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4"/>
  </p:handoutMasterIdLst>
  <p:sldIdLst>
    <p:sldId id="256" r:id="rId3"/>
    <p:sldId id="257" r:id="rId5"/>
    <p:sldId id="258" r:id="rId6"/>
    <p:sldId id="281" r:id="rId7"/>
    <p:sldId id="264" r:id="rId8"/>
    <p:sldId id="265" r:id="rId9"/>
    <p:sldId id="289" r:id="rId10"/>
    <p:sldId id="290" r:id="rId11"/>
    <p:sldId id="291" r:id="rId12"/>
    <p:sldId id="259" r:id="rId13"/>
    <p:sldId id="292" r:id="rId14"/>
    <p:sldId id="293" r:id="rId15"/>
    <p:sldId id="294" r:id="rId16"/>
    <p:sldId id="295" r:id="rId17"/>
    <p:sldId id="272" r:id="rId18"/>
    <p:sldId id="266" r:id="rId19"/>
    <p:sldId id="278" r:id="rId20"/>
    <p:sldId id="279" r:id="rId21"/>
    <p:sldId id="260" r:id="rId22"/>
    <p:sldId id="283" r:id="rId23"/>
    <p:sldId id="277" r:id="rId24"/>
    <p:sldId id="280" r:id="rId25"/>
    <p:sldId id="267" r:id="rId26"/>
    <p:sldId id="268" r:id="rId27"/>
    <p:sldId id="269" r:id="rId28"/>
    <p:sldId id="261" r:id="rId29"/>
    <p:sldId id="270" r:id="rId30"/>
    <p:sldId id="271" r:id="rId31"/>
    <p:sldId id="282" r:id="rId32"/>
    <p:sldId id="276" r:id="rId33"/>
    <p:sldId id="284" r:id="rId34"/>
    <p:sldId id="285" r:id="rId35"/>
    <p:sldId id="286" r:id="rId36"/>
    <p:sldId id="287" r:id="rId37"/>
    <p:sldId id="262" r:id="rId38"/>
    <p:sldId id="288" r:id="rId39"/>
    <p:sldId id="273" r:id="rId40"/>
    <p:sldId id="274" r:id="rId41"/>
    <p:sldId id="275" r:id="rId42"/>
    <p:sldId id="296"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400"/>
    <a:srgbClr val="519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92866" autoAdjust="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168"/>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2"/>
              <a:stretch>
                <a:fillRect/>
              </a:stretch>
            </a:blipFill>
          </c:spPr>
          <c:invertIfNegative val="0"/>
          <c:dLbls>
            <c:delete val="1"/>
          </c:dLbls>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dLbls>
            <c:delete val="1"/>
          </c:dLbls>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87508608"/>
        <c:axId val="187510144"/>
      </c:barChart>
      <c:catAx>
        <c:axId val="187508608"/>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187510144"/>
        <c:crosses val="autoZero"/>
        <c:auto val="1"/>
        <c:lblAlgn val="ctr"/>
        <c:lblOffset val="100"/>
        <c:noMultiLvlLbl val="0"/>
      </c:catAx>
      <c:valAx>
        <c:axId val="187510144"/>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187508608"/>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tx1">
                  <a:lumMod val="75000"/>
                  <a:lumOff val="25000"/>
                </a:schemeClr>
              </a:solidFill>
              <a:ln w="19050">
                <a:solidFill>
                  <a:schemeClr val="lt1"/>
                </a:solidFill>
              </a:ln>
              <a:effectLst/>
            </c:spPr>
          </c:dPt>
          <c:dLbls>
            <c:delete val="1"/>
          </c:dLbls>
          <c:cat>
            <c:strRef>
              <c:f>Sheet1!$A$2:$A$3</c:f>
              <c:strCache>
                <c:ptCount val="2"/>
                <c:pt idx="0">
                  <c:v>A</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tx1">
                  <a:lumMod val="75000"/>
                  <a:lumOff val="2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tx1">
                  <a:lumMod val="75000"/>
                  <a:lumOff val="2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explosion val="0"/>
          <c:dPt>
            <c:idx val="0"/>
            <c:bubble3D val="0"/>
            <c:spPr>
              <a:solidFill>
                <a:schemeClr val="accent1"/>
              </a:solidFill>
              <a:ln w="19050">
                <a:solidFill>
                  <a:schemeClr val="lt1"/>
                </a:solidFill>
              </a:ln>
              <a:effectLst/>
            </c:spPr>
          </c:dPt>
          <c:dPt>
            <c:idx val="1"/>
            <c:bubble3D val="0"/>
            <c:spPr>
              <a:solidFill>
                <a:schemeClr val="tx1">
                  <a:lumMod val="75000"/>
                  <a:lumOff val="2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AA4CA-DAB7-4A61-AC87-3CD05D0DB3C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A6E0E-C24B-4CCB-AA84-78DED3C1FFD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54993C-2851-4B37-8A50-837DDC8B7B4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smtClean="0"/>
          </a:p>
          <a:p>
            <a:r>
              <a:rPr lang="en-US" altLang="zh-CN" smtClean="0"/>
              <a:t></a:t>
            </a:r>
            <a:endParaRPr lang="zh-CN" altLang="en-US"/>
          </a:p>
        </p:txBody>
      </p:sp>
      <p:sp>
        <p:nvSpPr>
          <p:cNvPr id="4" name="灯片编号占位符 3"/>
          <p:cNvSpPr>
            <a:spLocks noGrp="1"/>
          </p:cNvSpPr>
          <p:nvPr>
            <p:ph type="sldNum" sz="quarter" idx="10"/>
          </p:nvPr>
        </p:nvSpPr>
        <p:spPr/>
        <p:txBody>
          <a:bodyPr/>
          <a:lstStyle/>
          <a:p>
            <a:fld id="{295A6E0E-C24B-4CCB-AA84-78DED3C1FFD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143000" y="95251"/>
            <a:ext cx="10515600" cy="781050"/>
          </a:xfrm>
        </p:spPr>
        <p:txBody>
          <a:bodyPr>
            <a:normAutofit/>
          </a:bodyPr>
          <a:lstStyle>
            <a:lvl1pPr>
              <a:defRPr sz="2800" b="1">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0" scaled="1"/>
                  <a:tileRect/>
                </a:gradFill>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571625" cy="125730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5000" r="-1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7.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6.xml"/><Relationship Id="rId7" Type="http://schemas.openxmlformats.org/officeDocument/2006/relationships/image" Target="../media/image14.jpeg"/><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microsoft.com/office/2007/relationships/hdphoto" Target="../media/image9.wdp"/><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6.xml"/><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notesSlide" Target="../notesSlides/notesSlide11.xml"/><Relationship Id="rId21" Type="http://schemas.openxmlformats.org/officeDocument/2006/relationships/slideLayout" Target="../slideLayouts/slideLayout6.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6.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image" Target="../media/image22.png"/><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6" Type="http://schemas.openxmlformats.org/officeDocument/2006/relationships/notesSlide" Target="../notesSlides/notesSlide22.xml"/><Relationship Id="rId15" Type="http://schemas.openxmlformats.org/officeDocument/2006/relationships/slideLayout" Target="../slideLayouts/slideLayout6.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image" Target="../media/image24.png"/><Relationship Id="rId2" Type="http://schemas.openxmlformats.org/officeDocument/2006/relationships/tags" Target="../tags/tag34.xml"/><Relationship Id="rId12" Type="http://schemas.openxmlformats.org/officeDocument/2006/relationships/notesSlide" Target="../notesSlides/notesSlide23.xml"/><Relationship Id="rId11" Type="http://schemas.openxmlformats.org/officeDocument/2006/relationships/slideLayout" Target="../slideLayouts/slideLayout6.xml"/><Relationship Id="rId10" Type="http://schemas.openxmlformats.org/officeDocument/2006/relationships/tags" Target="../tags/tag41.xml"/><Relationship Id="rId1" Type="http://schemas.openxmlformats.org/officeDocument/2006/relationships/tags" Target="../tags/tag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5"/>
          <p:cNvSpPr txBox="1"/>
          <p:nvPr/>
        </p:nvSpPr>
        <p:spPr>
          <a:xfrm>
            <a:off x="4394339" y="1117651"/>
            <a:ext cx="3125470" cy="1445260"/>
          </a:xfrm>
          <a:prstGeom prst="rect">
            <a:avLst/>
          </a:prstGeom>
          <a:noFill/>
        </p:spPr>
        <p:txBody>
          <a:bodyPr wrap="none" rtlCol="0">
            <a:spAutoFit/>
          </a:bodyPr>
          <a:lstStyle/>
          <a:p>
            <a:r>
              <a:rPr lang="en-US" altLang="zh-CN" sz="8800" b="1" dirty="0" smtClean="0">
                <a:solidFill>
                  <a:schemeClr val="bg2"/>
                </a:solidFill>
                <a:latin typeface="微软雅黑" panose="020B0503020204020204" pitchFamily="34" charset="-122"/>
                <a:ea typeface="微软雅黑" panose="020B0503020204020204" pitchFamily="34" charset="-122"/>
              </a:rPr>
              <a:t>20XX</a:t>
            </a:r>
            <a:endParaRPr lang="zh-CN" altLang="en-US" sz="8800" b="1" dirty="0">
              <a:solidFill>
                <a:schemeClr val="bg2"/>
              </a:solidFill>
              <a:latin typeface="微软雅黑" panose="020B0503020204020204" pitchFamily="34" charset="-122"/>
              <a:ea typeface="微软雅黑" panose="020B0503020204020204" pitchFamily="34" charset="-122"/>
            </a:endParaRPr>
          </a:p>
        </p:txBody>
      </p:sp>
      <p:sp>
        <p:nvSpPr>
          <p:cNvPr id="4" name="TextBox 6"/>
          <p:cNvSpPr txBox="1"/>
          <p:nvPr/>
        </p:nvSpPr>
        <p:spPr>
          <a:xfrm>
            <a:off x="4394339" y="2270193"/>
            <a:ext cx="6789038" cy="923330"/>
          </a:xfrm>
          <a:prstGeom prst="rect">
            <a:avLst/>
          </a:prstGeom>
          <a:noFill/>
        </p:spPr>
        <p:txBody>
          <a:bodyPr wrap="none" rtlCol="0">
            <a:spAutoFit/>
          </a:bodyPr>
          <a:lstStyle/>
          <a:p>
            <a:r>
              <a:rPr lang="zh-CN" altLang="en-US" sz="5400" b="1" spc="-200" dirty="0" smtClean="0">
                <a:solidFill>
                  <a:schemeClr val="tx2"/>
                </a:solidFill>
              </a:rPr>
              <a:t>清新绿色商务</a:t>
            </a:r>
            <a:r>
              <a:rPr lang="en-US" altLang="zh-CN" sz="5400" b="1" spc="-200" dirty="0" smtClean="0">
                <a:solidFill>
                  <a:schemeClr val="tx2"/>
                </a:solidFill>
              </a:rPr>
              <a:t>PPT</a:t>
            </a:r>
            <a:r>
              <a:rPr lang="zh-CN" altLang="en-US" sz="5400" b="1" spc="-200" dirty="0" smtClean="0">
                <a:solidFill>
                  <a:schemeClr val="tx2"/>
                </a:solidFill>
              </a:rPr>
              <a:t>模板</a:t>
            </a:r>
            <a:endParaRPr lang="zh-CN" altLang="en-US" sz="5400" b="1" spc="-200" dirty="0">
              <a:solidFill>
                <a:schemeClr val="tx2"/>
              </a:solidFill>
            </a:endParaRPr>
          </a:p>
        </p:txBody>
      </p:sp>
      <p:sp>
        <p:nvSpPr>
          <p:cNvPr id="5" name="TextBox 16"/>
          <p:cNvSpPr txBox="1"/>
          <p:nvPr/>
        </p:nvSpPr>
        <p:spPr>
          <a:xfrm>
            <a:off x="4460450" y="3187690"/>
            <a:ext cx="6969550" cy="523220"/>
          </a:xfrm>
          <a:prstGeom prst="rect">
            <a:avLst/>
          </a:prstGeom>
          <a:noFill/>
        </p:spPr>
        <p:txBody>
          <a:bodyPr wrap="square" rtlCol="0">
            <a:spAutoFit/>
          </a:bodyPr>
          <a:lstStyle/>
          <a:p>
            <a:r>
              <a:rPr lang="en-US" altLang="zh-CN" sz="1400" dirty="0">
                <a:solidFill>
                  <a:schemeClr val="tx1">
                    <a:lumMod val="65000"/>
                    <a:lumOff val="35000"/>
                  </a:schemeClr>
                </a:solidFill>
              </a:rPr>
              <a:t>Lorem </a:t>
            </a:r>
            <a:r>
              <a:rPr lang="en-US" altLang="zh-CN" sz="1400" dirty="0" err="1">
                <a:solidFill>
                  <a:schemeClr val="tx1">
                    <a:lumMod val="65000"/>
                    <a:lumOff val="35000"/>
                  </a:schemeClr>
                </a:solidFill>
              </a:rPr>
              <a:t>Lpsum</a:t>
            </a:r>
            <a:r>
              <a:rPr lang="en-US" altLang="zh-CN" sz="1400" dirty="0">
                <a:solidFill>
                  <a:schemeClr val="tx1">
                    <a:lumMod val="65000"/>
                    <a:lumOff val="35000"/>
                  </a:schemeClr>
                </a:solidFill>
              </a:rPr>
              <a:t> Dolor Sit </a:t>
            </a:r>
            <a:r>
              <a:rPr lang="en-US" altLang="zh-CN" sz="1400" dirty="0" err="1">
                <a:solidFill>
                  <a:schemeClr val="tx1">
                    <a:lumMod val="65000"/>
                    <a:lumOff val="35000"/>
                  </a:schemeClr>
                </a:solidFill>
              </a:rPr>
              <a:t>Er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Elit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Lamet,conseclitaur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Cillium</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Adipisicing</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Pecu,sed</a:t>
            </a:r>
            <a:r>
              <a:rPr lang="en-US" altLang="zh-CN" sz="1400" dirty="0">
                <a:solidFill>
                  <a:schemeClr val="tx1">
                    <a:lumMod val="65000"/>
                    <a:lumOff val="35000"/>
                  </a:schemeClr>
                </a:solidFill>
              </a:rPr>
              <a:t> </a:t>
            </a:r>
            <a:r>
              <a:rPr lang="en-US" altLang="zh-CN" sz="1400" dirty="0" err="1" smtClean="0">
                <a:solidFill>
                  <a:schemeClr val="tx1">
                    <a:lumMod val="65000"/>
                    <a:lumOff val="35000"/>
                  </a:schemeClr>
                </a:solidFill>
              </a:rPr>
              <a:t>DoEiusmod</a:t>
            </a:r>
            <a:r>
              <a:rPr lang="en-US" altLang="zh-CN" sz="1400" dirty="0" smtClean="0">
                <a:solidFill>
                  <a:schemeClr val="tx1">
                    <a:lumMod val="65000"/>
                    <a:lumOff val="35000"/>
                  </a:schemeClr>
                </a:solidFill>
              </a:rPr>
              <a:t> </a:t>
            </a:r>
            <a:r>
              <a:rPr lang="en-US" altLang="zh-CN" sz="1400" dirty="0" err="1">
                <a:solidFill>
                  <a:schemeClr val="tx1">
                    <a:lumMod val="65000"/>
                    <a:lumOff val="35000"/>
                  </a:schemeClr>
                </a:solidFill>
              </a:rPr>
              <a:t>Tempor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Lncididunt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Ut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Labore</a:t>
            </a:r>
            <a:r>
              <a:rPr lang="en-US" altLang="zh-CN" sz="1400" dirty="0">
                <a:solidFill>
                  <a:schemeClr val="tx1">
                    <a:lumMod val="65000"/>
                    <a:lumOff val="35000"/>
                  </a:schemeClr>
                </a:solidFill>
              </a:rPr>
              <a:t> Et </a:t>
            </a:r>
            <a:r>
              <a:rPr lang="en-US" altLang="zh-CN" sz="1400" dirty="0" err="1">
                <a:solidFill>
                  <a:schemeClr val="tx1">
                    <a:lumMod val="65000"/>
                    <a:lumOff val="35000"/>
                  </a:schemeClr>
                </a:solidFill>
              </a:rPr>
              <a:t>Dolore</a:t>
            </a:r>
            <a:r>
              <a:rPr lang="en-US" altLang="zh-CN" sz="1400" dirty="0">
                <a:solidFill>
                  <a:schemeClr val="tx1">
                    <a:lumMod val="65000"/>
                    <a:lumOff val="35000"/>
                  </a:schemeClr>
                </a:solidFill>
              </a:rPr>
              <a:t> Magna.</a:t>
            </a:r>
            <a:endParaRPr lang="zh-CN" altLang="en-US" sz="1400" dirty="0">
              <a:solidFill>
                <a:schemeClr val="tx1">
                  <a:lumMod val="65000"/>
                  <a:lumOff val="35000"/>
                </a:schemeClr>
              </a:solidFill>
            </a:endParaRPr>
          </a:p>
        </p:txBody>
      </p:sp>
      <p:sp>
        <p:nvSpPr>
          <p:cNvPr id="6" name="圆角矩形 5"/>
          <p:cNvSpPr/>
          <p:nvPr/>
        </p:nvSpPr>
        <p:spPr bwMode="auto">
          <a:xfrm>
            <a:off x="4522333" y="3961382"/>
            <a:ext cx="1928271" cy="444587"/>
          </a:xfrm>
          <a:prstGeom prst="roundRect">
            <a:avLst/>
          </a:prstGeom>
          <a:solidFill>
            <a:srgbClr val="519700"/>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7" name="TextBox 22"/>
          <p:cNvSpPr txBox="1"/>
          <p:nvPr/>
        </p:nvSpPr>
        <p:spPr>
          <a:xfrm>
            <a:off x="4394339" y="3993340"/>
            <a:ext cx="2184256" cy="378460"/>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汇报人</a:t>
            </a:r>
            <a:r>
              <a:rPr lang="zh-CN" altLang="en-US" sz="1865" dirty="0" smtClean="0">
                <a:solidFill>
                  <a:schemeClr val="bg1"/>
                </a:solidFill>
                <a:latin typeface="微软雅黑" panose="020B0503020204020204" pitchFamily="34" charset="-122"/>
                <a:ea typeface="微软雅黑" panose="020B0503020204020204" pitchFamily="34" charset="-122"/>
              </a:rPr>
              <a:t>：</a:t>
            </a:r>
            <a:r>
              <a:rPr lang="en-US" altLang="zh-CN" sz="1865" dirty="0" smtClean="0">
                <a:solidFill>
                  <a:schemeClr val="bg1"/>
                </a:solidFill>
                <a:latin typeface="微软雅黑" panose="020B0503020204020204" pitchFamily="34" charset="-122"/>
                <a:ea typeface="微软雅黑" panose="020B0503020204020204" pitchFamily="34" charset="-122"/>
              </a:rPr>
              <a:t>XXX</a:t>
            </a:r>
            <a:endParaRPr lang="en-US" altLang="zh-CN" sz="1865" dirty="0" smtClean="0">
              <a:solidFill>
                <a:schemeClr val="bg1"/>
              </a:solidFill>
              <a:latin typeface="微软雅黑" panose="020B0503020204020204" pitchFamily="34" charset="-122"/>
              <a:ea typeface="微软雅黑" panose="020B0503020204020204" pitchFamily="34" charset="-122"/>
            </a:endParaRPr>
          </a:p>
        </p:txBody>
      </p:sp>
      <p:pic>
        <p:nvPicPr>
          <p:cNvPr id="9" name="Thomas Greenberg - Green for Go">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5573278" y="-174944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3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up)">
                                      <p:cBhvr>
                                        <p:cTn id="38" dur="500"/>
                                        <p:tgtEl>
                                          <p:spTgt spid="6"/>
                                        </p:tgtEl>
                                      </p:cBhvr>
                                    </p:animEffect>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44" repeatCount="indefinite" fill="hold" display="0">
                  <p:stCondLst>
                    <p:cond delay="indefinite"/>
                  </p:stCondLst>
                  <p:endCondLst>
                    <p:cond evt="onStopAudio" delay="0">
                      <p:tgtEl>
                        <p:sldTgt/>
                      </p:tgtEl>
                    </p:cond>
                  </p:endCondLst>
                </p:cTn>
                <p:tgtEl>
                  <p:spTgt spid="9"/>
                </p:tgtEl>
              </p:cMediaNode>
            </p:video>
          </p:childTnLst>
        </p:cTn>
      </p:par>
    </p:tnLst>
    <p:bldLst>
      <p:bldP spid="3" grpId="0"/>
      <p:bldP spid="4" grpId="0"/>
      <p:bldP spid="5" grpId="0"/>
      <p:bldP spid="6"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圆角矩形 2"/>
          <p:cNvSpPr/>
          <p:nvPr/>
        </p:nvSpPr>
        <p:spPr>
          <a:xfrm>
            <a:off x="1968081" y="2414173"/>
            <a:ext cx="1787151" cy="1787384"/>
          </a:xfrm>
          <a:prstGeom prst="roundRect">
            <a:avLst/>
          </a:prstGeom>
          <a:solidFill>
            <a:schemeClr val="accent1"/>
          </a:solidFill>
          <a:ln>
            <a:noFill/>
          </a:ln>
          <a:effectLst>
            <a:innerShdw blurRad="76200" dist="381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zh-CN" altLang="en-US" sz="5300" b="1" spc="-200" dirty="0">
                <a:latin typeface="微软雅黑" panose="020B0503020204020204" pitchFamily="34" charset="-122"/>
                <a:ea typeface="微软雅黑" panose="020B0503020204020204" pitchFamily="34" charset="-122"/>
                <a:cs typeface="Arial" panose="020B0604020202020204" pitchFamily="34" charset="0"/>
              </a:rPr>
              <a:t>目录</a:t>
            </a:r>
            <a:endParaRPr lang="zh-CN" altLang="en-US" sz="5300" b="1" spc="-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椭圆 3"/>
          <p:cNvSpPr/>
          <p:nvPr/>
        </p:nvSpPr>
        <p:spPr>
          <a:xfrm>
            <a:off x="4603877" y="1214040"/>
            <a:ext cx="653051" cy="6531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1</a:t>
            </a:r>
            <a:endParaRPr lang="zh-CN" altLang="en-US" sz="3200" dirty="0">
              <a:latin typeface="Arial" panose="020B0604020202020204" pitchFamily="34" charset="0"/>
              <a:cs typeface="Arial" panose="020B0604020202020204" pitchFamily="34" charset="0"/>
            </a:endParaRPr>
          </a:p>
        </p:txBody>
      </p:sp>
      <p:sp>
        <p:nvSpPr>
          <p:cNvPr id="5" name="椭圆 4"/>
          <p:cNvSpPr/>
          <p:nvPr/>
        </p:nvSpPr>
        <p:spPr>
          <a:xfrm>
            <a:off x="5131124" y="2029912"/>
            <a:ext cx="653051" cy="6531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2</a:t>
            </a:r>
            <a:endParaRPr lang="zh-CN" altLang="en-US" sz="3200" dirty="0">
              <a:latin typeface="Arial" panose="020B0604020202020204" pitchFamily="34" charset="0"/>
              <a:cs typeface="Arial" panose="020B0604020202020204" pitchFamily="34" charset="0"/>
            </a:endParaRPr>
          </a:p>
        </p:txBody>
      </p:sp>
      <p:sp>
        <p:nvSpPr>
          <p:cNvPr id="6" name="椭圆 5"/>
          <p:cNvSpPr/>
          <p:nvPr/>
        </p:nvSpPr>
        <p:spPr>
          <a:xfrm>
            <a:off x="5255520" y="3101218"/>
            <a:ext cx="653051" cy="6531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3</a:t>
            </a:r>
            <a:endParaRPr lang="zh-CN" altLang="en-US" sz="3200" dirty="0">
              <a:latin typeface="Arial" panose="020B0604020202020204" pitchFamily="34" charset="0"/>
              <a:cs typeface="Arial" panose="020B0604020202020204" pitchFamily="34" charset="0"/>
            </a:endParaRPr>
          </a:p>
        </p:txBody>
      </p:sp>
      <p:sp>
        <p:nvSpPr>
          <p:cNvPr id="7" name="椭圆 6"/>
          <p:cNvSpPr/>
          <p:nvPr/>
        </p:nvSpPr>
        <p:spPr>
          <a:xfrm>
            <a:off x="5078171" y="4276992"/>
            <a:ext cx="653051" cy="6531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4</a:t>
            </a:r>
            <a:endParaRPr lang="zh-CN" altLang="en-US" sz="3200" dirty="0">
              <a:latin typeface="Arial" panose="020B0604020202020204" pitchFamily="34" charset="0"/>
              <a:cs typeface="Arial" panose="020B0604020202020204" pitchFamily="34" charset="0"/>
            </a:endParaRPr>
          </a:p>
        </p:txBody>
      </p:sp>
      <p:sp>
        <p:nvSpPr>
          <p:cNvPr id="8" name="TextBox 42"/>
          <p:cNvSpPr txBox="1"/>
          <p:nvPr/>
        </p:nvSpPr>
        <p:spPr>
          <a:xfrm>
            <a:off x="5375673" y="1221894"/>
            <a:ext cx="5838024" cy="533480"/>
          </a:xfrm>
          <a:prstGeom prst="rect">
            <a:avLst/>
          </a:prstGeom>
          <a:noFill/>
        </p:spPr>
        <p:txBody>
          <a:bodyPr wrap="square" lIns="121917" tIns="60958" rIns="121917" bIns="60958" rtlCol="0">
            <a:spAutoFit/>
          </a:bodyPr>
          <a:lstStyle/>
          <a:p>
            <a:r>
              <a:rPr lang="zh-CN" altLang="en-US" sz="2700" b="1" dirty="0">
                <a:solidFill>
                  <a:schemeClr val="tx2"/>
                </a:solidFill>
                <a:latin typeface="微软雅黑" panose="020B0503020204020204" pitchFamily="34" charset="-122"/>
                <a:ea typeface="微软雅黑" panose="020B0503020204020204" pitchFamily="34" charset="-122"/>
              </a:rPr>
              <a:t>年终工作概述：</a:t>
            </a:r>
            <a:r>
              <a:rPr lang="zh-CN" altLang="en-US" sz="2100" dirty="0">
                <a:solidFill>
                  <a:schemeClr val="tx2"/>
                </a:solidFill>
                <a:latin typeface="微软雅黑" panose="020B0503020204020204" pitchFamily="34" charset="-122"/>
                <a:ea typeface="微软雅黑" panose="020B0503020204020204" pitchFamily="34" charset="-122"/>
              </a:rPr>
              <a:t>此处添加说明文字</a:t>
            </a:r>
            <a:endParaRPr lang="zh-CN" altLang="en-US" sz="2100" dirty="0">
              <a:solidFill>
                <a:schemeClr val="tx2"/>
              </a:solidFill>
              <a:latin typeface="微软雅黑" panose="020B0503020204020204" pitchFamily="34" charset="-122"/>
              <a:ea typeface="微软雅黑" panose="020B0503020204020204" pitchFamily="34" charset="-122"/>
            </a:endParaRPr>
          </a:p>
        </p:txBody>
      </p:sp>
      <p:sp>
        <p:nvSpPr>
          <p:cNvPr id="9" name="TextBox 43"/>
          <p:cNvSpPr txBox="1"/>
          <p:nvPr/>
        </p:nvSpPr>
        <p:spPr>
          <a:xfrm>
            <a:off x="5869743" y="2163601"/>
            <a:ext cx="5838024" cy="533480"/>
          </a:xfrm>
          <a:prstGeom prst="rect">
            <a:avLst/>
          </a:prstGeom>
          <a:noFill/>
        </p:spPr>
        <p:txBody>
          <a:bodyPr wrap="squar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工作完成情况：</a:t>
            </a:r>
            <a:r>
              <a:rPr lang="zh-CN" altLang="en-US" sz="2100" dirty="0">
                <a:solidFill>
                  <a:schemeClr val="accent1"/>
                </a:solidFill>
                <a:latin typeface="微软雅黑" panose="020B0503020204020204" pitchFamily="34" charset="-122"/>
                <a:ea typeface="微软雅黑" panose="020B0503020204020204" pitchFamily="34" charset="-122"/>
              </a:rPr>
              <a:t>此处添加说明文字</a:t>
            </a:r>
            <a:endParaRPr lang="zh-CN" altLang="en-US" sz="2100" dirty="0">
              <a:solidFill>
                <a:schemeClr val="accent1"/>
              </a:solidFill>
              <a:latin typeface="微软雅黑" panose="020B0503020204020204" pitchFamily="34" charset="-122"/>
              <a:ea typeface="微软雅黑" panose="020B0503020204020204" pitchFamily="34" charset="-122"/>
            </a:endParaRPr>
          </a:p>
        </p:txBody>
      </p:sp>
      <p:sp>
        <p:nvSpPr>
          <p:cNvPr id="10" name="TextBox 44"/>
          <p:cNvSpPr txBox="1"/>
          <p:nvPr/>
        </p:nvSpPr>
        <p:spPr>
          <a:xfrm>
            <a:off x="5933744" y="3188788"/>
            <a:ext cx="5838024" cy="533480"/>
          </a:xfrm>
          <a:prstGeom prst="rect">
            <a:avLst/>
          </a:prstGeom>
          <a:noFill/>
        </p:spPr>
        <p:txBody>
          <a:bodyPr wrap="square" lIns="121917" tIns="60958" rIns="121917" bIns="60958" rtlCol="0">
            <a:spAutoFit/>
          </a:bodyPr>
          <a:lstStyle/>
          <a:p>
            <a:r>
              <a:rPr lang="zh-CN" altLang="en-US" sz="2700" b="1" dirty="0">
                <a:solidFill>
                  <a:schemeClr val="tx2"/>
                </a:solidFill>
                <a:latin typeface="微软雅黑" panose="020B0503020204020204" pitchFamily="34" charset="-122"/>
                <a:ea typeface="微软雅黑" panose="020B0503020204020204" pitchFamily="34" charset="-122"/>
              </a:rPr>
              <a:t>成功项目展示：</a:t>
            </a:r>
            <a:r>
              <a:rPr lang="zh-CN" altLang="en-US" sz="2100" dirty="0">
                <a:solidFill>
                  <a:schemeClr val="tx2"/>
                </a:solidFill>
                <a:latin typeface="微软雅黑" panose="020B0503020204020204" pitchFamily="34" charset="-122"/>
                <a:ea typeface="微软雅黑" panose="020B0503020204020204" pitchFamily="34" charset="-122"/>
              </a:rPr>
              <a:t>此处添加说明文字</a:t>
            </a:r>
            <a:endParaRPr lang="zh-CN" altLang="en-US" sz="2100" dirty="0">
              <a:solidFill>
                <a:schemeClr val="tx2"/>
              </a:solidFill>
              <a:latin typeface="微软雅黑" panose="020B0503020204020204" pitchFamily="34" charset="-122"/>
              <a:ea typeface="微软雅黑" panose="020B0503020204020204" pitchFamily="34" charset="-122"/>
            </a:endParaRPr>
          </a:p>
        </p:txBody>
      </p:sp>
      <p:sp>
        <p:nvSpPr>
          <p:cNvPr id="11" name="TextBox 51"/>
          <p:cNvSpPr txBox="1"/>
          <p:nvPr/>
        </p:nvSpPr>
        <p:spPr>
          <a:xfrm>
            <a:off x="5805689" y="4276992"/>
            <a:ext cx="5838024" cy="533480"/>
          </a:xfrm>
          <a:prstGeom prst="rect">
            <a:avLst/>
          </a:prstGeom>
          <a:noFill/>
        </p:spPr>
        <p:txBody>
          <a:bodyPr wrap="square" lIns="121917" tIns="60958" rIns="121917" bIns="60958" rtlCol="0">
            <a:spAutoFit/>
          </a:bodyPr>
          <a:lstStyle/>
          <a:p>
            <a:r>
              <a:rPr lang="zh-CN" altLang="en-US" sz="2700" b="1" dirty="0">
                <a:solidFill>
                  <a:schemeClr val="accent1"/>
                </a:solidFill>
                <a:latin typeface="微软雅黑" panose="020B0503020204020204" pitchFamily="34" charset="-122"/>
                <a:ea typeface="微软雅黑" panose="020B0503020204020204" pitchFamily="34" charset="-122"/>
              </a:rPr>
              <a:t>工作不足之处：</a:t>
            </a:r>
            <a:r>
              <a:rPr lang="zh-CN" altLang="en-US" sz="2100" dirty="0">
                <a:solidFill>
                  <a:schemeClr val="accent1"/>
                </a:solidFill>
                <a:latin typeface="微软雅黑" panose="020B0503020204020204" pitchFamily="34" charset="-122"/>
                <a:ea typeface="微软雅黑" panose="020B0503020204020204" pitchFamily="34" charset="-122"/>
              </a:rPr>
              <a:t>此处添加说明文字</a:t>
            </a:r>
            <a:endParaRPr lang="zh-CN" altLang="en-US" sz="2100" dirty="0">
              <a:solidFill>
                <a:schemeClr val="accent1"/>
              </a:solidFill>
              <a:latin typeface="微软雅黑" panose="020B0503020204020204" pitchFamily="34" charset="-122"/>
              <a:ea typeface="微软雅黑" panose="020B0503020204020204" pitchFamily="34" charset="-122"/>
            </a:endParaRPr>
          </a:p>
        </p:txBody>
      </p:sp>
      <p:sp>
        <p:nvSpPr>
          <p:cNvPr id="12" name="椭圆 11"/>
          <p:cNvSpPr/>
          <p:nvPr/>
        </p:nvSpPr>
        <p:spPr>
          <a:xfrm>
            <a:off x="4464034" y="5050611"/>
            <a:ext cx="653051" cy="6531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5</a:t>
            </a:r>
            <a:endParaRPr lang="zh-CN" altLang="en-US" sz="3200" dirty="0">
              <a:latin typeface="Arial" panose="020B0604020202020204" pitchFamily="34" charset="0"/>
              <a:cs typeface="Arial" panose="020B0604020202020204" pitchFamily="34" charset="0"/>
            </a:endParaRPr>
          </a:p>
        </p:txBody>
      </p:sp>
      <p:sp>
        <p:nvSpPr>
          <p:cNvPr id="13" name="TextBox 53"/>
          <p:cNvSpPr txBox="1"/>
          <p:nvPr/>
        </p:nvSpPr>
        <p:spPr>
          <a:xfrm>
            <a:off x="5348923" y="5189093"/>
            <a:ext cx="5838024" cy="533480"/>
          </a:xfrm>
          <a:prstGeom prst="rect">
            <a:avLst/>
          </a:prstGeom>
          <a:noFill/>
        </p:spPr>
        <p:txBody>
          <a:bodyPr wrap="square" lIns="121917" tIns="60958" rIns="121917" bIns="60958" rtlCol="0">
            <a:spAutoFit/>
          </a:bodyPr>
          <a:lstStyle/>
          <a:p>
            <a:r>
              <a:rPr lang="zh-CN" altLang="en-US" sz="2700" b="1" dirty="0">
                <a:solidFill>
                  <a:schemeClr val="tx2"/>
                </a:solidFill>
                <a:latin typeface="微软雅黑" panose="020B0503020204020204" pitchFamily="34" charset="-122"/>
                <a:ea typeface="微软雅黑" panose="020B0503020204020204" pitchFamily="34" charset="-122"/>
              </a:rPr>
              <a:t>明年工作计划：</a:t>
            </a:r>
            <a:r>
              <a:rPr lang="zh-CN" altLang="en-US" sz="2100" dirty="0">
                <a:solidFill>
                  <a:schemeClr val="tx2"/>
                </a:solidFill>
                <a:latin typeface="微软雅黑" panose="020B0503020204020204" pitchFamily="34" charset="-122"/>
                <a:ea typeface="微软雅黑" panose="020B0503020204020204" pitchFamily="34" charset="-122"/>
              </a:rPr>
              <a:t>此处添加说明文字</a:t>
            </a:r>
            <a:endParaRPr lang="zh-CN" altLang="en-US" sz="21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42" presetClass="path" presetSubtype="0" accel="50000" decel="50000" fill="hold" grpId="1" nodeType="withEffect">
                                  <p:stCondLst>
                                    <p:cond delay="0"/>
                                  </p:stCondLst>
                                  <p:childTnLst>
                                    <p:animMotion origin="layout" path="M -0.18438 0.27129 L -0.00222 0.01504 " pathEditMode="relative" rAng="0" ptsTypes="AA">
                                      <p:cBhvr>
                                        <p:cTn id="42" dur="1000" fill="hold"/>
                                        <p:tgtEl>
                                          <p:spTgt spid="4"/>
                                        </p:tgtEl>
                                        <p:attrNameLst>
                                          <p:attrName>ppt_x</p:attrName>
                                          <p:attrName>ppt_y</p:attrName>
                                        </p:attrNameLst>
                                      </p:cBhvr>
                                      <p:rCtr x="9102" y="-12824"/>
                                    </p:animMotion>
                                  </p:childTnLst>
                                </p:cTn>
                              </p:par>
                              <p:par>
                                <p:cTn id="43" presetID="42" presetClass="path" presetSubtype="0" accel="50000" decel="50000" fill="hold" grpId="1" nodeType="withEffect">
                                  <p:stCondLst>
                                    <p:cond delay="0"/>
                                  </p:stCondLst>
                                  <p:childTnLst>
                                    <p:animMotion origin="layout" path="M -0.22761 0.15254 L -0.0155 0.02199 " pathEditMode="relative" rAng="0" ptsTypes="AA">
                                      <p:cBhvr>
                                        <p:cTn id="44" dur="1000" fill="hold"/>
                                        <p:tgtEl>
                                          <p:spTgt spid="5"/>
                                        </p:tgtEl>
                                        <p:attrNameLst>
                                          <p:attrName>ppt_x</p:attrName>
                                          <p:attrName>ppt_y</p:attrName>
                                        </p:attrNameLst>
                                      </p:cBhvr>
                                      <p:rCtr x="10599" y="-6528"/>
                                    </p:animMotion>
                                  </p:childTnLst>
                                </p:cTn>
                              </p:par>
                              <p:par>
                                <p:cTn id="45" presetID="42" presetClass="path" presetSubtype="0" accel="50000" decel="50000" fill="hold" grpId="1" nodeType="withEffect">
                                  <p:stCondLst>
                                    <p:cond delay="0"/>
                                  </p:stCondLst>
                                  <p:childTnLst>
                                    <p:animMotion origin="layout" path="M -0.23789 -0.00394 L -0.0194 0.01829 " pathEditMode="relative" rAng="0" ptsTypes="AA">
                                      <p:cBhvr>
                                        <p:cTn id="46" dur="1000" fill="hold"/>
                                        <p:tgtEl>
                                          <p:spTgt spid="6"/>
                                        </p:tgtEl>
                                        <p:attrNameLst>
                                          <p:attrName>ppt_x</p:attrName>
                                          <p:attrName>ppt_y</p:attrName>
                                        </p:attrNameLst>
                                      </p:cBhvr>
                                      <p:rCtr x="10924" y="1111"/>
                                    </p:animMotion>
                                  </p:childTnLst>
                                </p:cTn>
                              </p:par>
                              <p:par>
                                <p:cTn id="47" presetID="42" presetClass="path" presetSubtype="0" accel="50000" decel="50000" fill="hold" grpId="1" nodeType="withEffect">
                                  <p:stCondLst>
                                    <p:cond delay="0"/>
                                  </p:stCondLst>
                                  <p:childTnLst>
                                    <p:animMotion origin="layout" path="M -0.2181 -0.1926 L -0.01289 -0.00811 " pathEditMode="relative" rAng="0" ptsTypes="AA">
                                      <p:cBhvr>
                                        <p:cTn id="48" dur="1000" fill="hold"/>
                                        <p:tgtEl>
                                          <p:spTgt spid="7"/>
                                        </p:tgtEl>
                                        <p:attrNameLst>
                                          <p:attrName>ppt_x</p:attrName>
                                          <p:attrName>ppt_y</p:attrName>
                                        </p:attrNameLst>
                                      </p:cBhvr>
                                      <p:rCtr x="10260" y="9213"/>
                                    </p:animMotion>
                                  </p:childTnLst>
                                </p:cTn>
                              </p:par>
                              <p:par>
                                <p:cTn id="49" presetID="42" presetClass="path" presetSubtype="0" accel="50000" decel="50000" fill="hold" grpId="1" nodeType="withEffect">
                                  <p:stCondLst>
                                    <p:cond delay="0"/>
                                  </p:stCondLst>
                                  <p:childTnLst>
                                    <p:animMotion origin="layout" path="M -0.15065 -0.28773 L -0.01354 0.0037 " pathEditMode="relative" rAng="0" ptsTypes="AA">
                                      <p:cBhvr>
                                        <p:cTn id="50" dur="1000" fill="hold"/>
                                        <p:tgtEl>
                                          <p:spTgt spid="12"/>
                                        </p:tgtEl>
                                        <p:attrNameLst>
                                          <p:attrName>ppt_x</p:attrName>
                                          <p:attrName>ppt_y</p:attrName>
                                        </p:attrNameLst>
                                      </p:cBhvr>
                                      <p:rCtr x="6849" y="14560"/>
                                    </p:animMotion>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childTnLst>
                                </p:cTn>
                              </p:par>
                            </p:childTnLst>
                          </p:cTn>
                        </p:par>
                        <p:par>
                          <p:cTn id="67" fill="hold">
                            <p:stCondLst>
                              <p:cond delay="3000"/>
                            </p:stCondLst>
                            <p:childTnLst>
                              <p:par>
                                <p:cTn id="68" presetID="26" presetClass="emph" presetSubtype="0" fill="hold" grpId="2" nodeType="afterEffect">
                                  <p:stCondLst>
                                    <p:cond delay="0"/>
                                  </p:stCondLst>
                                  <p:childTnLst>
                                    <p:animEffect transition="out" filter="fade">
                                      <p:cBhvr>
                                        <p:cTn id="69" dur="500" tmFilter="0, 0; .2, .5; .8, .5; 1, 0"/>
                                        <p:tgtEl>
                                          <p:spTgt spid="4"/>
                                        </p:tgtEl>
                                      </p:cBhvr>
                                    </p:animEffect>
                                    <p:animScale>
                                      <p:cBhvr>
                                        <p:cTn id="70" dur="250" autoRev="1" fill="hold"/>
                                        <p:tgtEl>
                                          <p:spTgt spid="4"/>
                                        </p:tgtEl>
                                      </p:cBhvr>
                                      <p:by x="105000" y="105000"/>
                                    </p:animScale>
                                  </p:childTnLst>
                                </p:cTn>
                              </p:par>
                              <p:par>
                                <p:cTn id="71" presetID="26" presetClass="emph" presetSubtype="0" fill="hold" grpId="1" nodeType="withEffect">
                                  <p:stCondLst>
                                    <p:cond delay="0"/>
                                  </p:stCondLst>
                                  <p:childTnLst>
                                    <p:animEffect transition="out" filter="fade">
                                      <p:cBhvr>
                                        <p:cTn id="72" dur="500" tmFilter="0, 0; .2, .5; .8, .5; 1, 0"/>
                                        <p:tgtEl>
                                          <p:spTgt spid="8"/>
                                        </p:tgtEl>
                                      </p:cBhvr>
                                    </p:animEffect>
                                    <p:animScale>
                                      <p:cBhvr>
                                        <p:cTn id="73" dur="250" autoRev="1" fill="hold"/>
                                        <p:tgtEl>
                                          <p:spTgt spid="8"/>
                                        </p:tgtEl>
                                      </p:cBhvr>
                                      <p:by x="105000" y="105000"/>
                                    </p:animScale>
                                  </p:childTnLst>
                                </p:cTn>
                              </p:par>
                            </p:childTnLst>
                          </p:cTn>
                        </p:par>
                        <p:par>
                          <p:cTn id="74" fill="hold">
                            <p:stCondLst>
                              <p:cond delay="3500"/>
                            </p:stCondLst>
                            <p:childTnLst>
                              <p:par>
                                <p:cTn id="75" presetID="26" presetClass="emph" presetSubtype="0" fill="hold" grpId="2" nodeType="afterEffect">
                                  <p:stCondLst>
                                    <p:cond delay="0"/>
                                  </p:stCondLst>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par>
                                <p:cTn id="78" presetID="26" presetClass="emph" presetSubtype="0" fill="hold" grpId="1" nodeType="withEffect">
                                  <p:stCondLst>
                                    <p:cond delay="0"/>
                                  </p:stCondLst>
                                  <p:childTnLst>
                                    <p:animEffect transition="out" filter="fade">
                                      <p:cBhvr>
                                        <p:cTn id="79" dur="500" tmFilter="0, 0; .2, .5; .8, .5; 1, 0"/>
                                        <p:tgtEl>
                                          <p:spTgt spid="9"/>
                                        </p:tgtEl>
                                      </p:cBhvr>
                                    </p:animEffect>
                                    <p:animScale>
                                      <p:cBhvr>
                                        <p:cTn id="80" dur="250" autoRev="1" fill="hold"/>
                                        <p:tgtEl>
                                          <p:spTgt spid="9"/>
                                        </p:tgtEl>
                                      </p:cBhvr>
                                      <p:by x="105000" y="105000"/>
                                    </p:animScale>
                                  </p:childTnLst>
                                </p:cTn>
                              </p:par>
                            </p:childTnLst>
                          </p:cTn>
                        </p:par>
                        <p:par>
                          <p:cTn id="81" fill="hold">
                            <p:stCondLst>
                              <p:cond delay="4000"/>
                            </p:stCondLst>
                            <p:childTnLst>
                              <p:par>
                                <p:cTn id="82" presetID="26" presetClass="emph" presetSubtype="0" fill="hold" grpId="2" nodeType="afterEffect">
                                  <p:stCondLst>
                                    <p:cond delay="0"/>
                                  </p:stCondLst>
                                  <p:childTnLst>
                                    <p:animEffect transition="out" filter="fade">
                                      <p:cBhvr>
                                        <p:cTn id="83" dur="500" tmFilter="0, 0; .2, .5; .8, .5; 1, 0"/>
                                        <p:tgtEl>
                                          <p:spTgt spid="6"/>
                                        </p:tgtEl>
                                      </p:cBhvr>
                                    </p:animEffect>
                                    <p:animScale>
                                      <p:cBhvr>
                                        <p:cTn id="84" dur="250" autoRev="1" fill="hold"/>
                                        <p:tgtEl>
                                          <p:spTgt spid="6"/>
                                        </p:tgtEl>
                                      </p:cBhvr>
                                      <p:by x="105000" y="105000"/>
                                    </p:animScale>
                                  </p:childTnLst>
                                </p:cTn>
                              </p:par>
                              <p:par>
                                <p:cTn id="85" presetID="26" presetClass="emph" presetSubtype="0" fill="hold" grpId="1" nodeType="withEffect">
                                  <p:stCondLst>
                                    <p:cond delay="0"/>
                                  </p:stCondLst>
                                  <p:childTnLst>
                                    <p:animEffect transition="out" filter="fade">
                                      <p:cBhvr>
                                        <p:cTn id="86" dur="500" tmFilter="0, 0; .2, .5; .8, .5; 1, 0"/>
                                        <p:tgtEl>
                                          <p:spTgt spid="10"/>
                                        </p:tgtEl>
                                      </p:cBhvr>
                                    </p:animEffect>
                                    <p:animScale>
                                      <p:cBhvr>
                                        <p:cTn id="87" dur="250" autoRev="1" fill="hold"/>
                                        <p:tgtEl>
                                          <p:spTgt spid="10"/>
                                        </p:tgtEl>
                                      </p:cBhvr>
                                      <p:by x="105000" y="105000"/>
                                    </p:animScale>
                                  </p:childTnLst>
                                </p:cTn>
                              </p:par>
                            </p:childTnLst>
                          </p:cTn>
                        </p:par>
                        <p:par>
                          <p:cTn id="88" fill="hold">
                            <p:stCondLst>
                              <p:cond delay="4500"/>
                            </p:stCondLst>
                            <p:childTnLst>
                              <p:par>
                                <p:cTn id="89" presetID="26" presetClass="emph" presetSubtype="0" fill="hold" grpId="2" nodeType="afterEffect">
                                  <p:stCondLst>
                                    <p:cond delay="0"/>
                                  </p:stCondLst>
                                  <p:childTnLst>
                                    <p:animEffect transition="out" filter="fade">
                                      <p:cBhvr>
                                        <p:cTn id="90" dur="500" tmFilter="0, 0; .2, .5; .8, .5; 1, 0"/>
                                        <p:tgtEl>
                                          <p:spTgt spid="7"/>
                                        </p:tgtEl>
                                      </p:cBhvr>
                                    </p:animEffect>
                                    <p:animScale>
                                      <p:cBhvr>
                                        <p:cTn id="91" dur="250" autoRev="1" fill="hold"/>
                                        <p:tgtEl>
                                          <p:spTgt spid="7"/>
                                        </p:tgtEl>
                                      </p:cBhvr>
                                      <p:by x="105000" y="105000"/>
                                    </p:animScale>
                                  </p:childTnLst>
                                </p:cTn>
                              </p:par>
                              <p:par>
                                <p:cTn id="92" presetID="26" presetClass="emph" presetSubtype="0" fill="hold" grpId="1" nodeType="withEffect">
                                  <p:stCondLst>
                                    <p:cond delay="0"/>
                                  </p:stCondLst>
                                  <p:childTnLst>
                                    <p:animEffect transition="out" filter="fade">
                                      <p:cBhvr>
                                        <p:cTn id="93" dur="500" tmFilter="0, 0; .2, .5; .8, .5; 1, 0"/>
                                        <p:tgtEl>
                                          <p:spTgt spid="11"/>
                                        </p:tgtEl>
                                      </p:cBhvr>
                                    </p:animEffect>
                                    <p:animScale>
                                      <p:cBhvr>
                                        <p:cTn id="94" dur="250" autoRev="1" fill="hold"/>
                                        <p:tgtEl>
                                          <p:spTgt spid="11"/>
                                        </p:tgtEl>
                                      </p:cBhvr>
                                      <p:by x="105000" y="105000"/>
                                    </p:animScale>
                                  </p:childTnLst>
                                </p:cTn>
                              </p:par>
                            </p:childTnLst>
                          </p:cTn>
                        </p:par>
                        <p:par>
                          <p:cTn id="95" fill="hold">
                            <p:stCondLst>
                              <p:cond delay="5000"/>
                            </p:stCondLst>
                            <p:childTnLst>
                              <p:par>
                                <p:cTn id="96" presetID="26" presetClass="emph" presetSubtype="0" fill="hold" grpId="2" nodeType="afterEffect">
                                  <p:stCondLst>
                                    <p:cond delay="0"/>
                                  </p:stCondLst>
                                  <p:childTnLst>
                                    <p:animEffect transition="out" filter="fade">
                                      <p:cBhvr>
                                        <p:cTn id="97" dur="500" tmFilter="0, 0; .2, .5; .8, .5; 1, 0"/>
                                        <p:tgtEl>
                                          <p:spTgt spid="12"/>
                                        </p:tgtEl>
                                      </p:cBhvr>
                                    </p:animEffect>
                                    <p:animScale>
                                      <p:cBhvr>
                                        <p:cTn id="98" dur="250" autoRev="1" fill="hold"/>
                                        <p:tgtEl>
                                          <p:spTgt spid="12"/>
                                        </p:tgtEl>
                                      </p:cBhvr>
                                      <p:by x="105000" y="105000"/>
                                    </p:animScale>
                                  </p:childTnLst>
                                </p:cTn>
                              </p:par>
                              <p:par>
                                <p:cTn id="99" presetID="26" presetClass="emph" presetSubtype="0" fill="hold" grpId="1" nodeType="withEffect">
                                  <p:stCondLst>
                                    <p:cond delay="0"/>
                                  </p:stCondLst>
                                  <p:childTnLst>
                                    <p:animEffect transition="out" filter="fade">
                                      <p:cBhvr>
                                        <p:cTn id="100" dur="500" tmFilter="0, 0; .2, .5; .8, .5; 1, 0"/>
                                        <p:tgtEl>
                                          <p:spTgt spid="13"/>
                                        </p:tgtEl>
                                      </p:cBhvr>
                                    </p:animEffect>
                                    <p:animScale>
                                      <p:cBhvr>
                                        <p:cTn id="101"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p:bldP spid="8" grpId="1"/>
      <p:bldP spid="9" grpId="0"/>
      <p:bldP spid="9" grpId="1"/>
      <p:bldP spid="10" grpId="0"/>
      <p:bldP spid="10" grpId="1"/>
      <p:bldP spid="11" grpId="0"/>
      <p:bldP spid="11" grpId="1"/>
      <p:bldP spid="12" grpId="0" animBg="1"/>
      <p:bldP spid="12" grpId="1" animBg="1"/>
      <p:bldP spid="12" grpId="2" animBg="1"/>
      <p:bldP spid="13" grpId="0"/>
      <p:bldP spid="1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1"/>
          <p:cNvSpPr txBox="1"/>
          <p:nvPr/>
        </p:nvSpPr>
        <p:spPr>
          <a:xfrm>
            <a:off x="5365547" y="2143523"/>
            <a:ext cx="4185761" cy="830997"/>
          </a:xfrm>
          <a:prstGeom prst="rect">
            <a:avLst/>
          </a:prstGeom>
          <a:noFill/>
        </p:spPr>
        <p:txBody>
          <a:bodyPr wrap="none" rtlCol="0">
            <a:spAutoFit/>
          </a:bodyPr>
          <a:lstStyle/>
          <a:p>
            <a:pPr marL="0" lvl="1"/>
            <a:r>
              <a:rPr lang="zh-CN" altLang="en-US" sz="4800" b="1" spc="400" dirty="0" smtClean="0">
                <a:solidFill>
                  <a:schemeClr val="tx2"/>
                </a:solidFill>
                <a:latin typeface="微软雅黑" panose="020B0503020204020204" pitchFamily="34" charset="-122"/>
                <a:ea typeface="微软雅黑" panose="020B0503020204020204" pitchFamily="34" charset="-122"/>
              </a:rPr>
              <a:t>年度工作概述</a:t>
            </a:r>
            <a:endParaRPr lang="zh-CN" altLang="en-US" sz="4800" b="1" spc="400" dirty="0">
              <a:solidFill>
                <a:schemeClr val="tx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424597" y="3111462"/>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5" name="文本框 9"/>
          <p:cNvSpPr txBox="1"/>
          <p:nvPr/>
        </p:nvSpPr>
        <p:spPr>
          <a:xfrm>
            <a:off x="5505903" y="329913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505902" y="370387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7776858" y="3303483"/>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7776859" y="3708818"/>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984037" y="2143523"/>
            <a:ext cx="2016224" cy="2016224"/>
            <a:chOff x="2118480" y="1316166"/>
            <a:chExt cx="1512168" cy="1512168"/>
          </a:xfrm>
        </p:grpSpPr>
        <p:sp>
          <p:nvSpPr>
            <p:cNvPr id="10" name="椭圆 9"/>
            <p:cNvSpPr/>
            <p:nvPr/>
          </p:nvSpPr>
          <p:spPr>
            <a:xfrm>
              <a:off x="2118480" y="1316166"/>
              <a:ext cx="1512168" cy="151216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a:solidFill>
                    <a:schemeClr val="bg1"/>
                  </a:solidFill>
                  <a:latin typeface="Impact" panose="020B0806030902050204" pitchFamily="34" charset="0"/>
                  <a:ea typeface="微软雅黑" panose="020B0503020204020204" pitchFamily="34" charset="-122"/>
                </a:rPr>
                <a:t>01</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4820" y="1702445"/>
            <a:ext cx="8355555" cy="51555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
          <p:cNvGrpSpPr/>
          <p:nvPr/>
        </p:nvGrpSpPr>
        <p:grpSpPr>
          <a:xfrm>
            <a:off x="6851439" y="2730637"/>
            <a:ext cx="4522057" cy="971799"/>
            <a:chOff x="5054599" y="1342008"/>
            <a:chExt cx="3392426" cy="729039"/>
          </a:xfrm>
        </p:grpSpPr>
        <p:sp>
          <p:nvSpPr>
            <p:cNvPr id="32" name="TextBox 31"/>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2"/>
                  </a:solidFill>
                </a:rPr>
                <a:t>点击添加标题</a:t>
              </a:r>
              <a:endParaRPr lang="en-US" altLang="zh-CN" sz="1865" dirty="0">
                <a:solidFill>
                  <a:schemeClr val="tx2"/>
                </a:solidFill>
              </a:endParaRPr>
            </a:p>
          </p:txBody>
        </p:sp>
        <p:sp>
          <p:nvSpPr>
            <p:cNvPr id="33" name="矩形 35"/>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 name="组合 37"/>
          <p:cNvGrpSpPr/>
          <p:nvPr/>
        </p:nvGrpSpPr>
        <p:grpSpPr>
          <a:xfrm>
            <a:off x="6851439" y="3864337"/>
            <a:ext cx="4522057" cy="971799"/>
            <a:chOff x="5054599" y="1342008"/>
            <a:chExt cx="3392426" cy="729039"/>
          </a:xfrm>
        </p:grpSpPr>
        <p:sp>
          <p:nvSpPr>
            <p:cNvPr id="35" name="TextBox 34"/>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2"/>
                  </a:solidFill>
                </a:rPr>
                <a:t>点击添加标题</a:t>
              </a:r>
              <a:endParaRPr lang="en-US" altLang="zh-CN" sz="1865" dirty="0">
                <a:solidFill>
                  <a:schemeClr val="tx2"/>
                </a:solidFill>
              </a:endParaRPr>
            </a:p>
          </p:txBody>
        </p:sp>
        <p:sp>
          <p:nvSpPr>
            <p:cNvPr id="36" name="矩形 39"/>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7" name="组合 40"/>
          <p:cNvGrpSpPr/>
          <p:nvPr/>
        </p:nvGrpSpPr>
        <p:grpSpPr>
          <a:xfrm>
            <a:off x="6851439" y="4998038"/>
            <a:ext cx="4522057" cy="971799"/>
            <a:chOff x="5054599" y="1342008"/>
            <a:chExt cx="3392426" cy="729039"/>
          </a:xfrm>
        </p:grpSpPr>
        <p:sp>
          <p:nvSpPr>
            <p:cNvPr id="38" name="TextBox 37"/>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2"/>
                  </a:solidFill>
                </a:rPr>
                <a:t>点击添加标题</a:t>
              </a:r>
              <a:endParaRPr lang="en-US" altLang="zh-CN" sz="1865" dirty="0">
                <a:solidFill>
                  <a:schemeClr val="tx2"/>
                </a:solidFill>
              </a:endParaRPr>
            </a:p>
          </p:txBody>
        </p:sp>
        <p:sp>
          <p:nvSpPr>
            <p:cNvPr id="39" name="矩形 42"/>
            <p:cNvSpPr/>
            <p:nvPr/>
          </p:nvSpPr>
          <p:spPr>
            <a:xfrm>
              <a:off x="5054599" y="1650919"/>
              <a:ext cx="339242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0" name="矩形 43"/>
          <p:cNvSpPr/>
          <p:nvPr/>
        </p:nvSpPr>
        <p:spPr>
          <a:xfrm>
            <a:off x="877658" y="1391557"/>
            <a:ext cx="10436684" cy="934487"/>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41" name="Picture 2" descr="D:\cecy\PPT template download\演界网下载素材\图片素材-cecy\苹果产品png图片加高光渐变\苹果产品png图片加高光渐变\MacBook Pro Retina.png"/>
          <p:cNvPicPr>
            <a:picLocks noChangeAspect="1" noChangeArrowheads="1"/>
          </p:cNvPicPr>
          <p:nvPr/>
        </p:nvPicPr>
        <p:blipFill>
          <a:blip r:embed="rId1" cstate="print"/>
          <a:srcRect/>
          <a:stretch>
            <a:fillRect/>
          </a:stretch>
        </p:blipFill>
        <p:spPr bwMode="auto">
          <a:xfrm>
            <a:off x="-81514" y="2495709"/>
            <a:ext cx="6482238" cy="3961368"/>
          </a:xfrm>
          <a:prstGeom prst="rect">
            <a:avLst/>
          </a:prstGeom>
          <a:noFill/>
        </p:spPr>
      </p:pic>
      <p:sp>
        <p:nvSpPr>
          <p:cNvPr id="42" name="Rectangle 41"/>
          <p:cNvSpPr/>
          <p:nvPr/>
        </p:nvSpPr>
        <p:spPr>
          <a:xfrm>
            <a:off x="934219" y="2902004"/>
            <a:ext cx="4570809" cy="2945633"/>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ppt_x</p:attrName>
                                        </p:attrNameLst>
                                      </p:cBhvr>
                                      <p:tavLst>
                                        <p:tav tm="0">
                                          <p:val>
                                            <p:strVal val="#ppt_x-.2"/>
                                          </p:val>
                                        </p:tav>
                                        <p:tav tm="100000">
                                          <p:val>
                                            <p:strVal val="#ppt_x"/>
                                          </p:val>
                                        </p:tav>
                                      </p:tavLst>
                                    </p:anim>
                                    <p:anim calcmode="lin" valueType="num">
                                      <p:cBhvr>
                                        <p:cTn id="8"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2"/>
                                        </p:tgtEl>
                                      </p:cBhvr>
                                    </p:animEffect>
                                  </p:childTnLst>
                                </p:cTn>
                              </p:par>
                              <p:par>
                                <p:cTn id="10" presetID="2" presetClass="entr" presetSubtype="8"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150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par>
                                <p:cTn id="19" presetID="53" presetClass="entr" presetSubtype="16" fill="hold" nodeType="withEffect">
                                  <p:stCondLst>
                                    <p:cond delay="175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par>
                                <p:cTn id="24" presetID="53" presetClass="entr" presetSubtype="16" fill="hold" nodeType="withEffect">
                                  <p:stCondLst>
                                    <p:cond delay="200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21"/>
          <p:cNvSpPr/>
          <p:nvPr/>
        </p:nvSpPr>
        <p:spPr bwMode="auto">
          <a:xfrm rot="16200000" flipH="1">
            <a:off x="6108267"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等腰三角形 21"/>
          <p:cNvSpPr/>
          <p:nvPr/>
        </p:nvSpPr>
        <p:spPr bwMode="auto">
          <a:xfrm rot="5400000">
            <a:off x="3309884"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7" name="椭圆 5"/>
          <p:cNvSpPr/>
          <p:nvPr/>
        </p:nvSpPr>
        <p:spPr bwMode="auto">
          <a:xfrm>
            <a:off x="3285286" y="1938284"/>
            <a:ext cx="356255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sp>
        <p:nvSpPr>
          <p:cNvPr id="83" name="椭圆 6"/>
          <p:cNvSpPr/>
          <p:nvPr/>
        </p:nvSpPr>
        <p:spPr bwMode="auto">
          <a:xfrm>
            <a:off x="5416929" y="1938284"/>
            <a:ext cx="356410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cxnSp>
        <p:nvCxnSpPr>
          <p:cNvPr id="84" name="直接连接符 7"/>
          <p:cNvCxnSpPr>
            <a:cxnSpLocks noChangeShapeType="1"/>
          </p:cNvCxnSpPr>
          <p:nvPr/>
        </p:nvCxnSpPr>
        <p:spPr bwMode="auto">
          <a:xfrm>
            <a:off x="4263515" y="2811747"/>
            <a:ext cx="558103" cy="263127"/>
          </a:xfrm>
          <a:prstGeom prst="line">
            <a:avLst/>
          </a:prstGeom>
          <a:noFill/>
          <a:ln w="28575" algn="ctr">
            <a:solidFill>
              <a:schemeClr val="bg1">
                <a:lumMod val="50000"/>
              </a:schemeClr>
            </a:solidFill>
            <a:round/>
            <a:headEnd type="none" w="med" len="med"/>
            <a:tailEnd type="arrow" w="med" len="med"/>
          </a:ln>
        </p:spPr>
      </p:cxnSp>
      <p:cxnSp>
        <p:nvCxnSpPr>
          <p:cNvPr id="85" name="直接连接符 8"/>
          <p:cNvCxnSpPr>
            <a:cxnSpLocks noChangeShapeType="1"/>
          </p:cNvCxnSpPr>
          <p:nvPr/>
        </p:nvCxnSpPr>
        <p:spPr bwMode="auto">
          <a:xfrm>
            <a:off x="3965860" y="3619812"/>
            <a:ext cx="576704" cy="0"/>
          </a:xfrm>
          <a:prstGeom prst="line">
            <a:avLst/>
          </a:prstGeom>
          <a:noFill/>
          <a:ln w="28575" algn="ctr">
            <a:solidFill>
              <a:schemeClr val="bg1">
                <a:lumMod val="50000"/>
              </a:schemeClr>
            </a:solidFill>
            <a:round/>
            <a:headEnd type="none" w="med" len="med"/>
            <a:tailEnd type="arrow" w="med" len="med"/>
          </a:ln>
        </p:spPr>
      </p:cxnSp>
      <p:cxnSp>
        <p:nvCxnSpPr>
          <p:cNvPr id="86" name="直接连接符 9"/>
          <p:cNvCxnSpPr>
            <a:cxnSpLocks noChangeShapeType="1"/>
          </p:cNvCxnSpPr>
          <p:nvPr/>
        </p:nvCxnSpPr>
        <p:spPr bwMode="auto">
          <a:xfrm flipV="1">
            <a:off x="4263514" y="4142957"/>
            <a:ext cx="576704" cy="306724"/>
          </a:xfrm>
          <a:prstGeom prst="line">
            <a:avLst/>
          </a:prstGeom>
          <a:noFill/>
          <a:ln w="28575" algn="ctr">
            <a:solidFill>
              <a:schemeClr val="bg1">
                <a:lumMod val="50000"/>
              </a:schemeClr>
            </a:solidFill>
            <a:round/>
            <a:headEnd type="none" w="med" len="med"/>
            <a:tailEnd type="arrow" w="med" len="med"/>
          </a:ln>
        </p:spPr>
      </p:cxnSp>
      <p:cxnSp>
        <p:nvCxnSpPr>
          <p:cNvPr id="94" name="直接连接符 10"/>
          <p:cNvCxnSpPr>
            <a:cxnSpLocks noChangeShapeType="1"/>
          </p:cNvCxnSpPr>
          <p:nvPr/>
        </p:nvCxnSpPr>
        <p:spPr bwMode="auto">
          <a:xfrm flipH="1" flipV="1">
            <a:off x="7517563" y="4130501"/>
            <a:ext cx="576704" cy="306724"/>
          </a:xfrm>
          <a:prstGeom prst="line">
            <a:avLst/>
          </a:prstGeom>
          <a:noFill/>
          <a:ln w="28575" algn="ctr">
            <a:solidFill>
              <a:schemeClr val="bg1">
                <a:lumMod val="50000"/>
              </a:schemeClr>
            </a:solidFill>
            <a:round/>
            <a:headEnd type="none" w="med" len="med"/>
            <a:tailEnd type="arrow" w="med" len="med"/>
          </a:ln>
        </p:spPr>
      </p:cxnSp>
      <p:cxnSp>
        <p:nvCxnSpPr>
          <p:cNvPr id="97" name="直接连接符 11"/>
          <p:cNvCxnSpPr>
            <a:cxnSpLocks noChangeShapeType="1"/>
          </p:cNvCxnSpPr>
          <p:nvPr/>
        </p:nvCxnSpPr>
        <p:spPr bwMode="auto">
          <a:xfrm flipH="1">
            <a:off x="7805915" y="3616698"/>
            <a:ext cx="576704" cy="0"/>
          </a:xfrm>
          <a:prstGeom prst="line">
            <a:avLst/>
          </a:prstGeom>
          <a:noFill/>
          <a:ln w="28575" algn="ctr">
            <a:solidFill>
              <a:schemeClr val="bg1">
                <a:lumMod val="50000"/>
              </a:schemeClr>
            </a:solidFill>
            <a:round/>
            <a:headEnd type="none" w="med" len="med"/>
            <a:tailEnd type="arrow" w="med" len="med"/>
          </a:ln>
        </p:spPr>
      </p:cxnSp>
      <p:cxnSp>
        <p:nvCxnSpPr>
          <p:cNvPr id="100" name="直接连接符 12"/>
          <p:cNvCxnSpPr>
            <a:cxnSpLocks noChangeShapeType="1"/>
          </p:cNvCxnSpPr>
          <p:nvPr/>
        </p:nvCxnSpPr>
        <p:spPr bwMode="auto">
          <a:xfrm flipH="1">
            <a:off x="7536166" y="2811747"/>
            <a:ext cx="558103" cy="263127"/>
          </a:xfrm>
          <a:prstGeom prst="line">
            <a:avLst/>
          </a:prstGeom>
          <a:noFill/>
          <a:ln w="28575" algn="ctr">
            <a:solidFill>
              <a:schemeClr val="bg1">
                <a:lumMod val="50000"/>
              </a:schemeClr>
            </a:solidFill>
            <a:round/>
            <a:headEnd type="none" w="med" len="med"/>
            <a:tailEnd type="arrow" w="med" len="med"/>
          </a:ln>
        </p:spPr>
      </p:cxnSp>
      <p:grpSp>
        <p:nvGrpSpPr>
          <p:cNvPr id="103" name="组合 13"/>
          <p:cNvGrpSpPr/>
          <p:nvPr/>
        </p:nvGrpSpPr>
        <p:grpSpPr>
          <a:xfrm>
            <a:off x="5106871" y="2593769"/>
            <a:ext cx="2055677" cy="2064545"/>
            <a:chOff x="5014912" y="2584450"/>
            <a:chExt cx="2105025" cy="2105025"/>
          </a:xfrm>
        </p:grpSpPr>
        <p:sp>
          <p:nvSpPr>
            <p:cNvPr id="106"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107"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35" b="1" kern="0" dirty="0">
                  <a:solidFill>
                    <a:srgbClr val="4D4D4D"/>
                  </a:solidFill>
                  <a:latin typeface="Impact" panose="020B0806030902050204" pitchFamily="34" charset="0"/>
                  <a:ea typeface="微软雅黑" panose="020B0503020204020204" pitchFamily="34" charset="-122"/>
                </a:rPr>
                <a:t>文字说明</a:t>
              </a:r>
              <a:endParaRPr lang="zh-CN" altLang="en-US" sz="2135" b="1" kern="0" dirty="0">
                <a:solidFill>
                  <a:srgbClr val="4D4D4D"/>
                </a:solidFill>
                <a:latin typeface="Impact" panose="020B0806030902050204" pitchFamily="34" charset="0"/>
                <a:ea typeface="微软雅黑" panose="020B0503020204020204" pitchFamily="34" charset="-122"/>
              </a:endParaRPr>
            </a:p>
          </p:txBody>
        </p:sp>
      </p:grpSp>
      <p:sp>
        <p:nvSpPr>
          <p:cNvPr id="108" name="Oval 19"/>
          <p:cNvSpPr>
            <a:spLocks noChangeArrowheads="1"/>
          </p:cNvSpPr>
          <p:nvPr/>
        </p:nvSpPr>
        <p:spPr bwMode="auto">
          <a:xfrm>
            <a:off x="3302338" y="2022362"/>
            <a:ext cx="968929" cy="973107"/>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09" name="Oval 19"/>
          <p:cNvSpPr>
            <a:spLocks noChangeArrowheads="1"/>
          </p:cNvSpPr>
          <p:nvPr/>
        </p:nvSpPr>
        <p:spPr bwMode="auto">
          <a:xfrm>
            <a:off x="8044660" y="2037929"/>
            <a:ext cx="96892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0" name="Oval 19"/>
          <p:cNvSpPr>
            <a:spLocks noChangeArrowheads="1"/>
          </p:cNvSpPr>
          <p:nvPr/>
        </p:nvSpPr>
        <p:spPr bwMode="auto">
          <a:xfrm>
            <a:off x="8484940" y="3168292"/>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1" name="Oval 110"/>
          <p:cNvSpPr>
            <a:spLocks noChangeArrowheads="1"/>
          </p:cNvSpPr>
          <p:nvPr/>
        </p:nvSpPr>
        <p:spPr bwMode="auto">
          <a:xfrm>
            <a:off x="8092716" y="4286198"/>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endParaRPr lang="zh-CN" altLang="en-US" sz="1865" kern="0" dirty="0">
              <a:solidFill>
                <a:schemeClr val="bg1"/>
              </a:solidFill>
              <a:latin typeface="Arial" panose="020B0604020202020204" pitchFamily="34" charset="0"/>
              <a:ea typeface="微软雅黑" panose="020B0503020204020204" pitchFamily="34" charset="-122"/>
            </a:endParaRPr>
          </a:p>
        </p:txBody>
      </p:sp>
      <p:sp>
        <p:nvSpPr>
          <p:cNvPr id="112" name="Oval 19"/>
          <p:cNvSpPr>
            <a:spLocks noChangeArrowheads="1"/>
          </p:cNvSpPr>
          <p:nvPr/>
        </p:nvSpPr>
        <p:spPr bwMode="auto">
          <a:xfrm>
            <a:off x="2868257" y="3130925"/>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13" name="Oval 19"/>
          <p:cNvSpPr>
            <a:spLocks noChangeArrowheads="1"/>
          </p:cNvSpPr>
          <p:nvPr/>
        </p:nvSpPr>
        <p:spPr bwMode="auto">
          <a:xfrm>
            <a:off x="3265131" y="4279969"/>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endParaRPr lang="zh-CN" altLang="en-US" sz="1865" kern="0" dirty="0">
              <a:solidFill>
                <a:sysClr val="window" lastClr="FFFFFF"/>
              </a:solidFill>
              <a:latin typeface="Arial" panose="020B0604020202020204" pitchFamily="34" charset="0"/>
              <a:ea typeface="微软雅黑" panose="020B0503020204020204" pitchFamily="34" charset="-122"/>
            </a:endParaRPr>
          </a:p>
        </p:txBody>
      </p:sp>
      <p:sp>
        <p:nvSpPr>
          <p:cNvPr id="114" name="TextBox 113"/>
          <p:cNvSpPr txBox="1"/>
          <p:nvPr/>
        </p:nvSpPr>
        <p:spPr>
          <a:xfrm>
            <a:off x="929419" y="1905397"/>
            <a:ext cx="2123856"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9228630" y="1905397"/>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536245"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9685080"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9253830"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929418" y="4307075"/>
            <a:ext cx="2095112" cy="1368425"/>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 calcmode="lin" valueType="num">
                                      <p:cBhvr>
                                        <p:cTn id="9" dur="500" fill="hold"/>
                                        <p:tgtEl>
                                          <p:spTgt spid="103"/>
                                        </p:tgtEl>
                                        <p:attrNameLst>
                                          <p:attrName>style.rotation</p:attrName>
                                        </p:attrNameLst>
                                      </p:cBhvr>
                                      <p:tavLst>
                                        <p:tav tm="0">
                                          <p:val>
                                            <p:fltVal val="360"/>
                                          </p:val>
                                        </p:tav>
                                        <p:tav tm="100000">
                                          <p:val>
                                            <p:fltVal val="0"/>
                                          </p:val>
                                        </p:tav>
                                      </p:tavLst>
                                    </p:anim>
                                    <p:animEffect transition="in" filter="fade">
                                      <p:cBhvr>
                                        <p:cTn id="10" dur="500"/>
                                        <p:tgtEl>
                                          <p:spTgt spid="10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right)">
                                      <p:cBhvr>
                                        <p:cTn id="20" dur="500"/>
                                        <p:tgtEl>
                                          <p:spTgt spid="7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Scale>
                                      <p:cBhvr>
                                        <p:cTn id="2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8"/>
                                        </p:tgtEl>
                                        <p:attrNameLst>
                                          <p:attrName>ppt_x</p:attrName>
                                          <p:attrName>ppt_y</p:attrName>
                                        </p:attrNameLst>
                                      </p:cBhvr>
                                    </p:animMotion>
                                    <p:animEffect transition="in" filter="fade">
                                      <p:cBhvr>
                                        <p:cTn id="29" dur="1000"/>
                                        <p:tgtEl>
                                          <p:spTgt spid="108"/>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09"/>
                                        </p:tgtEl>
                                        <p:attrNameLst>
                                          <p:attrName>style.visibility</p:attrName>
                                        </p:attrNameLst>
                                      </p:cBhvr>
                                      <p:to>
                                        <p:strVal val="visible"/>
                                      </p:to>
                                    </p:set>
                                    <p:animScale>
                                      <p:cBhvr>
                                        <p:cTn id="32"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9"/>
                                        </p:tgtEl>
                                        <p:attrNameLst>
                                          <p:attrName>ppt_x</p:attrName>
                                          <p:attrName>ppt_y</p:attrName>
                                        </p:attrNameLst>
                                      </p:cBhvr>
                                    </p:animMotion>
                                    <p:animEffect transition="in" filter="fade">
                                      <p:cBhvr>
                                        <p:cTn id="34" dur="1000"/>
                                        <p:tgtEl>
                                          <p:spTgt spid="109"/>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10"/>
                                        </p:tgtEl>
                                        <p:attrNameLst>
                                          <p:attrName>style.visibility</p:attrName>
                                        </p:attrNameLst>
                                      </p:cBhvr>
                                      <p:to>
                                        <p:strVal val="visible"/>
                                      </p:to>
                                    </p:set>
                                    <p:animScale>
                                      <p:cBhvr>
                                        <p:cTn id="42" dur="1000" decel="50000" fill="hold">
                                          <p:stCondLst>
                                            <p:cond delay="0"/>
                                          </p:stCondLst>
                                        </p:cTn>
                                        <p:tgtEl>
                                          <p:spTgt spid="1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0"/>
                                        </p:tgtEl>
                                        <p:attrNameLst>
                                          <p:attrName>ppt_x</p:attrName>
                                          <p:attrName>ppt_y</p:attrName>
                                        </p:attrNameLst>
                                      </p:cBhvr>
                                    </p:animMotion>
                                    <p:animEffect transition="in" filter="fade">
                                      <p:cBhvr>
                                        <p:cTn id="44" dur="1000"/>
                                        <p:tgtEl>
                                          <p:spTgt spid="110"/>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113"/>
                                        </p:tgtEl>
                                        <p:attrNameLst>
                                          <p:attrName>style.visibility</p:attrName>
                                        </p:attrNameLst>
                                      </p:cBhvr>
                                      <p:to>
                                        <p:strVal val="visible"/>
                                      </p:to>
                                    </p:set>
                                    <p:animScale>
                                      <p:cBhvr>
                                        <p:cTn id="47"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3"/>
                                        </p:tgtEl>
                                        <p:attrNameLst>
                                          <p:attrName>ppt_x</p:attrName>
                                          <p:attrName>ppt_y</p:attrName>
                                        </p:attrNameLst>
                                      </p:cBhvr>
                                    </p:animMotion>
                                    <p:animEffect transition="in" filter="fade">
                                      <p:cBhvr>
                                        <p:cTn id="49" dur="1000"/>
                                        <p:tgtEl>
                                          <p:spTgt spid="113"/>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11"/>
                                        </p:tgtEl>
                                        <p:attrNameLst>
                                          <p:attrName>style.visibility</p:attrName>
                                        </p:attrNameLst>
                                      </p:cBhvr>
                                      <p:to>
                                        <p:strVal val="visible"/>
                                      </p:to>
                                    </p:set>
                                    <p:animScale>
                                      <p:cBhvr>
                                        <p:cTn id="52"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11"/>
                                        </p:tgtEl>
                                        <p:attrNameLst>
                                          <p:attrName>ppt_x</p:attrName>
                                          <p:attrName>ppt_y</p:attrName>
                                        </p:attrNameLst>
                                      </p:cBhvr>
                                    </p:animMotion>
                                    <p:animEffect transition="in" filter="fade">
                                      <p:cBhvr>
                                        <p:cTn id="54" dur="1000"/>
                                        <p:tgtEl>
                                          <p:spTgt spid="111"/>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p:tgtEl>
                                          <p:spTgt spid="84"/>
                                        </p:tgtEl>
                                        <p:attrNameLst>
                                          <p:attrName>ppt_x</p:attrName>
                                        </p:attrNameLst>
                                      </p:cBhvr>
                                      <p:tavLst>
                                        <p:tav tm="0">
                                          <p:val>
                                            <p:strVal val="#ppt_x-#ppt_w*1.125000"/>
                                          </p:val>
                                        </p:tav>
                                        <p:tav tm="100000">
                                          <p:val>
                                            <p:strVal val="#ppt_x"/>
                                          </p:val>
                                        </p:tav>
                                      </p:tavLst>
                                    </p:anim>
                                    <p:animEffect transition="in" filter="wipe(right)">
                                      <p:cBhvr>
                                        <p:cTn id="59" dur="500"/>
                                        <p:tgtEl>
                                          <p:spTgt spid="84"/>
                                        </p:tgtEl>
                                      </p:cBhvr>
                                    </p:animEffect>
                                  </p:childTnLst>
                                </p:cTn>
                              </p:par>
                              <p:par>
                                <p:cTn id="60" presetID="12" presetClass="entr" presetSubtype="8" fill="hold"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p:tgtEl>
                                          <p:spTgt spid="85"/>
                                        </p:tgtEl>
                                        <p:attrNameLst>
                                          <p:attrName>ppt_x</p:attrName>
                                        </p:attrNameLst>
                                      </p:cBhvr>
                                      <p:tavLst>
                                        <p:tav tm="0">
                                          <p:val>
                                            <p:strVal val="#ppt_x-#ppt_w*1.125000"/>
                                          </p:val>
                                        </p:tav>
                                        <p:tav tm="100000">
                                          <p:val>
                                            <p:strVal val="#ppt_x"/>
                                          </p:val>
                                        </p:tav>
                                      </p:tavLst>
                                    </p:anim>
                                    <p:animEffect transition="in" filter="wipe(right)">
                                      <p:cBhvr>
                                        <p:cTn id="63" dur="500"/>
                                        <p:tgtEl>
                                          <p:spTgt spid="85"/>
                                        </p:tgtEl>
                                      </p:cBhvr>
                                    </p:animEffect>
                                  </p:childTnLst>
                                </p:cTn>
                              </p:par>
                              <p:par>
                                <p:cTn id="64" presetID="1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ppt_x</p:attrName>
                                        </p:attrNameLst>
                                      </p:cBhvr>
                                      <p:tavLst>
                                        <p:tav tm="0">
                                          <p:val>
                                            <p:strVal val="#ppt_x-#ppt_w*1.125000"/>
                                          </p:val>
                                        </p:tav>
                                        <p:tav tm="100000">
                                          <p:val>
                                            <p:strVal val="#ppt_x"/>
                                          </p:val>
                                        </p:tav>
                                      </p:tavLst>
                                    </p:anim>
                                    <p:animEffect transition="in" filter="wipe(right)">
                                      <p:cBhvr>
                                        <p:cTn id="67" dur="500"/>
                                        <p:tgtEl>
                                          <p:spTgt spid="86"/>
                                        </p:tgtEl>
                                      </p:cBhvr>
                                    </p:animEffect>
                                  </p:childTnLst>
                                </p:cTn>
                              </p:par>
                              <p:par>
                                <p:cTn id="68" presetID="12" presetClass="entr" presetSubtype="2"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additive="base">
                                        <p:cTn id="70" dur="500"/>
                                        <p:tgtEl>
                                          <p:spTgt spid="100"/>
                                        </p:tgtEl>
                                        <p:attrNameLst>
                                          <p:attrName>ppt_x</p:attrName>
                                        </p:attrNameLst>
                                      </p:cBhvr>
                                      <p:tavLst>
                                        <p:tav tm="0">
                                          <p:val>
                                            <p:strVal val="#ppt_x+#ppt_w*1.125000"/>
                                          </p:val>
                                        </p:tav>
                                        <p:tav tm="100000">
                                          <p:val>
                                            <p:strVal val="#ppt_x"/>
                                          </p:val>
                                        </p:tav>
                                      </p:tavLst>
                                    </p:anim>
                                    <p:animEffect transition="in" filter="wipe(left)">
                                      <p:cBhvr>
                                        <p:cTn id="71" dur="500"/>
                                        <p:tgtEl>
                                          <p:spTgt spid="100"/>
                                        </p:tgtEl>
                                      </p:cBhvr>
                                    </p:animEffect>
                                  </p:childTnLst>
                                </p:cTn>
                              </p:par>
                              <p:par>
                                <p:cTn id="72" presetID="12" presetClass="entr" presetSubtype="2"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500"/>
                                        <p:tgtEl>
                                          <p:spTgt spid="97"/>
                                        </p:tgtEl>
                                        <p:attrNameLst>
                                          <p:attrName>ppt_x</p:attrName>
                                        </p:attrNameLst>
                                      </p:cBhvr>
                                      <p:tavLst>
                                        <p:tav tm="0">
                                          <p:val>
                                            <p:strVal val="#ppt_x+#ppt_w*1.125000"/>
                                          </p:val>
                                        </p:tav>
                                        <p:tav tm="100000">
                                          <p:val>
                                            <p:strVal val="#ppt_x"/>
                                          </p:val>
                                        </p:tav>
                                      </p:tavLst>
                                    </p:anim>
                                    <p:animEffect transition="in" filter="wipe(left)">
                                      <p:cBhvr>
                                        <p:cTn id="75" dur="500"/>
                                        <p:tgtEl>
                                          <p:spTgt spid="97"/>
                                        </p:tgtEl>
                                      </p:cBhvr>
                                    </p:animEffect>
                                  </p:childTnLst>
                                </p:cTn>
                              </p:par>
                              <p:par>
                                <p:cTn id="76" presetID="12" presetClass="entr" presetSubtype="2" fill="hold" nodeType="with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additive="base">
                                        <p:cTn id="78" dur="500"/>
                                        <p:tgtEl>
                                          <p:spTgt spid="94"/>
                                        </p:tgtEl>
                                        <p:attrNameLst>
                                          <p:attrName>ppt_x</p:attrName>
                                        </p:attrNameLst>
                                      </p:cBhvr>
                                      <p:tavLst>
                                        <p:tav tm="0">
                                          <p:val>
                                            <p:strVal val="#ppt_x+#ppt_w*1.125000"/>
                                          </p:val>
                                        </p:tav>
                                        <p:tav tm="100000">
                                          <p:val>
                                            <p:strVal val="#ppt_x"/>
                                          </p:val>
                                        </p:tav>
                                      </p:tavLst>
                                    </p:anim>
                                    <p:animEffect transition="in" filter="wipe(left)">
                                      <p:cBhvr>
                                        <p:cTn id="79" dur="500"/>
                                        <p:tgtEl>
                                          <p:spTgt spid="94"/>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6"/>
                                        </p:tgtEl>
                                        <p:attrNameLst>
                                          <p:attrName>style.visibility</p:attrName>
                                        </p:attrNameLst>
                                      </p:cBhvr>
                                      <p:to>
                                        <p:strVal val="visible"/>
                                      </p:to>
                                    </p:set>
                                    <p:animEffect transition="in" filter="wipe(left)">
                                      <p:cBhvr>
                                        <p:cTn id="89" dur="500"/>
                                        <p:tgtEl>
                                          <p:spTgt spid="11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left)">
                                      <p:cBhvr>
                                        <p:cTn id="92" dur="500"/>
                                        <p:tgtEl>
                                          <p:spTgt spid="11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wipe(left)">
                                      <p:cBhvr>
                                        <p:cTn id="95" dur="500"/>
                                        <p:tgtEl>
                                          <p:spTgt spid="11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wipe(left)">
                                      <p:cBhvr>
                                        <p:cTn id="9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7" grpId="0" animBg="1"/>
      <p:bldP spid="83" grpId="0" animBg="1"/>
      <p:bldP spid="108" grpId="0" animBg="1"/>
      <p:bldP spid="109" grpId="0" animBg="1"/>
      <p:bldP spid="110" grpId="0" animBg="1"/>
      <p:bldP spid="111" grpId="0" animBg="1"/>
      <p:bldP spid="112" grpId="0" animBg="1"/>
      <p:bldP spid="113" grpId="0" animBg="1"/>
      <p:bldP spid="114" grpId="0"/>
      <p:bldP spid="115" grpId="0"/>
      <p:bldP spid="116" grpId="0"/>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18"/>
          <p:cNvGrpSpPr/>
          <p:nvPr/>
        </p:nvGrpSpPr>
        <p:grpSpPr>
          <a:xfrm>
            <a:off x="535609" y="3789114"/>
            <a:ext cx="10935678" cy="437929"/>
            <a:chOff x="534438" y="3368953"/>
            <a:chExt cx="10944224" cy="438144"/>
          </a:xfrm>
          <a:solidFill>
            <a:schemeClr val="accent3"/>
          </a:solidFill>
        </p:grpSpPr>
        <p:sp>
          <p:nvSpPr>
            <p:cNvPr id="28"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nvGrpSpPr>
            <p:cNvPr id="29" name="组合 120"/>
            <p:cNvGrpSpPr/>
            <p:nvPr/>
          </p:nvGrpSpPr>
          <p:grpSpPr>
            <a:xfrm>
              <a:off x="534438" y="3368953"/>
              <a:ext cx="10944224" cy="438144"/>
              <a:chOff x="623889" y="3209929"/>
              <a:chExt cx="10944224" cy="438144"/>
            </a:xfrm>
            <a:grpFill/>
          </p:grpSpPr>
          <p:sp>
            <p:nvSpPr>
              <p:cNvPr id="30"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1"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2"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3"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4"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6"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grpSp>
      <p:cxnSp>
        <p:nvCxnSpPr>
          <p:cNvPr id="37" name="肘形连接符 128"/>
          <p:cNvCxnSpPr>
            <a:stCxn id="39" idx="3"/>
            <a:endCxn id="42" idx="1"/>
          </p:cNvCxnSpPr>
          <p:nvPr/>
        </p:nvCxnSpPr>
        <p:spPr>
          <a:xfrm rot="5400000" flipH="1" flipV="1">
            <a:off x="1081806"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8" name="组合 129"/>
          <p:cNvGrpSpPr/>
          <p:nvPr/>
        </p:nvGrpSpPr>
        <p:grpSpPr>
          <a:xfrm>
            <a:off x="1021097" y="3672201"/>
            <a:ext cx="582642" cy="676060"/>
            <a:chOff x="1109756" y="3090803"/>
            <a:chExt cx="583096" cy="676392"/>
          </a:xfrm>
          <a:solidFill>
            <a:srgbClr val="005DA2"/>
          </a:solidFill>
        </p:grpSpPr>
        <p:sp>
          <p:nvSpPr>
            <p:cNvPr id="39" name="六边形 130"/>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0" name="文本框 64"/>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2009</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132"/>
          <p:cNvGrpSpPr/>
          <p:nvPr/>
        </p:nvGrpSpPr>
        <p:grpSpPr>
          <a:xfrm>
            <a:off x="1603738" y="2481739"/>
            <a:ext cx="1412231" cy="875831"/>
            <a:chOff x="1853741" y="1952625"/>
            <a:chExt cx="1413335" cy="876262"/>
          </a:xfrm>
          <a:solidFill>
            <a:schemeClr val="bg1">
              <a:lumMod val="75000"/>
            </a:schemeClr>
          </a:solidFill>
        </p:grpSpPr>
        <p:sp>
          <p:nvSpPr>
            <p:cNvPr id="42" name="矩形 133"/>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43" name="文本框 66"/>
            <p:cNvSpPr txBox="1"/>
            <p:nvPr/>
          </p:nvSpPr>
          <p:spPr>
            <a:xfrm>
              <a:off x="1853742" y="1997873"/>
              <a:ext cx="1413334" cy="585063"/>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轻点此处输入文字内容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cxnSp>
        <p:nvCxnSpPr>
          <p:cNvPr id="44" name="肘形连接符 135"/>
          <p:cNvCxnSpPr>
            <a:stCxn id="46" idx="3"/>
            <a:endCxn id="49" idx="1"/>
          </p:cNvCxnSpPr>
          <p:nvPr/>
        </p:nvCxnSpPr>
        <p:spPr>
          <a:xfrm rot="5400000" flipH="1" flipV="1">
            <a:off x="3660183"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5" name="组合 136"/>
          <p:cNvGrpSpPr/>
          <p:nvPr/>
        </p:nvGrpSpPr>
        <p:grpSpPr>
          <a:xfrm>
            <a:off x="3599473" y="3672201"/>
            <a:ext cx="582642" cy="676060"/>
            <a:chOff x="1109756" y="3090803"/>
            <a:chExt cx="583096" cy="676392"/>
          </a:xfrm>
          <a:solidFill>
            <a:srgbClr val="005DA2"/>
          </a:solidFill>
        </p:grpSpPr>
        <p:sp>
          <p:nvSpPr>
            <p:cNvPr id="46" name="六边形 137"/>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7" name="文本框 72"/>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2011</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139"/>
          <p:cNvGrpSpPr/>
          <p:nvPr/>
        </p:nvGrpSpPr>
        <p:grpSpPr>
          <a:xfrm>
            <a:off x="4182116" y="2481739"/>
            <a:ext cx="1412231" cy="875831"/>
            <a:chOff x="1853741" y="1952625"/>
            <a:chExt cx="1413335" cy="876262"/>
          </a:xfrm>
          <a:solidFill>
            <a:schemeClr val="bg1">
              <a:lumMod val="75000"/>
            </a:schemeClr>
          </a:solidFill>
        </p:grpSpPr>
        <p:sp>
          <p:nvSpPr>
            <p:cNvPr id="49" name="矩形 140"/>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0" name="文本框 75"/>
            <p:cNvSpPr txBox="1"/>
            <p:nvPr/>
          </p:nvSpPr>
          <p:spPr>
            <a:xfrm>
              <a:off x="1853742" y="1997871"/>
              <a:ext cx="1413334" cy="585063"/>
            </a:xfrm>
            <a:prstGeom prst="rect">
              <a:avLst/>
            </a:prstGeom>
            <a:no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t>轻点此处输入文字内容</a:t>
              </a:r>
              <a:endParaRPr lang="zh-CN" altLang="en-US" sz="1600" dirty="0"/>
            </a:p>
          </p:txBody>
        </p:sp>
      </p:grpSp>
      <p:cxnSp>
        <p:nvCxnSpPr>
          <p:cNvPr id="51" name="肘形连接符 142"/>
          <p:cNvCxnSpPr>
            <a:stCxn id="53" idx="3"/>
            <a:endCxn id="56" idx="1"/>
          </p:cNvCxnSpPr>
          <p:nvPr/>
        </p:nvCxnSpPr>
        <p:spPr>
          <a:xfrm rot="5400000" flipH="1" flipV="1">
            <a:off x="6238560"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143"/>
          <p:cNvGrpSpPr/>
          <p:nvPr/>
        </p:nvGrpSpPr>
        <p:grpSpPr>
          <a:xfrm>
            <a:off x="6177851" y="3672201"/>
            <a:ext cx="582642" cy="676060"/>
            <a:chOff x="1109756" y="3090803"/>
            <a:chExt cx="583096" cy="676392"/>
          </a:xfrm>
          <a:solidFill>
            <a:srgbClr val="005DA2"/>
          </a:solidFill>
        </p:grpSpPr>
        <p:sp>
          <p:nvSpPr>
            <p:cNvPr id="53" name="六边形 144"/>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4" name="文本框 79"/>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2013</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146"/>
          <p:cNvGrpSpPr/>
          <p:nvPr/>
        </p:nvGrpSpPr>
        <p:grpSpPr>
          <a:xfrm>
            <a:off x="6760494" y="2481739"/>
            <a:ext cx="1412231" cy="875831"/>
            <a:chOff x="1853741" y="1952625"/>
            <a:chExt cx="1413335" cy="876262"/>
          </a:xfrm>
          <a:solidFill>
            <a:schemeClr val="accent5"/>
          </a:solidFill>
        </p:grpSpPr>
        <p:sp>
          <p:nvSpPr>
            <p:cNvPr id="56" name="矩形 147"/>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7" name="文本框 82"/>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endParaRPr lang="zh-CN" altLang="en-US" sz="1600" dirty="0">
                <a:solidFill>
                  <a:schemeClr val="bg1"/>
                </a:solidFill>
              </a:endParaRPr>
            </a:p>
          </p:txBody>
        </p:sp>
      </p:grpSp>
      <p:cxnSp>
        <p:nvCxnSpPr>
          <p:cNvPr id="58" name="肘形连接符 149"/>
          <p:cNvCxnSpPr>
            <a:stCxn id="60" idx="3"/>
            <a:endCxn id="63" idx="1"/>
          </p:cNvCxnSpPr>
          <p:nvPr/>
        </p:nvCxnSpPr>
        <p:spPr>
          <a:xfrm rot="5400000" flipH="1" flipV="1">
            <a:off x="8816937"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150"/>
          <p:cNvGrpSpPr/>
          <p:nvPr/>
        </p:nvGrpSpPr>
        <p:grpSpPr>
          <a:xfrm>
            <a:off x="8686265" y="3672200"/>
            <a:ext cx="719518" cy="676060"/>
            <a:chOff x="1039738" y="3090803"/>
            <a:chExt cx="720080" cy="676392"/>
          </a:xfrm>
          <a:solidFill>
            <a:srgbClr val="005DA2"/>
          </a:solidFill>
        </p:grpSpPr>
        <p:sp>
          <p:nvSpPr>
            <p:cNvPr id="60" name="六边形 15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1" name="文本框 86"/>
            <p:cNvSpPr txBox="1"/>
            <p:nvPr/>
          </p:nvSpPr>
          <p:spPr>
            <a:xfrm>
              <a:off x="1039738" y="3298193"/>
              <a:ext cx="720080"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2015</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153"/>
          <p:cNvGrpSpPr/>
          <p:nvPr/>
        </p:nvGrpSpPr>
        <p:grpSpPr>
          <a:xfrm>
            <a:off x="9338872" y="2481739"/>
            <a:ext cx="1412231" cy="875831"/>
            <a:chOff x="1853741" y="1952625"/>
            <a:chExt cx="1413335" cy="876262"/>
          </a:xfrm>
          <a:solidFill>
            <a:schemeClr val="accent5"/>
          </a:solidFill>
        </p:grpSpPr>
        <p:sp>
          <p:nvSpPr>
            <p:cNvPr id="63" name="矩形 154"/>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64" name="文本框 89"/>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endParaRPr lang="zh-CN" altLang="en-US" sz="1600" dirty="0">
                <a:solidFill>
                  <a:schemeClr val="bg1"/>
                </a:solidFill>
              </a:endParaRPr>
            </a:p>
          </p:txBody>
        </p:sp>
      </p:grpSp>
      <p:cxnSp>
        <p:nvCxnSpPr>
          <p:cNvPr id="65" name="肘形连接符 156"/>
          <p:cNvCxnSpPr>
            <a:stCxn id="67" idx="0"/>
            <a:endCxn id="70" idx="1"/>
          </p:cNvCxnSpPr>
          <p:nvPr/>
        </p:nvCxnSpPr>
        <p:spPr>
          <a:xfrm rot="16200000" flipH="1">
            <a:off x="2346265"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157"/>
          <p:cNvGrpSpPr/>
          <p:nvPr/>
        </p:nvGrpSpPr>
        <p:grpSpPr>
          <a:xfrm>
            <a:off x="2310284" y="3672201"/>
            <a:ext cx="582642" cy="676060"/>
            <a:chOff x="1109756" y="3090803"/>
            <a:chExt cx="583096" cy="676392"/>
          </a:xfrm>
          <a:solidFill>
            <a:srgbClr val="005DA2"/>
          </a:solidFill>
        </p:grpSpPr>
        <p:sp>
          <p:nvSpPr>
            <p:cNvPr id="67" name="六边形 15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8" name="文本框 93"/>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2010</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160"/>
          <p:cNvGrpSpPr/>
          <p:nvPr/>
        </p:nvGrpSpPr>
        <p:grpSpPr>
          <a:xfrm>
            <a:off x="2892929" y="4712348"/>
            <a:ext cx="1412231" cy="875831"/>
            <a:chOff x="1853741" y="1952625"/>
            <a:chExt cx="1413334" cy="876262"/>
          </a:xfrm>
          <a:solidFill>
            <a:schemeClr val="bg1">
              <a:lumMod val="75000"/>
            </a:schemeClr>
          </a:solidFill>
        </p:grpSpPr>
        <p:sp>
          <p:nvSpPr>
            <p:cNvPr id="70" name="矩形 161"/>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1" name="文本框 96"/>
            <p:cNvSpPr txBox="1"/>
            <p:nvPr/>
          </p:nvSpPr>
          <p:spPr>
            <a:xfrm>
              <a:off x="1853741" y="1997871"/>
              <a:ext cx="1413333"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endParaRPr lang="zh-CN" altLang="en-US" sz="1600" dirty="0">
                <a:solidFill>
                  <a:schemeClr val="bg1"/>
                </a:solidFill>
              </a:endParaRPr>
            </a:p>
          </p:txBody>
        </p:sp>
      </p:grpSp>
      <p:cxnSp>
        <p:nvCxnSpPr>
          <p:cNvPr id="72" name="肘形连接符 163"/>
          <p:cNvCxnSpPr>
            <a:stCxn id="74" idx="0"/>
            <a:endCxn id="77" idx="1"/>
          </p:cNvCxnSpPr>
          <p:nvPr/>
        </p:nvCxnSpPr>
        <p:spPr>
          <a:xfrm rot="16200000" flipH="1">
            <a:off x="4924641"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164"/>
          <p:cNvGrpSpPr/>
          <p:nvPr/>
        </p:nvGrpSpPr>
        <p:grpSpPr>
          <a:xfrm>
            <a:off x="4888662" y="3672201"/>
            <a:ext cx="582642" cy="676060"/>
            <a:chOff x="1109756" y="3090803"/>
            <a:chExt cx="583096" cy="676392"/>
          </a:xfrm>
          <a:solidFill>
            <a:schemeClr val="accent1"/>
          </a:solidFill>
        </p:grpSpPr>
        <p:sp>
          <p:nvSpPr>
            <p:cNvPr id="74" name="六边形 165"/>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5" name="文本框 101"/>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2012</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167"/>
          <p:cNvGrpSpPr/>
          <p:nvPr/>
        </p:nvGrpSpPr>
        <p:grpSpPr>
          <a:xfrm>
            <a:off x="5471306" y="4712348"/>
            <a:ext cx="1412231" cy="875831"/>
            <a:chOff x="1853741" y="1952625"/>
            <a:chExt cx="1413335" cy="876262"/>
          </a:xfrm>
          <a:solidFill>
            <a:schemeClr val="bg1">
              <a:lumMod val="75000"/>
            </a:schemeClr>
          </a:solidFill>
        </p:grpSpPr>
        <p:sp>
          <p:nvSpPr>
            <p:cNvPr id="77" name="矩形 168"/>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78" name="文本框 104"/>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endParaRPr lang="zh-CN" altLang="en-US" sz="1600" dirty="0">
                <a:solidFill>
                  <a:schemeClr val="bg1"/>
                </a:solidFill>
              </a:endParaRPr>
            </a:p>
          </p:txBody>
        </p:sp>
      </p:grpSp>
      <p:cxnSp>
        <p:nvCxnSpPr>
          <p:cNvPr id="79" name="肘形连接符 170"/>
          <p:cNvCxnSpPr>
            <a:stCxn id="81" idx="0"/>
            <a:endCxn id="84" idx="1"/>
          </p:cNvCxnSpPr>
          <p:nvPr/>
        </p:nvCxnSpPr>
        <p:spPr>
          <a:xfrm rot="16200000" flipH="1">
            <a:off x="7503019"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171"/>
          <p:cNvGrpSpPr/>
          <p:nvPr/>
        </p:nvGrpSpPr>
        <p:grpSpPr>
          <a:xfrm>
            <a:off x="7431142" y="3672201"/>
            <a:ext cx="633224" cy="676060"/>
            <a:chOff x="1073832" y="3090803"/>
            <a:chExt cx="633719" cy="676392"/>
          </a:xfrm>
          <a:solidFill>
            <a:srgbClr val="005DA2"/>
          </a:solidFill>
        </p:grpSpPr>
        <p:sp>
          <p:nvSpPr>
            <p:cNvPr id="81" name="六边形 172"/>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2" name="文本框 108"/>
            <p:cNvSpPr txBox="1"/>
            <p:nvPr/>
          </p:nvSpPr>
          <p:spPr>
            <a:xfrm>
              <a:off x="1073832" y="3271523"/>
              <a:ext cx="633719"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2014</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174"/>
          <p:cNvGrpSpPr/>
          <p:nvPr/>
        </p:nvGrpSpPr>
        <p:grpSpPr>
          <a:xfrm>
            <a:off x="8049682" y="4712348"/>
            <a:ext cx="1412231" cy="875831"/>
            <a:chOff x="1853741" y="1952625"/>
            <a:chExt cx="1413335" cy="876262"/>
          </a:xfrm>
          <a:solidFill>
            <a:schemeClr val="bg1">
              <a:lumMod val="75000"/>
            </a:schemeClr>
          </a:solidFill>
        </p:grpSpPr>
        <p:sp>
          <p:nvSpPr>
            <p:cNvPr id="84" name="矩形 175"/>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85" name="文本框 111"/>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endParaRPr lang="zh-CN" altLang="en-US" sz="1600" dirty="0">
                <a:solidFill>
                  <a:schemeClr val="bg1"/>
                </a:solidFill>
              </a:endParaRPr>
            </a:p>
          </p:txBody>
        </p:sp>
      </p:grpSp>
      <p:grpSp>
        <p:nvGrpSpPr>
          <p:cNvPr id="86" name="组合 177"/>
          <p:cNvGrpSpPr/>
          <p:nvPr/>
        </p:nvGrpSpPr>
        <p:grpSpPr>
          <a:xfrm>
            <a:off x="9981398" y="3672200"/>
            <a:ext cx="681629" cy="676060"/>
            <a:chOff x="1045689" y="3090803"/>
            <a:chExt cx="682162" cy="676392"/>
          </a:xfrm>
          <a:solidFill>
            <a:srgbClr val="005DA2"/>
          </a:solidFill>
        </p:grpSpPr>
        <p:sp>
          <p:nvSpPr>
            <p:cNvPr id="87" name="六边形 17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8" name="文本框 114"/>
            <p:cNvSpPr txBox="1"/>
            <p:nvPr/>
          </p:nvSpPr>
          <p:spPr>
            <a:xfrm>
              <a:off x="1045689" y="3298193"/>
              <a:ext cx="682162"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2016</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sp>
        <p:nvSpPr>
          <p:cNvPr id="89" name="矩形 64"/>
          <p:cNvSpPr/>
          <p:nvPr/>
        </p:nvSpPr>
        <p:spPr>
          <a:xfrm>
            <a:off x="4153305" y="1269823"/>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dirty="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Vertical)">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up)">
                                      <p:cBhvr>
                                        <p:cTn id="55" dur="500"/>
                                        <p:tgtEl>
                                          <p:spTgt spid="7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wipe(left)">
                                      <p:cBhvr>
                                        <p:cTn id="59" dur="500"/>
                                        <p:tgtEl>
                                          <p:spTgt spid="7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down)">
                                      <p:cBhvr>
                                        <p:cTn id="67" dur="500"/>
                                        <p:tgtEl>
                                          <p:spTgt spid="51"/>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left)">
                                      <p:cBhvr>
                                        <p:cTn id="71" dur="500"/>
                                        <p:tgtEl>
                                          <p:spTgt spid="55"/>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up)">
                                      <p:cBhvr>
                                        <p:cTn id="79" dur="500"/>
                                        <p:tgtEl>
                                          <p:spTgt spid="79"/>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wipe(left)">
                                      <p:cBhvr>
                                        <p:cTn id="83" dur="500"/>
                                        <p:tgtEl>
                                          <p:spTgt spid="83"/>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down)">
                                      <p:cBhvr>
                                        <p:cTn id="91" dur="500"/>
                                        <p:tgtEl>
                                          <p:spTgt spid="58"/>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left)">
                                      <p:cBhvr>
                                        <p:cTn id="95" dur="500"/>
                                        <p:tgtEl>
                                          <p:spTgt spid="62"/>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6"/>
                                        </p:tgtEl>
                                      </p:cBhvr>
                                    </p:animEffect>
                                    <p:animScale>
                                      <p:cBhvr>
                                        <p:cTn id="103" dur="250" autoRev="1" fill="hold"/>
                                        <p:tgtEl>
                                          <p:spTgt spid="8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1404273" y="1367227"/>
            <a:ext cx="2271850" cy="2272146"/>
          </a:xfrm>
          <a:prstGeom prst="ellipse">
            <a:avLst/>
          </a:prstGeom>
          <a:blipFill>
            <a:blip r:embed="rId1" cstate="print">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774809" y="1367227"/>
            <a:ext cx="2271850" cy="2272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145344" y="1367227"/>
            <a:ext cx="2271850" cy="2272146"/>
          </a:xfrm>
          <a:prstGeom prst="ellipse">
            <a:avLst/>
          </a:prstGeom>
          <a:blipFill>
            <a:blip r:embed="rId3"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8515879" y="1367227"/>
            <a:ext cx="2271850" cy="2272146"/>
          </a:xfrm>
          <a:prstGeom prst="ellipse">
            <a:avLst/>
          </a:prstGeom>
          <a:blipFill>
            <a:blip r:embed="rId4"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404273" y="3750208"/>
            <a:ext cx="2271850" cy="2272146"/>
          </a:xfrm>
          <a:prstGeom prst="ellipse">
            <a:avLst/>
          </a:prstGeom>
          <a:blipFill>
            <a:blip r:embed="rId5"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774809" y="3750208"/>
            <a:ext cx="2271850" cy="2272146"/>
          </a:xfrm>
          <a:prstGeom prst="ellipse">
            <a:avLst/>
          </a:prstGeom>
          <a:blipFill>
            <a:blip r:embed="rId6" cstate="print">
              <a:grayscl/>
            </a:blip>
            <a:srcRect/>
            <a:stretch>
              <a:fillRect r="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6145344" y="3750208"/>
            <a:ext cx="2271850" cy="2272146"/>
          </a:xfrm>
          <a:prstGeom prst="ellipse">
            <a:avLst/>
          </a:prstGeom>
          <a:blipFill>
            <a:blip r:embed="rId7"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515879" y="3750208"/>
            <a:ext cx="2271850" cy="22721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814527" y="4047314"/>
            <a:ext cx="1817409" cy="1772793"/>
          </a:xfrm>
          <a:prstGeom prst="rect">
            <a:avLst/>
          </a:prstGeom>
        </p:spPr>
        <p:txBody>
          <a:bodyPr wrap="square">
            <a:spAutoFit/>
          </a:bodyPr>
          <a:lstStyle/>
          <a:p>
            <a:pPr algn="ctr">
              <a:lnSpc>
                <a:spcPct val="13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9" name="矩形 47"/>
          <p:cNvSpPr>
            <a:spLocks noChangeArrowheads="1"/>
          </p:cNvSpPr>
          <p:nvPr/>
        </p:nvSpPr>
        <p:spPr bwMode="auto">
          <a:xfrm>
            <a:off x="3897975" y="2213147"/>
            <a:ext cx="2019871"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3"/>
          <p:cNvSpPr>
            <a:spLocks noChangeArrowheads="1"/>
          </p:cNvSpPr>
          <p:nvPr/>
        </p:nvSpPr>
        <p:spPr bwMode="auto">
          <a:xfrm>
            <a:off x="4274493" y="1722224"/>
            <a:ext cx="1266834"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249"/>
                                          </p:stCondLst>
                                        </p:cTn>
                                        <p:tgtEl>
                                          <p:spTgt spid="7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249"/>
                                          </p:stCondLst>
                                        </p:cTn>
                                        <p:tgtEl>
                                          <p:spTgt spid="8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249"/>
                                          </p:stCondLst>
                                        </p:cTn>
                                        <p:tgtEl>
                                          <p:spTgt spid="82"/>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249"/>
                                          </p:stCondLst>
                                        </p:cTn>
                                        <p:tgtEl>
                                          <p:spTgt spid="87"/>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249"/>
                                          </p:stCondLst>
                                        </p:cTn>
                                        <p:tgtEl>
                                          <p:spTgt spid="83"/>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249"/>
                                          </p:stCondLst>
                                        </p:cTn>
                                        <p:tgtEl>
                                          <p:spTgt spid="86"/>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0"/>
                                  </p:stCondLst>
                                  <p:childTnLst>
                                    <p:set>
                                      <p:cBhvr>
                                        <p:cTn id="24" dur="1" fill="hold">
                                          <p:stCondLst>
                                            <p:cond delay="249"/>
                                          </p:stCondLst>
                                        </p:cTn>
                                        <p:tgtEl>
                                          <p:spTgt spid="77"/>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0"/>
                                  </p:stCondLst>
                                  <p:childTnLst>
                                    <p:set>
                                      <p:cBhvr>
                                        <p:cTn id="27" dur="1" fill="hold">
                                          <p:stCondLst>
                                            <p:cond delay="249"/>
                                          </p:stCondLst>
                                        </p:cTn>
                                        <p:tgtEl>
                                          <p:spTgt spid="84"/>
                                        </p:tgtEl>
                                        <p:attrNameLst>
                                          <p:attrName>style.visibility</p:attrName>
                                        </p:attrNameLst>
                                      </p:cBhvr>
                                      <p:to>
                                        <p:strVal val="visible"/>
                                      </p:to>
                                    </p:set>
                                  </p:childTnLst>
                                </p:cTn>
                              </p:par>
                            </p:childTnLst>
                          </p:cTn>
                        </p:par>
                        <p:par>
                          <p:cTn id="28" fill="hold">
                            <p:stCondLst>
                              <p:cond delay="4000"/>
                            </p:stCondLst>
                            <p:childTnLst>
                              <p:par>
                                <p:cTn id="29" presetID="12" presetClass="entr" presetSubtype="4" fill="hold" grpId="0" nodeType="afterEffect">
                                  <p:stCondLst>
                                    <p:cond delay="0"/>
                                  </p:stCondLst>
                                  <p:childTnLst>
                                    <p:set>
                                      <p:cBhvr>
                                        <p:cTn id="30" dur="1" fill="hold">
                                          <p:stCondLst>
                                            <p:cond delay="0"/>
                                          </p:stCondLst>
                                        </p:cTn>
                                        <p:tgtEl>
                                          <p:spTgt spid="90"/>
                                        </p:tgtEl>
                                        <p:attrNameLst>
                                          <p:attrName>style.visibility</p:attrName>
                                        </p:attrNameLst>
                                      </p:cBhvr>
                                      <p:to>
                                        <p:strVal val="visible"/>
                                      </p:to>
                                    </p:set>
                                    <p:anim calcmode="lin" valueType="num">
                                      <p:cBhvr additive="base">
                                        <p:cTn id="31" dur="500"/>
                                        <p:tgtEl>
                                          <p:spTgt spid="90"/>
                                        </p:tgtEl>
                                        <p:attrNameLst>
                                          <p:attrName>ppt_y</p:attrName>
                                        </p:attrNameLst>
                                      </p:cBhvr>
                                      <p:tavLst>
                                        <p:tav tm="0">
                                          <p:val>
                                            <p:strVal val="#ppt_y+#ppt_h*1.125000"/>
                                          </p:val>
                                        </p:tav>
                                        <p:tav tm="100000">
                                          <p:val>
                                            <p:strVal val="#ppt_y"/>
                                          </p:val>
                                        </p:tav>
                                      </p:tavLst>
                                    </p:anim>
                                    <p:animEffect transition="in" filter="wipe(up)">
                                      <p:cBhvr>
                                        <p:cTn id="32" dur="500"/>
                                        <p:tgtEl>
                                          <p:spTgt spid="90"/>
                                        </p:tgtEl>
                                      </p:cBhvr>
                                    </p:animEffect>
                                  </p:childTnLst>
                                </p:cTn>
                              </p:par>
                            </p:childTnLst>
                          </p:cTn>
                        </p:par>
                        <p:par>
                          <p:cTn id="33" fill="hold">
                            <p:stCondLst>
                              <p:cond delay="4500"/>
                            </p:stCondLst>
                            <p:childTnLst>
                              <p:par>
                                <p:cTn id="34" presetID="12" presetClass="entr" presetSubtype="4"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500"/>
                                        <p:tgtEl>
                                          <p:spTgt spid="89"/>
                                        </p:tgtEl>
                                        <p:attrNameLst>
                                          <p:attrName>ppt_y</p:attrName>
                                        </p:attrNameLst>
                                      </p:cBhvr>
                                      <p:tavLst>
                                        <p:tav tm="0">
                                          <p:val>
                                            <p:strVal val="#ppt_y+#ppt_h*1.125000"/>
                                          </p:val>
                                        </p:tav>
                                        <p:tav tm="100000">
                                          <p:val>
                                            <p:strVal val="#ppt_y"/>
                                          </p:val>
                                        </p:tav>
                                      </p:tavLst>
                                    </p:anim>
                                    <p:animEffect transition="in" filter="wipe(up)">
                                      <p:cBhvr>
                                        <p:cTn id="37" dur="500"/>
                                        <p:tgtEl>
                                          <p:spTgt spid="89"/>
                                        </p:tgtEl>
                                      </p:cBhvr>
                                    </p:animEffect>
                                  </p:childTnLst>
                                </p:cTn>
                              </p:par>
                            </p:childTnLst>
                          </p:cTn>
                        </p:par>
                        <p:par>
                          <p:cTn id="38" fill="hold">
                            <p:stCondLst>
                              <p:cond delay="5000"/>
                            </p:stCondLst>
                            <p:childTnLst>
                              <p:par>
                                <p:cTn id="39" presetID="12" presetClass="entr" presetSubtype="4"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 calcmode="lin" valueType="num">
                                      <p:cBhvr additive="base">
                                        <p:cTn id="41" dur="500"/>
                                        <p:tgtEl>
                                          <p:spTgt spid="88"/>
                                        </p:tgtEl>
                                        <p:attrNameLst>
                                          <p:attrName>ppt_y</p:attrName>
                                        </p:attrNameLst>
                                      </p:cBhvr>
                                      <p:tavLst>
                                        <p:tav tm="0">
                                          <p:val>
                                            <p:strVal val="#ppt_y+#ppt_h*1.125000"/>
                                          </p:val>
                                        </p:tav>
                                        <p:tav tm="100000">
                                          <p:val>
                                            <p:strVal val="#ppt_y"/>
                                          </p:val>
                                        </p:tav>
                                      </p:tavLst>
                                    </p:anim>
                                    <p:animEffect transition="in" filter="wipe(up)">
                                      <p:cBhvr>
                                        <p:cTn id="4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7" grpId="0" animBg="1"/>
      <p:bldP spid="82" grpId="0" animBg="1"/>
      <p:bldP spid="83" grpId="0" animBg="1"/>
      <p:bldP spid="84" grpId="0" animBg="1"/>
      <p:bldP spid="85" grpId="0" animBg="1"/>
      <p:bldP spid="86" grpId="0" animBg="1"/>
      <p:bldP spid="87" grpId="0" animBg="1"/>
      <p:bldP spid="88" grpId="0"/>
      <p:bldP spid="89"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0104" y="1171900"/>
            <a:ext cx="6206285" cy="5137421"/>
            <a:chOff x="555625" y="285751"/>
            <a:chExt cx="7940675" cy="6572250"/>
          </a:xfrm>
          <a:solidFill>
            <a:schemeClr val="bg1">
              <a:lumMod val="65000"/>
            </a:schemeClr>
          </a:solidFill>
          <a:effectLst/>
        </p:grpSpPr>
        <p:sp>
          <p:nvSpPr>
            <p:cNvPr id="4"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7"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8"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9"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11"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2"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3"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4"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5"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6"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7"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8"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19"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0"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1"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2"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3"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4"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5"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6"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7"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8"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29"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0"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1"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2"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3"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4"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5"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Arial" panose="020B0604020202020204" pitchFamily="34" charset="0"/>
              </a:endParaRPr>
            </a:p>
          </p:txBody>
        </p:sp>
        <p:sp>
          <p:nvSpPr>
            <p:cNvPr id="36"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7"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8"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9"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0"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1"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2"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3"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4"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5"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6"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7"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8"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9"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0"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1"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2"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3"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4"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5"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6"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7"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8"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9"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0"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1"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2"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3"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4"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5"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6"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7"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defTabSz="1218565" fontAlgn="base">
                <a:spcBef>
                  <a:spcPct val="0"/>
                </a:spcBef>
                <a:spcAft>
                  <a:spcPct val="0"/>
                </a:spcAft>
                <a:defRPr/>
              </a:pPr>
              <a:endParaRPr lang="zh-CN" altLang="en-US" sz="2400" kern="0">
                <a:ln>
                  <a:solidFill>
                    <a:srgbClr val="FF0000"/>
                  </a:solidFill>
                </a:ln>
                <a:solidFill>
                  <a:prstClr val="black"/>
                </a:solidFill>
                <a:latin typeface="Arial" panose="020B0604020202020204" pitchFamily="34" charset="0"/>
              </a:endParaRPr>
            </a:p>
          </p:txBody>
        </p:sp>
        <p:sp>
          <p:nvSpPr>
            <p:cNvPr id="68"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9"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grpSp>
      <p:sp>
        <p:nvSpPr>
          <p:cNvPr id="135" name="椭圆 134"/>
          <p:cNvSpPr/>
          <p:nvPr/>
        </p:nvSpPr>
        <p:spPr>
          <a:xfrm>
            <a:off x="5203623" y="2922405"/>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1</a:t>
            </a:r>
            <a:endParaRPr lang="zh-CN" altLang="en-US" sz="1600" dirty="0"/>
          </a:p>
        </p:txBody>
      </p:sp>
      <p:sp>
        <p:nvSpPr>
          <p:cNvPr id="136" name="椭圆 135"/>
          <p:cNvSpPr/>
          <p:nvPr/>
        </p:nvSpPr>
        <p:spPr>
          <a:xfrm>
            <a:off x="5396095" y="3441997"/>
            <a:ext cx="301137"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2</a:t>
            </a:r>
            <a:endParaRPr lang="zh-CN" altLang="en-US" sz="1600" dirty="0"/>
          </a:p>
        </p:txBody>
      </p:sp>
      <p:sp>
        <p:nvSpPr>
          <p:cNvPr id="137" name="椭圆 136"/>
          <p:cNvSpPr/>
          <p:nvPr/>
        </p:nvSpPr>
        <p:spPr>
          <a:xfrm>
            <a:off x="4371226" y="4332093"/>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3</a:t>
            </a:r>
            <a:endParaRPr lang="zh-CN" altLang="en-US" sz="1600" dirty="0"/>
          </a:p>
        </p:txBody>
      </p:sp>
      <p:sp>
        <p:nvSpPr>
          <p:cNvPr id="138" name="椭圆 137"/>
          <p:cNvSpPr/>
          <p:nvPr/>
        </p:nvSpPr>
        <p:spPr>
          <a:xfrm>
            <a:off x="5804685" y="4185604"/>
            <a:ext cx="301137" cy="3011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4</a:t>
            </a:r>
            <a:endParaRPr lang="zh-CN" altLang="en-US" sz="1600" dirty="0"/>
          </a:p>
        </p:txBody>
      </p:sp>
      <p:sp>
        <p:nvSpPr>
          <p:cNvPr id="139" name="椭圆 138"/>
          <p:cNvSpPr/>
          <p:nvPr/>
        </p:nvSpPr>
        <p:spPr>
          <a:xfrm>
            <a:off x="5134293" y="5452211"/>
            <a:ext cx="301137" cy="301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600" dirty="0"/>
              <a:t>6</a:t>
            </a:r>
            <a:endParaRPr lang="zh-CN" altLang="en-US" sz="1600" dirty="0"/>
          </a:p>
        </p:txBody>
      </p:sp>
      <p:sp>
        <p:nvSpPr>
          <p:cNvPr id="140" name="椭圆 139"/>
          <p:cNvSpPr/>
          <p:nvPr/>
        </p:nvSpPr>
        <p:spPr>
          <a:xfrm>
            <a:off x="3465949" y="5321544"/>
            <a:ext cx="301137" cy="3011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7</a:t>
            </a:r>
            <a:endParaRPr lang="zh-CN" altLang="en-US" sz="1600" dirty="0"/>
          </a:p>
        </p:txBody>
      </p:sp>
      <p:sp>
        <p:nvSpPr>
          <p:cNvPr id="141" name="椭圆 140"/>
          <p:cNvSpPr/>
          <p:nvPr/>
        </p:nvSpPr>
        <p:spPr>
          <a:xfrm>
            <a:off x="5814667" y="4473636"/>
            <a:ext cx="301137"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t>5</a:t>
            </a:r>
            <a:endParaRPr lang="zh-CN" altLang="en-US" sz="1600" dirty="0"/>
          </a:p>
        </p:txBody>
      </p:sp>
      <p:graphicFrame>
        <p:nvGraphicFramePr>
          <p:cNvPr id="146" name="表格 145"/>
          <p:cNvGraphicFramePr>
            <a:graphicFrameLocks noGrp="1"/>
          </p:cNvGraphicFramePr>
          <p:nvPr/>
        </p:nvGraphicFramePr>
        <p:xfrm>
          <a:off x="7151981" y="3571709"/>
          <a:ext cx="4127921" cy="2641600"/>
        </p:xfrm>
        <a:graphic>
          <a:graphicData uri="http://schemas.openxmlformats.org/drawingml/2006/table">
            <a:tbl>
              <a:tblPr firstRow="1" bandRow="1">
                <a:tableStyleId>{073A0DAA-6AF3-43AB-8588-CEC1D06C72B9}</a:tableStyleId>
              </a:tblPr>
              <a:tblGrid>
                <a:gridCol w="671987"/>
                <a:gridCol w="671987"/>
                <a:gridCol w="2783947"/>
              </a:tblGrid>
              <a:tr h="365760">
                <a:tc>
                  <a:txBody>
                    <a:bodyPr/>
                    <a:lstStyle/>
                    <a:p>
                      <a:pPr algn="ctr"/>
                      <a:r>
                        <a:rPr lang="zh-CN" altLang="en-US" sz="1600" dirty="0" smtClean="0"/>
                        <a:t>编号</a:t>
                      </a:r>
                      <a:endParaRPr lang="zh-CN" altLang="en-US" sz="1600" dirty="0"/>
                    </a:p>
                  </a:txBody>
                  <a:tcPr marL="121904" marR="121904" marT="60960" marB="60960">
                    <a:solidFill>
                      <a:schemeClr val="accent1"/>
                    </a:solidFill>
                  </a:tcPr>
                </a:tc>
                <a:tc>
                  <a:txBody>
                    <a:bodyPr/>
                    <a:lstStyle/>
                    <a:p>
                      <a:pPr algn="ctr"/>
                      <a:r>
                        <a:rPr lang="zh-CN" altLang="en-US" sz="1600" dirty="0" smtClean="0"/>
                        <a:t>地区</a:t>
                      </a:r>
                      <a:endParaRPr lang="zh-CN" altLang="en-US" sz="1600" dirty="0"/>
                    </a:p>
                  </a:txBody>
                  <a:tcPr marL="121904" marR="121904" marT="60960" marB="60960">
                    <a:solidFill>
                      <a:schemeClr val="accent1"/>
                    </a:solidFill>
                  </a:tcPr>
                </a:tc>
                <a:tc>
                  <a:txBody>
                    <a:bodyPr/>
                    <a:lstStyle/>
                    <a:p>
                      <a:pPr algn="ctr"/>
                      <a:r>
                        <a:rPr lang="zh-CN" altLang="en-US" sz="1600" dirty="0" smtClean="0"/>
                        <a:t>业务情况</a:t>
                      </a:r>
                      <a:endParaRPr lang="zh-CN" altLang="en-US" sz="1600" dirty="0"/>
                    </a:p>
                  </a:txBody>
                  <a:tcPr marL="121904" marR="121904" marT="60960" marB="60960">
                    <a:solidFill>
                      <a:schemeClr val="accent1"/>
                    </a:solidFill>
                  </a:tcPr>
                </a:tc>
              </a:tr>
              <a:tr h="325120">
                <a:tc>
                  <a:txBody>
                    <a:bodyPr/>
                    <a:lstStyle/>
                    <a:p>
                      <a:pPr algn="ctr"/>
                      <a:r>
                        <a:rPr lang="en-US" altLang="zh-CN" sz="1300" dirty="0" smtClean="0">
                          <a:solidFill>
                            <a:schemeClr val="tx1">
                              <a:lumMod val="50000"/>
                              <a:lumOff val="50000"/>
                            </a:schemeClr>
                          </a:solidFill>
                        </a:rPr>
                        <a:t>1</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北京</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2</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山东</a:t>
                      </a:r>
                      <a:endParaRPr lang="zh-CN" altLang="en-US" sz="1300" dirty="0">
                        <a:solidFill>
                          <a:schemeClr val="tx1">
                            <a:lumMod val="50000"/>
                            <a:lumOff val="50000"/>
                          </a:schemeClr>
                        </a:solidFill>
                      </a:endParaRPr>
                    </a:p>
                  </a:txBody>
                  <a:tcPr marL="121904" marR="121904"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smtClean="0">
                          <a:solidFill>
                            <a:schemeClr val="tx1">
                              <a:lumMod val="50000"/>
                              <a:lumOff val="50000"/>
                            </a:schemeClr>
                          </a:solidFill>
                        </a:rPr>
                        <a:t>单击此处添加文本</a:t>
                      </a:r>
                      <a:endParaRPr lang="zh-CN" altLang="en-US" sz="1300" dirty="0" smtClean="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3</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重庆</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4</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上海</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5</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浙江</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6</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广东</a:t>
                      </a:r>
                      <a:endParaRPr lang="zh-CN" altLang="en-US" sz="1300" dirty="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r h="325120">
                <a:tc>
                  <a:txBody>
                    <a:bodyPr/>
                    <a:lstStyle/>
                    <a:p>
                      <a:pPr algn="ctr"/>
                      <a:r>
                        <a:rPr lang="en-US" altLang="zh-CN" sz="1300" dirty="0" smtClean="0">
                          <a:solidFill>
                            <a:schemeClr val="tx1">
                              <a:lumMod val="50000"/>
                              <a:lumOff val="50000"/>
                            </a:schemeClr>
                          </a:solidFill>
                        </a:rPr>
                        <a:t>7</a:t>
                      </a:r>
                      <a:endParaRPr lang="zh-CN" altLang="en-US" sz="1300" dirty="0">
                        <a:solidFill>
                          <a:schemeClr val="tx1">
                            <a:lumMod val="50000"/>
                            <a:lumOff val="50000"/>
                          </a:schemeClr>
                        </a:solidFill>
                      </a:endParaRPr>
                    </a:p>
                  </a:txBody>
                  <a:tcPr marL="121904" marR="121904"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smtClean="0">
                          <a:solidFill>
                            <a:schemeClr val="tx1">
                              <a:lumMod val="50000"/>
                              <a:lumOff val="50000"/>
                            </a:schemeClr>
                          </a:solidFill>
                        </a:rPr>
                        <a:t>云南</a:t>
                      </a:r>
                      <a:endParaRPr lang="zh-CN" altLang="en-US" sz="1300" dirty="0" smtClean="0">
                        <a:solidFill>
                          <a:schemeClr val="tx1">
                            <a:lumMod val="50000"/>
                            <a:lumOff val="50000"/>
                          </a:schemeClr>
                        </a:solidFill>
                      </a:endParaRPr>
                    </a:p>
                  </a:txBody>
                  <a:tcPr marL="121904" marR="121904"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04" marR="121904" marT="60960" marB="60960"/>
                </a:tc>
              </a:tr>
            </a:tbl>
          </a:graphicData>
        </a:graphic>
      </p:graphicFrame>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800" decel="100000"/>
                                        <p:tgtEl>
                                          <p:spTgt spid="135"/>
                                        </p:tgtEl>
                                      </p:cBhvr>
                                    </p:animEffect>
                                    <p:anim calcmode="lin" valueType="num">
                                      <p:cBhvr>
                                        <p:cTn id="14" dur="800" decel="100000" fill="hold"/>
                                        <p:tgtEl>
                                          <p:spTgt spid="135"/>
                                        </p:tgtEl>
                                        <p:attrNameLst>
                                          <p:attrName>style.rotation</p:attrName>
                                        </p:attrNameLst>
                                      </p:cBhvr>
                                      <p:tavLst>
                                        <p:tav tm="0">
                                          <p:val>
                                            <p:fltVal val="-90"/>
                                          </p:val>
                                        </p:tav>
                                        <p:tav tm="100000">
                                          <p:val>
                                            <p:fltVal val="0"/>
                                          </p:val>
                                        </p:tav>
                                      </p:tavLst>
                                    </p:anim>
                                    <p:anim calcmode="lin" valueType="num">
                                      <p:cBhvr>
                                        <p:cTn id="15" dur="800" decel="100000" fill="hold"/>
                                        <p:tgtEl>
                                          <p:spTgt spid="135"/>
                                        </p:tgtEl>
                                        <p:attrNameLst>
                                          <p:attrName>ppt_x</p:attrName>
                                        </p:attrNameLst>
                                      </p:cBhvr>
                                      <p:tavLst>
                                        <p:tav tm="0">
                                          <p:val>
                                            <p:strVal val="#ppt_x+0.4"/>
                                          </p:val>
                                        </p:tav>
                                        <p:tav tm="100000">
                                          <p:val>
                                            <p:strVal val="#ppt_x-0.05"/>
                                          </p:val>
                                        </p:tav>
                                      </p:tavLst>
                                    </p:anim>
                                    <p:anim calcmode="lin" valueType="num">
                                      <p:cBhvr>
                                        <p:cTn id="16" dur="800" decel="100000" fill="hold"/>
                                        <p:tgtEl>
                                          <p:spTgt spid="13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3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35"/>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300"/>
                                  </p:stCondLst>
                                  <p:childTnLst>
                                    <p:set>
                                      <p:cBhvr>
                                        <p:cTn id="20" dur="1" fill="hold">
                                          <p:stCondLst>
                                            <p:cond delay="0"/>
                                          </p:stCondLst>
                                        </p:cTn>
                                        <p:tgtEl>
                                          <p:spTgt spid="136"/>
                                        </p:tgtEl>
                                        <p:attrNameLst>
                                          <p:attrName>style.visibility</p:attrName>
                                        </p:attrNameLst>
                                      </p:cBhvr>
                                      <p:to>
                                        <p:strVal val="visible"/>
                                      </p:to>
                                    </p:set>
                                    <p:animEffect transition="in" filter="fade">
                                      <p:cBhvr>
                                        <p:cTn id="21" dur="800" decel="100000"/>
                                        <p:tgtEl>
                                          <p:spTgt spid="136"/>
                                        </p:tgtEl>
                                      </p:cBhvr>
                                    </p:animEffect>
                                    <p:anim calcmode="lin" valueType="num">
                                      <p:cBhvr>
                                        <p:cTn id="22" dur="800" decel="100000" fill="hold"/>
                                        <p:tgtEl>
                                          <p:spTgt spid="136"/>
                                        </p:tgtEl>
                                        <p:attrNameLst>
                                          <p:attrName>style.rotation</p:attrName>
                                        </p:attrNameLst>
                                      </p:cBhvr>
                                      <p:tavLst>
                                        <p:tav tm="0">
                                          <p:val>
                                            <p:fltVal val="-90"/>
                                          </p:val>
                                        </p:tav>
                                        <p:tav tm="100000">
                                          <p:val>
                                            <p:fltVal val="0"/>
                                          </p:val>
                                        </p:tav>
                                      </p:tavLst>
                                    </p:anim>
                                    <p:anim calcmode="lin" valueType="num">
                                      <p:cBhvr>
                                        <p:cTn id="23" dur="800" decel="100000" fill="hold"/>
                                        <p:tgtEl>
                                          <p:spTgt spid="136"/>
                                        </p:tgtEl>
                                        <p:attrNameLst>
                                          <p:attrName>ppt_x</p:attrName>
                                        </p:attrNameLst>
                                      </p:cBhvr>
                                      <p:tavLst>
                                        <p:tav tm="0">
                                          <p:val>
                                            <p:strVal val="#ppt_x+0.4"/>
                                          </p:val>
                                        </p:tav>
                                        <p:tav tm="100000">
                                          <p:val>
                                            <p:strVal val="#ppt_x-0.05"/>
                                          </p:val>
                                        </p:tav>
                                      </p:tavLst>
                                    </p:anim>
                                    <p:anim calcmode="lin" valueType="num">
                                      <p:cBhvr>
                                        <p:cTn id="24" dur="800" decel="100000" fill="hold"/>
                                        <p:tgtEl>
                                          <p:spTgt spid="13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3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36"/>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200"/>
                                  </p:stCondLst>
                                  <p:childTnLst>
                                    <p:set>
                                      <p:cBhvr>
                                        <p:cTn id="28" dur="1" fill="hold">
                                          <p:stCondLst>
                                            <p:cond delay="0"/>
                                          </p:stCondLst>
                                        </p:cTn>
                                        <p:tgtEl>
                                          <p:spTgt spid="137"/>
                                        </p:tgtEl>
                                        <p:attrNameLst>
                                          <p:attrName>style.visibility</p:attrName>
                                        </p:attrNameLst>
                                      </p:cBhvr>
                                      <p:to>
                                        <p:strVal val="visible"/>
                                      </p:to>
                                    </p:set>
                                    <p:animEffect transition="in" filter="fade">
                                      <p:cBhvr>
                                        <p:cTn id="29" dur="800" decel="100000"/>
                                        <p:tgtEl>
                                          <p:spTgt spid="137"/>
                                        </p:tgtEl>
                                      </p:cBhvr>
                                    </p:animEffect>
                                    <p:anim calcmode="lin" valueType="num">
                                      <p:cBhvr>
                                        <p:cTn id="30" dur="800" decel="100000" fill="hold"/>
                                        <p:tgtEl>
                                          <p:spTgt spid="137"/>
                                        </p:tgtEl>
                                        <p:attrNameLst>
                                          <p:attrName>style.rotation</p:attrName>
                                        </p:attrNameLst>
                                      </p:cBhvr>
                                      <p:tavLst>
                                        <p:tav tm="0">
                                          <p:val>
                                            <p:fltVal val="-90"/>
                                          </p:val>
                                        </p:tav>
                                        <p:tav tm="100000">
                                          <p:val>
                                            <p:fltVal val="0"/>
                                          </p:val>
                                        </p:tav>
                                      </p:tavLst>
                                    </p:anim>
                                    <p:anim calcmode="lin" valueType="num">
                                      <p:cBhvr>
                                        <p:cTn id="31" dur="800" decel="100000" fill="hold"/>
                                        <p:tgtEl>
                                          <p:spTgt spid="137"/>
                                        </p:tgtEl>
                                        <p:attrNameLst>
                                          <p:attrName>ppt_x</p:attrName>
                                        </p:attrNameLst>
                                      </p:cBhvr>
                                      <p:tavLst>
                                        <p:tav tm="0">
                                          <p:val>
                                            <p:strVal val="#ppt_x+0.4"/>
                                          </p:val>
                                        </p:tav>
                                        <p:tav tm="100000">
                                          <p:val>
                                            <p:strVal val="#ppt_x-0.05"/>
                                          </p:val>
                                        </p:tav>
                                      </p:tavLst>
                                    </p:anim>
                                    <p:anim calcmode="lin" valueType="num">
                                      <p:cBhvr>
                                        <p:cTn id="32" dur="800" decel="100000" fill="hold"/>
                                        <p:tgtEl>
                                          <p:spTgt spid="13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3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3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800" decel="100000"/>
                                        <p:tgtEl>
                                          <p:spTgt spid="138"/>
                                        </p:tgtEl>
                                      </p:cBhvr>
                                    </p:animEffect>
                                    <p:anim calcmode="lin" valueType="num">
                                      <p:cBhvr>
                                        <p:cTn id="38" dur="800" decel="100000" fill="hold"/>
                                        <p:tgtEl>
                                          <p:spTgt spid="138"/>
                                        </p:tgtEl>
                                        <p:attrNameLst>
                                          <p:attrName>style.rotation</p:attrName>
                                        </p:attrNameLst>
                                      </p:cBhvr>
                                      <p:tavLst>
                                        <p:tav tm="0">
                                          <p:val>
                                            <p:fltVal val="-90"/>
                                          </p:val>
                                        </p:tav>
                                        <p:tav tm="100000">
                                          <p:val>
                                            <p:fltVal val="0"/>
                                          </p:val>
                                        </p:tav>
                                      </p:tavLst>
                                    </p:anim>
                                    <p:anim calcmode="lin" valueType="num">
                                      <p:cBhvr>
                                        <p:cTn id="39" dur="800" decel="100000" fill="hold"/>
                                        <p:tgtEl>
                                          <p:spTgt spid="138"/>
                                        </p:tgtEl>
                                        <p:attrNameLst>
                                          <p:attrName>ppt_x</p:attrName>
                                        </p:attrNameLst>
                                      </p:cBhvr>
                                      <p:tavLst>
                                        <p:tav tm="0">
                                          <p:val>
                                            <p:strVal val="#ppt_x+0.4"/>
                                          </p:val>
                                        </p:tav>
                                        <p:tav tm="100000">
                                          <p:val>
                                            <p:strVal val="#ppt_x-0.05"/>
                                          </p:val>
                                        </p:tav>
                                      </p:tavLst>
                                    </p:anim>
                                    <p:anim calcmode="lin" valueType="num">
                                      <p:cBhvr>
                                        <p:cTn id="40" dur="800" decel="100000" fill="hold"/>
                                        <p:tgtEl>
                                          <p:spTgt spid="13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3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3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50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800" decel="100000"/>
                                        <p:tgtEl>
                                          <p:spTgt spid="139"/>
                                        </p:tgtEl>
                                      </p:cBhvr>
                                    </p:animEffect>
                                    <p:anim calcmode="lin" valueType="num">
                                      <p:cBhvr>
                                        <p:cTn id="46" dur="800" decel="100000" fill="hold"/>
                                        <p:tgtEl>
                                          <p:spTgt spid="139"/>
                                        </p:tgtEl>
                                        <p:attrNameLst>
                                          <p:attrName>style.rotation</p:attrName>
                                        </p:attrNameLst>
                                      </p:cBhvr>
                                      <p:tavLst>
                                        <p:tav tm="0">
                                          <p:val>
                                            <p:fltVal val="-90"/>
                                          </p:val>
                                        </p:tav>
                                        <p:tav tm="100000">
                                          <p:val>
                                            <p:fltVal val="0"/>
                                          </p:val>
                                        </p:tav>
                                      </p:tavLst>
                                    </p:anim>
                                    <p:anim calcmode="lin" valueType="num">
                                      <p:cBhvr>
                                        <p:cTn id="47" dur="800" decel="100000" fill="hold"/>
                                        <p:tgtEl>
                                          <p:spTgt spid="139"/>
                                        </p:tgtEl>
                                        <p:attrNameLst>
                                          <p:attrName>ppt_x</p:attrName>
                                        </p:attrNameLst>
                                      </p:cBhvr>
                                      <p:tavLst>
                                        <p:tav tm="0">
                                          <p:val>
                                            <p:strVal val="#ppt_x+0.4"/>
                                          </p:val>
                                        </p:tav>
                                        <p:tav tm="100000">
                                          <p:val>
                                            <p:strVal val="#ppt_x-0.05"/>
                                          </p:val>
                                        </p:tav>
                                      </p:tavLst>
                                    </p:anim>
                                    <p:anim calcmode="lin" valueType="num">
                                      <p:cBhvr>
                                        <p:cTn id="48" dur="800" decel="100000" fill="hold"/>
                                        <p:tgtEl>
                                          <p:spTgt spid="13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600"/>
                                  </p:stCondLst>
                                  <p:childTnLst>
                                    <p:set>
                                      <p:cBhvr>
                                        <p:cTn id="52" dur="1" fill="hold">
                                          <p:stCondLst>
                                            <p:cond delay="0"/>
                                          </p:stCondLst>
                                        </p:cTn>
                                        <p:tgtEl>
                                          <p:spTgt spid="140"/>
                                        </p:tgtEl>
                                        <p:attrNameLst>
                                          <p:attrName>style.visibility</p:attrName>
                                        </p:attrNameLst>
                                      </p:cBhvr>
                                      <p:to>
                                        <p:strVal val="visible"/>
                                      </p:to>
                                    </p:set>
                                    <p:animEffect transition="in" filter="fade">
                                      <p:cBhvr>
                                        <p:cTn id="53" dur="800" decel="100000"/>
                                        <p:tgtEl>
                                          <p:spTgt spid="140"/>
                                        </p:tgtEl>
                                      </p:cBhvr>
                                    </p:animEffect>
                                    <p:anim calcmode="lin" valueType="num">
                                      <p:cBhvr>
                                        <p:cTn id="54" dur="800" decel="100000" fill="hold"/>
                                        <p:tgtEl>
                                          <p:spTgt spid="140"/>
                                        </p:tgtEl>
                                        <p:attrNameLst>
                                          <p:attrName>style.rotation</p:attrName>
                                        </p:attrNameLst>
                                      </p:cBhvr>
                                      <p:tavLst>
                                        <p:tav tm="0">
                                          <p:val>
                                            <p:fltVal val="-90"/>
                                          </p:val>
                                        </p:tav>
                                        <p:tav tm="100000">
                                          <p:val>
                                            <p:fltVal val="0"/>
                                          </p:val>
                                        </p:tav>
                                      </p:tavLst>
                                    </p:anim>
                                    <p:anim calcmode="lin" valueType="num">
                                      <p:cBhvr>
                                        <p:cTn id="55" dur="800" decel="100000" fill="hold"/>
                                        <p:tgtEl>
                                          <p:spTgt spid="140"/>
                                        </p:tgtEl>
                                        <p:attrNameLst>
                                          <p:attrName>ppt_x</p:attrName>
                                        </p:attrNameLst>
                                      </p:cBhvr>
                                      <p:tavLst>
                                        <p:tav tm="0">
                                          <p:val>
                                            <p:strVal val="#ppt_x+0.4"/>
                                          </p:val>
                                        </p:tav>
                                        <p:tav tm="100000">
                                          <p:val>
                                            <p:strVal val="#ppt_x-0.05"/>
                                          </p:val>
                                        </p:tav>
                                      </p:tavLst>
                                    </p:anim>
                                    <p:anim calcmode="lin" valueType="num">
                                      <p:cBhvr>
                                        <p:cTn id="56" dur="800" decel="100000" fill="hold"/>
                                        <p:tgtEl>
                                          <p:spTgt spid="14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4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4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900"/>
                                  </p:stCondLst>
                                  <p:childTnLst>
                                    <p:set>
                                      <p:cBhvr>
                                        <p:cTn id="60" dur="1" fill="hold">
                                          <p:stCondLst>
                                            <p:cond delay="0"/>
                                          </p:stCondLst>
                                        </p:cTn>
                                        <p:tgtEl>
                                          <p:spTgt spid="141"/>
                                        </p:tgtEl>
                                        <p:attrNameLst>
                                          <p:attrName>style.visibility</p:attrName>
                                        </p:attrNameLst>
                                      </p:cBhvr>
                                      <p:to>
                                        <p:strVal val="visible"/>
                                      </p:to>
                                    </p:set>
                                    <p:animEffect transition="in" filter="fade">
                                      <p:cBhvr>
                                        <p:cTn id="61" dur="800" decel="100000"/>
                                        <p:tgtEl>
                                          <p:spTgt spid="141"/>
                                        </p:tgtEl>
                                      </p:cBhvr>
                                    </p:animEffect>
                                    <p:anim calcmode="lin" valueType="num">
                                      <p:cBhvr>
                                        <p:cTn id="62" dur="800" decel="100000" fill="hold"/>
                                        <p:tgtEl>
                                          <p:spTgt spid="141"/>
                                        </p:tgtEl>
                                        <p:attrNameLst>
                                          <p:attrName>style.rotation</p:attrName>
                                        </p:attrNameLst>
                                      </p:cBhvr>
                                      <p:tavLst>
                                        <p:tav tm="0">
                                          <p:val>
                                            <p:fltVal val="-90"/>
                                          </p:val>
                                        </p:tav>
                                        <p:tav tm="100000">
                                          <p:val>
                                            <p:fltVal val="0"/>
                                          </p:val>
                                        </p:tav>
                                      </p:tavLst>
                                    </p:anim>
                                    <p:anim calcmode="lin" valueType="num">
                                      <p:cBhvr>
                                        <p:cTn id="63" dur="800" decel="100000" fill="hold"/>
                                        <p:tgtEl>
                                          <p:spTgt spid="141"/>
                                        </p:tgtEl>
                                        <p:attrNameLst>
                                          <p:attrName>ppt_x</p:attrName>
                                        </p:attrNameLst>
                                      </p:cBhvr>
                                      <p:tavLst>
                                        <p:tav tm="0">
                                          <p:val>
                                            <p:strVal val="#ppt_x+0.4"/>
                                          </p:val>
                                        </p:tav>
                                        <p:tav tm="100000">
                                          <p:val>
                                            <p:strVal val="#ppt_x-0.05"/>
                                          </p:val>
                                        </p:tav>
                                      </p:tavLst>
                                    </p:anim>
                                    <p:anim calcmode="lin" valueType="num">
                                      <p:cBhvr>
                                        <p:cTn id="64" dur="800" decel="100000" fill="hold"/>
                                        <p:tgtEl>
                                          <p:spTgt spid="14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4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41"/>
                                        </p:tgtEl>
                                        <p:attrNameLst>
                                          <p:attrName>ppt_y</p:attrName>
                                        </p:attrNameLst>
                                      </p:cBhvr>
                                      <p:tavLst>
                                        <p:tav tm="0">
                                          <p:val>
                                            <p:strVal val="#ppt_y+0.1"/>
                                          </p:val>
                                        </p:tav>
                                        <p:tav tm="100000">
                                          <p:val>
                                            <p:strVal val="#ppt_y"/>
                                          </p:val>
                                        </p:tav>
                                      </p:tavLst>
                                    </p:anim>
                                  </p:childTnLst>
                                </p:cTn>
                              </p:par>
                              <p:par>
                                <p:cTn id="67" presetID="22" presetClass="entr" presetSubtype="8" fill="hold" nodeType="withEffect">
                                  <p:stCondLst>
                                    <p:cond delay="1100"/>
                                  </p:stCondLst>
                                  <p:childTnLst>
                                    <p:set>
                                      <p:cBhvr>
                                        <p:cTn id="68" dur="1" fill="hold">
                                          <p:stCondLst>
                                            <p:cond delay="0"/>
                                          </p:stCondLst>
                                        </p:cTn>
                                        <p:tgtEl>
                                          <p:spTgt spid="146"/>
                                        </p:tgtEl>
                                        <p:attrNameLst>
                                          <p:attrName>style.visibility</p:attrName>
                                        </p:attrNameLst>
                                      </p:cBhvr>
                                      <p:to>
                                        <p:strVal val="visible"/>
                                      </p:to>
                                    </p:set>
                                    <p:animEffect transition="in" filter="wipe(left)">
                                      <p:cBhvr>
                                        <p:cTn id="69"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138" grpId="0" animBg="1"/>
      <p:bldP spid="139" grpId="0" animBg="1"/>
      <p:bldP spid="140" grpId="0" animBg="1"/>
      <p:bldP spid="1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1104096" y="1496012"/>
            <a:ext cx="9843687"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grpSp>
      <p:sp>
        <p:nvSpPr>
          <p:cNvPr id="224" name="椭圆 223"/>
          <p:cNvSpPr/>
          <p:nvPr/>
        </p:nvSpPr>
        <p:spPr>
          <a:xfrm>
            <a:off x="4196463" y="2818848"/>
            <a:ext cx="1171770" cy="1171923"/>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5" name="椭圆 224"/>
          <p:cNvSpPr/>
          <p:nvPr/>
        </p:nvSpPr>
        <p:spPr>
          <a:xfrm>
            <a:off x="8084410" y="2489078"/>
            <a:ext cx="1171770" cy="1171923"/>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6" name="椭圆 225"/>
          <p:cNvSpPr/>
          <p:nvPr/>
        </p:nvSpPr>
        <p:spPr>
          <a:xfrm>
            <a:off x="9390877" y="4189157"/>
            <a:ext cx="708644" cy="70873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7" name="椭圆 226"/>
          <p:cNvSpPr/>
          <p:nvPr/>
        </p:nvSpPr>
        <p:spPr>
          <a:xfrm>
            <a:off x="1727919" y="3610806"/>
            <a:ext cx="1171770" cy="1171923"/>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8" name="椭圆 227"/>
          <p:cNvSpPr/>
          <p:nvPr/>
        </p:nvSpPr>
        <p:spPr>
          <a:xfrm>
            <a:off x="2513507" y="2429771"/>
            <a:ext cx="806804" cy="8069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9" name="椭圆 228"/>
          <p:cNvSpPr/>
          <p:nvPr/>
        </p:nvSpPr>
        <p:spPr>
          <a:xfrm>
            <a:off x="5087856" y="4793176"/>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30" name="组合 229"/>
          <p:cNvGrpSpPr/>
          <p:nvPr/>
        </p:nvGrpSpPr>
        <p:grpSpPr>
          <a:xfrm>
            <a:off x="1330127" y="1487839"/>
            <a:ext cx="1589746" cy="1392137"/>
            <a:chOff x="1105265" y="1019512"/>
            <a:chExt cx="1192465"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2" name="组合 231"/>
            <p:cNvGrpSpPr/>
            <p:nvPr/>
          </p:nvGrpSpPr>
          <p:grpSpPr>
            <a:xfrm>
              <a:off x="1105265" y="1019512"/>
              <a:ext cx="754150" cy="771310"/>
              <a:chOff x="287135" y="1060468"/>
              <a:chExt cx="754150" cy="771310"/>
            </a:xfrm>
          </p:grpSpPr>
          <p:sp>
            <p:nvSpPr>
              <p:cNvPr id="233" name="TextBox 232"/>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30%</a:t>
                </a:r>
                <a:endParaRPr lang="zh-CN" altLang="en-US" sz="2700" b="1" dirty="0">
                  <a:solidFill>
                    <a:schemeClr val="tx1">
                      <a:lumMod val="50000"/>
                      <a:lumOff val="50000"/>
                    </a:schemeClr>
                  </a:solidFill>
                </a:endParaRPr>
              </a:p>
            </p:txBody>
          </p:sp>
          <p:sp>
            <p:nvSpPr>
              <p:cNvPr id="234" name="TextBox 23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35" name="组合 234"/>
          <p:cNvGrpSpPr/>
          <p:nvPr/>
        </p:nvGrpSpPr>
        <p:grpSpPr>
          <a:xfrm>
            <a:off x="4903457" y="1829297"/>
            <a:ext cx="2084370" cy="1356725"/>
            <a:chOff x="3785611" y="1275606"/>
            <a:chExt cx="1563481"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7" name="组合 236"/>
            <p:cNvGrpSpPr/>
            <p:nvPr/>
          </p:nvGrpSpPr>
          <p:grpSpPr>
            <a:xfrm>
              <a:off x="4594942" y="1275606"/>
              <a:ext cx="754150" cy="730282"/>
              <a:chOff x="287135" y="1101496"/>
              <a:chExt cx="754150" cy="730282"/>
            </a:xfrm>
          </p:grpSpPr>
          <p:sp>
            <p:nvSpPr>
              <p:cNvPr id="238" name="TextBox 237"/>
              <p:cNvSpPr txBox="1"/>
              <p:nvPr/>
            </p:nvSpPr>
            <p:spPr>
              <a:xfrm>
                <a:off x="402568"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70%</a:t>
                </a:r>
                <a:endParaRPr lang="zh-CN" altLang="en-US" dirty="0">
                  <a:solidFill>
                    <a:schemeClr val="tx1">
                      <a:lumMod val="50000"/>
                      <a:lumOff val="50000"/>
                    </a:schemeClr>
                  </a:solidFill>
                </a:endParaRPr>
              </a:p>
            </p:txBody>
          </p:sp>
          <p:sp>
            <p:nvSpPr>
              <p:cNvPr id="239" name="TextBox 23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40" name="组合 239"/>
          <p:cNvGrpSpPr/>
          <p:nvPr/>
        </p:nvGrpSpPr>
        <p:grpSpPr>
          <a:xfrm>
            <a:off x="8620895" y="1583850"/>
            <a:ext cx="2223755" cy="1320369"/>
            <a:chOff x="6574052" y="1091520"/>
            <a:chExt cx="1668033"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2" name="组合 241"/>
            <p:cNvGrpSpPr/>
            <p:nvPr/>
          </p:nvGrpSpPr>
          <p:grpSpPr>
            <a:xfrm>
              <a:off x="7487935" y="1091520"/>
              <a:ext cx="754150" cy="739300"/>
              <a:chOff x="287135" y="1092478"/>
              <a:chExt cx="754150" cy="739300"/>
            </a:xfrm>
          </p:grpSpPr>
          <p:sp>
            <p:nvSpPr>
              <p:cNvPr id="243" name="TextBox 242"/>
              <p:cNvSpPr txBox="1"/>
              <p:nvPr/>
            </p:nvSpPr>
            <p:spPr>
              <a:xfrm>
                <a:off x="402566" y="109247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80%</a:t>
                </a:r>
                <a:endParaRPr lang="zh-CN" altLang="en-US" dirty="0">
                  <a:solidFill>
                    <a:schemeClr val="tx1">
                      <a:lumMod val="50000"/>
                      <a:lumOff val="50000"/>
                    </a:schemeClr>
                  </a:solidFill>
                </a:endParaRPr>
              </a:p>
            </p:txBody>
          </p:sp>
          <p:sp>
            <p:nvSpPr>
              <p:cNvPr id="244" name="TextBox 24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45" name="组合 244"/>
          <p:cNvGrpSpPr/>
          <p:nvPr/>
        </p:nvGrpSpPr>
        <p:grpSpPr>
          <a:xfrm>
            <a:off x="9880951" y="3269456"/>
            <a:ext cx="1443691" cy="1306456"/>
            <a:chOff x="7519216" y="2355726"/>
            <a:chExt cx="1082909"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7" name="组合 246"/>
            <p:cNvGrpSpPr/>
            <p:nvPr/>
          </p:nvGrpSpPr>
          <p:grpSpPr>
            <a:xfrm>
              <a:off x="7847975" y="2355726"/>
              <a:ext cx="754150" cy="712330"/>
              <a:chOff x="287135" y="1119447"/>
              <a:chExt cx="754150" cy="712330"/>
            </a:xfrm>
          </p:grpSpPr>
          <p:sp>
            <p:nvSpPr>
              <p:cNvPr id="248" name="TextBox 247"/>
              <p:cNvSpPr txBox="1"/>
              <p:nvPr/>
            </p:nvSpPr>
            <p:spPr>
              <a:xfrm>
                <a:off x="402566" y="1119447"/>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15%</a:t>
                </a:r>
                <a:endParaRPr lang="zh-CN" altLang="en-US" dirty="0">
                  <a:solidFill>
                    <a:schemeClr val="tx1">
                      <a:lumMod val="50000"/>
                      <a:lumOff val="50000"/>
                    </a:schemeClr>
                  </a:solidFill>
                </a:endParaRPr>
              </a:p>
            </p:txBody>
          </p:sp>
          <p:sp>
            <p:nvSpPr>
              <p:cNvPr id="249" name="TextBox 248"/>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50" name="组合 249"/>
          <p:cNvGrpSpPr/>
          <p:nvPr/>
        </p:nvGrpSpPr>
        <p:grpSpPr>
          <a:xfrm>
            <a:off x="5500759" y="4560178"/>
            <a:ext cx="2133779" cy="996692"/>
            <a:chOff x="4233645" y="3323768"/>
            <a:chExt cx="1600542"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2" name="组合 251"/>
            <p:cNvGrpSpPr/>
            <p:nvPr/>
          </p:nvGrpSpPr>
          <p:grpSpPr>
            <a:xfrm>
              <a:off x="5080037" y="3323768"/>
              <a:ext cx="754150" cy="747519"/>
              <a:chOff x="287135" y="1084258"/>
              <a:chExt cx="754150" cy="747519"/>
            </a:xfrm>
          </p:grpSpPr>
          <p:sp>
            <p:nvSpPr>
              <p:cNvPr id="253" name="TextBox 252"/>
              <p:cNvSpPr txBox="1"/>
              <p:nvPr/>
            </p:nvSpPr>
            <p:spPr>
              <a:xfrm>
                <a:off x="402566" y="108425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20%</a:t>
                </a:r>
                <a:endParaRPr lang="zh-CN" altLang="en-US" dirty="0">
                  <a:solidFill>
                    <a:schemeClr val="tx1">
                      <a:lumMod val="50000"/>
                      <a:lumOff val="50000"/>
                    </a:schemeClr>
                  </a:solidFill>
                </a:endParaRPr>
              </a:p>
            </p:txBody>
          </p:sp>
          <p:sp>
            <p:nvSpPr>
              <p:cNvPr id="254" name="TextBox 253"/>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55" name="组合 254"/>
          <p:cNvGrpSpPr/>
          <p:nvPr/>
        </p:nvGrpSpPr>
        <p:grpSpPr>
          <a:xfrm>
            <a:off x="2471784" y="4206149"/>
            <a:ext cx="1667167" cy="1315796"/>
            <a:chOff x="1961618" y="3058245"/>
            <a:chExt cx="1250538" cy="986847"/>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7" name="组合 256"/>
            <p:cNvGrpSpPr/>
            <p:nvPr/>
          </p:nvGrpSpPr>
          <p:grpSpPr>
            <a:xfrm>
              <a:off x="2458006" y="3291830"/>
              <a:ext cx="754150" cy="753262"/>
              <a:chOff x="287135" y="1078516"/>
              <a:chExt cx="754150" cy="753262"/>
            </a:xfrm>
          </p:grpSpPr>
          <p:sp>
            <p:nvSpPr>
              <p:cNvPr id="258" name="TextBox 257"/>
              <p:cNvSpPr txBox="1"/>
              <p:nvPr/>
            </p:nvSpPr>
            <p:spPr>
              <a:xfrm>
                <a:off x="335232" y="1078516"/>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40%</a:t>
                </a:r>
                <a:endParaRPr lang="zh-CN" altLang="en-US" sz="2700" b="1" dirty="0">
                  <a:solidFill>
                    <a:schemeClr val="tx1">
                      <a:lumMod val="50000"/>
                      <a:lumOff val="50000"/>
                    </a:schemeClr>
                  </a:solidFill>
                </a:endParaRPr>
              </a:p>
            </p:txBody>
          </p:sp>
          <p:sp>
            <p:nvSpPr>
              <p:cNvPr id="259" name="TextBox 25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94820" y="1702445"/>
            <a:ext cx="8355555" cy="5155555"/>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1"/>
          <p:cNvSpPr txBox="1"/>
          <p:nvPr/>
        </p:nvSpPr>
        <p:spPr>
          <a:xfrm>
            <a:off x="5365547" y="2143523"/>
            <a:ext cx="4185761" cy="830997"/>
          </a:xfrm>
          <a:prstGeom prst="rect">
            <a:avLst/>
          </a:prstGeom>
          <a:noFill/>
        </p:spPr>
        <p:txBody>
          <a:bodyPr wrap="none" rtlCol="0">
            <a:spAutoFit/>
          </a:bodyPr>
          <a:lstStyle/>
          <a:p>
            <a:pPr marL="0" lvl="1"/>
            <a:r>
              <a:rPr lang="zh-CN" altLang="en-US" sz="4800" b="1" spc="400" dirty="0" smtClean="0">
                <a:solidFill>
                  <a:schemeClr val="tx2"/>
                </a:solidFill>
                <a:latin typeface="微软雅黑" panose="020B0503020204020204" pitchFamily="34" charset="-122"/>
                <a:ea typeface="微软雅黑" panose="020B0503020204020204" pitchFamily="34" charset="-122"/>
              </a:rPr>
              <a:t>工作完成情况</a:t>
            </a:r>
            <a:endParaRPr lang="zh-CN" altLang="en-US" sz="4800" b="1" spc="400" dirty="0">
              <a:solidFill>
                <a:schemeClr val="tx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424597" y="3111462"/>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5" name="文本框 9"/>
          <p:cNvSpPr txBox="1"/>
          <p:nvPr/>
        </p:nvSpPr>
        <p:spPr>
          <a:xfrm>
            <a:off x="5505903" y="329913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505902" y="370387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7776858" y="3303483"/>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7776859" y="3708818"/>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984037" y="2143523"/>
            <a:ext cx="2016224" cy="2016224"/>
            <a:chOff x="2118480" y="1316166"/>
            <a:chExt cx="1512168" cy="1512168"/>
          </a:xfrm>
        </p:grpSpPr>
        <p:sp>
          <p:nvSpPr>
            <p:cNvPr id="10" name="椭圆 9"/>
            <p:cNvSpPr/>
            <p:nvPr/>
          </p:nvSpPr>
          <p:spPr>
            <a:xfrm>
              <a:off x="2118480" y="1316166"/>
              <a:ext cx="1512168" cy="151216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02</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67"/>
          <p:cNvSpPr>
            <a:spLocks noChangeArrowheads="1"/>
          </p:cNvSpPr>
          <p:nvPr/>
        </p:nvSpPr>
        <p:spPr bwMode="auto">
          <a:xfrm>
            <a:off x="1116505" y="4073599"/>
            <a:ext cx="21095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422761" y="1564330"/>
            <a:ext cx="1701381" cy="2313635"/>
            <a:chOff x="1419399" y="1213071"/>
            <a:chExt cx="1385887" cy="1884363"/>
          </a:xfrm>
        </p:grpSpPr>
        <p:sp>
          <p:nvSpPr>
            <p:cNvPr id="5" name="任意多边形 29"/>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 name="椭圆 51"/>
            <p:cNvSpPr>
              <a:spLocks noChangeArrowheads="1"/>
            </p:cNvSpPr>
            <p:nvPr/>
          </p:nvSpPr>
          <p:spPr bwMode="auto">
            <a:xfrm>
              <a:off x="1419399" y="1711546"/>
              <a:ext cx="1385887" cy="1385888"/>
            </a:xfrm>
            <a:prstGeom prst="ellipse">
              <a:avLst/>
            </a:prstGeom>
            <a:solidFill>
              <a:schemeClr val="accent2"/>
            </a:solidFill>
            <a:ln>
              <a:noFill/>
            </a:ln>
          </p:spPr>
          <p:txBody>
            <a:bodyPr lIns="0" tIns="0" rIns="0" bIns="0"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2"/>
            </a:solidFill>
            <a:ln w="3175" cmpd="sng">
              <a:solidFill>
                <a:schemeClr val="bg1"/>
              </a:solidFill>
              <a:round/>
            </a:ln>
          </p:spPr>
          <p:txBody>
            <a:bodyPr lIns="0" tIns="0" rIns="0" bIns="0" anchor="ctr"/>
            <a:lstStyle/>
            <a:p>
              <a:pPr algn="ctr" eaLnBrk="1" hangingPunct="1"/>
              <a:r>
                <a:rPr lang="zh-CN" altLang="en-US" sz="1900" dirty="0">
                  <a:solidFill>
                    <a:srgbClr val="FFFFFF"/>
                  </a:solidFill>
                  <a:latin typeface="微软雅黑" panose="020B0503020204020204" pitchFamily="34" charset="-122"/>
                  <a:ea typeface="微软雅黑" panose="020B0503020204020204" pitchFamily="34" charset="-122"/>
                </a:rPr>
                <a:t>对时间节点的把握正确</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8" name="椭圆 16"/>
            <p:cNvGrpSpPr/>
            <p:nvPr/>
          </p:nvGrpSpPr>
          <p:grpSpPr bwMode="auto">
            <a:xfrm>
              <a:off x="2048049" y="1906809"/>
              <a:ext cx="128587" cy="127000"/>
              <a:chOff x="0" y="0"/>
              <a:chExt cx="81" cy="80"/>
            </a:xfrm>
          </p:grpSpPr>
          <p:pic>
            <p:nvPicPr>
              <p:cNvPr id="10" name="椭圆 16"/>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9" name="任意多边形 5"/>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2" name="组合 11"/>
          <p:cNvGrpSpPr/>
          <p:nvPr/>
        </p:nvGrpSpPr>
        <p:grpSpPr>
          <a:xfrm>
            <a:off x="3940489" y="1564330"/>
            <a:ext cx="1701381" cy="2313635"/>
            <a:chOff x="3816524" y="1213071"/>
            <a:chExt cx="1385887" cy="1884363"/>
          </a:xfrm>
        </p:grpSpPr>
        <p:sp>
          <p:nvSpPr>
            <p:cNvPr id="13" name="任意多边形 43"/>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对市场的增长趋势正确</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16" name="椭圆 46"/>
            <p:cNvGrpSpPr/>
            <p:nvPr/>
          </p:nvGrpSpPr>
          <p:grpSpPr bwMode="auto">
            <a:xfrm>
              <a:off x="4443586" y="1906809"/>
              <a:ext cx="128588" cy="127000"/>
              <a:chOff x="0" y="0"/>
              <a:chExt cx="81" cy="80"/>
            </a:xfrm>
          </p:grpSpPr>
          <p:pic>
            <p:nvPicPr>
              <p:cNvPr id="18" name="椭圆 46"/>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17" name="任意多边形 47"/>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grpSp>
        <p:nvGrpSpPr>
          <p:cNvPr id="20" name="组合 19"/>
          <p:cNvGrpSpPr/>
          <p:nvPr/>
        </p:nvGrpSpPr>
        <p:grpSpPr>
          <a:xfrm>
            <a:off x="6458217" y="1564330"/>
            <a:ext cx="1701381" cy="2313635"/>
            <a:chOff x="6213649" y="1213071"/>
            <a:chExt cx="1385887" cy="1884363"/>
          </a:xfrm>
        </p:grpSpPr>
        <p:sp>
          <p:nvSpPr>
            <p:cNvPr id="2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22" name="椭圆 49"/>
            <p:cNvSpPr>
              <a:spLocks noChangeArrowheads="1"/>
            </p:cNvSpPr>
            <p:nvPr/>
          </p:nvSpPr>
          <p:spPr bwMode="auto">
            <a:xfrm>
              <a:off x="6213649" y="1711546"/>
              <a:ext cx="1385887" cy="1385888"/>
            </a:xfrm>
            <a:prstGeom prst="ellipse">
              <a:avLst/>
            </a:prstGeom>
            <a:solidFill>
              <a:schemeClr val="accent3"/>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3"/>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对入市的操作方式正确</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24" name="椭圆 71"/>
            <p:cNvGrpSpPr/>
            <p:nvPr/>
          </p:nvGrpSpPr>
          <p:grpSpPr bwMode="auto">
            <a:xfrm>
              <a:off x="6840711" y="1906809"/>
              <a:ext cx="133350" cy="127000"/>
              <a:chOff x="0" y="0"/>
              <a:chExt cx="84" cy="80"/>
            </a:xfrm>
          </p:grpSpPr>
          <p:pic>
            <p:nvPicPr>
              <p:cNvPr id="26" name="椭圆 7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2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28" name="矩形 73"/>
          <p:cNvSpPr>
            <a:spLocks noChangeArrowheads="1"/>
          </p:cNvSpPr>
          <p:nvPr/>
        </p:nvSpPr>
        <p:spPr bwMode="auto">
          <a:xfrm>
            <a:off x="3659022" y="4060609"/>
            <a:ext cx="2148984"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矩形 74"/>
          <p:cNvSpPr>
            <a:spLocks noChangeArrowheads="1"/>
          </p:cNvSpPr>
          <p:nvPr/>
        </p:nvSpPr>
        <p:spPr bwMode="auto">
          <a:xfrm>
            <a:off x="6243088" y="4075623"/>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8975947" y="1564330"/>
            <a:ext cx="1701381" cy="2313635"/>
            <a:chOff x="6213649" y="1213071"/>
            <a:chExt cx="1385887" cy="1884363"/>
          </a:xfrm>
        </p:grpSpPr>
        <p:sp>
          <p:nvSpPr>
            <p:cNvPr id="3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32" name="椭圆 49"/>
            <p:cNvSpPr>
              <a:spLocks noChangeArrowheads="1"/>
            </p:cNvSpPr>
            <p:nvPr/>
          </p:nvSpPr>
          <p:spPr bwMode="auto">
            <a:xfrm>
              <a:off x="6213649" y="1711546"/>
              <a:ext cx="1385887" cy="1385888"/>
            </a:xfrm>
            <a:prstGeom prst="ellipse">
              <a:avLst/>
            </a:prstGeom>
            <a:solidFill>
              <a:schemeClr val="accent4"/>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4"/>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对商品卖点的把握正确</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nvGrpSpPr>
            <p:cNvPr id="34" name="椭圆 71"/>
            <p:cNvGrpSpPr/>
            <p:nvPr/>
          </p:nvGrpSpPr>
          <p:grpSpPr bwMode="auto">
            <a:xfrm>
              <a:off x="6840711" y="1906809"/>
              <a:ext cx="133350" cy="127000"/>
              <a:chOff x="0" y="0"/>
              <a:chExt cx="84" cy="80"/>
            </a:xfrm>
          </p:grpSpPr>
          <p:pic>
            <p:nvPicPr>
              <p:cNvPr id="36" name="椭圆 7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3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38" name="矩形 74"/>
          <p:cNvSpPr>
            <a:spLocks noChangeArrowheads="1"/>
          </p:cNvSpPr>
          <p:nvPr/>
        </p:nvSpPr>
        <p:spPr bwMode="auto">
          <a:xfrm>
            <a:off x="8829011" y="4060609"/>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42194" y="3873053"/>
            <a:ext cx="2068760" cy="1880396"/>
            <a:chOff x="1030439" y="3618023"/>
            <a:chExt cx="1551772" cy="1410297"/>
          </a:xfrm>
        </p:grpSpPr>
        <p:sp>
          <p:nvSpPr>
            <p:cNvPr id="4"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grpSp>
          <p:nvGrpSpPr>
            <p:cNvPr id="5" name="组合 4"/>
            <p:cNvGrpSpPr/>
            <p:nvPr/>
          </p:nvGrpSpPr>
          <p:grpSpPr>
            <a:xfrm>
              <a:off x="1139650" y="3618023"/>
              <a:ext cx="1365121" cy="947175"/>
              <a:chOff x="1139650" y="3618023"/>
              <a:chExt cx="1365121" cy="947175"/>
            </a:xfrm>
          </p:grpSpPr>
          <p:sp>
            <p:nvSpPr>
              <p:cNvPr id="6" name="椭圆 5"/>
              <p:cNvSpPr/>
              <p:nvPr/>
            </p:nvSpPr>
            <p:spPr bwMode="auto">
              <a:xfrm rot="1267204">
                <a:off x="1402404" y="3739108"/>
                <a:ext cx="826088" cy="8260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139650" y="3618023"/>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06325" y="3618024"/>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2777" y="3933056"/>
                <a:ext cx="754151" cy="438581"/>
              </a:xfrm>
              <a:prstGeom prst="rect">
                <a:avLst/>
              </a:prstGeom>
              <a:noFill/>
            </p:spPr>
            <p:txBody>
              <a:bodyPr wrap="none" rtlCol="0">
                <a:spAutoFit/>
              </a:bodyPr>
              <a:lstStyle/>
              <a:p>
                <a:r>
                  <a:rPr lang="zh-CN" altLang="en-US" sz="1600" dirty="0">
                    <a:solidFill>
                      <a:schemeClr val="bg1"/>
                    </a:solidFill>
                  </a:rPr>
                  <a:t>部分问题</a:t>
                </a:r>
                <a:endParaRPr lang="en-US" altLang="zh-CN" sz="1600" dirty="0">
                  <a:solidFill>
                    <a:schemeClr val="bg1"/>
                  </a:solidFill>
                </a:endParaRPr>
              </a:p>
              <a:p>
                <a:r>
                  <a:rPr lang="zh-CN" altLang="en-US" sz="1600" dirty="0">
                    <a:solidFill>
                      <a:schemeClr val="bg1"/>
                    </a:solidFill>
                  </a:rPr>
                  <a:t>认识不足</a:t>
                </a:r>
                <a:endParaRPr lang="zh-CN" altLang="en-US" sz="1600" dirty="0">
                  <a:solidFill>
                    <a:schemeClr val="bg1"/>
                  </a:solidFill>
                </a:endParaRPr>
              </a:p>
            </p:txBody>
          </p:sp>
        </p:grpSp>
      </p:grpSp>
      <p:grpSp>
        <p:nvGrpSpPr>
          <p:cNvPr id="10" name="组合 9"/>
          <p:cNvGrpSpPr/>
          <p:nvPr/>
        </p:nvGrpSpPr>
        <p:grpSpPr>
          <a:xfrm>
            <a:off x="3738467" y="2034369"/>
            <a:ext cx="2068760" cy="2153833"/>
            <a:chOff x="2902888" y="2239009"/>
            <a:chExt cx="1551772" cy="1615375"/>
          </a:xfrm>
        </p:grpSpPr>
        <p:sp>
          <p:nvSpPr>
            <p:cNvPr id="11"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2" name="椭圆 11"/>
            <p:cNvSpPr/>
            <p:nvPr/>
          </p:nvSpPr>
          <p:spPr bwMode="auto">
            <a:xfrm rot="1267204">
              <a:off x="3283185" y="2239009"/>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996214" y="3854372"/>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82187" y="3503169"/>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94985" y="2395058"/>
              <a:ext cx="754150" cy="438581"/>
            </a:xfrm>
            <a:prstGeom prst="rect">
              <a:avLst/>
            </a:prstGeom>
            <a:noFill/>
          </p:spPr>
          <p:txBody>
            <a:bodyPr wrap="none" rtlCol="0">
              <a:spAutoFit/>
            </a:bodyPr>
            <a:lstStyle/>
            <a:p>
              <a:r>
                <a:rPr lang="zh-CN" altLang="en-US" sz="1600" dirty="0">
                  <a:solidFill>
                    <a:schemeClr val="bg1"/>
                  </a:solidFill>
                </a:rPr>
                <a:t>行动迟缓</a:t>
              </a:r>
              <a:endParaRPr lang="en-US" altLang="zh-CN" sz="1600" dirty="0">
                <a:solidFill>
                  <a:schemeClr val="bg1"/>
                </a:solidFill>
              </a:endParaRPr>
            </a:p>
            <a:p>
              <a:r>
                <a:rPr lang="zh-CN" altLang="en-US" sz="1600" dirty="0">
                  <a:solidFill>
                    <a:schemeClr val="bg1"/>
                  </a:solidFill>
                </a:rPr>
                <a:t>错过时机</a:t>
              </a:r>
              <a:endParaRPr lang="zh-CN" altLang="en-US" sz="1600" dirty="0">
                <a:solidFill>
                  <a:schemeClr val="bg1"/>
                </a:solidFill>
              </a:endParaRPr>
            </a:p>
          </p:txBody>
        </p:sp>
      </p:grpSp>
      <p:grpSp>
        <p:nvGrpSpPr>
          <p:cNvPr id="16" name="组合 15"/>
          <p:cNvGrpSpPr/>
          <p:nvPr/>
        </p:nvGrpSpPr>
        <p:grpSpPr>
          <a:xfrm>
            <a:off x="6234741" y="3849699"/>
            <a:ext cx="2068760" cy="1888329"/>
            <a:chOff x="4775337" y="3600507"/>
            <a:chExt cx="1551772" cy="1416247"/>
          </a:xfrm>
        </p:grpSpPr>
        <p:sp>
          <p:nvSpPr>
            <p:cNvPr id="17" name="椭圆 16"/>
            <p:cNvSpPr/>
            <p:nvPr/>
          </p:nvSpPr>
          <p:spPr bwMode="auto">
            <a:xfrm rot="1267204">
              <a:off x="5132056" y="3731833"/>
              <a:ext cx="843072" cy="843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8"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868663" y="3600507"/>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51222" y="3600508"/>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90227" y="3933056"/>
              <a:ext cx="754150" cy="438581"/>
            </a:xfrm>
            <a:prstGeom prst="rect">
              <a:avLst/>
            </a:prstGeom>
            <a:noFill/>
          </p:spPr>
          <p:txBody>
            <a:bodyPr wrap="none" rtlCol="0">
              <a:spAutoFit/>
            </a:bodyPr>
            <a:lstStyle/>
            <a:p>
              <a:pPr algn="ctr"/>
              <a:r>
                <a:rPr lang="zh-CN" altLang="en-US" sz="1600" dirty="0">
                  <a:solidFill>
                    <a:schemeClr val="bg1"/>
                  </a:solidFill>
                </a:rPr>
                <a:t>恶意竞争</a:t>
              </a:r>
              <a:endParaRPr lang="en-US" altLang="zh-CN" sz="1600" dirty="0">
                <a:solidFill>
                  <a:schemeClr val="bg1"/>
                </a:solidFill>
              </a:endParaRPr>
            </a:p>
            <a:p>
              <a:pPr algn="ctr"/>
              <a:r>
                <a:rPr lang="zh-CN" altLang="en-US" sz="1600" dirty="0">
                  <a:solidFill>
                    <a:schemeClr val="bg1"/>
                  </a:solidFill>
                </a:rPr>
                <a:t>被动应对</a:t>
              </a:r>
              <a:endParaRPr lang="zh-CN" altLang="en-US" sz="1600" dirty="0">
                <a:solidFill>
                  <a:schemeClr val="bg1"/>
                </a:solidFill>
              </a:endParaRPr>
            </a:p>
          </p:txBody>
        </p:sp>
      </p:grpSp>
      <p:grpSp>
        <p:nvGrpSpPr>
          <p:cNvPr id="22" name="组合 21"/>
          <p:cNvGrpSpPr/>
          <p:nvPr/>
        </p:nvGrpSpPr>
        <p:grpSpPr>
          <a:xfrm>
            <a:off x="8975488" y="1953657"/>
            <a:ext cx="2068760" cy="2153833"/>
            <a:chOff x="6831165" y="2178475"/>
            <a:chExt cx="1551772" cy="1615375"/>
          </a:xfrm>
        </p:grpSpPr>
        <p:sp>
          <p:nvSpPr>
            <p:cNvPr id="23"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24" name="椭圆 23"/>
            <p:cNvSpPr/>
            <p:nvPr/>
          </p:nvSpPr>
          <p:spPr bwMode="auto">
            <a:xfrm rot="1267204">
              <a:off x="7211462" y="2178475"/>
              <a:ext cx="802497" cy="8024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6924491" y="3793838"/>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610464" y="3442635"/>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55425" y="2348880"/>
              <a:ext cx="754150" cy="438581"/>
            </a:xfrm>
            <a:prstGeom prst="rect">
              <a:avLst/>
            </a:prstGeom>
            <a:noFill/>
          </p:spPr>
          <p:txBody>
            <a:bodyPr wrap="none" rtlCol="0">
              <a:spAutoFit/>
            </a:bodyPr>
            <a:lstStyle/>
            <a:p>
              <a:r>
                <a:rPr lang="zh-CN" altLang="en-US" sz="1600" dirty="0">
                  <a:solidFill>
                    <a:schemeClr val="bg1"/>
                  </a:solidFill>
                </a:rPr>
                <a:t>认识不清</a:t>
              </a:r>
              <a:endParaRPr lang="en-US" altLang="zh-CN" sz="1600" dirty="0">
                <a:solidFill>
                  <a:schemeClr val="bg1"/>
                </a:solidFill>
              </a:endParaRPr>
            </a:p>
            <a:p>
              <a:r>
                <a:rPr lang="zh-CN" altLang="en-US" sz="1600" dirty="0">
                  <a:solidFill>
                    <a:schemeClr val="bg1"/>
                  </a:solidFill>
                </a:rPr>
                <a:t>把握不准</a:t>
              </a:r>
              <a:endParaRPr lang="en-US" altLang="zh-CN" sz="1600" dirty="0">
                <a:solidFill>
                  <a:schemeClr val="bg1"/>
                </a:solidFill>
              </a:endParaRPr>
            </a:p>
          </p:txBody>
        </p:sp>
      </p:grpSp>
      <p:sp>
        <p:nvSpPr>
          <p:cNvPr id="28" name="TextBox 27"/>
          <p:cNvSpPr txBox="1"/>
          <p:nvPr/>
        </p:nvSpPr>
        <p:spPr>
          <a:xfrm>
            <a:off x="1104097" y="2150120"/>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endParaRPr lang="zh-CN" altLang="en-US" sz="1400" dirty="0">
              <a:solidFill>
                <a:schemeClr val="tx1">
                  <a:lumMod val="50000"/>
                  <a:lumOff val="50000"/>
                </a:schemeClr>
              </a:solidFill>
            </a:endParaRPr>
          </a:p>
        </p:txBody>
      </p:sp>
      <p:sp>
        <p:nvSpPr>
          <p:cNvPr id="29" name="TextBox 28"/>
          <p:cNvSpPr txBox="1"/>
          <p:nvPr/>
        </p:nvSpPr>
        <p:spPr>
          <a:xfrm>
            <a:off x="3583454" y="4567952"/>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endParaRPr lang="zh-CN" altLang="en-US" sz="1400" dirty="0">
              <a:solidFill>
                <a:schemeClr val="tx1">
                  <a:lumMod val="50000"/>
                  <a:lumOff val="50000"/>
                </a:schemeClr>
              </a:solidFill>
            </a:endParaRPr>
          </a:p>
        </p:txBody>
      </p:sp>
      <p:sp>
        <p:nvSpPr>
          <p:cNvPr id="30" name="TextBox 29"/>
          <p:cNvSpPr txBox="1"/>
          <p:nvPr/>
        </p:nvSpPr>
        <p:spPr>
          <a:xfrm>
            <a:off x="6234742" y="2113466"/>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endParaRPr lang="zh-CN" altLang="en-US" sz="1400" dirty="0">
              <a:solidFill>
                <a:schemeClr val="tx1">
                  <a:lumMod val="50000"/>
                  <a:lumOff val="50000"/>
                </a:schemeClr>
              </a:solidFill>
            </a:endParaRPr>
          </a:p>
        </p:txBody>
      </p:sp>
      <p:sp>
        <p:nvSpPr>
          <p:cNvPr id="31" name="TextBox 30"/>
          <p:cNvSpPr txBox="1"/>
          <p:nvPr/>
        </p:nvSpPr>
        <p:spPr>
          <a:xfrm>
            <a:off x="8791264" y="4504846"/>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这里根据您的需要输入介绍文本，这里根据您的需要输入介绍文本，这里根据您的需要输入介绍文本。</a:t>
            </a:r>
            <a:endParaRPr lang="zh-CN" altLang="en-US" sz="14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04526" y="1605922"/>
            <a:ext cx="3684636" cy="4415367"/>
            <a:chOff x="1870869" y="1132433"/>
            <a:chExt cx="2763837" cy="3311525"/>
          </a:xfrm>
        </p:grpSpPr>
        <p:sp>
          <p:nvSpPr>
            <p:cNvPr id="13" name="Freeform 48"/>
            <p:cNvSpPr/>
            <p:nvPr/>
          </p:nvSpPr>
          <p:spPr bwMode="auto">
            <a:xfrm flipH="1">
              <a:off x="18708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14" name="Freeform 49"/>
            <p:cNvSpPr/>
            <p:nvPr/>
          </p:nvSpPr>
          <p:spPr bwMode="auto">
            <a:xfrm flipH="1">
              <a:off x="18708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15" name="Freeform 50"/>
            <p:cNvSpPr/>
            <p:nvPr/>
          </p:nvSpPr>
          <p:spPr bwMode="auto">
            <a:xfrm rot="10800000" flipH="1" flipV="1">
              <a:off x="18708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16" name="Freeform 51"/>
            <p:cNvSpPr/>
            <p:nvPr/>
          </p:nvSpPr>
          <p:spPr bwMode="auto">
            <a:xfrm flipH="1">
              <a:off x="18708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17" name="Freeform 52"/>
            <p:cNvSpPr/>
            <p:nvPr/>
          </p:nvSpPr>
          <p:spPr bwMode="auto">
            <a:xfrm flipH="1">
              <a:off x="1870869"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18" name="Rectangle 58"/>
            <p:cNvSpPr>
              <a:spLocks noChangeArrowheads="1"/>
            </p:cNvSpPr>
            <p:nvPr/>
          </p:nvSpPr>
          <p:spPr bwMode="auto">
            <a:xfrm flipH="1">
              <a:off x="1870869" y="1137196"/>
              <a:ext cx="1290637" cy="544512"/>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19" name="Rectangle 58"/>
            <p:cNvSpPr>
              <a:spLocks noChangeArrowheads="1"/>
            </p:cNvSpPr>
            <p:nvPr/>
          </p:nvSpPr>
          <p:spPr bwMode="auto">
            <a:xfrm flipH="1">
              <a:off x="1870869" y="1837283"/>
              <a:ext cx="1290637" cy="544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20" name="Rectangle 58"/>
            <p:cNvSpPr>
              <a:spLocks noChangeArrowheads="1"/>
            </p:cNvSpPr>
            <p:nvPr/>
          </p:nvSpPr>
          <p:spPr bwMode="auto">
            <a:xfrm flipH="1">
              <a:off x="1870869" y="2537371"/>
              <a:ext cx="1290637" cy="544512"/>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21" name="Rectangle 58"/>
            <p:cNvSpPr>
              <a:spLocks noChangeArrowheads="1"/>
            </p:cNvSpPr>
            <p:nvPr/>
          </p:nvSpPr>
          <p:spPr bwMode="auto">
            <a:xfrm flipH="1">
              <a:off x="1870869" y="3200946"/>
              <a:ext cx="1290637" cy="542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22" name="Rectangle 58"/>
            <p:cNvSpPr>
              <a:spLocks noChangeArrowheads="1"/>
            </p:cNvSpPr>
            <p:nvPr/>
          </p:nvSpPr>
          <p:spPr bwMode="auto">
            <a:xfrm flipH="1">
              <a:off x="1870869" y="3901033"/>
              <a:ext cx="1290637" cy="54292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grpSp>
      <p:grpSp>
        <p:nvGrpSpPr>
          <p:cNvPr id="4" name="组合 3"/>
          <p:cNvGrpSpPr/>
          <p:nvPr/>
        </p:nvGrpSpPr>
        <p:grpSpPr>
          <a:xfrm>
            <a:off x="6227788" y="1605922"/>
            <a:ext cx="3684636" cy="4415367"/>
            <a:chOff x="4588669" y="1132433"/>
            <a:chExt cx="2763837" cy="3311525"/>
          </a:xfrm>
        </p:grpSpPr>
        <p:sp>
          <p:nvSpPr>
            <p:cNvPr id="23" name="Freeform 48"/>
            <p:cNvSpPr/>
            <p:nvPr/>
          </p:nvSpPr>
          <p:spPr bwMode="auto">
            <a:xfrm>
              <a:off x="45886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24" name="Freeform 49"/>
            <p:cNvSpPr/>
            <p:nvPr/>
          </p:nvSpPr>
          <p:spPr bwMode="auto">
            <a:xfrm>
              <a:off x="45886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25" name="Freeform 50"/>
            <p:cNvSpPr/>
            <p:nvPr/>
          </p:nvSpPr>
          <p:spPr bwMode="auto">
            <a:xfrm rot="10800000" flipV="1">
              <a:off x="45886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26" name="Freeform 51"/>
            <p:cNvSpPr/>
            <p:nvPr/>
          </p:nvSpPr>
          <p:spPr bwMode="auto">
            <a:xfrm>
              <a:off x="45886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27" name="Freeform 52"/>
            <p:cNvSpPr/>
            <p:nvPr/>
          </p:nvSpPr>
          <p:spPr bwMode="auto">
            <a:xfrm>
              <a:off x="4615656"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a:p>
          </p:txBody>
        </p:sp>
        <p:sp>
          <p:nvSpPr>
            <p:cNvPr id="28" name="Rectangle 58"/>
            <p:cNvSpPr>
              <a:spLocks noChangeArrowheads="1"/>
            </p:cNvSpPr>
            <p:nvPr/>
          </p:nvSpPr>
          <p:spPr bwMode="auto">
            <a:xfrm>
              <a:off x="6063456" y="1137196"/>
              <a:ext cx="1289050" cy="544512"/>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29" name="Rectangle 58"/>
            <p:cNvSpPr>
              <a:spLocks noChangeArrowheads="1"/>
            </p:cNvSpPr>
            <p:nvPr/>
          </p:nvSpPr>
          <p:spPr bwMode="auto">
            <a:xfrm>
              <a:off x="6063456" y="1837283"/>
              <a:ext cx="1289050" cy="5445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30" name="Rectangle 58"/>
            <p:cNvSpPr>
              <a:spLocks noChangeArrowheads="1"/>
            </p:cNvSpPr>
            <p:nvPr/>
          </p:nvSpPr>
          <p:spPr bwMode="auto">
            <a:xfrm>
              <a:off x="6063456" y="2537371"/>
              <a:ext cx="1289050" cy="544512"/>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31" name="Rectangle 58"/>
            <p:cNvSpPr>
              <a:spLocks noChangeArrowheads="1"/>
            </p:cNvSpPr>
            <p:nvPr/>
          </p:nvSpPr>
          <p:spPr bwMode="auto">
            <a:xfrm>
              <a:off x="6063456" y="3200946"/>
              <a:ext cx="1289050" cy="54292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sp>
          <p:nvSpPr>
            <p:cNvPr id="32" name="Rectangle 58"/>
            <p:cNvSpPr>
              <a:spLocks noChangeArrowheads="1"/>
            </p:cNvSpPr>
            <p:nvPr/>
          </p:nvSpPr>
          <p:spPr bwMode="auto">
            <a:xfrm>
              <a:off x="6063456" y="3901033"/>
              <a:ext cx="1289050" cy="542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00" dirty="0">
                  <a:solidFill>
                    <a:srgbClr val="FFFFFF"/>
                  </a:solidFill>
                  <a:latin typeface="+mn-ea"/>
                  <a:ea typeface="+mn-ea"/>
                </a:rPr>
                <a:t>添加目标</a:t>
              </a:r>
              <a:endParaRPr lang="zh-CN" altLang="en-US" sz="2100" dirty="0">
                <a:solidFill>
                  <a:srgbClr val="FFFFFF"/>
                </a:solidFill>
                <a:latin typeface="+mn-ea"/>
                <a:ea typeface="+mn-ea"/>
              </a:endParaRPr>
            </a:p>
          </p:txBody>
        </p:sp>
      </p:grpSp>
      <p:sp>
        <p:nvSpPr>
          <p:cNvPr id="33" name="椭圆 32"/>
          <p:cNvSpPr/>
          <p:nvPr/>
        </p:nvSpPr>
        <p:spPr>
          <a:xfrm>
            <a:off x="5440489" y="3015621"/>
            <a:ext cx="1648668" cy="1648884"/>
          </a:xfrm>
          <a:prstGeom prst="ellipse">
            <a:avLst/>
          </a:prstGeom>
          <a:solidFill>
            <a:schemeClr val="accent1"/>
          </a:solidFill>
          <a:ln cmpd="dbl">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700" dirty="0">
                <a:solidFill>
                  <a:srgbClr val="FFFFFF"/>
                </a:solidFill>
                <a:latin typeface="微软雅黑" panose="020B0503020204020204" pitchFamily="34" charset="-122"/>
              </a:rPr>
              <a:t>具体目标</a:t>
            </a:r>
            <a:endParaRPr lang="zh-CN" altLang="en-US" sz="3700" dirty="0">
              <a:solidFill>
                <a:srgbClr val="FFFFFF"/>
              </a:solidFill>
              <a:latin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2"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95071" y="1897584"/>
            <a:ext cx="4223753" cy="567575"/>
            <a:chOff x="161608" y="1701214"/>
            <a:chExt cx="4609821" cy="619372"/>
          </a:xfrm>
          <a:solidFill>
            <a:srgbClr val="DB7F06"/>
          </a:solidFill>
        </p:grpSpPr>
        <p:sp>
          <p:nvSpPr>
            <p:cNvPr id="4" name="TextBox 3"/>
            <p:cNvSpPr txBox="1"/>
            <p:nvPr>
              <p:custDataLst>
                <p:tags r:id="rId1"/>
              </p:custDataLst>
            </p:nvPr>
          </p:nvSpPr>
          <p:spPr>
            <a:xfrm>
              <a:off x="161608" y="1701214"/>
              <a:ext cx="4609821" cy="619372"/>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5" name="TextBox 4"/>
            <p:cNvSpPr txBox="1"/>
            <p:nvPr>
              <p:custDataLst>
                <p:tags r:id="rId2"/>
              </p:custDataLst>
            </p:nvPr>
          </p:nvSpPr>
          <p:spPr>
            <a:xfrm>
              <a:off x="478469" y="1772179"/>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dirty="0"/>
            </a:p>
          </p:txBody>
        </p:sp>
      </p:grpSp>
      <p:grpSp>
        <p:nvGrpSpPr>
          <p:cNvPr id="6" name="组合 5"/>
          <p:cNvGrpSpPr/>
          <p:nvPr/>
        </p:nvGrpSpPr>
        <p:grpSpPr>
          <a:xfrm>
            <a:off x="2739294" y="2573954"/>
            <a:ext cx="1369650" cy="1552519"/>
            <a:chOff x="755576" y="2439310"/>
            <a:chExt cx="1494841" cy="1694204"/>
          </a:xfrm>
          <a:solidFill>
            <a:srgbClr val="709020"/>
          </a:solidFill>
        </p:grpSpPr>
        <p:grpSp>
          <p:nvGrpSpPr>
            <p:cNvPr id="7" name="组合 6"/>
            <p:cNvGrpSpPr/>
            <p:nvPr/>
          </p:nvGrpSpPr>
          <p:grpSpPr>
            <a:xfrm>
              <a:off x="755576" y="2439310"/>
              <a:ext cx="1494841" cy="1694204"/>
              <a:chOff x="755576" y="2439310"/>
              <a:chExt cx="1494841" cy="1694204"/>
            </a:xfrm>
            <a:grpFill/>
          </p:grpSpPr>
          <p:sp>
            <p:nvSpPr>
              <p:cNvPr id="9" name="Right Triangle 40"/>
              <p:cNvSpPr/>
              <p:nvPr>
                <p:custDataLst>
                  <p:tags r:id="rId3"/>
                </p:custDataLst>
              </p:nvPr>
            </p:nvSpPr>
            <p:spPr bwMode="auto">
              <a:xfrm rot="10800000" flipV="1">
                <a:off x="1344297" y="2439310"/>
                <a:ext cx="451948" cy="649688"/>
              </a:xfrm>
              <a:prstGeom prst="rtTriangle">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0" name="Rectangle 47"/>
              <p:cNvSpPr/>
              <p:nvPr>
                <p:custDataLst>
                  <p:tags r:id="rId4"/>
                </p:custDataLst>
              </p:nvPr>
            </p:nvSpPr>
            <p:spPr bwMode="auto">
              <a:xfrm>
                <a:off x="755576" y="3088998"/>
                <a:ext cx="1494841" cy="1044516"/>
              </a:xfrm>
              <a:prstGeom prst="rect">
                <a:avLst/>
              </a:prstGeom>
              <a:solidFill>
                <a:schemeClr val="accent5"/>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8" name="TextBox 7"/>
            <p:cNvSpPr txBox="1"/>
            <p:nvPr>
              <p:custDataLst>
                <p:tags r:id="rId5"/>
              </p:custDataLst>
            </p:nvPr>
          </p:nvSpPr>
          <p:spPr>
            <a:xfrm>
              <a:off x="1209747" y="3187828"/>
              <a:ext cx="586498" cy="927678"/>
            </a:xfrm>
            <a:prstGeom prst="rect">
              <a:avLst/>
            </a:prstGeom>
            <a:noFill/>
          </p:spPr>
          <p:txBody>
            <a:bodyPr wrap="square" lIns="93278" tIns="93278" rIns="93278" bIns="93278" rtlCol="0">
              <a:spAutoFit/>
            </a:bodyPr>
            <a:lstStyle/>
            <a:p>
              <a:pPr algn="ctr">
                <a:buSzPct val="90000"/>
              </a:pPr>
              <a:r>
                <a:rPr lang="en-US" sz="4300" dirty="0">
                  <a:gradFill>
                    <a:gsLst>
                      <a:gs pos="0">
                        <a:srgbClr val="FFFFFF"/>
                      </a:gs>
                      <a:gs pos="100000">
                        <a:srgbClr val="FFFFFF"/>
                      </a:gs>
                    </a:gsLst>
                    <a:lin ang="5400000" scaled="0"/>
                  </a:gradFill>
                </a:rPr>
                <a:t>1</a:t>
              </a:r>
              <a:endParaRPr lang="en-US" sz="4300" dirty="0">
                <a:gradFill>
                  <a:gsLst>
                    <a:gs pos="0">
                      <a:srgbClr val="FFFFFF"/>
                    </a:gs>
                    <a:gs pos="100000">
                      <a:srgbClr val="FFFFFF"/>
                    </a:gs>
                  </a:gsLst>
                  <a:lin ang="5400000" scaled="0"/>
                </a:gradFill>
              </a:endParaRPr>
            </a:p>
          </p:txBody>
        </p:sp>
      </p:grpSp>
      <p:grpSp>
        <p:nvGrpSpPr>
          <p:cNvPr id="11" name="组合 10"/>
          <p:cNvGrpSpPr/>
          <p:nvPr/>
        </p:nvGrpSpPr>
        <p:grpSpPr>
          <a:xfrm>
            <a:off x="6459245" y="1892831"/>
            <a:ext cx="3781030" cy="567575"/>
            <a:chOff x="4815546" y="1696027"/>
            <a:chExt cx="4126633" cy="619372"/>
          </a:xfrm>
          <a:solidFill>
            <a:srgbClr val="DB7F06"/>
          </a:solidFill>
        </p:grpSpPr>
        <p:sp>
          <p:nvSpPr>
            <p:cNvPr id="12" name="TextBox 11"/>
            <p:cNvSpPr txBox="1"/>
            <p:nvPr>
              <p:custDataLst>
                <p:tags r:id="rId6"/>
              </p:custDataLst>
            </p:nvPr>
          </p:nvSpPr>
          <p:spPr>
            <a:xfrm>
              <a:off x="4815546" y="1696027"/>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defPPr>
                <a:defRPr lang="en-US"/>
              </a:defPPr>
              <a:lvl1pPr algn="ctr" defTabSz="913765">
                <a:defRPr sz="2200">
                  <a:solidFill>
                    <a:srgbClr val="FFFFFF">
                      <a:alpha val="98824"/>
                    </a:srgb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13" name="TextBox 12"/>
            <p:cNvSpPr txBox="1"/>
            <p:nvPr>
              <p:custDataLst>
                <p:tags r:id="rId7"/>
              </p:custDataLst>
            </p:nvPr>
          </p:nvSpPr>
          <p:spPr>
            <a:xfrm>
              <a:off x="4860032" y="1765995"/>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altLang="zh-CN" dirty="0"/>
            </a:p>
          </p:txBody>
        </p:sp>
      </p:grpSp>
      <p:grpSp>
        <p:nvGrpSpPr>
          <p:cNvPr id="14" name="组合 13"/>
          <p:cNvGrpSpPr/>
          <p:nvPr/>
        </p:nvGrpSpPr>
        <p:grpSpPr>
          <a:xfrm>
            <a:off x="6542322" y="2573954"/>
            <a:ext cx="1784096" cy="1552519"/>
            <a:chOff x="4906217" y="2439310"/>
            <a:chExt cx="1947170" cy="1694204"/>
          </a:xfrm>
          <a:solidFill>
            <a:srgbClr val="709020"/>
          </a:solidFill>
        </p:grpSpPr>
        <p:sp>
          <p:nvSpPr>
            <p:cNvPr id="15" name="Rectangle 48"/>
            <p:cNvSpPr/>
            <p:nvPr>
              <p:custDataLst>
                <p:tags r:id="rId8"/>
              </p:custDataLst>
            </p:nvPr>
          </p:nvSpPr>
          <p:spPr bwMode="auto">
            <a:xfrm>
              <a:off x="4906217" y="3088998"/>
              <a:ext cx="1947170" cy="104451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6" name="TextBox 15"/>
            <p:cNvSpPr txBox="1"/>
            <p:nvPr>
              <p:custDataLst>
                <p:tags r:id="rId9"/>
              </p:custDataLst>
            </p:nvPr>
          </p:nvSpPr>
          <p:spPr>
            <a:xfrm>
              <a:off x="5586553" y="3165395"/>
              <a:ext cx="586499" cy="742953"/>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3</a:t>
              </a:r>
              <a:endParaRPr lang="en-US" dirty="0"/>
            </a:p>
          </p:txBody>
        </p:sp>
        <p:sp>
          <p:nvSpPr>
            <p:cNvPr id="17" name="Right Triangle 59"/>
            <p:cNvSpPr/>
            <p:nvPr>
              <p:custDataLst>
                <p:tags r:id="rId10"/>
              </p:custDataLst>
            </p:nvPr>
          </p:nvSpPr>
          <p:spPr bwMode="auto">
            <a:xfrm rot="10800000" flipV="1">
              <a:off x="6228535" y="2439310"/>
              <a:ext cx="451948" cy="649688"/>
            </a:xfrm>
            <a:prstGeom prst="rtTriangle">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18" name="组合 17"/>
          <p:cNvGrpSpPr/>
          <p:nvPr/>
        </p:nvGrpSpPr>
        <p:grpSpPr>
          <a:xfrm>
            <a:off x="2195071" y="4826896"/>
            <a:ext cx="4223753" cy="567575"/>
            <a:chOff x="161608" y="4897860"/>
            <a:chExt cx="4609821" cy="619372"/>
          </a:xfrm>
          <a:solidFill>
            <a:srgbClr val="8AB027"/>
          </a:solidFill>
        </p:grpSpPr>
        <p:sp>
          <p:nvSpPr>
            <p:cNvPr id="19" name="TextBox 18"/>
            <p:cNvSpPr txBox="1"/>
            <p:nvPr>
              <p:custDataLst>
                <p:tags r:id="rId11"/>
              </p:custDataLst>
            </p:nvPr>
          </p:nvSpPr>
          <p:spPr>
            <a:xfrm>
              <a:off x="161608" y="4897860"/>
              <a:ext cx="4609821" cy="619372"/>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20" name="TextBox 19"/>
            <p:cNvSpPr txBox="1"/>
            <p:nvPr>
              <p:custDataLst>
                <p:tags r:id="rId12"/>
              </p:custDataLst>
            </p:nvPr>
          </p:nvSpPr>
          <p:spPr>
            <a:xfrm>
              <a:off x="478469" y="4968292"/>
              <a:ext cx="3976097" cy="405063"/>
            </a:xfrm>
            <a:prstGeom prst="rect">
              <a:avLst/>
            </a:prstGeom>
            <a:noFill/>
          </p:spPr>
          <p:txBody>
            <a:bodyPr wrap="square" lIns="93278" tIns="46639" rIns="93278" bIns="46639" rtlCol="0">
              <a:spAutoFit/>
            </a:bodyPr>
            <a:lstStyle/>
            <a:p>
              <a:pPr algn="ctr">
                <a:buSzPct val="90000"/>
              </a:pPr>
              <a:r>
                <a:rPr lang="zh-CN" altLang="en-US" dirty="0">
                  <a:gradFill>
                    <a:gsLst>
                      <a:gs pos="0">
                        <a:srgbClr val="FFFFFF"/>
                      </a:gs>
                      <a:gs pos="100000">
                        <a:srgbClr val="FFFFFF"/>
                      </a:gs>
                    </a:gsLst>
                    <a:lin ang="5400000" scaled="0"/>
                  </a:gradFill>
                </a:rPr>
                <a:t>单击此处添加文本</a:t>
              </a:r>
              <a:endParaRPr lang="en-US" altLang="zh-CN" dirty="0">
                <a:gradFill>
                  <a:gsLst>
                    <a:gs pos="0">
                      <a:srgbClr val="FFFFFF"/>
                    </a:gs>
                    <a:gs pos="100000">
                      <a:srgbClr val="FFFFFF"/>
                    </a:gs>
                  </a:gsLst>
                  <a:lin ang="5400000" scaled="0"/>
                </a:gradFill>
              </a:endParaRPr>
            </a:p>
          </p:txBody>
        </p:sp>
      </p:grpSp>
      <p:grpSp>
        <p:nvGrpSpPr>
          <p:cNvPr id="21" name="组合 20"/>
          <p:cNvGrpSpPr/>
          <p:nvPr/>
        </p:nvGrpSpPr>
        <p:grpSpPr>
          <a:xfrm>
            <a:off x="4174981" y="3169308"/>
            <a:ext cx="2301300" cy="1552519"/>
            <a:chOff x="2322492" y="3088998"/>
            <a:chExt cx="2511649" cy="1694204"/>
          </a:xfrm>
          <a:solidFill>
            <a:srgbClr val="8AB027"/>
          </a:solidFill>
        </p:grpSpPr>
        <p:grpSp>
          <p:nvGrpSpPr>
            <p:cNvPr id="22" name="组合 21"/>
            <p:cNvGrpSpPr/>
            <p:nvPr/>
          </p:nvGrpSpPr>
          <p:grpSpPr>
            <a:xfrm>
              <a:off x="2322492" y="3088998"/>
              <a:ext cx="2511649" cy="1044516"/>
              <a:chOff x="2322492" y="3088998"/>
              <a:chExt cx="2511649" cy="1044516"/>
            </a:xfrm>
            <a:grpFill/>
          </p:grpSpPr>
          <p:sp>
            <p:nvSpPr>
              <p:cNvPr id="24" name="Rectangle 50"/>
              <p:cNvSpPr/>
              <p:nvPr>
                <p:custDataLst>
                  <p:tags r:id="rId13"/>
                </p:custDataLst>
              </p:nvPr>
            </p:nvSpPr>
            <p:spPr bwMode="auto">
              <a:xfrm>
                <a:off x="2322492" y="3088998"/>
                <a:ext cx="2511649" cy="1044516"/>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25" name="TextBox 24"/>
              <p:cNvSpPr txBox="1"/>
              <p:nvPr>
                <p:custDataLst>
                  <p:tags r:id="rId14"/>
                </p:custDataLst>
              </p:nvPr>
            </p:nvSpPr>
            <p:spPr>
              <a:xfrm>
                <a:off x="3285069" y="3165395"/>
                <a:ext cx="586498" cy="742952"/>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2</a:t>
                </a:r>
                <a:endParaRPr lang="en-US" dirty="0"/>
              </a:p>
            </p:txBody>
          </p:sp>
        </p:grpSp>
        <p:sp>
          <p:nvSpPr>
            <p:cNvPr id="23" name="Right Triangle 60"/>
            <p:cNvSpPr/>
            <p:nvPr>
              <p:custDataLst>
                <p:tags r:id="rId15"/>
              </p:custDataLst>
            </p:nvPr>
          </p:nvSpPr>
          <p:spPr bwMode="auto">
            <a:xfrm flipV="1">
              <a:off x="3285067" y="4133514"/>
              <a:ext cx="451948" cy="649688"/>
            </a:xfrm>
            <a:prstGeom prst="rtTriangle">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26" name="组合 25"/>
          <p:cNvGrpSpPr/>
          <p:nvPr/>
        </p:nvGrpSpPr>
        <p:grpSpPr>
          <a:xfrm>
            <a:off x="6459245" y="4826896"/>
            <a:ext cx="3781030" cy="567575"/>
            <a:chOff x="4815546" y="4897860"/>
            <a:chExt cx="4126633" cy="619372"/>
          </a:xfrm>
          <a:solidFill>
            <a:srgbClr val="8AB027"/>
          </a:solidFill>
        </p:grpSpPr>
        <p:sp>
          <p:nvSpPr>
            <p:cNvPr id="27" name="TextBox 26"/>
            <p:cNvSpPr txBox="1"/>
            <p:nvPr>
              <p:custDataLst>
                <p:tags r:id="rId16"/>
              </p:custDataLst>
            </p:nvPr>
          </p:nvSpPr>
          <p:spPr>
            <a:xfrm>
              <a:off x="4815546" y="4897860"/>
              <a:ext cx="4126633" cy="619372"/>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endParaRPr>
            </a:p>
          </p:txBody>
        </p:sp>
        <p:sp>
          <p:nvSpPr>
            <p:cNvPr id="28" name="TextBox 27"/>
            <p:cNvSpPr txBox="1"/>
            <p:nvPr>
              <p:custDataLst>
                <p:tags r:id="rId17"/>
              </p:custDataLst>
            </p:nvPr>
          </p:nvSpPr>
          <p:spPr>
            <a:xfrm>
              <a:off x="4932040" y="4968292"/>
              <a:ext cx="3976097" cy="405063"/>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t>单击此处添加文本</a:t>
              </a:r>
              <a:endParaRPr lang="en-US" altLang="zh-CN" dirty="0"/>
            </a:p>
          </p:txBody>
        </p:sp>
      </p:grpSp>
      <p:grpSp>
        <p:nvGrpSpPr>
          <p:cNvPr id="29" name="组合 28"/>
          <p:cNvGrpSpPr/>
          <p:nvPr/>
        </p:nvGrpSpPr>
        <p:grpSpPr>
          <a:xfrm>
            <a:off x="8458373" y="3172634"/>
            <a:ext cx="1369650" cy="1549193"/>
            <a:chOff x="6997403" y="3092627"/>
            <a:chExt cx="1494841" cy="1690575"/>
          </a:xfrm>
          <a:solidFill>
            <a:srgbClr val="8AB027"/>
          </a:solidFill>
        </p:grpSpPr>
        <p:sp>
          <p:nvSpPr>
            <p:cNvPr id="30" name="Rectangle 51"/>
            <p:cNvSpPr/>
            <p:nvPr>
              <p:custDataLst>
                <p:tags r:id="rId18"/>
              </p:custDataLst>
            </p:nvPr>
          </p:nvSpPr>
          <p:spPr bwMode="auto">
            <a:xfrm>
              <a:off x="6997403" y="3092627"/>
              <a:ext cx="1494841" cy="104451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1" name="TextBox 30"/>
            <p:cNvSpPr txBox="1"/>
            <p:nvPr>
              <p:custDataLst>
                <p:tags r:id="rId19"/>
              </p:custDataLst>
            </p:nvPr>
          </p:nvSpPr>
          <p:spPr>
            <a:xfrm>
              <a:off x="7451574" y="3165395"/>
              <a:ext cx="586498" cy="742953"/>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t>4</a:t>
              </a:r>
              <a:endParaRPr lang="en-US" dirty="0"/>
            </a:p>
          </p:txBody>
        </p:sp>
        <p:sp>
          <p:nvSpPr>
            <p:cNvPr id="32" name="Right Triangle 61"/>
            <p:cNvSpPr/>
            <p:nvPr>
              <p:custDataLst>
                <p:tags r:id="rId20"/>
              </p:custDataLst>
            </p:nvPr>
          </p:nvSpPr>
          <p:spPr bwMode="auto">
            <a:xfrm flipV="1">
              <a:off x="7629668" y="4133514"/>
              <a:ext cx="451948" cy="649688"/>
            </a:xfrm>
            <a:prstGeom prst="rtTriangle">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lstStyle/>
            <a:p>
              <a:pPr algn="ctr" defTabSz="1242695"/>
              <a:endParaRPr lang="en-US" sz="2700"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8"/>
          <p:cNvGrpSpPr/>
          <p:nvPr/>
        </p:nvGrpSpPr>
        <p:grpSpPr bwMode="auto">
          <a:xfrm>
            <a:off x="892141" y="5513042"/>
            <a:ext cx="3592542" cy="673602"/>
            <a:chOff x="0" y="0"/>
            <a:chExt cx="928" cy="174"/>
          </a:xfrm>
        </p:grpSpPr>
        <p:sp>
          <p:nvSpPr>
            <p:cNvPr id="9" name="Line 55"/>
            <p:cNvSpPr>
              <a:spLocks noChangeShapeType="1"/>
            </p:cNvSpPr>
            <p:nvPr/>
          </p:nvSpPr>
          <p:spPr bwMode="auto">
            <a:xfrm rot="10800000" flipH="1">
              <a:off x="912" y="0"/>
              <a:ext cx="16" cy="2"/>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0"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1" name="Line 57"/>
            <p:cNvSpPr>
              <a:spLocks noChangeShapeType="1"/>
            </p:cNvSpPr>
            <p:nvPr/>
          </p:nvSpPr>
          <p:spPr bwMode="auto">
            <a:xfrm rot="10800000" flipH="1">
              <a:off x="0" y="171"/>
              <a:ext cx="15" cy="3"/>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2" name="Group 62"/>
          <p:cNvGrpSpPr/>
          <p:nvPr/>
        </p:nvGrpSpPr>
        <p:grpSpPr bwMode="auto">
          <a:xfrm>
            <a:off x="896015" y="2385052"/>
            <a:ext cx="1792401" cy="3801590"/>
            <a:chOff x="0" y="0"/>
            <a:chExt cx="463" cy="982"/>
          </a:xfrm>
        </p:grpSpPr>
        <p:sp>
          <p:nvSpPr>
            <p:cNvPr id="13" name="Line 59"/>
            <p:cNvSpPr>
              <a:spLocks noChangeShapeType="1"/>
            </p:cNvSpPr>
            <p:nvPr/>
          </p:nvSpPr>
          <p:spPr bwMode="auto">
            <a:xfrm rot="10800000" flipH="1">
              <a:off x="456" y="0"/>
              <a:ext cx="7" cy="14"/>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4"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5" name="Line 61"/>
            <p:cNvSpPr>
              <a:spLocks noChangeShapeType="1"/>
            </p:cNvSpPr>
            <p:nvPr/>
          </p:nvSpPr>
          <p:spPr bwMode="auto">
            <a:xfrm rot="10800000" flipH="1">
              <a:off x="0" y="967"/>
              <a:ext cx="6" cy="15"/>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6" name="Group 66"/>
          <p:cNvGrpSpPr/>
          <p:nvPr/>
        </p:nvGrpSpPr>
        <p:grpSpPr bwMode="auto">
          <a:xfrm>
            <a:off x="896015" y="4800724"/>
            <a:ext cx="1780785" cy="1385916"/>
            <a:chOff x="0" y="0"/>
            <a:chExt cx="460" cy="358"/>
          </a:xfrm>
        </p:grpSpPr>
        <p:sp>
          <p:nvSpPr>
            <p:cNvPr id="17" name="Line 63"/>
            <p:cNvSpPr>
              <a:spLocks noChangeShapeType="1"/>
            </p:cNvSpPr>
            <p:nvPr/>
          </p:nvSpPr>
          <p:spPr bwMode="auto">
            <a:xfrm rot="10800000" flipH="1">
              <a:off x="448" y="0"/>
              <a:ext cx="12" cy="9"/>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8" name="Line 64"/>
            <p:cNvSpPr>
              <a:spLocks noChangeShapeType="1"/>
            </p:cNvSpPr>
            <p:nvPr/>
          </p:nvSpPr>
          <p:spPr bwMode="auto">
            <a:xfrm rot="10800000" flipH="1">
              <a:off x="25" y="174"/>
              <a:ext cx="211" cy="164"/>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9" name="Line 65"/>
            <p:cNvSpPr>
              <a:spLocks noChangeShapeType="1"/>
            </p:cNvSpPr>
            <p:nvPr/>
          </p:nvSpPr>
          <p:spPr bwMode="auto">
            <a:xfrm rot="10800000" flipH="1">
              <a:off x="0" y="348"/>
              <a:ext cx="12" cy="10"/>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sp>
        <p:nvSpPr>
          <p:cNvPr id="20" name="AutoShape 67"/>
          <p:cNvSpPr/>
          <p:nvPr/>
        </p:nvSpPr>
        <p:spPr bwMode="auto">
          <a:xfrm>
            <a:off x="2684540" y="2396666"/>
            <a:ext cx="1804013" cy="3124118"/>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chemeClr val="tx2"/>
          </a:solidFill>
          <a:ln>
            <a:noFill/>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1" name="AutoShape 68"/>
          <p:cNvSpPr/>
          <p:nvPr/>
        </p:nvSpPr>
        <p:spPr bwMode="auto">
          <a:xfrm>
            <a:off x="2374837" y="3016065"/>
            <a:ext cx="1502054" cy="2601496"/>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accent1"/>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2" name="AutoShape 69"/>
          <p:cNvSpPr/>
          <p:nvPr/>
        </p:nvSpPr>
        <p:spPr bwMode="auto">
          <a:xfrm>
            <a:off x="2096109" y="3666441"/>
            <a:ext cx="1203968" cy="208274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chemeClr val="accent2"/>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3" name="AutoShape 70"/>
          <p:cNvSpPr/>
          <p:nvPr/>
        </p:nvSpPr>
        <p:spPr bwMode="auto">
          <a:xfrm>
            <a:off x="1786404" y="4285844"/>
            <a:ext cx="902008" cy="1560124"/>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accent3"/>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4" name="AutoShape 71"/>
          <p:cNvSpPr/>
          <p:nvPr/>
        </p:nvSpPr>
        <p:spPr bwMode="auto">
          <a:xfrm>
            <a:off x="857301" y="6144057"/>
            <a:ext cx="73556" cy="73556"/>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cxnSp>
        <p:nvCxnSpPr>
          <p:cNvPr id="25" name="Elbow Connector 21"/>
          <p:cNvCxnSpPr/>
          <p:nvPr/>
        </p:nvCxnSpPr>
        <p:spPr>
          <a:xfrm flipV="1">
            <a:off x="3876895" y="1788106"/>
            <a:ext cx="3277166" cy="2070177"/>
          </a:xfrm>
          <a:prstGeom prst="bentConnector3">
            <a:avLst>
              <a:gd name="adj1" fmla="val 6963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3218084" y="2930804"/>
            <a:ext cx="3935975" cy="1381720"/>
          </a:xfrm>
          <a:prstGeom prst="bentConnector3">
            <a:avLst>
              <a:gd name="adj1" fmla="val 78387"/>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688415" y="4056578"/>
            <a:ext cx="4465646" cy="706112"/>
          </a:xfrm>
          <a:prstGeom prst="bentConnector3">
            <a:avLst>
              <a:gd name="adj1" fmla="val 83929"/>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2096106" y="5212852"/>
            <a:ext cx="5057952" cy="3"/>
          </a:xfrm>
          <a:prstGeom prst="bentConnector3">
            <a:avLst>
              <a:gd name="adj1" fmla="val 5000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31"/>
          <p:cNvGrpSpPr/>
          <p:nvPr/>
        </p:nvGrpSpPr>
        <p:grpSpPr>
          <a:xfrm>
            <a:off x="7411401" y="1298722"/>
            <a:ext cx="4072365" cy="906917"/>
            <a:chOff x="4826000" y="920370"/>
            <a:chExt cx="3055069" cy="680365"/>
          </a:xfrm>
        </p:grpSpPr>
        <p:sp>
          <p:nvSpPr>
            <p:cNvPr id="30"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1"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 </a:t>
              </a: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项目资金短缺</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2" name="Group 31"/>
          <p:cNvGrpSpPr/>
          <p:nvPr/>
        </p:nvGrpSpPr>
        <p:grpSpPr>
          <a:xfrm>
            <a:off x="7411401" y="2606740"/>
            <a:ext cx="4072365" cy="906917"/>
            <a:chOff x="4826000" y="920370"/>
            <a:chExt cx="3055069" cy="680365"/>
          </a:xfrm>
        </p:grpSpPr>
        <p:sp>
          <p:nvSpPr>
            <p:cNvPr id="33"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4"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缺乏相关专业技能人才</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5" name="Group 31"/>
          <p:cNvGrpSpPr/>
          <p:nvPr/>
        </p:nvGrpSpPr>
        <p:grpSpPr>
          <a:xfrm>
            <a:off x="7411401" y="3789209"/>
            <a:ext cx="4072365" cy="906917"/>
            <a:chOff x="4826000" y="920370"/>
            <a:chExt cx="3055069" cy="680365"/>
          </a:xfrm>
        </p:grpSpPr>
        <p:sp>
          <p:nvSpPr>
            <p:cNvPr id="36"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7"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市场容量有限</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8" name="Group 31"/>
          <p:cNvGrpSpPr/>
          <p:nvPr/>
        </p:nvGrpSpPr>
        <p:grpSpPr>
          <a:xfrm>
            <a:off x="7411401" y="4858475"/>
            <a:ext cx="4072365" cy="906917"/>
            <a:chOff x="4826000" y="920370"/>
            <a:chExt cx="3055069" cy="680365"/>
          </a:xfrm>
        </p:grpSpPr>
        <p:sp>
          <p:nvSpPr>
            <p:cNvPr id="39"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40"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竞争压力较大</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sp>
        <p:nvSpPr>
          <p:cNvPr id="41" name="标题 40"/>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50" fill="hold"/>
                                        <p:tgtEl>
                                          <p:spTgt spid="23"/>
                                        </p:tgtEl>
                                        <p:attrNameLst>
                                          <p:attrName>ppt_x</p:attrName>
                                        </p:attrNameLst>
                                      </p:cBhvr>
                                      <p:tavLst>
                                        <p:tav tm="0">
                                          <p:val>
                                            <p:strVal val="1+#ppt_w/2"/>
                                          </p:val>
                                        </p:tav>
                                        <p:tav tm="100000">
                                          <p:val>
                                            <p:strVal val="#ppt_x"/>
                                          </p:val>
                                        </p:tav>
                                      </p:tavLst>
                                    </p:anim>
                                    <p:anim calcmode="lin" valueType="num">
                                      <p:cBhvr additive="base">
                                        <p:cTn id="18" dur="25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250" fill="hold"/>
                                        <p:tgtEl>
                                          <p:spTgt spid="22"/>
                                        </p:tgtEl>
                                        <p:attrNameLst>
                                          <p:attrName>ppt_x</p:attrName>
                                        </p:attrNameLst>
                                      </p:cBhvr>
                                      <p:tavLst>
                                        <p:tav tm="0">
                                          <p:val>
                                            <p:strVal val="1+#ppt_w/2"/>
                                          </p:val>
                                        </p:tav>
                                        <p:tav tm="100000">
                                          <p:val>
                                            <p:strVal val="#ppt_x"/>
                                          </p:val>
                                        </p:tav>
                                      </p:tavLst>
                                    </p:anim>
                                    <p:anim calcmode="lin" valueType="num">
                                      <p:cBhvr additive="base">
                                        <p:cTn id="23" dur="25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2" presetClass="entr" presetSubtype="3"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 fill="hold"/>
                                        <p:tgtEl>
                                          <p:spTgt spid="21"/>
                                        </p:tgtEl>
                                        <p:attrNameLst>
                                          <p:attrName>ppt_x</p:attrName>
                                        </p:attrNameLst>
                                      </p:cBhvr>
                                      <p:tavLst>
                                        <p:tav tm="0">
                                          <p:val>
                                            <p:strVal val="1+#ppt_w/2"/>
                                          </p:val>
                                        </p:tav>
                                        <p:tav tm="100000">
                                          <p:val>
                                            <p:strVal val="#ppt_x"/>
                                          </p:val>
                                        </p:tav>
                                      </p:tavLst>
                                    </p:anim>
                                    <p:anim calcmode="lin" valueType="num">
                                      <p:cBhvr additive="base">
                                        <p:cTn id="28" dur="25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 presetClass="entr" presetSubtype="3"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1+#ppt_w/2"/>
                                          </p:val>
                                        </p:tav>
                                        <p:tav tm="100000">
                                          <p:val>
                                            <p:strVal val="#ppt_x"/>
                                          </p:val>
                                        </p:tav>
                                      </p:tavLst>
                                    </p:anim>
                                    <p:anim calcmode="lin" valueType="num">
                                      <p:cBhvr additive="base">
                                        <p:cTn id="33" dur="250" fill="hold"/>
                                        <p:tgtEl>
                                          <p:spTgt spid="20"/>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750"/>
                                        <p:tgtEl>
                                          <p:spTgt spid="2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750"/>
                                        <p:tgtEl>
                                          <p:spTgt spid="27"/>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left)">
                                      <p:cBhvr>
                                        <p:cTn id="61" dur="750"/>
                                        <p:tgtEl>
                                          <p:spTgt spid="28"/>
                                        </p:tgtEl>
                                      </p:cBhvr>
                                    </p:animEffect>
                                  </p:childTnLst>
                                </p:cTn>
                              </p:par>
                            </p:childTnLst>
                          </p:cTn>
                        </p:par>
                        <p:par>
                          <p:cTn id="62" fill="hold">
                            <p:stCondLst>
                              <p:cond delay="800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81"/>
          <p:cNvGrpSpPr/>
          <p:nvPr/>
        </p:nvGrpSpPr>
        <p:grpSpPr>
          <a:xfrm>
            <a:off x="3890256" y="1505453"/>
            <a:ext cx="4794161" cy="4218359"/>
            <a:chOff x="3802432" y="815742"/>
            <a:chExt cx="4795409" cy="4219457"/>
          </a:xfrm>
          <a:solidFill>
            <a:schemeClr val="bg1">
              <a:lumMod val="75000"/>
              <a:alpha val="36000"/>
            </a:schemeClr>
          </a:solidFill>
        </p:grpSpPr>
        <p:sp>
          <p:nvSpPr>
            <p:cNvPr id="112" name="任意多边形 76"/>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77"/>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78"/>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任意多边形 79"/>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任意多边形 80"/>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组合 26"/>
          <p:cNvGrpSpPr/>
          <p:nvPr/>
        </p:nvGrpSpPr>
        <p:grpSpPr>
          <a:xfrm>
            <a:off x="4497740" y="1563938"/>
            <a:ext cx="3199567" cy="5108185"/>
            <a:chOff x="2628900" y="0"/>
            <a:chExt cx="3924300" cy="6265240"/>
          </a:xfrm>
        </p:grpSpPr>
        <p:sp>
          <p:nvSpPr>
            <p:cNvPr id="118" name="圆角矩形 10"/>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任意多边形 9"/>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任意多边形 12"/>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圆角矩形 23"/>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圆角矩形 20"/>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圆角矩形 21"/>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圆角矩形 22"/>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圆角矩形 1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圆角矩形 1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圆角矩形 1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圆角矩形 1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圆角矩形 1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圆角矩形 1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圆角矩形 24"/>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圆角矩形 25"/>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4" name="任意多边形 51"/>
          <p:cNvSpPr/>
          <p:nvPr/>
        </p:nvSpPr>
        <p:spPr>
          <a:xfrm>
            <a:off x="5361805" y="3668207"/>
            <a:ext cx="1035110" cy="103511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35" name="任意多边形 53"/>
          <p:cNvSpPr/>
          <p:nvPr/>
        </p:nvSpPr>
        <p:spPr>
          <a:xfrm>
            <a:off x="6281687" y="3397321"/>
            <a:ext cx="774034" cy="774034"/>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grpSp>
        <p:nvGrpSpPr>
          <p:cNvPr id="136" name="组合 74"/>
          <p:cNvGrpSpPr/>
          <p:nvPr/>
        </p:nvGrpSpPr>
        <p:grpSpPr>
          <a:xfrm>
            <a:off x="5155016" y="2062284"/>
            <a:ext cx="1658423" cy="1658423"/>
            <a:chOff x="1325410" y="1372731"/>
            <a:chExt cx="1251559" cy="1251560"/>
          </a:xfrm>
          <a:solidFill>
            <a:schemeClr val="accent1"/>
          </a:solidFill>
          <a:effectLst>
            <a:outerShdw blurRad="76200" dist="38100" dir="2700000" algn="tl" rotWithShape="0">
              <a:prstClr val="black">
                <a:alpha val="40000"/>
              </a:prstClr>
            </a:outerShdw>
          </a:effectLst>
        </p:grpSpPr>
        <p:sp>
          <p:nvSpPr>
            <p:cNvPr id="137" name="任意多边形 68"/>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69"/>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70"/>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任意多边形 71"/>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1" name="Group 4"/>
          <p:cNvGrpSpPr>
            <a:grpSpLocks noChangeAspect="1"/>
          </p:cNvGrpSpPr>
          <p:nvPr/>
        </p:nvGrpSpPr>
        <p:grpSpPr bwMode="auto">
          <a:xfrm>
            <a:off x="3479357" y="2349470"/>
            <a:ext cx="420477" cy="492750"/>
            <a:chOff x="1776" y="1776"/>
            <a:chExt cx="64" cy="75"/>
          </a:xfrm>
          <a:solidFill>
            <a:schemeClr val="accent2"/>
          </a:solidFill>
        </p:grpSpPr>
        <p:sp>
          <p:nvSpPr>
            <p:cNvPr id="142"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3"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4"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5"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46" name="Group 18"/>
          <p:cNvGrpSpPr>
            <a:grpSpLocks noChangeAspect="1"/>
          </p:cNvGrpSpPr>
          <p:nvPr/>
        </p:nvGrpSpPr>
        <p:grpSpPr bwMode="auto">
          <a:xfrm>
            <a:off x="7553376" y="4845558"/>
            <a:ext cx="427030" cy="397912"/>
            <a:chOff x="3802" y="2858"/>
            <a:chExt cx="616" cy="574"/>
          </a:xfrm>
          <a:solidFill>
            <a:schemeClr val="accent4"/>
          </a:solidFill>
        </p:grpSpPr>
        <p:sp>
          <p:nvSpPr>
            <p:cNvPr id="14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2" name="Group 13"/>
          <p:cNvGrpSpPr>
            <a:grpSpLocks noChangeAspect="1"/>
          </p:cNvGrpSpPr>
          <p:nvPr/>
        </p:nvGrpSpPr>
        <p:grpSpPr bwMode="auto">
          <a:xfrm>
            <a:off x="8194421" y="2318338"/>
            <a:ext cx="512758" cy="521404"/>
            <a:chOff x="2426" y="2745"/>
            <a:chExt cx="593" cy="603"/>
          </a:xfrm>
          <a:solidFill>
            <a:schemeClr val="accent3"/>
          </a:solidFill>
        </p:grpSpPr>
        <p:sp>
          <p:nvSpPr>
            <p:cNvPr id="153"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4"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5" name="组合 97"/>
          <p:cNvGrpSpPr/>
          <p:nvPr/>
        </p:nvGrpSpPr>
        <p:grpSpPr>
          <a:xfrm>
            <a:off x="4156290" y="4764031"/>
            <a:ext cx="440637" cy="479515"/>
            <a:chOff x="4873626" y="1965325"/>
            <a:chExt cx="269876" cy="293688"/>
          </a:xfrm>
          <a:solidFill>
            <a:schemeClr val="accent1"/>
          </a:solidFill>
        </p:grpSpPr>
        <p:sp>
          <p:nvSpPr>
            <p:cNvPr id="156"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7"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8"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9"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60" name="组合 104"/>
          <p:cNvGrpSpPr/>
          <p:nvPr/>
        </p:nvGrpSpPr>
        <p:grpSpPr>
          <a:xfrm>
            <a:off x="915749" y="2830812"/>
            <a:ext cx="3441448" cy="928053"/>
            <a:chOff x="6514886" y="3179834"/>
            <a:chExt cx="2517564" cy="638644"/>
          </a:xfrm>
        </p:grpSpPr>
        <p:sp>
          <p:nvSpPr>
            <p:cNvPr id="161" name="文本框 102"/>
            <p:cNvSpPr txBox="1"/>
            <p:nvPr/>
          </p:nvSpPr>
          <p:spPr>
            <a:xfrm>
              <a:off x="7109327" y="3179834"/>
              <a:ext cx="1923123" cy="254158"/>
            </a:xfrm>
            <a:prstGeom prst="rect">
              <a:avLst/>
            </a:prstGeom>
            <a:noFill/>
          </p:spPr>
          <p:txBody>
            <a:bodyPr wrap="square" rtlCol="0">
              <a:spAutoFit/>
            </a:bodyPr>
            <a:lstStyle/>
            <a:p>
              <a:r>
                <a:rPr lang="zh-CN" altLang="en-US" dirty="0">
                  <a:solidFill>
                    <a:schemeClr val="accent1"/>
                  </a:solidFill>
                  <a:latin typeface="+mn-ea"/>
                </a:rPr>
                <a:t>在此添加标题</a:t>
              </a:r>
              <a:endParaRPr lang="zh-CN" altLang="en-US" dirty="0">
                <a:solidFill>
                  <a:schemeClr val="accent1"/>
                </a:solidFill>
                <a:latin typeface="+mn-ea"/>
              </a:endParaRPr>
            </a:p>
          </p:txBody>
        </p:sp>
        <p:sp>
          <p:nvSpPr>
            <p:cNvPr id="162" name="文本框 103"/>
            <p:cNvSpPr txBox="1"/>
            <p:nvPr/>
          </p:nvSpPr>
          <p:spPr>
            <a:xfrm>
              <a:off x="6514886" y="3465217"/>
              <a:ext cx="2159680" cy="353261"/>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3" name="组合 105"/>
          <p:cNvGrpSpPr/>
          <p:nvPr/>
        </p:nvGrpSpPr>
        <p:grpSpPr>
          <a:xfrm>
            <a:off x="2033062" y="5155754"/>
            <a:ext cx="3073651" cy="1080292"/>
            <a:chOff x="7109327" y="3179834"/>
            <a:chExt cx="1923123" cy="882511"/>
          </a:xfrm>
        </p:grpSpPr>
        <p:sp>
          <p:nvSpPr>
            <p:cNvPr id="164" name="文本框 106"/>
            <p:cNvSpPr txBox="1"/>
            <p:nvPr/>
          </p:nvSpPr>
          <p:spPr>
            <a:xfrm>
              <a:off x="7109327" y="3179834"/>
              <a:ext cx="1923123" cy="301714"/>
            </a:xfrm>
            <a:prstGeom prst="rect">
              <a:avLst/>
            </a:prstGeom>
            <a:noFill/>
          </p:spPr>
          <p:txBody>
            <a:bodyPr wrap="square" rtlCol="0">
              <a:spAutoFit/>
            </a:bodyPr>
            <a:lstStyle/>
            <a:p>
              <a:r>
                <a:rPr lang="zh-CN" altLang="en-US" dirty="0">
                  <a:solidFill>
                    <a:schemeClr val="accent1"/>
                  </a:solidFill>
                  <a:latin typeface="+mn-ea"/>
                </a:rPr>
                <a:t>在此添加标题</a:t>
              </a:r>
              <a:endParaRPr lang="zh-CN" altLang="en-US" dirty="0">
                <a:solidFill>
                  <a:schemeClr val="accent1"/>
                </a:solidFill>
                <a:latin typeface="+mn-ea"/>
              </a:endParaRPr>
            </a:p>
          </p:txBody>
        </p:sp>
        <p:sp>
          <p:nvSpPr>
            <p:cNvPr id="165" name="文本框 107"/>
            <p:cNvSpPr txBox="1"/>
            <p:nvPr/>
          </p:nvSpPr>
          <p:spPr>
            <a:xfrm>
              <a:off x="7115247" y="3642983"/>
              <a:ext cx="1900656" cy="419362"/>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6" name="组合 108"/>
          <p:cNvGrpSpPr/>
          <p:nvPr/>
        </p:nvGrpSpPr>
        <p:grpSpPr>
          <a:xfrm>
            <a:off x="7424559" y="5258459"/>
            <a:ext cx="3140677" cy="955383"/>
            <a:chOff x="7109327" y="3179834"/>
            <a:chExt cx="2056118" cy="616792"/>
          </a:xfrm>
        </p:grpSpPr>
        <p:sp>
          <p:nvSpPr>
            <p:cNvPr id="167" name="文本框 109"/>
            <p:cNvSpPr txBox="1"/>
            <p:nvPr/>
          </p:nvSpPr>
          <p:spPr>
            <a:xfrm>
              <a:off x="7109327" y="3179834"/>
              <a:ext cx="1923123" cy="238439"/>
            </a:xfrm>
            <a:prstGeom prst="rect">
              <a:avLst/>
            </a:prstGeom>
            <a:noFill/>
          </p:spPr>
          <p:txBody>
            <a:bodyPr wrap="square" rtlCol="0">
              <a:spAutoFit/>
            </a:bodyPr>
            <a:lstStyle/>
            <a:p>
              <a:r>
                <a:rPr lang="zh-CN" altLang="en-US" dirty="0">
                  <a:solidFill>
                    <a:schemeClr val="accent1"/>
                  </a:solidFill>
                  <a:latin typeface="+mn-ea"/>
                </a:rPr>
                <a:t>在此添加标题</a:t>
              </a:r>
              <a:endParaRPr lang="zh-CN" altLang="en-US" dirty="0">
                <a:solidFill>
                  <a:schemeClr val="accent1"/>
                </a:solidFill>
                <a:latin typeface="+mn-ea"/>
              </a:endParaRPr>
            </a:p>
          </p:txBody>
        </p:sp>
        <p:sp>
          <p:nvSpPr>
            <p:cNvPr id="168" name="文本框 110"/>
            <p:cNvSpPr txBox="1"/>
            <p:nvPr/>
          </p:nvSpPr>
          <p:spPr>
            <a:xfrm>
              <a:off x="7115247" y="3465212"/>
              <a:ext cx="2050198" cy="331414"/>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9" name="组合 111"/>
          <p:cNvGrpSpPr/>
          <p:nvPr/>
        </p:nvGrpSpPr>
        <p:grpSpPr>
          <a:xfrm>
            <a:off x="8101433" y="2819557"/>
            <a:ext cx="3073245" cy="946371"/>
            <a:chOff x="7109327" y="3132035"/>
            <a:chExt cx="1923123" cy="711476"/>
          </a:xfrm>
        </p:grpSpPr>
        <p:sp>
          <p:nvSpPr>
            <p:cNvPr id="170" name="文本框 112"/>
            <p:cNvSpPr txBox="1"/>
            <p:nvPr/>
          </p:nvSpPr>
          <p:spPr>
            <a:xfrm>
              <a:off x="7109327" y="3132035"/>
              <a:ext cx="1923123" cy="277662"/>
            </a:xfrm>
            <a:prstGeom prst="rect">
              <a:avLst/>
            </a:prstGeom>
            <a:noFill/>
          </p:spPr>
          <p:txBody>
            <a:bodyPr wrap="square" rtlCol="0">
              <a:spAutoFit/>
            </a:bodyPr>
            <a:lstStyle/>
            <a:p>
              <a:r>
                <a:rPr lang="zh-CN" altLang="en-US" dirty="0">
                  <a:solidFill>
                    <a:schemeClr val="accent1"/>
                  </a:solidFill>
                  <a:latin typeface="+mn-ea"/>
                </a:rPr>
                <a:t>在此添加标题</a:t>
              </a:r>
              <a:endParaRPr lang="zh-CN" altLang="en-US" dirty="0">
                <a:solidFill>
                  <a:schemeClr val="accent1"/>
                </a:solidFill>
                <a:latin typeface="+mn-ea"/>
              </a:endParaRPr>
            </a:p>
          </p:txBody>
        </p:sp>
        <p:sp>
          <p:nvSpPr>
            <p:cNvPr id="171" name="文本框 113"/>
            <p:cNvSpPr txBox="1"/>
            <p:nvPr/>
          </p:nvSpPr>
          <p:spPr>
            <a:xfrm>
              <a:off x="7125621" y="3457581"/>
              <a:ext cx="1790080" cy="385930"/>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172" name="椭圆 264"/>
          <p:cNvSpPr/>
          <p:nvPr/>
        </p:nvSpPr>
        <p:spPr>
          <a:xfrm rot="1860000">
            <a:off x="6090132" y="336551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3" name="椭圆 140"/>
          <p:cNvSpPr/>
          <p:nvPr/>
        </p:nvSpPr>
        <p:spPr>
          <a:xfrm>
            <a:off x="4009534"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4" name="椭圆 141"/>
          <p:cNvSpPr/>
          <p:nvPr/>
        </p:nvSpPr>
        <p:spPr>
          <a:xfrm>
            <a:off x="4085460"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5" name="椭圆 142"/>
          <p:cNvSpPr/>
          <p:nvPr/>
        </p:nvSpPr>
        <p:spPr>
          <a:xfrm>
            <a:off x="4169298"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6" name="椭圆 143"/>
          <p:cNvSpPr/>
          <p:nvPr/>
        </p:nvSpPr>
        <p:spPr>
          <a:xfrm>
            <a:off x="4260717"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7" name="椭圆 144"/>
          <p:cNvSpPr/>
          <p:nvPr/>
        </p:nvSpPr>
        <p:spPr>
          <a:xfrm>
            <a:off x="4359355"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8" name="椭圆 145"/>
          <p:cNvSpPr/>
          <p:nvPr/>
        </p:nvSpPr>
        <p:spPr>
          <a:xfrm>
            <a:off x="4464825" y="16347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9" name="椭圆 146"/>
          <p:cNvSpPr/>
          <p:nvPr/>
        </p:nvSpPr>
        <p:spPr>
          <a:xfrm>
            <a:off x="4576709"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0" name="椭圆 147"/>
          <p:cNvSpPr/>
          <p:nvPr/>
        </p:nvSpPr>
        <p:spPr>
          <a:xfrm>
            <a:off x="4694565"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1" name="椭圆 148"/>
          <p:cNvSpPr/>
          <p:nvPr/>
        </p:nvSpPr>
        <p:spPr>
          <a:xfrm>
            <a:off x="4817929"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2" name="椭圆 149"/>
          <p:cNvSpPr/>
          <p:nvPr/>
        </p:nvSpPr>
        <p:spPr>
          <a:xfrm>
            <a:off x="4946313"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3" name="椭圆 150"/>
          <p:cNvSpPr/>
          <p:nvPr/>
        </p:nvSpPr>
        <p:spPr>
          <a:xfrm>
            <a:off x="5079212"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4" name="椭圆 151"/>
          <p:cNvSpPr/>
          <p:nvPr/>
        </p:nvSpPr>
        <p:spPr>
          <a:xfrm>
            <a:off x="5216101"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5" name="椭圆 152"/>
          <p:cNvSpPr/>
          <p:nvPr/>
        </p:nvSpPr>
        <p:spPr>
          <a:xfrm>
            <a:off x="5356439"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6" name="椭圆 153"/>
          <p:cNvSpPr/>
          <p:nvPr/>
        </p:nvSpPr>
        <p:spPr>
          <a:xfrm>
            <a:off x="5499673"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7" name="椭圆 154"/>
          <p:cNvSpPr/>
          <p:nvPr/>
        </p:nvSpPr>
        <p:spPr>
          <a:xfrm>
            <a:off x="5645236"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8" name="椭圆 155"/>
          <p:cNvSpPr/>
          <p:nvPr/>
        </p:nvSpPr>
        <p:spPr>
          <a:xfrm>
            <a:off x="5792556"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9" name="椭圆 156"/>
          <p:cNvSpPr/>
          <p:nvPr/>
        </p:nvSpPr>
        <p:spPr>
          <a:xfrm>
            <a:off x="5941050"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0" name="椭圆 157"/>
          <p:cNvSpPr/>
          <p:nvPr/>
        </p:nvSpPr>
        <p:spPr>
          <a:xfrm>
            <a:off x="6090132" y="9912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1" name="椭圆 158"/>
          <p:cNvSpPr/>
          <p:nvPr/>
        </p:nvSpPr>
        <p:spPr>
          <a:xfrm>
            <a:off x="6239215"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2" name="椭圆 159"/>
          <p:cNvSpPr/>
          <p:nvPr/>
        </p:nvSpPr>
        <p:spPr>
          <a:xfrm>
            <a:off x="6387709"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3" name="椭圆 160"/>
          <p:cNvSpPr/>
          <p:nvPr/>
        </p:nvSpPr>
        <p:spPr>
          <a:xfrm>
            <a:off x="6535028"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4" name="椭圆 161"/>
          <p:cNvSpPr/>
          <p:nvPr/>
        </p:nvSpPr>
        <p:spPr>
          <a:xfrm>
            <a:off x="6680592"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5" name="椭圆 162"/>
          <p:cNvSpPr/>
          <p:nvPr/>
        </p:nvSpPr>
        <p:spPr>
          <a:xfrm>
            <a:off x="6823825"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6" name="椭圆 163"/>
          <p:cNvSpPr/>
          <p:nvPr/>
        </p:nvSpPr>
        <p:spPr>
          <a:xfrm>
            <a:off x="6964165"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7" name="椭圆 164"/>
          <p:cNvSpPr/>
          <p:nvPr/>
        </p:nvSpPr>
        <p:spPr>
          <a:xfrm>
            <a:off x="7101053"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8" name="椭圆 165"/>
          <p:cNvSpPr/>
          <p:nvPr/>
        </p:nvSpPr>
        <p:spPr>
          <a:xfrm>
            <a:off x="7233952"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9" name="椭圆 166"/>
          <p:cNvSpPr/>
          <p:nvPr/>
        </p:nvSpPr>
        <p:spPr>
          <a:xfrm>
            <a:off x="7362336"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0" name="椭圆 167"/>
          <p:cNvSpPr/>
          <p:nvPr/>
        </p:nvSpPr>
        <p:spPr>
          <a:xfrm>
            <a:off x="7485701"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1" name="椭圆 168"/>
          <p:cNvSpPr/>
          <p:nvPr/>
        </p:nvSpPr>
        <p:spPr>
          <a:xfrm>
            <a:off x="7603557"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2" name="椭圆 169"/>
          <p:cNvSpPr/>
          <p:nvPr/>
        </p:nvSpPr>
        <p:spPr>
          <a:xfrm>
            <a:off x="7715441" y="163473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3" name="椭圆 170"/>
          <p:cNvSpPr/>
          <p:nvPr/>
        </p:nvSpPr>
        <p:spPr>
          <a:xfrm>
            <a:off x="7820909"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4" name="椭圆 171"/>
          <p:cNvSpPr/>
          <p:nvPr/>
        </p:nvSpPr>
        <p:spPr>
          <a:xfrm>
            <a:off x="7919548"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5" name="椭圆 172"/>
          <p:cNvSpPr/>
          <p:nvPr/>
        </p:nvSpPr>
        <p:spPr>
          <a:xfrm>
            <a:off x="8010967"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6" name="椭圆 173"/>
          <p:cNvSpPr/>
          <p:nvPr/>
        </p:nvSpPr>
        <p:spPr>
          <a:xfrm>
            <a:off x="8094805"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7" name="椭圆 174"/>
          <p:cNvSpPr/>
          <p:nvPr/>
        </p:nvSpPr>
        <p:spPr>
          <a:xfrm>
            <a:off x="8170732"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8" name="椭圆 185"/>
          <p:cNvSpPr/>
          <p:nvPr/>
        </p:nvSpPr>
        <p:spPr>
          <a:xfrm>
            <a:off x="8422359" y="38104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9" name="椭圆 186"/>
          <p:cNvSpPr/>
          <p:nvPr/>
        </p:nvSpPr>
        <p:spPr>
          <a:xfrm>
            <a:off x="8389821" y="395597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0" name="椭圆 187"/>
          <p:cNvSpPr/>
          <p:nvPr/>
        </p:nvSpPr>
        <p:spPr>
          <a:xfrm>
            <a:off x="8348208"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1" name="椭圆 188"/>
          <p:cNvSpPr/>
          <p:nvPr/>
        </p:nvSpPr>
        <p:spPr>
          <a:xfrm>
            <a:off x="8297684"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2" name="椭圆 189"/>
          <p:cNvSpPr/>
          <p:nvPr/>
        </p:nvSpPr>
        <p:spPr>
          <a:xfrm>
            <a:off x="8238447"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3" name="椭圆 190"/>
          <p:cNvSpPr/>
          <p:nvPr/>
        </p:nvSpPr>
        <p:spPr>
          <a:xfrm>
            <a:off x="8170732" y="45093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4" name="椭圆 191"/>
          <p:cNvSpPr/>
          <p:nvPr/>
        </p:nvSpPr>
        <p:spPr>
          <a:xfrm>
            <a:off x="8094805"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5" name="椭圆 280"/>
          <p:cNvSpPr/>
          <p:nvPr/>
        </p:nvSpPr>
        <p:spPr>
          <a:xfrm>
            <a:off x="4085460"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6" name="椭圆 281"/>
          <p:cNvSpPr/>
          <p:nvPr/>
        </p:nvSpPr>
        <p:spPr>
          <a:xfrm>
            <a:off x="4009534" y="450933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7" name="椭圆 282"/>
          <p:cNvSpPr/>
          <p:nvPr/>
        </p:nvSpPr>
        <p:spPr>
          <a:xfrm>
            <a:off x="3941819"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8" name="椭圆 283"/>
          <p:cNvSpPr/>
          <p:nvPr/>
        </p:nvSpPr>
        <p:spPr>
          <a:xfrm>
            <a:off x="3882582"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9" name="椭圆 296"/>
          <p:cNvSpPr/>
          <p:nvPr/>
        </p:nvSpPr>
        <p:spPr>
          <a:xfrm>
            <a:off x="3832056"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0" name="椭圆 297"/>
          <p:cNvSpPr/>
          <p:nvPr/>
        </p:nvSpPr>
        <p:spPr>
          <a:xfrm>
            <a:off x="3790443" y="395597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1" name="椭圆 298"/>
          <p:cNvSpPr/>
          <p:nvPr/>
        </p:nvSpPr>
        <p:spPr>
          <a:xfrm>
            <a:off x="3757906" y="381041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2" name="椭圆 299"/>
          <p:cNvSpPr/>
          <p:nvPr/>
        </p:nvSpPr>
        <p:spPr>
          <a:xfrm>
            <a:off x="3734574" y="366309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0"/>
                                        <p:tgtEl>
                                          <p:spTgt spid="136"/>
                                        </p:tgtEl>
                                      </p:cBhvr>
                                    </p:animEffect>
                                    <p:anim calcmode="lin" valueType="num">
                                      <p:cBhvr>
                                        <p:cTn id="8" dur="2000" fill="hold"/>
                                        <p:tgtEl>
                                          <p:spTgt spid="136"/>
                                        </p:tgtEl>
                                        <p:attrNameLst>
                                          <p:attrName>style.rotation</p:attrName>
                                        </p:attrNameLst>
                                      </p:cBhvr>
                                      <p:tavLst>
                                        <p:tav tm="0">
                                          <p:val>
                                            <p:fltVal val="720"/>
                                          </p:val>
                                        </p:tav>
                                        <p:tav tm="100000">
                                          <p:val>
                                            <p:fltVal val="0"/>
                                          </p:val>
                                        </p:tav>
                                      </p:tavLst>
                                    </p:anim>
                                    <p:anim calcmode="lin" valueType="num">
                                      <p:cBhvr>
                                        <p:cTn id="9" dur="2000" fill="hold"/>
                                        <p:tgtEl>
                                          <p:spTgt spid="136"/>
                                        </p:tgtEl>
                                        <p:attrNameLst>
                                          <p:attrName>ppt_h</p:attrName>
                                        </p:attrNameLst>
                                      </p:cBhvr>
                                      <p:tavLst>
                                        <p:tav tm="0">
                                          <p:val>
                                            <p:fltVal val="0"/>
                                          </p:val>
                                        </p:tav>
                                        <p:tav tm="100000">
                                          <p:val>
                                            <p:strVal val="#ppt_h"/>
                                          </p:val>
                                        </p:tav>
                                      </p:tavLst>
                                    </p:anim>
                                    <p:anim calcmode="lin" valueType="num">
                                      <p:cBhvr>
                                        <p:cTn id="10" dur="2000" fill="hold"/>
                                        <p:tgtEl>
                                          <p:spTgt spid="13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2000"/>
                                        <p:tgtEl>
                                          <p:spTgt spid="134"/>
                                        </p:tgtEl>
                                      </p:cBhvr>
                                    </p:animEffect>
                                    <p:anim calcmode="lin" valueType="num">
                                      <p:cBhvr>
                                        <p:cTn id="14" dur="2000" fill="hold"/>
                                        <p:tgtEl>
                                          <p:spTgt spid="134"/>
                                        </p:tgtEl>
                                        <p:attrNameLst>
                                          <p:attrName>style.rotation</p:attrName>
                                        </p:attrNameLst>
                                      </p:cBhvr>
                                      <p:tavLst>
                                        <p:tav tm="0">
                                          <p:val>
                                            <p:fltVal val="720"/>
                                          </p:val>
                                        </p:tav>
                                        <p:tav tm="100000">
                                          <p:val>
                                            <p:fltVal val="0"/>
                                          </p:val>
                                        </p:tav>
                                      </p:tavLst>
                                    </p:anim>
                                    <p:anim calcmode="lin" valueType="num">
                                      <p:cBhvr>
                                        <p:cTn id="15" dur="2000" fill="hold"/>
                                        <p:tgtEl>
                                          <p:spTgt spid="134"/>
                                        </p:tgtEl>
                                        <p:attrNameLst>
                                          <p:attrName>ppt_h</p:attrName>
                                        </p:attrNameLst>
                                      </p:cBhvr>
                                      <p:tavLst>
                                        <p:tav tm="0">
                                          <p:val>
                                            <p:fltVal val="0"/>
                                          </p:val>
                                        </p:tav>
                                        <p:tav tm="100000">
                                          <p:val>
                                            <p:strVal val="#ppt_h"/>
                                          </p:val>
                                        </p:tav>
                                      </p:tavLst>
                                    </p:anim>
                                    <p:anim calcmode="lin" valueType="num">
                                      <p:cBhvr>
                                        <p:cTn id="16" dur="2000" fill="hold"/>
                                        <p:tgtEl>
                                          <p:spTgt spid="134"/>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2000"/>
                                        <p:tgtEl>
                                          <p:spTgt spid="135"/>
                                        </p:tgtEl>
                                      </p:cBhvr>
                                    </p:animEffect>
                                    <p:anim calcmode="lin" valueType="num">
                                      <p:cBhvr>
                                        <p:cTn id="20" dur="2000" fill="hold"/>
                                        <p:tgtEl>
                                          <p:spTgt spid="135"/>
                                        </p:tgtEl>
                                        <p:attrNameLst>
                                          <p:attrName>style.rotation</p:attrName>
                                        </p:attrNameLst>
                                      </p:cBhvr>
                                      <p:tavLst>
                                        <p:tav tm="0">
                                          <p:val>
                                            <p:fltVal val="720"/>
                                          </p:val>
                                        </p:tav>
                                        <p:tav tm="100000">
                                          <p:val>
                                            <p:fltVal val="0"/>
                                          </p:val>
                                        </p:tav>
                                      </p:tavLst>
                                    </p:anim>
                                    <p:anim calcmode="lin" valueType="num">
                                      <p:cBhvr>
                                        <p:cTn id="21" dur="2000" fill="hold"/>
                                        <p:tgtEl>
                                          <p:spTgt spid="135"/>
                                        </p:tgtEl>
                                        <p:attrNameLst>
                                          <p:attrName>ppt_h</p:attrName>
                                        </p:attrNameLst>
                                      </p:cBhvr>
                                      <p:tavLst>
                                        <p:tav tm="0">
                                          <p:val>
                                            <p:fltVal val="0"/>
                                          </p:val>
                                        </p:tav>
                                        <p:tav tm="100000">
                                          <p:val>
                                            <p:strVal val="#ppt_h"/>
                                          </p:val>
                                        </p:tav>
                                      </p:tavLst>
                                    </p:anim>
                                    <p:anim calcmode="lin" valueType="num">
                                      <p:cBhvr>
                                        <p:cTn id="22" dur="2000" fill="hold"/>
                                        <p:tgtEl>
                                          <p:spTgt spid="135"/>
                                        </p:tgtEl>
                                        <p:attrNameLst>
                                          <p:attrName>ppt_w</p:attrName>
                                        </p:attrNameLst>
                                      </p:cBhvr>
                                      <p:tavLst>
                                        <p:tav tm="0">
                                          <p:val>
                                            <p:fltVal val="0"/>
                                          </p:val>
                                        </p:tav>
                                        <p:tav tm="100000">
                                          <p:val>
                                            <p:strVal val="#ppt_w"/>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1000"/>
                                        <p:tgtEl>
                                          <p:spTgt spid="155"/>
                                        </p:tgtEl>
                                      </p:cBhvr>
                                    </p:animEffect>
                                    <p:anim calcmode="lin" valueType="num">
                                      <p:cBhvr>
                                        <p:cTn id="27" dur="1000" fill="hold"/>
                                        <p:tgtEl>
                                          <p:spTgt spid="155"/>
                                        </p:tgtEl>
                                        <p:attrNameLst>
                                          <p:attrName>ppt_x</p:attrName>
                                        </p:attrNameLst>
                                      </p:cBhvr>
                                      <p:tavLst>
                                        <p:tav tm="0">
                                          <p:val>
                                            <p:strVal val="#ppt_x"/>
                                          </p:val>
                                        </p:tav>
                                        <p:tav tm="100000">
                                          <p:val>
                                            <p:strVal val="#ppt_x"/>
                                          </p:val>
                                        </p:tav>
                                      </p:tavLst>
                                    </p:anim>
                                    <p:anim calcmode="lin" valueType="num">
                                      <p:cBhvr>
                                        <p:cTn id="28" dur="1000" fill="hold"/>
                                        <p:tgtEl>
                                          <p:spTgt spid="15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1000"/>
                                        <p:tgtEl>
                                          <p:spTgt spid="141"/>
                                        </p:tgtEl>
                                      </p:cBhvr>
                                    </p:animEffect>
                                    <p:anim calcmode="lin" valueType="num">
                                      <p:cBhvr>
                                        <p:cTn id="32" dur="1000" fill="hold"/>
                                        <p:tgtEl>
                                          <p:spTgt spid="141"/>
                                        </p:tgtEl>
                                        <p:attrNameLst>
                                          <p:attrName>ppt_x</p:attrName>
                                        </p:attrNameLst>
                                      </p:cBhvr>
                                      <p:tavLst>
                                        <p:tav tm="0">
                                          <p:val>
                                            <p:strVal val="#ppt_x"/>
                                          </p:val>
                                        </p:tav>
                                        <p:tav tm="100000">
                                          <p:val>
                                            <p:strVal val="#ppt_x"/>
                                          </p:val>
                                        </p:tav>
                                      </p:tavLst>
                                    </p:anim>
                                    <p:anim calcmode="lin" valueType="num">
                                      <p:cBhvr>
                                        <p:cTn id="33" dur="1000" fill="hold"/>
                                        <p:tgtEl>
                                          <p:spTgt spid="14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fade">
                                      <p:cBhvr>
                                        <p:cTn id="36" dur="1000"/>
                                        <p:tgtEl>
                                          <p:spTgt spid="152"/>
                                        </p:tgtEl>
                                      </p:cBhvr>
                                    </p:animEffect>
                                    <p:anim calcmode="lin" valueType="num">
                                      <p:cBhvr>
                                        <p:cTn id="37" dur="1000" fill="hold"/>
                                        <p:tgtEl>
                                          <p:spTgt spid="152"/>
                                        </p:tgtEl>
                                        <p:attrNameLst>
                                          <p:attrName>ppt_x</p:attrName>
                                        </p:attrNameLst>
                                      </p:cBhvr>
                                      <p:tavLst>
                                        <p:tav tm="0">
                                          <p:val>
                                            <p:strVal val="#ppt_x"/>
                                          </p:val>
                                        </p:tav>
                                        <p:tav tm="100000">
                                          <p:val>
                                            <p:strVal val="#ppt_x"/>
                                          </p:val>
                                        </p:tav>
                                      </p:tavLst>
                                    </p:anim>
                                    <p:anim calcmode="lin" valueType="num">
                                      <p:cBhvr>
                                        <p:cTn id="38" dur="1000" fill="hold"/>
                                        <p:tgtEl>
                                          <p:spTgt spid="15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7" presetClass="entr" presetSubtype="0" fill="hold" nodeType="afterEffect">
                                  <p:stCondLst>
                                    <p:cond delay="0"/>
                                  </p:stCondLst>
                                  <p:childTnLst>
                                    <p:set>
                                      <p:cBhvr>
                                        <p:cTn id="46" dur="1" fill="hold">
                                          <p:stCondLst>
                                            <p:cond delay="0"/>
                                          </p:stCondLst>
                                        </p:cTn>
                                        <p:tgtEl>
                                          <p:spTgt spid="163"/>
                                        </p:tgtEl>
                                        <p:attrNameLst>
                                          <p:attrName>style.visibility</p:attrName>
                                        </p:attrNameLst>
                                      </p:cBhvr>
                                      <p:to>
                                        <p:strVal val="visible"/>
                                      </p:to>
                                    </p:set>
                                    <p:animEffect transition="in" filter="fade">
                                      <p:cBhvr>
                                        <p:cTn id="47" dur="1000"/>
                                        <p:tgtEl>
                                          <p:spTgt spid="163"/>
                                        </p:tgtEl>
                                      </p:cBhvr>
                                    </p:animEffect>
                                    <p:anim calcmode="lin" valueType="num">
                                      <p:cBhvr>
                                        <p:cTn id="48" dur="1000" fill="hold"/>
                                        <p:tgtEl>
                                          <p:spTgt spid="163"/>
                                        </p:tgtEl>
                                        <p:attrNameLst>
                                          <p:attrName>ppt_x</p:attrName>
                                        </p:attrNameLst>
                                      </p:cBhvr>
                                      <p:tavLst>
                                        <p:tav tm="0">
                                          <p:val>
                                            <p:strVal val="#ppt_x"/>
                                          </p:val>
                                        </p:tav>
                                        <p:tav tm="100000">
                                          <p:val>
                                            <p:strVal val="#ppt_x"/>
                                          </p:val>
                                        </p:tav>
                                      </p:tavLst>
                                    </p:anim>
                                    <p:anim calcmode="lin" valueType="num">
                                      <p:cBhvr>
                                        <p:cTn id="49" dur="1000" fill="hold"/>
                                        <p:tgtEl>
                                          <p:spTgt spid="16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fade">
                                      <p:cBhvr>
                                        <p:cTn id="52" dur="1000"/>
                                        <p:tgtEl>
                                          <p:spTgt spid="160"/>
                                        </p:tgtEl>
                                      </p:cBhvr>
                                    </p:animEffect>
                                    <p:anim calcmode="lin" valueType="num">
                                      <p:cBhvr>
                                        <p:cTn id="53" dur="1000" fill="hold"/>
                                        <p:tgtEl>
                                          <p:spTgt spid="160"/>
                                        </p:tgtEl>
                                        <p:attrNameLst>
                                          <p:attrName>ppt_x</p:attrName>
                                        </p:attrNameLst>
                                      </p:cBhvr>
                                      <p:tavLst>
                                        <p:tav tm="0">
                                          <p:val>
                                            <p:strVal val="#ppt_x"/>
                                          </p:val>
                                        </p:tav>
                                        <p:tav tm="100000">
                                          <p:val>
                                            <p:strVal val="#ppt_x"/>
                                          </p:val>
                                        </p:tav>
                                      </p:tavLst>
                                    </p:anim>
                                    <p:anim calcmode="lin" valueType="num">
                                      <p:cBhvr>
                                        <p:cTn id="54" dur="1000" fill="hold"/>
                                        <p:tgtEl>
                                          <p:spTgt spid="16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66"/>
                                        </p:tgtEl>
                                        <p:attrNameLst>
                                          <p:attrName>style.visibility</p:attrName>
                                        </p:attrNameLst>
                                      </p:cBhvr>
                                      <p:to>
                                        <p:strVal val="visible"/>
                                      </p:to>
                                    </p:set>
                                    <p:animEffect transition="in" filter="fade">
                                      <p:cBhvr>
                                        <p:cTn id="62" dur="1000"/>
                                        <p:tgtEl>
                                          <p:spTgt spid="166"/>
                                        </p:tgtEl>
                                      </p:cBhvr>
                                    </p:animEffect>
                                    <p:anim calcmode="lin" valueType="num">
                                      <p:cBhvr>
                                        <p:cTn id="63" dur="1000" fill="hold"/>
                                        <p:tgtEl>
                                          <p:spTgt spid="166"/>
                                        </p:tgtEl>
                                        <p:attrNameLst>
                                          <p:attrName>ppt_x</p:attrName>
                                        </p:attrNameLst>
                                      </p:cBhvr>
                                      <p:tavLst>
                                        <p:tav tm="0">
                                          <p:val>
                                            <p:strVal val="#ppt_x"/>
                                          </p:val>
                                        </p:tav>
                                        <p:tav tm="100000">
                                          <p:val>
                                            <p:strVal val="#ppt_x"/>
                                          </p:val>
                                        </p:tav>
                                      </p:tavLst>
                                    </p:anim>
                                    <p:anim calcmode="lin" valueType="num">
                                      <p:cBhvr>
                                        <p:cTn id="64"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3565145" y="2094436"/>
            <a:ext cx="4743552" cy="525856"/>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3" name="右箭头 2"/>
          <p:cNvSpPr>
            <a:spLocks noChangeArrowheads="1"/>
          </p:cNvSpPr>
          <p:nvPr/>
        </p:nvSpPr>
        <p:spPr bwMode="auto">
          <a:xfrm flipH="1">
            <a:off x="3740092" y="2883218"/>
            <a:ext cx="4911858" cy="523609"/>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4" name="椭圆 3"/>
          <p:cNvSpPr>
            <a:spLocks noChangeArrowheads="1"/>
          </p:cNvSpPr>
          <p:nvPr/>
        </p:nvSpPr>
        <p:spPr bwMode="auto">
          <a:xfrm>
            <a:off x="1239871" y="1438241"/>
            <a:ext cx="2500221" cy="2537140"/>
          </a:xfrm>
          <a:prstGeom prst="ellipse">
            <a:avLst/>
          </a:prstGeom>
          <a:solidFill>
            <a:schemeClr val="accent1"/>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endParaRPr lang="zh-CN" altLang="en-US" sz="2535" kern="0" dirty="0">
              <a:solidFill>
                <a:srgbClr val="FFFFFF"/>
              </a:solidFill>
              <a:latin typeface="微软雅黑" panose="020B0503020204020204" pitchFamily="34" charset="-122"/>
              <a:ea typeface="微软雅黑" panose="020B0503020204020204" pitchFamily="34" charset="-122"/>
            </a:endParaRPr>
          </a:p>
        </p:txBody>
      </p:sp>
      <p:sp>
        <p:nvSpPr>
          <p:cNvPr id="5" name="椭圆 4"/>
          <p:cNvSpPr>
            <a:spLocks noChangeArrowheads="1"/>
          </p:cNvSpPr>
          <p:nvPr/>
        </p:nvSpPr>
        <p:spPr bwMode="auto">
          <a:xfrm>
            <a:off x="8392851" y="1438241"/>
            <a:ext cx="2502433" cy="2537140"/>
          </a:xfrm>
          <a:prstGeom prst="ellipse">
            <a:avLst/>
          </a:prstGeom>
          <a:solidFill>
            <a:schemeClr val="accent2"/>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r>
              <a:rPr lang="zh-CN" altLang="en-US" sz="2535" kern="0" dirty="0">
                <a:solidFill>
                  <a:srgbClr val="FFFFFF"/>
                </a:solidFill>
                <a:latin typeface="微软雅黑" panose="020B0503020204020204" pitchFamily="34" charset="-122"/>
                <a:ea typeface="微软雅黑" panose="020B0503020204020204" pitchFamily="34" charset="-122"/>
              </a:rPr>
              <a:t>  添加内容</a:t>
            </a:r>
            <a:endParaRPr lang="zh-CN" altLang="en-US" sz="2535" kern="0" dirty="0">
              <a:solidFill>
                <a:srgbClr val="FFFFFF"/>
              </a:solidFill>
              <a:latin typeface="微软雅黑" panose="020B0503020204020204" pitchFamily="34" charset="-122"/>
              <a:ea typeface="微软雅黑" panose="020B0503020204020204" pitchFamily="34" charset="-122"/>
            </a:endParaRPr>
          </a:p>
        </p:txBody>
      </p:sp>
      <p:sp>
        <p:nvSpPr>
          <p:cNvPr id="6" name="矩形 5"/>
          <p:cNvSpPr/>
          <p:nvPr/>
        </p:nvSpPr>
        <p:spPr>
          <a:xfrm>
            <a:off x="4902731" y="1921400"/>
            <a:ext cx="1982017" cy="166071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45" tIns="64121" rIns="128245" bIns="64121" anchor="ctr"/>
          <a:lstStyle/>
          <a:p>
            <a:pPr algn="ctr">
              <a:lnSpc>
                <a:spcPct val="120000"/>
              </a:lnSpc>
              <a:defRPr/>
            </a:pPr>
            <a:r>
              <a:rPr lang="zh-CN" altLang="en-US" b="1" kern="0" dirty="0">
                <a:solidFill>
                  <a:schemeClr val="tx1">
                    <a:lumMod val="50000"/>
                    <a:lumOff val="50000"/>
                  </a:schemeClr>
                </a:solidFill>
                <a:latin typeface="微软雅黑" panose="020B0503020204020204" pitchFamily="34" charset="-122"/>
                <a:ea typeface="微软雅黑" panose="020B0503020204020204" pitchFamily="34" charset="-122"/>
              </a:rPr>
              <a:t>   添加内容</a:t>
            </a:r>
            <a:endParaRPr lang="zh-CN" altLang="en-US"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下箭头 6"/>
          <p:cNvSpPr>
            <a:spLocks noChangeArrowheads="1"/>
          </p:cNvSpPr>
          <p:nvPr/>
        </p:nvSpPr>
        <p:spPr bwMode="auto">
          <a:xfrm>
            <a:off x="5367782" y="4027067"/>
            <a:ext cx="1122776" cy="786535"/>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p:spPr>
        <p:txBody>
          <a:bodyPr lIns="128245" tIns="64121" rIns="128245" bIns="64121" anchor="ctr"/>
          <a:lstStyle/>
          <a:p>
            <a:pPr>
              <a:lnSpc>
                <a:spcPct val="120000"/>
              </a:lnSpc>
              <a:defRPr/>
            </a:pPr>
            <a:endParaRPr lang="zh-CN" altLang="en-US" sz="2535" b="1" kern="0" dirty="0">
              <a:solidFill>
                <a:sysClr val="window" lastClr="FFFFFF"/>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1379566" y="4242803"/>
            <a:ext cx="2068384" cy="446405"/>
          </a:xfrm>
          <a:prstGeom prst="rect">
            <a:avLst/>
          </a:prstGeom>
          <a:noFill/>
        </p:spPr>
        <p:txBody>
          <a:bodyPr lIns="128245" tIns="64121" rIns="128245" bIns="64121">
            <a:spAutoFit/>
          </a:bodyPr>
          <a:lstStyle/>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8610054" y="4328199"/>
            <a:ext cx="2070599" cy="1729932"/>
          </a:xfrm>
          <a:prstGeom prst="rect">
            <a:avLst/>
          </a:prstGeom>
          <a:noFill/>
        </p:spPr>
        <p:txBody>
          <a:bodyPr lIns="128245" tIns="64121" rIns="128245" bIns="64121">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5293775" y="5069787"/>
            <a:ext cx="1570111" cy="917274"/>
          </a:xfrm>
          <a:prstGeom prst="rect">
            <a:avLst/>
          </a:prstGeom>
          <a:noFill/>
          <a:ln>
            <a:noFill/>
          </a:ln>
        </p:spPr>
        <p:txBody>
          <a:bodyPr lIns="128245" tIns="64121" rIns="128245" bIns="6412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35"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21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amond(in)">
                                      <p:cBhvr>
                                        <p:cTn id="38" dur="500"/>
                                        <p:tgtEl>
                                          <p:spTgt spid="1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amond(in)">
                                      <p:cBhvr>
                                        <p:cTn id="41" dur="500"/>
                                        <p:tgtEl>
                                          <p:spTgt spid="8"/>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amond(in)">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94820" y="1702445"/>
            <a:ext cx="8355555" cy="5155555"/>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1"/>
          <p:cNvSpPr txBox="1"/>
          <p:nvPr/>
        </p:nvSpPr>
        <p:spPr>
          <a:xfrm>
            <a:off x="5365547" y="2143523"/>
            <a:ext cx="4185761" cy="830997"/>
          </a:xfrm>
          <a:prstGeom prst="rect">
            <a:avLst/>
          </a:prstGeom>
          <a:noFill/>
        </p:spPr>
        <p:txBody>
          <a:bodyPr wrap="none" rtlCol="0">
            <a:spAutoFit/>
          </a:bodyPr>
          <a:lstStyle/>
          <a:p>
            <a:pPr marL="0" lvl="1"/>
            <a:r>
              <a:rPr lang="zh-CN" altLang="en-US" sz="4800" b="1" spc="400" dirty="0" smtClean="0">
                <a:solidFill>
                  <a:schemeClr val="tx2"/>
                </a:solidFill>
                <a:latin typeface="微软雅黑" panose="020B0503020204020204" pitchFamily="34" charset="-122"/>
                <a:ea typeface="微软雅黑" panose="020B0503020204020204" pitchFamily="34" charset="-122"/>
              </a:rPr>
              <a:t>成功项目展示</a:t>
            </a:r>
            <a:endParaRPr lang="zh-CN" altLang="en-US" sz="4800" b="1" spc="400" dirty="0">
              <a:solidFill>
                <a:schemeClr val="tx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424597" y="3111462"/>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5" name="文本框 9"/>
          <p:cNvSpPr txBox="1"/>
          <p:nvPr/>
        </p:nvSpPr>
        <p:spPr>
          <a:xfrm>
            <a:off x="5505903" y="329913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505902" y="370387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7776858" y="3303483"/>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7776859" y="3708818"/>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984037" y="2143523"/>
            <a:ext cx="2016224" cy="2016224"/>
            <a:chOff x="2118480" y="1316166"/>
            <a:chExt cx="1512168" cy="1512168"/>
          </a:xfrm>
        </p:grpSpPr>
        <p:sp>
          <p:nvSpPr>
            <p:cNvPr id="10" name="椭圆 9"/>
            <p:cNvSpPr/>
            <p:nvPr/>
          </p:nvSpPr>
          <p:spPr>
            <a:xfrm>
              <a:off x="2118480" y="1316166"/>
              <a:ext cx="1512168" cy="151216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03</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2351584" y="1765639"/>
            <a:ext cx="2953016"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4,000</a:t>
            </a:r>
            <a:endParaRPr lang="zh-CN" altLang="en-US" dirty="0">
              <a:latin typeface="Bebas" pitchFamily="2" charset="0"/>
            </a:endParaRPr>
          </a:p>
        </p:txBody>
      </p:sp>
      <p:sp>
        <p:nvSpPr>
          <p:cNvPr id="28" name="圆角矩形 27"/>
          <p:cNvSpPr/>
          <p:nvPr/>
        </p:nvSpPr>
        <p:spPr>
          <a:xfrm>
            <a:off x="6888088" y="1767800"/>
            <a:ext cx="2088232"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2,910</a:t>
            </a:r>
            <a:endParaRPr lang="zh-CN" altLang="en-US" dirty="0">
              <a:latin typeface="Bebas" pitchFamily="2" charset="0"/>
            </a:endParaRPr>
          </a:p>
        </p:txBody>
      </p:sp>
      <p:sp>
        <p:nvSpPr>
          <p:cNvPr id="32" name="圆角矩形 31"/>
          <p:cNvSpPr/>
          <p:nvPr/>
        </p:nvSpPr>
        <p:spPr>
          <a:xfrm>
            <a:off x="2783632" y="2500138"/>
            <a:ext cx="2520968"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3,580</a:t>
            </a:r>
            <a:endParaRPr lang="zh-CN" altLang="en-US" dirty="0">
              <a:latin typeface="Bebas" pitchFamily="2" charset="0"/>
            </a:endParaRPr>
          </a:p>
        </p:txBody>
      </p:sp>
      <p:sp>
        <p:nvSpPr>
          <p:cNvPr id="33" name="圆角矩形 32"/>
          <p:cNvSpPr/>
          <p:nvPr/>
        </p:nvSpPr>
        <p:spPr>
          <a:xfrm>
            <a:off x="6888088" y="2500138"/>
            <a:ext cx="2304256"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3,110</a:t>
            </a:r>
            <a:endParaRPr lang="zh-CN" altLang="en-US" dirty="0">
              <a:latin typeface="Bebas" pitchFamily="2" charset="0"/>
            </a:endParaRPr>
          </a:p>
        </p:txBody>
      </p:sp>
      <p:sp>
        <p:nvSpPr>
          <p:cNvPr id="34" name="圆角矩形 33"/>
          <p:cNvSpPr/>
          <p:nvPr/>
        </p:nvSpPr>
        <p:spPr>
          <a:xfrm>
            <a:off x="3143672" y="3232476"/>
            <a:ext cx="2160928"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3,020</a:t>
            </a:r>
            <a:endParaRPr lang="zh-CN" altLang="en-US" dirty="0">
              <a:latin typeface="Bebas" pitchFamily="2" charset="0"/>
            </a:endParaRPr>
          </a:p>
        </p:txBody>
      </p:sp>
      <p:sp>
        <p:nvSpPr>
          <p:cNvPr id="35" name="圆角矩形 34"/>
          <p:cNvSpPr/>
          <p:nvPr/>
        </p:nvSpPr>
        <p:spPr>
          <a:xfrm>
            <a:off x="6888088" y="3232476"/>
            <a:ext cx="2592288"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3,496</a:t>
            </a:r>
            <a:endParaRPr lang="zh-CN" altLang="en-US" dirty="0">
              <a:latin typeface="Bebas" pitchFamily="2" charset="0"/>
            </a:endParaRPr>
          </a:p>
        </p:txBody>
      </p:sp>
      <p:sp>
        <p:nvSpPr>
          <p:cNvPr id="36" name="圆角矩形 35"/>
          <p:cNvSpPr/>
          <p:nvPr/>
        </p:nvSpPr>
        <p:spPr>
          <a:xfrm>
            <a:off x="3431704" y="3964814"/>
            <a:ext cx="1872896"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2,800</a:t>
            </a:r>
            <a:endParaRPr lang="zh-CN" altLang="en-US" dirty="0">
              <a:latin typeface="Bebas" pitchFamily="2" charset="0"/>
            </a:endParaRPr>
          </a:p>
        </p:txBody>
      </p:sp>
      <p:sp>
        <p:nvSpPr>
          <p:cNvPr id="37" name="圆角矩形 36"/>
          <p:cNvSpPr/>
          <p:nvPr/>
        </p:nvSpPr>
        <p:spPr>
          <a:xfrm>
            <a:off x="6888088" y="3964814"/>
            <a:ext cx="4248472"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5,689</a:t>
            </a:r>
            <a:endParaRPr lang="zh-CN" altLang="en-US" dirty="0">
              <a:latin typeface="Bebas" pitchFamily="2" charset="0"/>
            </a:endParaRPr>
          </a:p>
        </p:txBody>
      </p:sp>
      <p:sp>
        <p:nvSpPr>
          <p:cNvPr id="38" name="圆角矩形 37"/>
          <p:cNvSpPr/>
          <p:nvPr/>
        </p:nvSpPr>
        <p:spPr>
          <a:xfrm>
            <a:off x="3719736" y="4697152"/>
            <a:ext cx="1584864"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2,430</a:t>
            </a:r>
            <a:endParaRPr lang="zh-CN" altLang="en-US" dirty="0">
              <a:latin typeface="Bebas" pitchFamily="2" charset="0"/>
            </a:endParaRPr>
          </a:p>
        </p:txBody>
      </p:sp>
      <p:sp>
        <p:nvSpPr>
          <p:cNvPr id="39" name="圆角矩形 38"/>
          <p:cNvSpPr/>
          <p:nvPr/>
        </p:nvSpPr>
        <p:spPr>
          <a:xfrm>
            <a:off x="6888088" y="4697152"/>
            <a:ext cx="3096344"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4,020</a:t>
            </a:r>
            <a:endParaRPr lang="zh-CN" altLang="en-US" dirty="0">
              <a:latin typeface="Bebas" pitchFamily="2" charset="0"/>
            </a:endParaRPr>
          </a:p>
        </p:txBody>
      </p:sp>
      <p:sp>
        <p:nvSpPr>
          <p:cNvPr id="40" name="圆角矩形 39"/>
          <p:cNvSpPr/>
          <p:nvPr/>
        </p:nvSpPr>
        <p:spPr>
          <a:xfrm>
            <a:off x="4151784" y="5429490"/>
            <a:ext cx="1152816" cy="302504"/>
          </a:xfrm>
          <a:prstGeom prst="roundRect">
            <a:avLst>
              <a:gd name="adj" fmla="val 5000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1,850</a:t>
            </a:r>
            <a:endParaRPr lang="zh-CN" altLang="en-US" dirty="0">
              <a:latin typeface="Bebas" pitchFamily="2" charset="0"/>
            </a:endParaRPr>
          </a:p>
        </p:txBody>
      </p:sp>
      <p:sp>
        <p:nvSpPr>
          <p:cNvPr id="41" name="圆角矩形 40"/>
          <p:cNvSpPr/>
          <p:nvPr/>
        </p:nvSpPr>
        <p:spPr>
          <a:xfrm>
            <a:off x="6888088" y="5429490"/>
            <a:ext cx="3960440" cy="302504"/>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5,158</a:t>
            </a:r>
            <a:endParaRPr lang="zh-CN" altLang="en-US" dirty="0">
              <a:latin typeface="Bebas" pitchFamily="2" charset="0"/>
            </a:endParaRPr>
          </a:p>
        </p:txBody>
      </p:sp>
      <p:sp>
        <p:nvSpPr>
          <p:cNvPr id="6" name="Freeform 9"/>
          <p:cNvSpPr/>
          <p:nvPr/>
        </p:nvSpPr>
        <p:spPr bwMode="auto">
          <a:xfrm>
            <a:off x="5393925" y="1621820"/>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Freeform 10"/>
          <p:cNvSpPr/>
          <p:nvPr/>
        </p:nvSpPr>
        <p:spPr bwMode="auto">
          <a:xfrm>
            <a:off x="6095504" y="1621820"/>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Freeform 9"/>
          <p:cNvSpPr/>
          <p:nvPr/>
        </p:nvSpPr>
        <p:spPr bwMode="auto">
          <a:xfrm>
            <a:off x="5393925" y="2354158"/>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Freeform 10"/>
          <p:cNvSpPr/>
          <p:nvPr/>
        </p:nvSpPr>
        <p:spPr bwMode="auto">
          <a:xfrm>
            <a:off x="6095504" y="2354158"/>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Freeform 9"/>
          <p:cNvSpPr/>
          <p:nvPr/>
        </p:nvSpPr>
        <p:spPr bwMode="auto">
          <a:xfrm>
            <a:off x="5393925" y="3086496"/>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Freeform 10"/>
          <p:cNvSpPr/>
          <p:nvPr/>
        </p:nvSpPr>
        <p:spPr bwMode="auto">
          <a:xfrm>
            <a:off x="6095504" y="3086496"/>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Freeform 9"/>
          <p:cNvSpPr/>
          <p:nvPr/>
        </p:nvSpPr>
        <p:spPr bwMode="auto">
          <a:xfrm>
            <a:off x="5393925" y="3818834"/>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Freeform 10"/>
          <p:cNvSpPr/>
          <p:nvPr/>
        </p:nvSpPr>
        <p:spPr bwMode="auto">
          <a:xfrm>
            <a:off x="6095504" y="3818834"/>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Freeform 9"/>
          <p:cNvSpPr/>
          <p:nvPr/>
        </p:nvSpPr>
        <p:spPr bwMode="auto">
          <a:xfrm>
            <a:off x="5393925" y="4551172"/>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Freeform 10"/>
          <p:cNvSpPr/>
          <p:nvPr/>
        </p:nvSpPr>
        <p:spPr bwMode="auto">
          <a:xfrm>
            <a:off x="6095504" y="4551172"/>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Freeform 9"/>
          <p:cNvSpPr/>
          <p:nvPr/>
        </p:nvSpPr>
        <p:spPr bwMode="auto">
          <a:xfrm>
            <a:off x="5393925" y="5283510"/>
            <a:ext cx="701579" cy="594467"/>
          </a:xfrm>
          <a:custGeom>
            <a:avLst/>
            <a:gdLst>
              <a:gd name="T0" fmla="*/ 94 w 222"/>
              <a:gd name="T1" fmla="*/ 0 h 188"/>
              <a:gd name="T2" fmla="*/ 172 w 222"/>
              <a:gd name="T3" fmla="*/ 41 h 188"/>
              <a:gd name="T4" fmla="*/ 222 w 222"/>
              <a:gd name="T5" fmla="*/ 94 h 188"/>
              <a:gd name="T6" fmla="*/ 174 w 222"/>
              <a:gd name="T7" fmla="*/ 144 h 188"/>
              <a:gd name="T8" fmla="*/ 94 w 222"/>
              <a:gd name="T9" fmla="*/ 188 h 188"/>
              <a:gd name="T10" fmla="*/ 0 w 222"/>
              <a:gd name="T11" fmla="*/ 94 h 188"/>
              <a:gd name="T12" fmla="*/ 94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94" y="0"/>
                </a:moveTo>
                <a:cubicBezTo>
                  <a:pt x="126" y="0"/>
                  <a:pt x="155" y="17"/>
                  <a:pt x="172" y="41"/>
                </a:cubicBezTo>
                <a:cubicBezTo>
                  <a:pt x="187" y="65"/>
                  <a:pt x="189" y="83"/>
                  <a:pt x="222" y="94"/>
                </a:cubicBezTo>
                <a:cubicBezTo>
                  <a:pt x="192" y="105"/>
                  <a:pt x="188" y="122"/>
                  <a:pt x="174" y="144"/>
                </a:cubicBezTo>
                <a:cubicBezTo>
                  <a:pt x="157" y="171"/>
                  <a:pt x="128" y="188"/>
                  <a:pt x="94" y="188"/>
                </a:cubicBezTo>
                <a:cubicBezTo>
                  <a:pt x="42" y="188"/>
                  <a:pt x="0" y="146"/>
                  <a:pt x="0" y="94"/>
                </a:cubicBezTo>
                <a:cubicBezTo>
                  <a:pt x="0" y="43"/>
                  <a:pt x="42" y="0"/>
                  <a:pt x="94"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Freeform 10"/>
          <p:cNvSpPr/>
          <p:nvPr/>
        </p:nvSpPr>
        <p:spPr bwMode="auto">
          <a:xfrm>
            <a:off x="6095504" y="5283510"/>
            <a:ext cx="702917" cy="594467"/>
          </a:xfrm>
          <a:custGeom>
            <a:avLst/>
            <a:gdLst>
              <a:gd name="T0" fmla="*/ 128 w 222"/>
              <a:gd name="T1" fmla="*/ 0 h 188"/>
              <a:gd name="T2" fmla="*/ 51 w 222"/>
              <a:gd name="T3" fmla="*/ 41 h 188"/>
              <a:gd name="T4" fmla="*/ 0 w 222"/>
              <a:gd name="T5" fmla="*/ 94 h 188"/>
              <a:gd name="T6" fmla="*/ 49 w 222"/>
              <a:gd name="T7" fmla="*/ 144 h 188"/>
              <a:gd name="T8" fmla="*/ 128 w 222"/>
              <a:gd name="T9" fmla="*/ 188 h 188"/>
              <a:gd name="T10" fmla="*/ 222 w 222"/>
              <a:gd name="T11" fmla="*/ 94 h 188"/>
              <a:gd name="T12" fmla="*/ 128 w 22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2" h="188">
                <a:moveTo>
                  <a:pt x="128" y="0"/>
                </a:moveTo>
                <a:cubicBezTo>
                  <a:pt x="96" y="0"/>
                  <a:pt x="68" y="17"/>
                  <a:pt x="51" y="41"/>
                </a:cubicBezTo>
                <a:cubicBezTo>
                  <a:pt x="35" y="65"/>
                  <a:pt x="33" y="83"/>
                  <a:pt x="0" y="94"/>
                </a:cubicBezTo>
                <a:cubicBezTo>
                  <a:pt x="31" y="105"/>
                  <a:pt x="35" y="122"/>
                  <a:pt x="49" y="144"/>
                </a:cubicBezTo>
                <a:cubicBezTo>
                  <a:pt x="65" y="171"/>
                  <a:pt x="95" y="188"/>
                  <a:pt x="128" y="188"/>
                </a:cubicBezTo>
                <a:cubicBezTo>
                  <a:pt x="180" y="188"/>
                  <a:pt x="222" y="146"/>
                  <a:pt x="222" y="94"/>
                </a:cubicBezTo>
                <a:cubicBezTo>
                  <a:pt x="222" y="43"/>
                  <a:pt x="180" y="0"/>
                  <a:pt x="128" y="0"/>
                </a:cubicBezTo>
                <a:close/>
              </a:path>
            </a:pathLst>
          </a:custGeom>
          <a:noFill/>
          <a:ln w="190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0000" tIns="45720" rIns="91440" bIns="45720" numCol="1" anchor="ctr" anchorCtr="0" compatLnSpc="1"/>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类别</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51385"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6000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310804"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5000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2070223"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4000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2829642"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3000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3589061"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2000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4348480"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1000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107898" y="1194921"/>
            <a:ext cx="268022"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1122526"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6000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366442"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5000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610358"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4000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854274"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3000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8098190"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2000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342106" y="1194921"/>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1000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836090" y="1194921"/>
            <a:ext cx="268022"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551385"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6000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310804"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5000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2070223"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4000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829642"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3000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589061"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2000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4348480"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1000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5107898" y="6021288"/>
            <a:ext cx="268022"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1122526"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6000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0366442"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5000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9610358"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4000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8854274"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3000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8098190"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2000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7342106" y="6021288"/>
            <a:ext cx="518091"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1000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6836090" y="6021288"/>
            <a:ext cx="268022" cy="261610"/>
          </a:xfrm>
          <a:prstGeom prst="rect">
            <a:avLst/>
          </a:prstGeom>
          <a:noFill/>
        </p:spPr>
        <p:txBody>
          <a:bodyPr wrap="none" rtlCol="0">
            <a:spAutoFit/>
          </a:bodyPr>
          <a:lstStyle/>
          <a:p>
            <a:r>
              <a:rPr lang="en-US" altLang="zh-CN" sz="11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left)">
                                      <p:cBhvr>
                                        <p:cTn id="12" dur="500"/>
                                        <p:tgtEl>
                                          <p:spTgt spid="7"/>
                                        </p:tgtEl>
                                      </p:cBhvr>
                                    </p:animEffect>
                                  </p:childTnLst>
                                </p:cTn>
                              </p:par>
                            </p:childTnLst>
                          </p:cTn>
                        </p:par>
                        <p:par>
                          <p:cTn id="13" fill="hold">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1000"/>
                                        <p:tgtEl>
                                          <p:spTgt spid="22"/>
                                        </p:tgtEl>
                                        <p:attrNameLst>
                                          <p:attrName>ppt_x</p:attrName>
                                        </p:attrNameLst>
                                      </p:cBhvr>
                                      <p:tavLst>
                                        <p:tav tm="0">
                                          <p:val>
                                            <p:strVal val="#ppt_x+#ppt_w*1.125000"/>
                                          </p:val>
                                        </p:tav>
                                        <p:tav tm="100000">
                                          <p:val>
                                            <p:strVal val="#ppt_x"/>
                                          </p:val>
                                        </p:tav>
                                      </p:tavLst>
                                    </p:anim>
                                    <p:animEffect transition="in" filter="wipe(left)">
                                      <p:cBhvr>
                                        <p:cTn id="17" dur="1000"/>
                                        <p:tgtEl>
                                          <p:spTgt spid="22"/>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p:tgtEl>
                                          <p:spTgt spid="28"/>
                                        </p:tgtEl>
                                        <p:attrNameLst>
                                          <p:attrName>ppt_x</p:attrName>
                                        </p:attrNameLst>
                                      </p:cBhvr>
                                      <p:tavLst>
                                        <p:tav tm="0">
                                          <p:val>
                                            <p:strVal val="#ppt_x-#ppt_w*1.125000"/>
                                          </p:val>
                                        </p:tav>
                                        <p:tav tm="100000">
                                          <p:val>
                                            <p:strVal val="#ppt_x"/>
                                          </p:val>
                                        </p:tav>
                                      </p:tavLst>
                                    </p:anim>
                                    <p:animEffect transition="in" filter="wipe(right)">
                                      <p:cBhvr>
                                        <p:cTn id="21" dur="1000"/>
                                        <p:tgtEl>
                                          <p:spTgt spid="28"/>
                                        </p:tgtEl>
                                      </p:cBhvr>
                                    </p:animEffect>
                                  </p:childTnLst>
                                </p:cTn>
                              </p:par>
                              <p:par>
                                <p:cTn id="22" presetID="12" presetClass="entr" presetSubtype="8" fill="hold" grpId="0" nodeType="withEffect">
                                  <p:stCondLst>
                                    <p:cond delay="20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p:tgtEl>
                                          <p:spTgt spid="43"/>
                                        </p:tgtEl>
                                        <p:attrNameLst>
                                          <p:attrName>ppt_x</p:attrName>
                                        </p:attrNameLst>
                                      </p:cBhvr>
                                      <p:tavLst>
                                        <p:tav tm="0">
                                          <p:val>
                                            <p:strVal val="#ppt_x-#ppt_w*1.125000"/>
                                          </p:val>
                                        </p:tav>
                                        <p:tav tm="100000">
                                          <p:val>
                                            <p:strVal val="#ppt_x"/>
                                          </p:val>
                                        </p:tav>
                                      </p:tavLst>
                                    </p:anim>
                                    <p:animEffect transition="in" filter="wipe(right)">
                                      <p:cBhvr>
                                        <p:cTn id="25" dur="500"/>
                                        <p:tgtEl>
                                          <p:spTgt spid="4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p:tgtEl>
                                          <p:spTgt spid="44"/>
                                        </p:tgtEl>
                                        <p:attrNameLst>
                                          <p:attrName>ppt_x</p:attrName>
                                        </p:attrNameLst>
                                      </p:cBhvr>
                                      <p:tavLst>
                                        <p:tav tm="0">
                                          <p:val>
                                            <p:strVal val="#ppt_x+#ppt_w*1.125000"/>
                                          </p:val>
                                        </p:tav>
                                        <p:tav tm="100000">
                                          <p:val>
                                            <p:strVal val="#ppt_x"/>
                                          </p:val>
                                        </p:tav>
                                      </p:tavLst>
                                    </p:anim>
                                    <p:animEffect transition="in" filter="wipe(left)">
                                      <p:cBhvr>
                                        <p:cTn id="29" dur="500"/>
                                        <p:tgtEl>
                                          <p:spTgt spid="44"/>
                                        </p:tgtEl>
                                      </p:cBhvr>
                                    </p:animEffect>
                                  </p:childTnLst>
                                </p:cTn>
                              </p:par>
                            </p:childTnLst>
                          </p:cTn>
                        </p:par>
                        <p:par>
                          <p:cTn id="30" fill="hold">
                            <p:stCondLst>
                              <p:cond delay="1500"/>
                            </p:stCondLst>
                            <p:childTnLst>
                              <p:par>
                                <p:cTn id="31" presetID="1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1000"/>
                                        <p:tgtEl>
                                          <p:spTgt spid="32"/>
                                        </p:tgtEl>
                                        <p:attrNameLst>
                                          <p:attrName>ppt_x</p:attrName>
                                        </p:attrNameLst>
                                      </p:cBhvr>
                                      <p:tavLst>
                                        <p:tav tm="0">
                                          <p:val>
                                            <p:strVal val="#ppt_x+#ppt_w*1.125000"/>
                                          </p:val>
                                        </p:tav>
                                        <p:tav tm="100000">
                                          <p:val>
                                            <p:strVal val="#ppt_x"/>
                                          </p:val>
                                        </p:tav>
                                      </p:tavLst>
                                    </p:anim>
                                    <p:animEffect transition="in" filter="wipe(left)">
                                      <p:cBhvr>
                                        <p:cTn id="34" dur="1000"/>
                                        <p:tgtEl>
                                          <p:spTgt spid="32"/>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1000"/>
                                        <p:tgtEl>
                                          <p:spTgt spid="33"/>
                                        </p:tgtEl>
                                        <p:attrNameLst>
                                          <p:attrName>ppt_x</p:attrName>
                                        </p:attrNameLst>
                                      </p:cBhvr>
                                      <p:tavLst>
                                        <p:tav tm="0">
                                          <p:val>
                                            <p:strVal val="#ppt_x-#ppt_w*1.125000"/>
                                          </p:val>
                                        </p:tav>
                                        <p:tav tm="100000">
                                          <p:val>
                                            <p:strVal val="#ppt_x"/>
                                          </p:val>
                                        </p:tav>
                                      </p:tavLst>
                                    </p:anim>
                                    <p:animEffect transition="in" filter="wipe(right)">
                                      <p:cBhvr>
                                        <p:cTn id="38" dur="1000"/>
                                        <p:tgtEl>
                                          <p:spTgt spid="3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p:tgtEl>
                                          <p:spTgt spid="45"/>
                                        </p:tgtEl>
                                        <p:attrNameLst>
                                          <p:attrName>ppt_x</p:attrName>
                                        </p:attrNameLst>
                                      </p:cBhvr>
                                      <p:tavLst>
                                        <p:tav tm="0">
                                          <p:val>
                                            <p:strVal val="#ppt_x-#ppt_w*1.125000"/>
                                          </p:val>
                                        </p:tav>
                                        <p:tav tm="100000">
                                          <p:val>
                                            <p:strVal val="#ppt_x"/>
                                          </p:val>
                                        </p:tav>
                                      </p:tavLst>
                                    </p:anim>
                                    <p:animEffect transition="in" filter="wipe(right)">
                                      <p:cBhvr>
                                        <p:cTn id="42" dur="500"/>
                                        <p:tgtEl>
                                          <p:spTgt spid="45"/>
                                        </p:tgtEl>
                                      </p:cBhvr>
                                    </p:animEffect>
                                  </p:childTnLst>
                                </p:cTn>
                              </p:par>
                              <p:par>
                                <p:cTn id="43" presetID="12" presetClass="entr" presetSubtype="2" fill="hold" grpId="0" nodeType="withEffect">
                                  <p:stCondLst>
                                    <p:cond delay="20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p:tgtEl>
                                          <p:spTgt spid="46"/>
                                        </p:tgtEl>
                                        <p:attrNameLst>
                                          <p:attrName>ppt_x</p:attrName>
                                        </p:attrNameLst>
                                      </p:cBhvr>
                                      <p:tavLst>
                                        <p:tav tm="0">
                                          <p:val>
                                            <p:strVal val="#ppt_x+#ppt_w*1.125000"/>
                                          </p:val>
                                        </p:tav>
                                        <p:tav tm="100000">
                                          <p:val>
                                            <p:strVal val="#ppt_x"/>
                                          </p:val>
                                        </p:tav>
                                      </p:tavLst>
                                    </p:anim>
                                    <p:animEffect transition="in" filter="wipe(left)">
                                      <p:cBhvr>
                                        <p:cTn id="46" dur="500"/>
                                        <p:tgtEl>
                                          <p:spTgt spid="46"/>
                                        </p:tgtEl>
                                      </p:cBhvr>
                                    </p:animEffect>
                                  </p:childTnLst>
                                </p:cTn>
                              </p:par>
                            </p:childTnLst>
                          </p:cTn>
                        </p:par>
                        <p:par>
                          <p:cTn id="47" fill="hold">
                            <p:stCondLst>
                              <p:cond delay="2500"/>
                            </p:stCondLst>
                            <p:childTnLst>
                              <p:par>
                                <p:cTn id="48" presetID="12" presetClass="entr" presetSubtype="2"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1000"/>
                                        <p:tgtEl>
                                          <p:spTgt spid="34"/>
                                        </p:tgtEl>
                                        <p:attrNameLst>
                                          <p:attrName>ppt_x</p:attrName>
                                        </p:attrNameLst>
                                      </p:cBhvr>
                                      <p:tavLst>
                                        <p:tav tm="0">
                                          <p:val>
                                            <p:strVal val="#ppt_x+#ppt_w*1.125000"/>
                                          </p:val>
                                        </p:tav>
                                        <p:tav tm="100000">
                                          <p:val>
                                            <p:strVal val="#ppt_x"/>
                                          </p:val>
                                        </p:tav>
                                      </p:tavLst>
                                    </p:anim>
                                    <p:animEffect transition="in" filter="wipe(left)">
                                      <p:cBhvr>
                                        <p:cTn id="51" dur="1000"/>
                                        <p:tgtEl>
                                          <p:spTgt spid="34"/>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1000"/>
                                        <p:tgtEl>
                                          <p:spTgt spid="35"/>
                                        </p:tgtEl>
                                        <p:attrNameLst>
                                          <p:attrName>ppt_x</p:attrName>
                                        </p:attrNameLst>
                                      </p:cBhvr>
                                      <p:tavLst>
                                        <p:tav tm="0">
                                          <p:val>
                                            <p:strVal val="#ppt_x-#ppt_w*1.125000"/>
                                          </p:val>
                                        </p:tav>
                                        <p:tav tm="100000">
                                          <p:val>
                                            <p:strVal val="#ppt_x"/>
                                          </p:val>
                                        </p:tav>
                                      </p:tavLst>
                                    </p:anim>
                                    <p:animEffect transition="in" filter="wipe(right)">
                                      <p:cBhvr>
                                        <p:cTn id="55" dur="1000"/>
                                        <p:tgtEl>
                                          <p:spTgt spid="35"/>
                                        </p:tgtEl>
                                      </p:cBhvr>
                                    </p:animEffect>
                                  </p:childTnLst>
                                </p:cTn>
                              </p:par>
                              <p:par>
                                <p:cTn id="56" presetID="1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500"/>
                                        <p:tgtEl>
                                          <p:spTgt spid="47"/>
                                        </p:tgtEl>
                                        <p:attrNameLst>
                                          <p:attrName>ppt_x</p:attrName>
                                        </p:attrNameLst>
                                      </p:cBhvr>
                                      <p:tavLst>
                                        <p:tav tm="0">
                                          <p:val>
                                            <p:strVal val="#ppt_x-#ppt_w*1.125000"/>
                                          </p:val>
                                        </p:tav>
                                        <p:tav tm="100000">
                                          <p:val>
                                            <p:strVal val="#ppt_x"/>
                                          </p:val>
                                        </p:tav>
                                      </p:tavLst>
                                    </p:anim>
                                    <p:animEffect transition="in" filter="wipe(right)">
                                      <p:cBhvr>
                                        <p:cTn id="59" dur="500"/>
                                        <p:tgtEl>
                                          <p:spTgt spid="47"/>
                                        </p:tgtEl>
                                      </p:cBhvr>
                                    </p:animEffect>
                                  </p:childTnLst>
                                </p:cTn>
                              </p:par>
                              <p:par>
                                <p:cTn id="60" presetID="12" presetClass="entr" presetSubtype="2" fill="hold" grpId="0" nodeType="withEffect">
                                  <p:stCondLst>
                                    <p:cond delay="20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p:tgtEl>
                                          <p:spTgt spid="48"/>
                                        </p:tgtEl>
                                        <p:attrNameLst>
                                          <p:attrName>ppt_x</p:attrName>
                                        </p:attrNameLst>
                                      </p:cBhvr>
                                      <p:tavLst>
                                        <p:tav tm="0">
                                          <p:val>
                                            <p:strVal val="#ppt_x+#ppt_w*1.125000"/>
                                          </p:val>
                                        </p:tav>
                                        <p:tav tm="100000">
                                          <p:val>
                                            <p:strVal val="#ppt_x"/>
                                          </p:val>
                                        </p:tav>
                                      </p:tavLst>
                                    </p:anim>
                                    <p:animEffect transition="in" filter="wipe(left)">
                                      <p:cBhvr>
                                        <p:cTn id="63" dur="500"/>
                                        <p:tgtEl>
                                          <p:spTgt spid="48"/>
                                        </p:tgtEl>
                                      </p:cBhvr>
                                    </p:animEffect>
                                  </p:childTnLst>
                                </p:cTn>
                              </p:par>
                            </p:childTnLst>
                          </p:cTn>
                        </p:par>
                        <p:par>
                          <p:cTn id="64" fill="hold">
                            <p:stCondLst>
                              <p:cond delay="3500"/>
                            </p:stCondLst>
                            <p:childTnLst>
                              <p:par>
                                <p:cTn id="65" presetID="12" presetClass="entr" presetSubtype="2"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1000"/>
                                        <p:tgtEl>
                                          <p:spTgt spid="36"/>
                                        </p:tgtEl>
                                        <p:attrNameLst>
                                          <p:attrName>ppt_x</p:attrName>
                                        </p:attrNameLst>
                                      </p:cBhvr>
                                      <p:tavLst>
                                        <p:tav tm="0">
                                          <p:val>
                                            <p:strVal val="#ppt_x+#ppt_w*1.125000"/>
                                          </p:val>
                                        </p:tav>
                                        <p:tav tm="100000">
                                          <p:val>
                                            <p:strVal val="#ppt_x"/>
                                          </p:val>
                                        </p:tav>
                                      </p:tavLst>
                                    </p:anim>
                                    <p:animEffect transition="in" filter="wipe(left)">
                                      <p:cBhvr>
                                        <p:cTn id="68" dur="1000"/>
                                        <p:tgtEl>
                                          <p:spTgt spid="36"/>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1000"/>
                                        <p:tgtEl>
                                          <p:spTgt spid="37"/>
                                        </p:tgtEl>
                                        <p:attrNameLst>
                                          <p:attrName>ppt_x</p:attrName>
                                        </p:attrNameLst>
                                      </p:cBhvr>
                                      <p:tavLst>
                                        <p:tav tm="0">
                                          <p:val>
                                            <p:strVal val="#ppt_x-#ppt_w*1.125000"/>
                                          </p:val>
                                        </p:tav>
                                        <p:tav tm="100000">
                                          <p:val>
                                            <p:strVal val="#ppt_x"/>
                                          </p:val>
                                        </p:tav>
                                      </p:tavLst>
                                    </p:anim>
                                    <p:animEffect transition="in" filter="wipe(right)">
                                      <p:cBhvr>
                                        <p:cTn id="72" dur="1000"/>
                                        <p:tgtEl>
                                          <p:spTgt spid="37"/>
                                        </p:tgtEl>
                                      </p:cBhvr>
                                    </p:animEffect>
                                  </p:childTnLst>
                                </p:cTn>
                              </p:par>
                              <p:par>
                                <p:cTn id="73" presetID="12" presetClass="entr" presetSubtype="8" fill="hold" grpId="0" nodeType="withEffect">
                                  <p:stCondLst>
                                    <p:cond delay="20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500"/>
                                        <p:tgtEl>
                                          <p:spTgt spid="49"/>
                                        </p:tgtEl>
                                        <p:attrNameLst>
                                          <p:attrName>ppt_x</p:attrName>
                                        </p:attrNameLst>
                                      </p:cBhvr>
                                      <p:tavLst>
                                        <p:tav tm="0">
                                          <p:val>
                                            <p:strVal val="#ppt_x-#ppt_w*1.125000"/>
                                          </p:val>
                                        </p:tav>
                                        <p:tav tm="100000">
                                          <p:val>
                                            <p:strVal val="#ppt_x"/>
                                          </p:val>
                                        </p:tav>
                                      </p:tavLst>
                                    </p:anim>
                                    <p:animEffect transition="in" filter="wipe(right)">
                                      <p:cBhvr>
                                        <p:cTn id="76" dur="500"/>
                                        <p:tgtEl>
                                          <p:spTgt spid="49"/>
                                        </p:tgtEl>
                                      </p:cBhvr>
                                    </p:animEffect>
                                  </p:childTnLst>
                                </p:cTn>
                              </p:par>
                              <p:par>
                                <p:cTn id="77" presetID="12" presetClass="entr" presetSubtype="2" fill="hold" grpId="0" nodeType="withEffect">
                                  <p:stCondLst>
                                    <p:cond delay="200"/>
                                  </p:stCondLst>
                                  <p:childTnLst>
                                    <p:set>
                                      <p:cBhvr>
                                        <p:cTn id="78" dur="1" fill="hold">
                                          <p:stCondLst>
                                            <p:cond delay="0"/>
                                          </p:stCondLst>
                                        </p:cTn>
                                        <p:tgtEl>
                                          <p:spTgt spid="50"/>
                                        </p:tgtEl>
                                        <p:attrNameLst>
                                          <p:attrName>style.visibility</p:attrName>
                                        </p:attrNameLst>
                                      </p:cBhvr>
                                      <p:to>
                                        <p:strVal val="visible"/>
                                      </p:to>
                                    </p:set>
                                    <p:anim calcmode="lin" valueType="num">
                                      <p:cBhvr additive="base">
                                        <p:cTn id="79" dur="500"/>
                                        <p:tgtEl>
                                          <p:spTgt spid="50"/>
                                        </p:tgtEl>
                                        <p:attrNameLst>
                                          <p:attrName>ppt_x</p:attrName>
                                        </p:attrNameLst>
                                      </p:cBhvr>
                                      <p:tavLst>
                                        <p:tav tm="0">
                                          <p:val>
                                            <p:strVal val="#ppt_x+#ppt_w*1.125000"/>
                                          </p:val>
                                        </p:tav>
                                        <p:tav tm="100000">
                                          <p:val>
                                            <p:strVal val="#ppt_x"/>
                                          </p:val>
                                        </p:tav>
                                      </p:tavLst>
                                    </p:anim>
                                    <p:animEffect transition="in" filter="wipe(left)">
                                      <p:cBhvr>
                                        <p:cTn id="80" dur="500"/>
                                        <p:tgtEl>
                                          <p:spTgt spid="50"/>
                                        </p:tgtEl>
                                      </p:cBhvr>
                                    </p:animEffect>
                                  </p:childTnLst>
                                </p:cTn>
                              </p:par>
                            </p:childTnLst>
                          </p:cTn>
                        </p:par>
                        <p:par>
                          <p:cTn id="81" fill="hold">
                            <p:stCondLst>
                              <p:cond delay="4500"/>
                            </p:stCondLst>
                            <p:childTnLst>
                              <p:par>
                                <p:cTn id="82" presetID="12" presetClass="entr" presetSubtype="2"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additive="base">
                                        <p:cTn id="84" dur="1000"/>
                                        <p:tgtEl>
                                          <p:spTgt spid="38"/>
                                        </p:tgtEl>
                                        <p:attrNameLst>
                                          <p:attrName>ppt_x</p:attrName>
                                        </p:attrNameLst>
                                      </p:cBhvr>
                                      <p:tavLst>
                                        <p:tav tm="0">
                                          <p:val>
                                            <p:strVal val="#ppt_x+#ppt_w*1.125000"/>
                                          </p:val>
                                        </p:tav>
                                        <p:tav tm="100000">
                                          <p:val>
                                            <p:strVal val="#ppt_x"/>
                                          </p:val>
                                        </p:tav>
                                      </p:tavLst>
                                    </p:anim>
                                    <p:animEffect transition="in" filter="wipe(left)">
                                      <p:cBhvr>
                                        <p:cTn id="85" dur="1000"/>
                                        <p:tgtEl>
                                          <p:spTgt spid="38"/>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additive="base">
                                        <p:cTn id="88" dur="1000"/>
                                        <p:tgtEl>
                                          <p:spTgt spid="39"/>
                                        </p:tgtEl>
                                        <p:attrNameLst>
                                          <p:attrName>ppt_x</p:attrName>
                                        </p:attrNameLst>
                                      </p:cBhvr>
                                      <p:tavLst>
                                        <p:tav tm="0">
                                          <p:val>
                                            <p:strVal val="#ppt_x-#ppt_w*1.125000"/>
                                          </p:val>
                                        </p:tav>
                                        <p:tav tm="100000">
                                          <p:val>
                                            <p:strVal val="#ppt_x"/>
                                          </p:val>
                                        </p:tav>
                                      </p:tavLst>
                                    </p:anim>
                                    <p:animEffect transition="in" filter="wipe(right)">
                                      <p:cBhvr>
                                        <p:cTn id="89" dur="1000"/>
                                        <p:tgtEl>
                                          <p:spTgt spid="39"/>
                                        </p:tgtEl>
                                      </p:cBhvr>
                                    </p:animEffect>
                                  </p:childTnLst>
                                </p:cTn>
                              </p:par>
                              <p:par>
                                <p:cTn id="90" presetID="12" presetClass="entr" presetSubtype="8" fill="hold" grpId="0" nodeType="withEffect">
                                  <p:stCondLst>
                                    <p:cond delay="20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500"/>
                                        <p:tgtEl>
                                          <p:spTgt spid="51"/>
                                        </p:tgtEl>
                                        <p:attrNameLst>
                                          <p:attrName>ppt_x</p:attrName>
                                        </p:attrNameLst>
                                      </p:cBhvr>
                                      <p:tavLst>
                                        <p:tav tm="0">
                                          <p:val>
                                            <p:strVal val="#ppt_x-#ppt_w*1.125000"/>
                                          </p:val>
                                        </p:tav>
                                        <p:tav tm="100000">
                                          <p:val>
                                            <p:strVal val="#ppt_x"/>
                                          </p:val>
                                        </p:tav>
                                      </p:tavLst>
                                    </p:anim>
                                    <p:animEffect transition="in" filter="wipe(right)">
                                      <p:cBhvr>
                                        <p:cTn id="93" dur="500"/>
                                        <p:tgtEl>
                                          <p:spTgt spid="51"/>
                                        </p:tgtEl>
                                      </p:cBhvr>
                                    </p:animEffect>
                                  </p:childTnLst>
                                </p:cTn>
                              </p:par>
                              <p:par>
                                <p:cTn id="94" presetID="12" presetClass="entr" presetSubtype="2" fill="hold" grpId="0" nodeType="withEffect">
                                  <p:stCondLst>
                                    <p:cond delay="200"/>
                                  </p:stCondLst>
                                  <p:childTnLst>
                                    <p:set>
                                      <p:cBhvr>
                                        <p:cTn id="95" dur="1" fill="hold">
                                          <p:stCondLst>
                                            <p:cond delay="0"/>
                                          </p:stCondLst>
                                        </p:cTn>
                                        <p:tgtEl>
                                          <p:spTgt spid="52"/>
                                        </p:tgtEl>
                                        <p:attrNameLst>
                                          <p:attrName>style.visibility</p:attrName>
                                        </p:attrNameLst>
                                      </p:cBhvr>
                                      <p:to>
                                        <p:strVal val="visible"/>
                                      </p:to>
                                    </p:set>
                                    <p:anim calcmode="lin" valueType="num">
                                      <p:cBhvr additive="base">
                                        <p:cTn id="96" dur="500"/>
                                        <p:tgtEl>
                                          <p:spTgt spid="52"/>
                                        </p:tgtEl>
                                        <p:attrNameLst>
                                          <p:attrName>ppt_x</p:attrName>
                                        </p:attrNameLst>
                                      </p:cBhvr>
                                      <p:tavLst>
                                        <p:tav tm="0">
                                          <p:val>
                                            <p:strVal val="#ppt_x+#ppt_w*1.125000"/>
                                          </p:val>
                                        </p:tav>
                                        <p:tav tm="100000">
                                          <p:val>
                                            <p:strVal val="#ppt_x"/>
                                          </p:val>
                                        </p:tav>
                                      </p:tavLst>
                                    </p:anim>
                                    <p:animEffect transition="in" filter="wipe(left)">
                                      <p:cBhvr>
                                        <p:cTn id="97" dur="500"/>
                                        <p:tgtEl>
                                          <p:spTgt spid="52"/>
                                        </p:tgtEl>
                                      </p:cBhvr>
                                    </p:animEffect>
                                  </p:childTnLst>
                                </p:cTn>
                              </p:par>
                            </p:childTnLst>
                          </p:cTn>
                        </p:par>
                        <p:par>
                          <p:cTn id="98" fill="hold">
                            <p:stCondLst>
                              <p:cond delay="5500"/>
                            </p:stCondLst>
                            <p:childTnLst>
                              <p:par>
                                <p:cTn id="99" presetID="12" presetClass="entr" presetSubtype="2"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additive="base">
                                        <p:cTn id="101" dur="1000"/>
                                        <p:tgtEl>
                                          <p:spTgt spid="40"/>
                                        </p:tgtEl>
                                        <p:attrNameLst>
                                          <p:attrName>ppt_x</p:attrName>
                                        </p:attrNameLst>
                                      </p:cBhvr>
                                      <p:tavLst>
                                        <p:tav tm="0">
                                          <p:val>
                                            <p:strVal val="#ppt_x+#ppt_w*1.125000"/>
                                          </p:val>
                                        </p:tav>
                                        <p:tav tm="100000">
                                          <p:val>
                                            <p:strVal val="#ppt_x"/>
                                          </p:val>
                                        </p:tav>
                                      </p:tavLst>
                                    </p:anim>
                                    <p:animEffect transition="in" filter="wipe(left)">
                                      <p:cBhvr>
                                        <p:cTn id="102" dur="1000"/>
                                        <p:tgtEl>
                                          <p:spTgt spid="40"/>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 calcmode="lin" valueType="num">
                                      <p:cBhvr additive="base">
                                        <p:cTn id="105" dur="1000"/>
                                        <p:tgtEl>
                                          <p:spTgt spid="41"/>
                                        </p:tgtEl>
                                        <p:attrNameLst>
                                          <p:attrName>ppt_x</p:attrName>
                                        </p:attrNameLst>
                                      </p:cBhvr>
                                      <p:tavLst>
                                        <p:tav tm="0">
                                          <p:val>
                                            <p:strVal val="#ppt_x-#ppt_w*1.125000"/>
                                          </p:val>
                                        </p:tav>
                                        <p:tav tm="100000">
                                          <p:val>
                                            <p:strVal val="#ppt_x"/>
                                          </p:val>
                                        </p:tav>
                                      </p:tavLst>
                                    </p:anim>
                                    <p:animEffect transition="in" filter="wipe(right)">
                                      <p:cBhvr>
                                        <p:cTn id="106" dur="1000"/>
                                        <p:tgtEl>
                                          <p:spTgt spid="4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500"/>
                                        <p:tgtEl>
                                          <p:spTgt spid="5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fade">
                                      <p:cBhvr>
                                        <p:cTn id="112" dur="500"/>
                                        <p:tgtEl>
                                          <p:spTgt spid="6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4"/>
                                        </p:tgtEl>
                                        <p:attrNameLst>
                                          <p:attrName>style.visibility</p:attrName>
                                        </p:attrNameLst>
                                      </p:cBhvr>
                                      <p:to>
                                        <p:strVal val="visible"/>
                                      </p:to>
                                    </p:set>
                                    <p:animEffect transition="in" filter="fade">
                                      <p:cBhvr>
                                        <p:cTn id="115" dur="500"/>
                                        <p:tgtEl>
                                          <p:spTgt spid="7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81"/>
                                        </p:tgtEl>
                                        <p:attrNameLst>
                                          <p:attrName>style.visibility</p:attrName>
                                        </p:attrNameLst>
                                      </p:cBhvr>
                                      <p:to>
                                        <p:strVal val="visible"/>
                                      </p:to>
                                    </p:set>
                                    <p:animEffect transition="in" filter="fade">
                                      <p:cBhvr>
                                        <p:cTn id="118" dur="500"/>
                                        <p:tgtEl>
                                          <p:spTgt spid="81"/>
                                        </p:tgtEl>
                                      </p:cBhvr>
                                    </p:animEffect>
                                  </p:childTnLst>
                                </p:cTn>
                              </p:par>
                              <p:par>
                                <p:cTn id="119" presetID="10" presetClass="entr" presetSubtype="0" fill="hold" grpId="0" nodeType="withEffect">
                                  <p:stCondLst>
                                    <p:cond delay="100"/>
                                  </p:stCondLst>
                                  <p:childTnLst>
                                    <p:set>
                                      <p:cBhvr>
                                        <p:cTn id="120" dur="1" fill="hold">
                                          <p:stCondLst>
                                            <p:cond delay="0"/>
                                          </p:stCondLst>
                                        </p:cTn>
                                        <p:tgtEl>
                                          <p:spTgt spid="58"/>
                                        </p:tgtEl>
                                        <p:attrNameLst>
                                          <p:attrName>style.visibility</p:attrName>
                                        </p:attrNameLst>
                                      </p:cBhvr>
                                      <p:to>
                                        <p:strVal val="visible"/>
                                      </p:to>
                                    </p:set>
                                    <p:animEffect transition="in" filter="fade">
                                      <p:cBhvr>
                                        <p:cTn id="121" dur="500"/>
                                        <p:tgtEl>
                                          <p:spTgt spid="58"/>
                                        </p:tgtEl>
                                      </p:cBhvr>
                                    </p:animEffect>
                                  </p:childTnLst>
                                </p:cTn>
                              </p:par>
                              <p:par>
                                <p:cTn id="122" presetID="10" presetClass="entr" presetSubtype="0" fill="hold" grpId="0" nodeType="withEffect">
                                  <p:stCondLst>
                                    <p:cond delay="100"/>
                                  </p:stCondLst>
                                  <p:childTnLst>
                                    <p:set>
                                      <p:cBhvr>
                                        <p:cTn id="123" dur="1" fill="hold">
                                          <p:stCondLst>
                                            <p:cond delay="0"/>
                                          </p:stCondLst>
                                        </p:cTn>
                                        <p:tgtEl>
                                          <p:spTgt spid="65"/>
                                        </p:tgtEl>
                                        <p:attrNameLst>
                                          <p:attrName>style.visibility</p:attrName>
                                        </p:attrNameLst>
                                      </p:cBhvr>
                                      <p:to>
                                        <p:strVal val="visible"/>
                                      </p:to>
                                    </p:set>
                                    <p:animEffect transition="in" filter="fade">
                                      <p:cBhvr>
                                        <p:cTn id="124" dur="500"/>
                                        <p:tgtEl>
                                          <p:spTgt spid="65"/>
                                        </p:tgtEl>
                                      </p:cBhvr>
                                    </p:animEffect>
                                  </p:childTnLst>
                                </p:cTn>
                              </p:par>
                              <p:par>
                                <p:cTn id="125" presetID="10" presetClass="entr" presetSubtype="0" fill="hold" grpId="0" nodeType="withEffect">
                                  <p:stCondLst>
                                    <p:cond delay="100"/>
                                  </p:stCondLst>
                                  <p:childTnLst>
                                    <p:set>
                                      <p:cBhvr>
                                        <p:cTn id="126" dur="1" fill="hold">
                                          <p:stCondLst>
                                            <p:cond delay="0"/>
                                          </p:stCondLst>
                                        </p:cTn>
                                        <p:tgtEl>
                                          <p:spTgt spid="73"/>
                                        </p:tgtEl>
                                        <p:attrNameLst>
                                          <p:attrName>style.visibility</p:attrName>
                                        </p:attrNameLst>
                                      </p:cBhvr>
                                      <p:to>
                                        <p:strVal val="visible"/>
                                      </p:to>
                                    </p:set>
                                    <p:animEffect transition="in" filter="fade">
                                      <p:cBhvr>
                                        <p:cTn id="127" dur="500"/>
                                        <p:tgtEl>
                                          <p:spTgt spid="73"/>
                                        </p:tgtEl>
                                      </p:cBhvr>
                                    </p:animEffect>
                                  </p:childTnLst>
                                </p:cTn>
                              </p:par>
                              <p:par>
                                <p:cTn id="128" presetID="10" presetClass="entr" presetSubtype="0" fill="hold" grpId="0" nodeType="withEffect">
                                  <p:stCondLst>
                                    <p:cond delay="100"/>
                                  </p:stCondLst>
                                  <p:childTnLst>
                                    <p:set>
                                      <p:cBhvr>
                                        <p:cTn id="129" dur="1" fill="hold">
                                          <p:stCondLst>
                                            <p:cond delay="0"/>
                                          </p:stCondLst>
                                        </p:cTn>
                                        <p:tgtEl>
                                          <p:spTgt spid="80"/>
                                        </p:tgtEl>
                                        <p:attrNameLst>
                                          <p:attrName>style.visibility</p:attrName>
                                        </p:attrNameLst>
                                      </p:cBhvr>
                                      <p:to>
                                        <p:strVal val="visible"/>
                                      </p:to>
                                    </p:set>
                                    <p:animEffect transition="in" filter="fade">
                                      <p:cBhvr>
                                        <p:cTn id="130" dur="500"/>
                                        <p:tgtEl>
                                          <p:spTgt spid="80"/>
                                        </p:tgtEl>
                                      </p:cBhvr>
                                    </p:animEffect>
                                  </p:childTnLst>
                                </p:cTn>
                              </p:par>
                              <p:par>
                                <p:cTn id="131" presetID="10" presetClass="entr" presetSubtype="0" fill="hold" grpId="0" nodeType="withEffect">
                                  <p:stCondLst>
                                    <p:cond delay="20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par>
                                <p:cTn id="134" presetID="10" presetClass="entr" presetSubtype="0" fill="hold" grpId="0" nodeType="withEffect">
                                  <p:stCondLst>
                                    <p:cond delay="200"/>
                                  </p:stCondLst>
                                  <p:childTnLst>
                                    <p:set>
                                      <p:cBhvr>
                                        <p:cTn id="135" dur="1" fill="hold">
                                          <p:stCondLst>
                                            <p:cond delay="0"/>
                                          </p:stCondLst>
                                        </p:cTn>
                                        <p:tgtEl>
                                          <p:spTgt spid="64"/>
                                        </p:tgtEl>
                                        <p:attrNameLst>
                                          <p:attrName>style.visibility</p:attrName>
                                        </p:attrNameLst>
                                      </p:cBhvr>
                                      <p:to>
                                        <p:strVal val="visible"/>
                                      </p:to>
                                    </p:set>
                                    <p:animEffect transition="in" filter="fade">
                                      <p:cBhvr>
                                        <p:cTn id="136" dur="500"/>
                                        <p:tgtEl>
                                          <p:spTgt spid="64"/>
                                        </p:tgtEl>
                                      </p:cBhvr>
                                    </p:animEffect>
                                  </p:childTnLst>
                                </p:cTn>
                              </p:par>
                              <p:par>
                                <p:cTn id="137" presetID="10" presetClass="entr" presetSubtype="0" fill="hold" grpId="0" nodeType="withEffect">
                                  <p:stCondLst>
                                    <p:cond delay="200"/>
                                  </p:stCondLst>
                                  <p:childTnLst>
                                    <p:set>
                                      <p:cBhvr>
                                        <p:cTn id="138" dur="1" fill="hold">
                                          <p:stCondLst>
                                            <p:cond delay="0"/>
                                          </p:stCondLst>
                                        </p:cTn>
                                        <p:tgtEl>
                                          <p:spTgt spid="72"/>
                                        </p:tgtEl>
                                        <p:attrNameLst>
                                          <p:attrName>style.visibility</p:attrName>
                                        </p:attrNameLst>
                                      </p:cBhvr>
                                      <p:to>
                                        <p:strVal val="visible"/>
                                      </p:to>
                                    </p:set>
                                    <p:animEffect transition="in" filter="fade">
                                      <p:cBhvr>
                                        <p:cTn id="139" dur="500"/>
                                        <p:tgtEl>
                                          <p:spTgt spid="72"/>
                                        </p:tgtEl>
                                      </p:cBhvr>
                                    </p:animEffect>
                                  </p:childTnLst>
                                </p:cTn>
                              </p:par>
                              <p:par>
                                <p:cTn id="140" presetID="10" presetClass="entr" presetSubtype="0" fill="hold" grpId="0" nodeType="withEffect">
                                  <p:stCondLst>
                                    <p:cond delay="200"/>
                                  </p:stCondLst>
                                  <p:childTnLst>
                                    <p:set>
                                      <p:cBhvr>
                                        <p:cTn id="141" dur="1" fill="hold">
                                          <p:stCondLst>
                                            <p:cond delay="0"/>
                                          </p:stCondLst>
                                        </p:cTn>
                                        <p:tgtEl>
                                          <p:spTgt spid="79"/>
                                        </p:tgtEl>
                                        <p:attrNameLst>
                                          <p:attrName>style.visibility</p:attrName>
                                        </p:attrNameLst>
                                      </p:cBhvr>
                                      <p:to>
                                        <p:strVal val="visible"/>
                                      </p:to>
                                    </p:set>
                                    <p:animEffect transition="in" filter="fade">
                                      <p:cBhvr>
                                        <p:cTn id="142" dur="500"/>
                                        <p:tgtEl>
                                          <p:spTgt spid="79"/>
                                        </p:tgtEl>
                                      </p:cBhvr>
                                    </p:animEffect>
                                  </p:childTnLst>
                                </p:cTn>
                              </p:par>
                              <p:par>
                                <p:cTn id="143" presetID="10" presetClass="entr" presetSubtype="0" fill="hold" grpId="0" nodeType="withEffect">
                                  <p:stCondLst>
                                    <p:cond delay="300"/>
                                  </p:stCondLst>
                                  <p:childTnLst>
                                    <p:set>
                                      <p:cBhvr>
                                        <p:cTn id="144" dur="1" fill="hold">
                                          <p:stCondLst>
                                            <p:cond delay="0"/>
                                          </p:stCondLst>
                                        </p:cTn>
                                        <p:tgtEl>
                                          <p:spTgt spid="56"/>
                                        </p:tgtEl>
                                        <p:attrNameLst>
                                          <p:attrName>style.visibility</p:attrName>
                                        </p:attrNameLst>
                                      </p:cBhvr>
                                      <p:to>
                                        <p:strVal val="visible"/>
                                      </p:to>
                                    </p:set>
                                    <p:animEffect transition="in" filter="fade">
                                      <p:cBhvr>
                                        <p:cTn id="145" dur="500"/>
                                        <p:tgtEl>
                                          <p:spTgt spid="56"/>
                                        </p:tgtEl>
                                      </p:cBhvr>
                                    </p:animEffect>
                                  </p:childTnLst>
                                </p:cTn>
                              </p:par>
                              <p:par>
                                <p:cTn id="146" presetID="10" presetClass="entr" presetSubtype="0" fill="hold" grpId="0" nodeType="withEffect">
                                  <p:stCondLst>
                                    <p:cond delay="300"/>
                                  </p:stCondLst>
                                  <p:childTnLst>
                                    <p:set>
                                      <p:cBhvr>
                                        <p:cTn id="147" dur="1" fill="hold">
                                          <p:stCondLst>
                                            <p:cond delay="0"/>
                                          </p:stCondLst>
                                        </p:cTn>
                                        <p:tgtEl>
                                          <p:spTgt spid="63"/>
                                        </p:tgtEl>
                                        <p:attrNameLst>
                                          <p:attrName>style.visibility</p:attrName>
                                        </p:attrNameLst>
                                      </p:cBhvr>
                                      <p:to>
                                        <p:strVal val="visible"/>
                                      </p:to>
                                    </p:set>
                                    <p:animEffect transition="in" filter="fade">
                                      <p:cBhvr>
                                        <p:cTn id="148" dur="500"/>
                                        <p:tgtEl>
                                          <p:spTgt spid="63"/>
                                        </p:tgtEl>
                                      </p:cBhvr>
                                    </p:animEffect>
                                  </p:childTnLst>
                                </p:cTn>
                              </p:par>
                              <p:par>
                                <p:cTn id="149" presetID="10" presetClass="entr" presetSubtype="0" fill="hold" grpId="0" nodeType="withEffect">
                                  <p:stCondLst>
                                    <p:cond delay="300"/>
                                  </p:stCondLst>
                                  <p:childTnLst>
                                    <p:set>
                                      <p:cBhvr>
                                        <p:cTn id="150" dur="1" fill="hold">
                                          <p:stCondLst>
                                            <p:cond delay="0"/>
                                          </p:stCondLst>
                                        </p:cTn>
                                        <p:tgtEl>
                                          <p:spTgt spid="71"/>
                                        </p:tgtEl>
                                        <p:attrNameLst>
                                          <p:attrName>style.visibility</p:attrName>
                                        </p:attrNameLst>
                                      </p:cBhvr>
                                      <p:to>
                                        <p:strVal val="visible"/>
                                      </p:to>
                                    </p:set>
                                    <p:animEffect transition="in" filter="fade">
                                      <p:cBhvr>
                                        <p:cTn id="151" dur="500"/>
                                        <p:tgtEl>
                                          <p:spTgt spid="71"/>
                                        </p:tgtEl>
                                      </p:cBhvr>
                                    </p:animEffect>
                                  </p:childTnLst>
                                </p:cTn>
                              </p:par>
                              <p:par>
                                <p:cTn id="152" presetID="10" presetClass="entr" presetSubtype="0" fill="hold" grpId="0" nodeType="withEffect">
                                  <p:stCondLst>
                                    <p:cond delay="300"/>
                                  </p:stCondLst>
                                  <p:childTnLst>
                                    <p:set>
                                      <p:cBhvr>
                                        <p:cTn id="153" dur="1" fill="hold">
                                          <p:stCondLst>
                                            <p:cond delay="0"/>
                                          </p:stCondLst>
                                        </p:cTn>
                                        <p:tgtEl>
                                          <p:spTgt spid="78"/>
                                        </p:tgtEl>
                                        <p:attrNameLst>
                                          <p:attrName>style.visibility</p:attrName>
                                        </p:attrNameLst>
                                      </p:cBhvr>
                                      <p:to>
                                        <p:strVal val="visible"/>
                                      </p:to>
                                    </p:set>
                                    <p:animEffect transition="in" filter="fade">
                                      <p:cBhvr>
                                        <p:cTn id="154" dur="500"/>
                                        <p:tgtEl>
                                          <p:spTgt spid="78"/>
                                        </p:tgtEl>
                                      </p:cBhvr>
                                    </p:animEffect>
                                  </p:childTnLst>
                                </p:cTn>
                              </p:par>
                              <p:par>
                                <p:cTn id="155" presetID="10" presetClass="entr" presetSubtype="0" fill="hold" grpId="0" nodeType="withEffect">
                                  <p:stCondLst>
                                    <p:cond delay="400"/>
                                  </p:stCondLst>
                                  <p:childTnLst>
                                    <p:set>
                                      <p:cBhvr>
                                        <p:cTn id="156" dur="1" fill="hold">
                                          <p:stCondLst>
                                            <p:cond delay="0"/>
                                          </p:stCondLst>
                                        </p:cTn>
                                        <p:tgtEl>
                                          <p:spTgt spid="55"/>
                                        </p:tgtEl>
                                        <p:attrNameLst>
                                          <p:attrName>style.visibility</p:attrName>
                                        </p:attrNameLst>
                                      </p:cBhvr>
                                      <p:to>
                                        <p:strVal val="visible"/>
                                      </p:to>
                                    </p:set>
                                    <p:animEffect transition="in" filter="fade">
                                      <p:cBhvr>
                                        <p:cTn id="157" dur="500"/>
                                        <p:tgtEl>
                                          <p:spTgt spid="55"/>
                                        </p:tgtEl>
                                      </p:cBhvr>
                                    </p:animEffect>
                                  </p:childTnLst>
                                </p:cTn>
                              </p:par>
                              <p:par>
                                <p:cTn id="158" presetID="10" presetClass="entr" presetSubtype="0" fill="hold" grpId="0" nodeType="withEffect">
                                  <p:stCondLst>
                                    <p:cond delay="400"/>
                                  </p:stCondLst>
                                  <p:childTnLst>
                                    <p:set>
                                      <p:cBhvr>
                                        <p:cTn id="159" dur="1" fill="hold">
                                          <p:stCondLst>
                                            <p:cond delay="0"/>
                                          </p:stCondLst>
                                        </p:cTn>
                                        <p:tgtEl>
                                          <p:spTgt spid="62"/>
                                        </p:tgtEl>
                                        <p:attrNameLst>
                                          <p:attrName>style.visibility</p:attrName>
                                        </p:attrNameLst>
                                      </p:cBhvr>
                                      <p:to>
                                        <p:strVal val="visible"/>
                                      </p:to>
                                    </p:set>
                                    <p:animEffect transition="in" filter="fade">
                                      <p:cBhvr>
                                        <p:cTn id="160" dur="500"/>
                                        <p:tgtEl>
                                          <p:spTgt spid="62"/>
                                        </p:tgtEl>
                                      </p:cBhvr>
                                    </p:animEffect>
                                  </p:childTnLst>
                                </p:cTn>
                              </p:par>
                              <p:par>
                                <p:cTn id="161" presetID="10" presetClass="entr" presetSubtype="0" fill="hold" grpId="0" nodeType="withEffect">
                                  <p:stCondLst>
                                    <p:cond delay="400"/>
                                  </p:stCondLst>
                                  <p:childTnLst>
                                    <p:set>
                                      <p:cBhvr>
                                        <p:cTn id="162" dur="1" fill="hold">
                                          <p:stCondLst>
                                            <p:cond delay="0"/>
                                          </p:stCondLst>
                                        </p:cTn>
                                        <p:tgtEl>
                                          <p:spTgt spid="70"/>
                                        </p:tgtEl>
                                        <p:attrNameLst>
                                          <p:attrName>style.visibility</p:attrName>
                                        </p:attrNameLst>
                                      </p:cBhvr>
                                      <p:to>
                                        <p:strVal val="visible"/>
                                      </p:to>
                                    </p:set>
                                    <p:animEffect transition="in" filter="fade">
                                      <p:cBhvr>
                                        <p:cTn id="163" dur="500"/>
                                        <p:tgtEl>
                                          <p:spTgt spid="70"/>
                                        </p:tgtEl>
                                      </p:cBhvr>
                                    </p:animEffect>
                                  </p:childTnLst>
                                </p:cTn>
                              </p:par>
                              <p:par>
                                <p:cTn id="164" presetID="10" presetClass="entr" presetSubtype="0" fill="hold" grpId="0" nodeType="withEffect">
                                  <p:stCondLst>
                                    <p:cond delay="400"/>
                                  </p:stCondLst>
                                  <p:childTnLst>
                                    <p:set>
                                      <p:cBhvr>
                                        <p:cTn id="165" dur="1" fill="hold">
                                          <p:stCondLst>
                                            <p:cond delay="0"/>
                                          </p:stCondLst>
                                        </p:cTn>
                                        <p:tgtEl>
                                          <p:spTgt spid="77"/>
                                        </p:tgtEl>
                                        <p:attrNameLst>
                                          <p:attrName>style.visibility</p:attrName>
                                        </p:attrNameLst>
                                      </p:cBhvr>
                                      <p:to>
                                        <p:strVal val="visible"/>
                                      </p:to>
                                    </p:set>
                                    <p:animEffect transition="in" filter="fade">
                                      <p:cBhvr>
                                        <p:cTn id="166" dur="500"/>
                                        <p:tgtEl>
                                          <p:spTgt spid="77"/>
                                        </p:tgtEl>
                                      </p:cBhvr>
                                    </p:animEffect>
                                  </p:childTnLst>
                                </p:cTn>
                              </p:par>
                              <p:par>
                                <p:cTn id="167" presetID="10" presetClass="entr" presetSubtype="0" fill="hold" grpId="0" nodeType="withEffect">
                                  <p:stCondLst>
                                    <p:cond delay="500"/>
                                  </p:stCondLst>
                                  <p:childTnLst>
                                    <p:set>
                                      <p:cBhvr>
                                        <p:cTn id="168" dur="1" fill="hold">
                                          <p:stCondLst>
                                            <p:cond delay="0"/>
                                          </p:stCondLst>
                                        </p:cTn>
                                        <p:tgtEl>
                                          <p:spTgt spid="54"/>
                                        </p:tgtEl>
                                        <p:attrNameLst>
                                          <p:attrName>style.visibility</p:attrName>
                                        </p:attrNameLst>
                                      </p:cBhvr>
                                      <p:to>
                                        <p:strVal val="visible"/>
                                      </p:to>
                                    </p:set>
                                    <p:animEffect transition="in" filter="fade">
                                      <p:cBhvr>
                                        <p:cTn id="169" dur="500"/>
                                        <p:tgtEl>
                                          <p:spTgt spid="54"/>
                                        </p:tgtEl>
                                      </p:cBhvr>
                                    </p:animEffect>
                                  </p:childTnLst>
                                </p:cTn>
                              </p:par>
                              <p:par>
                                <p:cTn id="170" presetID="10" presetClass="entr" presetSubtype="0" fill="hold" grpId="0" nodeType="withEffect">
                                  <p:stCondLst>
                                    <p:cond delay="500"/>
                                  </p:stCondLst>
                                  <p:childTnLst>
                                    <p:set>
                                      <p:cBhvr>
                                        <p:cTn id="171" dur="1" fill="hold">
                                          <p:stCondLst>
                                            <p:cond delay="0"/>
                                          </p:stCondLst>
                                        </p:cTn>
                                        <p:tgtEl>
                                          <p:spTgt spid="61"/>
                                        </p:tgtEl>
                                        <p:attrNameLst>
                                          <p:attrName>style.visibility</p:attrName>
                                        </p:attrNameLst>
                                      </p:cBhvr>
                                      <p:to>
                                        <p:strVal val="visible"/>
                                      </p:to>
                                    </p:set>
                                    <p:animEffect transition="in" filter="fade">
                                      <p:cBhvr>
                                        <p:cTn id="172" dur="500"/>
                                        <p:tgtEl>
                                          <p:spTgt spid="61"/>
                                        </p:tgtEl>
                                      </p:cBhvr>
                                    </p:animEffect>
                                  </p:childTnLst>
                                </p:cTn>
                              </p:par>
                              <p:par>
                                <p:cTn id="173" presetID="10" presetClass="entr" presetSubtype="0" fill="hold" grpId="0" nodeType="withEffect">
                                  <p:stCondLst>
                                    <p:cond delay="500"/>
                                  </p:stCondLst>
                                  <p:childTnLst>
                                    <p:set>
                                      <p:cBhvr>
                                        <p:cTn id="174" dur="1" fill="hold">
                                          <p:stCondLst>
                                            <p:cond delay="0"/>
                                          </p:stCondLst>
                                        </p:cTn>
                                        <p:tgtEl>
                                          <p:spTgt spid="69"/>
                                        </p:tgtEl>
                                        <p:attrNameLst>
                                          <p:attrName>style.visibility</p:attrName>
                                        </p:attrNameLst>
                                      </p:cBhvr>
                                      <p:to>
                                        <p:strVal val="visible"/>
                                      </p:to>
                                    </p:set>
                                    <p:animEffect transition="in" filter="fade">
                                      <p:cBhvr>
                                        <p:cTn id="175" dur="500"/>
                                        <p:tgtEl>
                                          <p:spTgt spid="69"/>
                                        </p:tgtEl>
                                      </p:cBhvr>
                                    </p:animEffect>
                                  </p:childTnLst>
                                </p:cTn>
                              </p:par>
                              <p:par>
                                <p:cTn id="176" presetID="10" presetClass="entr" presetSubtype="0" fill="hold" grpId="0" nodeType="withEffect">
                                  <p:stCondLst>
                                    <p:cond delay="500"/>
                                  </p:stCondLst>
                                  <p:childTnLst>
                                    <p:set>
                                      <p:cBhvr>
                                        <p:cTn id="177" dur="1" fill="hold">
                                          <p:stCondLst>
                                            <p:cond delay="0"/>
                                          </p:stCondLst>
                                        </p:cTn>
                                        <p:tgtEl>
                                          <p:spTgt spid="76"/>
                                        </p:tgtEl>
                                        <p:attrNameLst>
                                          <p:attrName>style.visibility</p:attrName>
                                        </p:attrNameLst>
                                      </p:cBhvr>
                                      <p:to>
                                        <p:strVal val="visible"/>
                                      </p:to>
                                    </p:set>
                                    <p:animEffect transition="in" filter="fade">
                                      <p:cBhvr>
                                        <p:cTn id="178" dur="500"/>
                                        <p:tgtEl>
                                          <p:spTgt spid="76"/>
                                        </p:tgtEl>
                                      </p:cBhvr>
                                    </p:animEffect>
                                  </p:childTnLst>
                                </p:cTn>
                              </p:par>
                              <p:par>
                                <p:cTn id="179" presetID="10" presetClass="entr" presetSubtype="0" fill="hold" grpId="0" nodeType="withEffect">
                                  <p:stCondLst>
                                    <p:cond delay="600"/>
                                  </p:stCondLst>
                                  <p:childTnLst>
                                    <p:set>
                                      <p:cBhvr>
                                        <p:cTn id="180" dur="1" fill="hold">
                                          <p:stCondLst>
                                            <p:cond delay="0"/>
                                          </p:stCondLst>
                                        </p:cTn>
                                        <p:tgtEl>
                                          <p:spTgt spid="26"/>
                                        </p:tgtEl>
                                        <p:attrNameLst>
                                          <p:attrName>style.visibility</p:attrName>
                                        </p:attrNameLst>
                                      </p:cBhvr>
                                      <p:to>
                                        <p:strVal val="visible"/>
                                      </p:to>
                                    </p:set>
                                    <p:animEffect transition="in" filter="fade">
                                      <p:cBhvr>
                                        <p:cTn id="181" dur="500"/>
                                        <p:tgtEl>
                                          <p:spTgt spid="26"/>
                                        </p:tgtEl>
                                      </p:cBhvr>
                                    </p:animEffect>
                                  </p:childTnLst>
                                </p:cTn>
                              </p:par>
                              <p:par>
                                <p:cTn id="182" presetID="10" presetClass="entr" presetSubtype="0" fill="hold" grpId="0" nodeType="withEffect">
                                  <p:stCondLst>
                                    <p:cond delay="600"/>
                                  </p:stCondLst>
                                  <p:childTnLst>
                                    <p:set>
                                      <p:cBhvr>
                                        <p:cTn id="183" dur="1" fill="hold">
                                          <p:stCondLst>
                                            <p:cond delay="0"/>
                                          </p:stCondLst>
                                        </p:cTn>
                                        <p:tgtEl>
                                          <p:spTgt spid="60"/>
                                        </p:tgtEl>
                                        <p:attrNameLst>
                                          <p:attrName>style.visibility</p:attrName>
                                        </p:attrNameLst>
                                      </p:cBhvr>
                                      <p:to>
                                        <p:strVal val="visible"/>
                                      </p:to>
                                    </p:set>
                                    <p:animEffect transition="in" filter="fade">
                                      <p:cBhvr>
                                        <p:cTn id="184" dur="500"/>
                                        <p:tgtEl>
                                          <p:spTgt spid="60"/>
                                        </p:tgtEl>
                                      </p:cBhvr>
                                    </p:animEffect>
                                  </p:childTnLst>
                                </p:cTn>
                              </p:par>
                              <p:par>
                                <p:cTn id="185" presetID="10" presetClass="entr" presetSubtype="0" fill="hold" grpId="0" nodeType="withEffect">
                                  <p:stCondLst>
                                    <p:cond delay="600"/>
                                  </p:stCondLst>
                                  <p:childTnLst>
                                    <p:set>
                                      <p:cBhvr>
                                        <p:cTn id="186" dur="1" fill="hold">
                                          <p:stCondLst>
                                            <p:cond delay="0"/>
                                          </p:stCondLst>
                                        </p:cTn>
                                        <p:tgtEl>
                                          <p:spTgt spid="68"/>
                                        </p:tgtEl>
                                        <p:attrNameLst>
                                          <p:attrName>style.visibility</p:attrName>
                                        </p:attrNameLst>
                                      </p:cBhvr>
                                      <p:to>
                                        <p:strVal val="visible"/>
                                      </p:to>
                                    </p:set>
                                    <p:animEffect transition="in" filter="fade">
                                      <p:cBhvr>
                                        <p:cTn id="187" dur="500"/>
                                        <p:tgtEl>
                                          <p:spTgt spid="68"/>
                                        </p:tgtEl>
                                      </p:cBhvr>
                                    </p:animEffect>
                                  </p:childTnLst>
                                </p:cTn>
                              </p:par>
                              <p:par>
                                <p:cTn id="188" presetID="10" presetClass="entr" presetSubtype="0" fill="hold" grpId="0" nodeType="withEffect">
                                  <p:stCondLst>
                                    <p:cond delay="600"/>
                                  </p:stCondLst>
                                  <p:childTnLst>
                                    <p:set>
                                      <p:cBhvr>
                                        <p:cTn id="189" dur="1" fill="hold">
                                          <p:stCondLst>
                                            <p:cond delay="0"/>
                                          </p:stCondLst>
                                        </p:cTn>
                                        <p:tgtEl>
                                          <p:spTgt spid="75"/>
                                        </p:tgtEl>
                                        <p:attrNameLst>
                                          <p:attrName>style.visibility</p:attrName>
                                        </p:attrNameLst>
                                      </p:cBhvr>
                                      <p:to>
                                        <p:strVal val="visible"/>
                                      </p:to>
                                    </p:set>
                                    <p:animEffect transition="in" filter="fade">
                                      <p:cBhvr>
                                        <p:cTn id="190"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6" grpId="0" animBg="1"/>
      <p:bldP spid="7"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26" grpId="0"/>
      <p:bldP spid="54" grpId="0"/>
      <p:bldP spid="55" grpId="0"/>
      <p:bldP spid="56" grpId="0"/>
      <p:bldP spid="57" grpId="0"/>
      <p:bldP spid="58" grpId="0"/>
      <p:bldP spid="59" grpId="0"/>
      <p:bldP spid="60" grpId="0"/>
      <p:bldP spid="61" grpId="0"/>
      <p:bldP spid="62" grpId="0"/>
      <p:bldP spid="63" grpId="0"/>
      <p:bldP spid="64" grpId="0"/>
      <p:bldP spid="65" grpId="0"/>
      <p:bldP spid="66"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84697" y="1817142"/>
            <a:ext cx="8307161" cy="4025527"/>
          </a:xfrm>
          <a:prstGeom prst="rect">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3" name="椭圆 2"/>
          <p:cNvSpPr/>
          <p:nvPr/>
        </p:nvSpPr>
        <p:spPr>
          <a:xfrm>
            <a:off x="1136155" y="3017740"/>
            <a:ext cx="1617359" cy="16243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4" name="椭圆 3"/>
          <p:cNvSpPr/>
          <p:nvPr/>
        </p:nvSpPr>
        <p:spPr>
          <a:xfrm>
            <a:off x="9443315" y="3017740"/>
            <a:ext cx="1617359" cy="16243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5" name="矩形 4"/>
          <p:cNvSpPr/>
          <p:nvPr/>
        </p:nvSpPr>
        <p:spPr>
          <a:xfrm>
            <a:off x="5345555" y="3008624"/>
            <a:ext cx="1825312" cy="418545"/>
          </a:xfrm>
          <a:prstGeom prst="rect">
            <a:avLst/>
          </a:prstGeom>
        </p:spPr>
        <p:txBody>
          <a:bodyPr wrap="none" lIns="89442" tIns="44720" rIns="89442" bIns="44720">
            <a:spAutoFit/>
          </a:body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dirty="0">
              <a:solidFill>
                <a:schemeClr val="tx1">
                  <a:lumMod val="50000"/>
                  <a:lumOff val="50000"/>
                </a:schemeClr>
              </a:solidFill>
            </a:endParaRPr>
          </a:p>
        </p:txBody>
      </p:sp>
      <p:sp>
        <p:nvSpPr>
          <p:cNvPr id="6" name="矩形 5"/>
          <p:cNvSpPr/>
          <p:nvPr/>
        </p:nvSpPr>
        <p:spPr>
          <a:xfrm>
            <a:off x="5345555" y="4288959"/>
            <a:ext cx="1825312" cy="418545"/>
          </a:xfrm>
          <a:prstGeom prst="rect">
            <a:avLst/>
          </a:prstGeom>
        </p:spPr>
        <p:txBody>
          <a:bodyPr wrap="none" lIns="89442" tIns="44720" rIns="89442" bIns="44720">
            <a:spAutoFit/>
          </a:bodyPr>
          <a:lstStyle/>
          <a:p>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a:solidFill>
                <a:schemeClr val="tx1">
                  <a:lumMod val="50000"/>
                  <a:lumOff val="50000"/>
                </a:schemeClr>
              </a:solidFill>
            </a:endParaRPr>
          </a:p>
        </p:txBody>
      </p:sp>
      <p:sp>
        <p:nvSpPr>
          <p:cNvPr id="7" name="上箭头 6"/>
          <p:cNvSpPr/>
          <p:nvPr/>
        </p:nvSpPr>
        <p:spPr>
          <a:xfrm>
            <a:off x="5399918" y="2201018"/>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8" name="上箭头 7"/>
          <p:cNvSpPr/>
          <p:nvPr/>
        </p:nvSpPr>
        <p:spPr>
          <a:xfrm flipV="1">
            <a:off x="5399918" y="4783322"/>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9" name="矩形 8"/>
          <p:cNvSpPr/>
          <p:nvPr/>
        </p:nvSpPr>
        <p:spPr>
          <a:xfrm>
            <a:off x="3861749" y="5630801"/>
            <a:ext cx="4430157" cy="4237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a:latin typeface="微软雅黑" panose="020B0503020204020204" pitchFamily="34" charset="-122"/>
                <a:ea typeface="微软雅黑" panose="020B0503020204020204" pitchFamily="34" charset="-122"/>
              </a:rPr>
              <a:t>点击添加文本</a:t>
            </a:r>
            <a:endParaRPr lang="zh-CN" altLang="en-US" sz="2135">
              <a:latin typeface="微软雅黑" panose="020B0503020204020204" pitchFamily="34" charset="-122"/>
              <a:ea typeface="微软雅黑" panose="020B0503020204020204" pitchFamily="34" charset="-122"/>
            </a:endParaRPr>
          </a:p>
        </p:txBody>
      </p:sp>
      <p:sp>
        <p:nvSpPr>
          <p:cNvPr id="10" name="矩形 9"/>
          <p:cNvSpPr/>
          <p:nvPr/>
        </p:nvSpPr>
        <p:spPr>
          <a:xfrm>
            <a:off x="3861749" y="1605273"/>
            <a:ext cx="4430157" cy="423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dirty="0">
                <a:latin typeface="微软雅黑" panose="020B0503020204020204" pitchFamily="34" charset="-122"/>
                <a:ea typeface="微软雅黑" panose="020B0503020204020204" pitchFamily="34" charset="-122"/>
              </a:rPr>
              <a:t>点击添加文本</a:t>
            </a:r>
            <a:endParaRPr lang="zh-CN" altLang="en-US" sz="2135" dirty="0">
              <a:latin typeface="微软雅黑" panose="020B0503020204020204" pitchFamily="34" charset="-122"/>
              <a:ea typeface="微软雅黑" panose="020B0503020204020204" pitchFamily="34" charset="-122"/>
            </a:endParaRPr>
          </a:p>
        </p:txBody>
      </p:sp>
      <p:sp>
        <p:nvSpPr>
          <p:cNvPr id="11" name="五边形 2"/>
          <p:cNvSpPr/>
          <p:nvPr/>
        </p:nvSpPr>
        <p:spPr>
          <a:xfrm>
            <a:off x="3246370" y="388287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12" name="五边形 2"/>
          <p:cNvSpPr/>
          <p:nvPr/>
        </p:nvSpPr>
        <p:spPr>
          <a:xfrm flipH="1">
            <a:off x="3246370" y="345913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图片 105"/>
          <p:cNvPicPr>
            <a:picLocks noChangeAspect="1"/>
          </p:cNvPicPr>
          <p:nvPr/>
        </p:nvPicPr>
        <p:blipFill>
          <a:blip r:embed="rId1" cstate="print"/>
          <a:stretch>
            <a:fillRect/>
          </a:stretch>
        </p:blipFill>
        <p:spPr>
          <a:xfrm>
            <a:off x="672397" y="2032364"/>
            <a:ext cx="4001574" cy="3555074"/>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92" name="Group 191"/>
          <p:cNvGrpSpPr/>
          <p:nvPr/>
        </p:nvGrpSpPr>
        <p:grpSpPr>
          <a:xfrm>
            <a:off x="5083337" y="1907082"/>
            <a:ext cx="3143870" cy="1428382"/>
            <a:chOff x="3812304" y="1430014"/>
            <a:chExt cx="2358517" cy="1071566"/>
          </a:xfrm>
        </p:grpSpPr>
        <p:sp>
          <p:nvSpPr>
            <p:cNvPr id="104" name="矩形 31"/>
            <p:cNvSpPr/>
            <p:nvPr/>
          </p:nvSpPr>
          <p:spPr>
            <a:xfrm>
              <a:off x="3812304"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1" name="Group 190"/>
            <p:cNvGrpSpPr/>
            <p:nvPr/>
          </p:nvGrpSpPr>
          <p:grpSpPr>
            <a:xfrm>
              <a:off x="3836537" y="1430014"/>
              <a:ext cx="1864276" cy="457200"/>
              <a:chOff x="3836537" y="1430014"/>
              <a:chExt cx="1864276" cy="457200"/>
            </a:xfrm>
          </p:grpSpPr>
          <p:sp>
            <p:nvSpPr>
              <p:cNvPr id="113" name="椭圆 35"/>
              <p:cNvSpPr/>
              <p:nvPr/>
            </p:nvSpPr>
            <p:spPr>
              <a:xfrm>
                <a:off x="3836537" y="143001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34"/>
              <p:cNvSpPr/>
              <p:nvPr/>
            </p:nvSpPr>
            <p:spPr>
              <a:xfrm>
                <a:off x="4272962"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5" name="组合 101"/>
              <p:cNvGrpSpPr>
                <a:grpSpLocks noChangeAspect="1"/>
              </p:cNvGrpSpPr>
              <p:nvPr/>
            </p:nvGrpSpPr>
            <p:grpSpPr>
              <a:xfrm>
                <a:off x="3896246" y="1529508"/>
                <a:ext cx="345473" cy="265571"/>
                <a:chOff x="8204201" y="339725"/>
                <a:chExt cx="954087" cy="733425"/>
              </a:xfrm>
              <a:solidFill>
                <a:schemeClr val="bg1"/>
              </a:solidFill>
            </p:grpSpPr>
            <p:sp>
              <p:nvSpPr>
                <p:cNvPr id="17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7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grpSp>
        <p:nvGrpSpPr>
          <p:cNvPr id="194" name="Group 193"/>
          <p:cNvGrpSpPr/>
          <p:nvPr/>
        </p:nvGrpSpPr>
        <p:grpSpPr>
          <a:xfrm>
            <a:off x="5083337" y="4033447"/>
            <a:ext cx="3143870" cy="1454100"/>
            <a:chOff x="3812304" y="3025203"/>
            <a:chExt cx="2358517" cy="1090859"/>
          </a:xfrm>
        </p:grpSpPr>
        <p:sp>
          <p:nvSpPr>
            <p:cNvPr id="153" name="矩形 84"/>
            <p:cNvSpPr/>
            <p:nvPr/>
          </p:nvSpPr>
          <p:spPr>
            <a:xfrm>
              <a:off x="3812304"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5" name="矩形 86"/>
            <p:cNvSpPr/>
            <p:nvPr/>
          </p:nvSpPr>
          <p:spPr>
            <a:xfrm>
              <a:off x="4272962"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8" name="椭圆 35"/>
            <p:cNvSpPr/>
            <p:nvPr/>
          </p:nvSpPr>
          <p:spPr>
            <a:xfrm>
              <a:off x="3915559" y="3025203"/>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2" name="组合 98"/>
            <p:cNvGrpSpPr/>
            <p:nvPr/>
          </p:nvGrpSpPr>
          <p:grpSpPr>
            <a:xfrm>
              <a:off x="3985732" y="3103987"/>
              <a:ext cx="308005" cy="270079"/>
              <a:chOff x="1123950" y="3781426"/>
              <a:chExt cx="850900" cy="746125"/>
            </a:xfrm>
            <a:solidFill>
              <a:schemeClr val="bg1"/>
            </a:solidFill>
          </p:grpSpPr>
          <p:sp>
            <p:nvSpPr>
              <p:cNvPr id="183"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84"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193" name="Group 192"/>
          <p:cNvGrpSpPr/>
          <p:nvPr/>
        </p:nvGrpSpPr>
        <p:grpSpPr>
          <a:xfrm>
            <a:off x="8487891" y="1918117"/>
            <a:ext cx="3143870" cy="1417348"/>
            <a:chOff x="6366383" y="1438292"/>
            <a:chExt cx="2358517" cy="1063288"/>
          </a:xfrm>
        </p:grpSpPr>
        <p:sp>
          <p:nvSpPr>
            <p:cNvPr id="138" name="矩形 44"/>
            <p:cNvSpPr/>
            <p:nvPr/>
          </p:nvSpPr>
          <p:spPr>
            <a:xfrm>
              <a:off x="6366383"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52"/>
            <p:cNvSpPr/>
            <p:nvPr/>
          </p:nvSpPr>
          <p:spPr>
            <a:xfrm>
              <a:off x="6827041"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椭圆 35"/>
            <p:cNvSpPr/>
            <p:nvPr/>
          </p:nvSpPr>
          <p:spPr>
            <a:xfrm>
              <a:off x="6369841" y="1438292"/>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95" name="Group 194"/>
          <p:cNvGrpSpPr/>
          <p:nvPr/>
        </p:nvGrpSpPr>
        <p:grpSpPr>
          <a:xfrm>
            <a:off x="8487891" y="4033447"/>
            <a:ext cx="3143870" cy="1454100"/>
            <a:chOff x="6366383" y="3025203"/>
            <a:chExt cx="2358517" cy="1090859"/>
          </a:xfrm>
        </p:grpSpPr>
        <p:sp>
          <p:nvSpPr>
            <p:cNvPr id="166" name="矩形 97"/>
            <p:cNvSpPr/>
            <p:nvPr/>
          </p:nvSpPr>
          <p:spPr>
            <a:xfrm>
              <a:off x="6366383"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8" name="矩形 99"/>
            <p:cNvSpPr/>
            <p:nvPr/>
          </p:nvSpPr>
          <p:spPr>
            <a:xfrm>
              <a:off x="6827041"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椭圆 35"/>
            <p:cNvSpPr/>
            <p:nvPr/>
          </p:nvSpPr>
          <p:spPr>
            <a:xfrm>
              <a:off x="6398416" y="3025203"/>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8" name="组合 78"/>
            <p:cNvGrpSpPr>
              <a:grpSpLocks noChangeAspect="1"/>
            </p:cNvGrpSpPr>
            <p:nvPr/>
          </p:nvGrpSpPr>
          <p:grpSpPr>
            <a:xfrm>
              <a:off x="6479377" y="3103987"/>
              <a:ext cx="319089" cy="273198"/>
              <a:chOff x="2162176" y="-104775"/>
              <a:chExt cx="1655763" cy="1417638"/>
            </a:xfrm>
            <a:solidFill>
              <a:schemeClr val="bg1"/>
            </a:solidFill>
          </p:grpSpPr>
          <p:sp>
            <p:nvSpPr>
              <p:cNvPr id="189"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90"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anim calcmode="lin" valueType="num">
                                      <p:cBhvr>
                                        <p:cTn id="8" dur="1000" fill="hold"/>
                                        <p:tgtEl>
                                          <p:spTgt spid="174"/>
                                        </p:tgtEl>
                                        <p:attrNameLst>
                                          <p:attrName>ppt_x</p:attrName>
                                        </p:attrNameLst>
                                      </p:cBhvr>
                                      <p:tavLst>
                                        <p:tav tm="0">
                                          <p:val>
                                            <p:strVal val="#ppt_x"/>
                                          </p:val>
                                        </p:tav>
                                        <p:tav tm="100000">
                                          <p:val>
                                            <p:strVal val="#ppt_x"/>
                                          </p:val>
                                        </p:tav>
                                      </p:tavLst>
                                    </p:anim>
                                    <p:anim calcmode="lin" valueType="num">
                                      <p:cBhvr>
                                        <p:cTn id="9" dur="1000" fill="hold"/>
                                        <p:tgtEl>
                                          <p:spTgt spid="1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p:cTn id="13" dur="500" decel="50000" fill="hold">
                                          <p:stCondLst>
                                            <p:cond delay="0"/>
                                          </p:stCondLst>
                                        </p:cTn>
                                        <p:tgtEl>
                                          <p:spTgt spid="19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9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92"/>
                                        </p:tgtEl>
                                        <p:attrNameLst>
                                          <p:attrName>ppt_w</p:attrName>
                                        </p:attrNameLst>
                                      </p:cBhvr>
                                      <p:tavLst>
                                        <p:tav tm="0">
                                          <p:val>
                                            <p:strVal val="#ppt_w*.05"/>
                                          </p:val>
                                        </p:tav>
                                        <p:tav tm="100000">
                                          <p:val>
                                            <p:strVal val="#ppt_w"/>
                                          </p:val>
                                        </p:tav>
                                      </p:tavLst>
                                    </p:anim>
                                    <p:anim calcmode="lin" valueType="num">
                                      <p:cBhvr>
                                        <p:cTn id="16" dur="1000" fill="hold"/>
                                        <p:tgtEl>
                                          <p:spTgt spid="19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9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9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9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92"/>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93"/>
                                        </p:tgtEl>
                                        <p:attrNameLst>
                                          <p:attrName>style.visibility</p:attrName>
                                        </p:attrNameLst>
                                      </p:cBhvr>
                                      <p:to>
                                        <p:strVal val="visible"/>
                                      </p:to>
                                    </p:set>
                                    <p:anim calcmode="lin" valueType="num">
                                      <p:cBhvr>
                                        <p:cTn id="24" dur="500" decel="50000" fill="hold">
                                          <p:stCondLst>
                                            <p:cond delay="0"/>
                                          </p:stCondLst>
                                        </p:cTn>
                                        <p:tgtEl>
                                          <p:spTgt spid="19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3"/>
                                        </p:tgtEl>
                                        <p:attrNameLst>
                                          <p:attrName>ppt_w</p:attrName>
                                        </p:attrNameLst>
                                      </p:cBhvr>
                                      <p:tavLst>
                                        <p:tav tm="0">
                                          <p:val>
                                            <p:strVal val="#ppt_w*.05"/>
                                          </p:val>
                                        </p:tav>
                                        <p:tav tm="100000">
                                          <p:val>
                                            <p:strVal val="#ppt_w"/>
                                          </p:val>
                                        </p:tav>
                                      </p:tavLst>
                                    </p:anim>
                                    <p:anim calcmode="lin" valueType="num">
                                      <p:cBhvr>
                                        <p:cTn id="27" dur="1000" fill="hold"/>
                                        <p:tgtEl>
                                          <p:spTgt spid="19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3"/>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94"/>
                                        </p:tgtEl>
                                        <p:attrNameLst>
                                          <p:attrName>style.visibility</p:attrName>
                                        </p:attrNameLst>
                                      </p:cBhvr>
                                      <p:to>
                                        <p:strVal val="visible"/>
                                      </p:to>
                                    </p:set>
                                    <p:anim calcmode="lin" valueType="num">
                                      <p:cBhvr>
                                        <p:cTn id="35" dur="500" decel="50000" fill="hold">
                                          <p:stCondLst>
                                            <p:cond delay="0"/>
                                          </p:stCondLst>
                                        </p:cTn>
                                        <p:tgtEl>
                                          <p:spTgt spid="194"/>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94"/>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94"/>
                                        </p:tgtEl>
                                        <p:attrNameLst>
                                          <p:attrName>ppt_w</p:attrName>
                                        </p:attrNameLst>
                                      </p:cBhvr>
                                      <p:tavLst>
                                        <p:tav tm="0">
                                          <p:val>
                                            <p:strVal val="#ppt_w*.05"/>
                                          </p:val>
                                        </p:tav>
                                        <p:tav tm="100000">
                                          <p:val>
                                            <p:strVal val="#ppt_w"/>
                                          </p:val>
                                        </p:tav>
                                      </p:tavLst>
                                    </p:anim>
                                    <p:anim calcmode="lin" valueType="num">
                                      <p:cBhvr>
                                        <p:cTn id="38" dur="1000" fill="hold"/>
                                        <p:tgtEl>
                                          <p:spTgt spid="194"/>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94"/>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94"/>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94"/>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94"/>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195"/>
                                        </p:tgtEl>
                                        <p:attrNameLst>
                                          <p:attrName>style.visibility</p:attrName>
                                        </p:attrNameLst>
                                      </p:cBhvr>
                                      <p:to>
                                        <p:strVal val="visible"/>
                                      </p:to>
                                    </p:set>
                                    <p:anim calcmode="lin" valueType="num">
                                      <p:cBhvr>
                                        <p:cTn id="46" dur="50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95"/>
                                        </p:tgtEl>
                                        <p:attrNameLst>
                                          <p:attrName>ppt_w</p:attrName>
                                        </p:attrNameLst>
                                      </p:cBhvr>
                                      <p:tavLst>
                                        <p:tav tm="0">
                                          <p:val>
                                            <p:strVal val="#ppt_w*.05"/>
                                          </p:val>
                                        </p:tav>
                                        <p:tav tm="100000">
                                          <p:val>
                                            <p:strVal val="#ppt_w"/>
                                          </p:val>
                                        </p:tav>
                                      </p:tavLst>
                                    </p:anim>
                                    <p:anim calcmode="lin" valueType="num">
                                      <p:cBhvr>
                                        <p:cTn id="49" dur="1000" fill="hold"/>
                                        <p:tgtEl>
                                          <p:spTgt spid="195"/>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95"/>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17"/>
          <p:cNvSpPr/>
          <p:nvPr/>
        </p:nvSpPr>
        <p:spPr>
          <a:xfrm flipH="1">
            <a:off x="598228"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4" name="组合 33"/>
          <p:cNvGrpSpPr/>
          <p:nvPr/>
        </p:nvGrpSpPr>
        <p:grpSpPr>
          <a:xfrm>
            <a:off x="689920" y="1510171"/>
            <a:ext cx="3006442" cy="3006441"/>
            <a:chOff x="359073" y="916229"/>
            <a:chExt cx="2255419" cy="2255418"/>
          </a:xfrm>
        </p:grpSpPr>
        <p:sp>
          <p:nvSpPr>
            <p:cNvPr id="35" name="椭圆 34"/>
            <p:cNvSpPr/>
            <p:nvPr/>
          </p:nvSpPr>
          <p:spPr>
            <a:xfrm>
              <a:off x="359073"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6" name="图片 35"/>
            <p:cNvPicPr/>
            <p:nvPr/>
          </p:nvPicPr>
          <p:blipFill>
            <a:blip r:embed="rId1" cstate="print">
              <a:extLst>
                <a:ext uri="{28A0092B-C50C-407E-A947-70E740481C1C}">
                  <a14:useLocalDpi xmlns:a14="http://schemas.microsoft.com/office/drawing/2010/main" val="0"/>
                </a:ext>
              </a:extLst>
            </a:blip>
            <a:stretch>
              <a:fillRect/>
            </a:stretch>
          </p:blipFill>
          <p:spPr>
            <a:xfrm>
              <a:off x="509765" y="1131590"/>
              <a:ext cx="1954036" cy="1824696"/>
            </a:xfrm>
            <a:prstGeom prst="ellipse">
              <a:avLst/>
            </a:prstGeom>
          </p:spPr>
        </p:pic>
      </p:grpSp>
      <p:sp>
        <p:nvSpPr>
          <p:cNvPr id="37" name="矩形 17"/>
          <p:cNvSpPr/>
          <p:nvPr/>
        </p:nvSpPr>
        <p:spPr>
          <a:xfrm flipH="1">
            <a:off x="4546937"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8" name="组合 37"/>
          <p:cNvGrpSpPr/>
          <p:nvPr/>
        </p:nvGrpSpPr>
        <p:grpSpPr>
          <a:xfrm>
            <a:off x="4638628" y="1510171"/>
            <a:ext cx="3006442" cy="3006441"/>
            <a:chOff x="3478684" y="916229"/>
            <a:chExt cx="2255419" cy="2255418"/>
          </a:xfrm>
        </p:grpSpPr>
        <p:sp>
          <p:nvSpPr>
            <p:cNvPr id="39" name="椭圆 38"/>
            <p:cNvSpPr/>
            <p:nvPr/>
          </p:nvSpPr>
          <p:spPr>
            <a:xfrm>
              <a:off x="3478684"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0" name="图片 39"/>
            <p:cNvPicPr/>
            <p:nvPr/>
          </p:nvPicPr>
          <p:blipFill>
            <a:blip r:embed="rId2" cstate="print">
              <a:extLst>
                <a:ext uri="{28A0092B-C50C-407E-A947-70E740481C1C}">
                  <a14:useLocalDpi xmlns:a14="http://schemas.microsoft.com/office/drawing/2010/main" val="0"/>
                </a:ext>
              </a:extLst>
            </a:blip>
            <a:stretch>
              <a:fillRect/>
            </a:stretch>
          </p:blipFill>
          <p:spPr>
            <a:xfrm>
              <a:off x="3612088" y="1076573"/>
              <a:ext cx="1988612" cy="1934730"/>
            </a:xfrm>
            <a:prstGeom prst="ellipse">
              <a:avLst/>
            </a:prstGeom>
          </p:spPr>
        </p:pic>
      </p:grpSp>
      <p:sp>
        <p:nvSpPr>
          <p:cNvPr id="41" name="矩形 17"/>
          <p:cNvSpPr/>
          <p:nvPr/>
        </p:nvSpPr>
        <p:spPr>
          <a:xfrm flipH="1">
            <a:off x="8469052"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42" name="组合 41"/>
          <p:cNvGrpSpPr/>
          <p:nvPr/>
        </p:nvGrpSpPr>
        <p:grpSpPr>
          <a:xfrm>
            <a:off x="8560744" y="1510171"/>
            <a:ext cx="3006442" cy="3006441"/>
            <a:chOff x="6598295" y="916229"/>
            <a:chExt cx="2255419" cy="2255418"/>
          </a:xfrm>
        </p:grpSpPr>
        <p:sp>
          <p:nvSpPr>
            <p:cNvPr id="43" name="椭圆 42"/>
            <p:cNvSpPr/>
            <p:nvPr/>
          </p:nvSpPr>
          <p:spPr>
            <a:xfrm>
              <a:off x="6598295"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4" name="图片 43"/>
            <p:cNvPicPr/>
            <p:nvPr/>
          </p:nvPicPr>
          <p:blipFill>
            <a:blip r:embed="rId3" cstate="print">
              <a:extLst>
                <a:ext uri="{28A0092B-C50C-407E-A947-70E740481C1C}">
                  <a14:useLocalDpi xmlns:a14="http://schemas.microsoft.com/office/drawing/2010/main" val="0"/>
                </a:ext>
              </a:extLst>
            </a:blip>
            <a:stretch>
              <a:fillRect/>
            </a:stretch>
          </p:blipFill>
          <p:spPr>
            <a:xfrm>
              <a:off x="6745338" y="1076574"/>
              <a:ext cx="1961333" cy="1934728"/>
            </a:xfrm>
            <a:prstGeom prst="ellipse">
              <a:avLst/>
            </a:prstGeom>
          </p:spPr>
        </p:pic>
      </p:grpSp>
      <p:grpSp>
        <p:nvGrpSpPr>
          <p:cNvPr id="45" name="组合 44"/>
          <p:cNvGrpSpPr/>
          <p:nvPr/>
        </p:nvGrpSpPr>
        <p:grpSpPr>
          <a:xfrm>
            <a:off x="598224" y="3501950"/>
            <a:ext cx="3098134" cy="780513"/>
            <a:chOff x="290286" y="2410449"/>
            <a:chExt cx="2324206" cy="585537"/>
          </a:xfrm>
        </p:grpSpPr>
        <p:sp>
          <p:nvSpPr>
            <p:cNvPr id="46" name="矩形 15"/>
            <p:cNvSpPr/>
            <p:nvPr/>
          </p:nvSpPr>
          <p:spPr>
            <a:xfrm flipH="1">
              <a:off x="290286"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47" name="文本框 66"/>
            <p:cNvSpPr txBox="1"/>
            <p:nvPr/>
          </p:nvSpPr>
          <p:spPr>
            <a:xfrm>
              <a:off x="678850"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546933" y="3501950"/>
            <a:ext cx="3098134" cy="780513"/>
            <a:chOff x="3409897" y="2410449"/>
            <a:chExt cx="2324206" cy="585537"/>
          </a:xfrm>
        </p:grpSpPr>
        <p:sp>
          <p:nvSpPr>
            <p:cNvPr id="49" name="矩形 15"/>
            <p:cNvSpPr/>
            <p:nvPr/>
          </p:nvSpPr>
          <p:spPr>
            <a:xfrm flipH="1">
              <a:off x="3409897"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0" name="文本框 66"/>
            <p:cNvSpPr txBox="1"/>
            <p:nvPr/>
          </p:nvSpPr>
          <p:spPr>
            <a:xfrm>
              <a:off x="3928286"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469049" y="3501950"/>
            <a:ext cx="3098134" cy="780513"/>
            <a:chOff x="6529508" y="2410449"/>
            <a:chExt cx="2324206" cy="585537"/>
          </a:xfrm>
        </p:grpSpPr>
        <p:sp>
          <p:nvSpPr>
            <p:cNvPr id="52" name="矩形 15"/>
            <p:cNvSpPr/>
            <p:nvPr/>
          </p:nvSpPr>
          <p:spPr>
            <a:xfrm flipH="1">
              <a:off x="6529508"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3" name="文本框 66"/>
            <p:cNvSpPr txBox="1"/>
            <p:nvPr/>
          </p:nvSpPr>
          <p:spPr>
            <a:xfrm>
              <a:off x="7047897"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567112"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本</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515821"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8656836"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标题 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500"/>
                                        <p:tgtEl>
                                          <p:spTgt spid="34"/>
                                        </p:tgtEl>
                                      </p:cBhvr>
                                    </p:animEffect>
                                  </p:childTnLst>
                                </p:cTn>
                              </p:par>
                            </p:childTnLst>
                          </p:cTn>
                        </p:par>
                        <p:par>
                          <p:cTn id="8" fill="hold">
                            <p:stCondLst>
                              <p:cond delay="1500"/>
                            </p:stCondLst>
                            <p:childTnLst>
                              <p:par>
                                <p:cTn id="9" presetID="2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500"/>
                                        <p:tgtEl>
                                          <p:spTgt spid="3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2500"/>
                            </p:stCondLst>
                            <p:childTnLst>
                              <p:par>
                                <p:cTn id="17" presetID="21"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1500"/>
                                        <p:tgtEl>
                                          <p:spTgt spid="38"/>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5000"/>
                            </p:stCondLst>
                            <p:childTnLst>
                              <p:par>
                                <p:cTn id="29" presetID="21"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heel(1)">
                                      <p:cBhvr>
                                        <p:cTn id="31" dur="1500"/>
                                        <p:tgtEl>
                                          <p:spTgt spid="42"/>
                                        </p:tgtEl>
                                      </p:cBhvr>
                                    </p:animEffect>
                                  </p:childTnLst>
                                </p:cTn>
                              </p:par>
                            </p:childTnLst>
                          </p:cTn>
                        </p:par>
                        <p:par>
                          <p:cTn id="32" fill="hold">
                            <p:stCondLst>
                              <p:cond delay="6500"/>
                            </p:stCondLst>
                            <p:childTnLst>
                              <p:par>
                                <p:cTn id="33" presetID="22" presetClass="entr" presetSubtype="2"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70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500"/>
                                        <p:tgtEl>
                                          <p:spTgt spid="51"/>
                                        </p:tgtEl>
                                      </p:cBhvr>
                                    </p:animEffect>
                                  </p:childTnLst>
                                </p:cTn>
                              </p:par>
                            </p:childTnLst>
                          </p:cTn>
                        </p:par>
                        <p:par>
                          <p:cTn id="40" fill="hold">
                            <p:stCondLst>
                              <p:cond delay="7500"/>
                            </p:stCondLst>
                            <p:childTnLst>
                              <p:par>
                                <p:cTn id="41" presetID="22" presetClass="entr" presetSubtype="1"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up)">
                                      <p:cBhvr>
                                        <p:cTn id="43" dur="500"/>
                                        <p:tgtEl>
                                          <p:spTgt spid="54"/>
                                        </p:tgtEl>
                                      </p:cBhvr>
                                    </p:animEffect>
                                  </p:childTnLst>
                                </p:cTn>
                              </p:par>
                            </p:childTnLst>
                          </p:cTn>
                        </p:par>
                        <p:par>
                          <p:cTn id="44" fill="hold">
                            <p:stCondLst>
                              <p:cond delay="8000"/>
                            </p:stCondLst>
                            <p:childTnLst>
                              <p:par>
                                <p:cTn id="45" presetID="22" presetClass="entr" presetSubtype="1"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up)">
                                      <p:cBhvr>
                                        <p:cTn id="47" dur="500"/>
                                        <p:tgtEl>
                                          <p:spTgt spid="55"/>
                                        </p:tgtEl>
                                      </p:cBhvr>
                                    </p:animEffect>
                                  </p:childTnLst>
                                </p:cTn>
                              </p:par>
                            </p:childTnLst>
                          </p:cTn>
                        </p:par>
                        <p:par>
                          <p:cTn id="48" fill="hold">
                            <p:stCondLst>
                              <p:cond delay="8500"/>
                            </p:stCondLst>
                            <p:childTnLst>
                              <p:par>
                                <p:cTn id="49" presetID="22" presetClass="entr" presetSubtype="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7" grpId="0" animBg="1"/>
      <p:bldP spid="41" grpId="0" animBg="1"/>
      <p:bldP spid="54" grpId="0"/>
      <p:bldP spid="55" grpId="0"/>
      <p:bldP spid="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18"/>
          <p:cNvSpPr/>
          <p:nvPr/>
        </p:nvSpPr>
        <p:spPr>
          <a:xfrm>
            <a:off x="3946558" y="1690391"/>
            <a:ext cx="3709179" cy="370917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1"/>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chemeClr val="accent1">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5" name="任意多边形 33"/>
          <p:cNvSpPr/>
          <p:nvPr/>
        </p:nvSpPr>
        <p:spPr>
          <a:xfrm>
            <a:off x="4780167" y="2334131"/>
            <a:ext cx="3065436" cy="306543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chemeClr val="accent2"/>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2">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6" name="文本框 36"/>
          <p:cNvSpPr txBox="1"/>
          <p:nvPr/>
        </p:nvSpPr>
        <p:spPr>
          <a:xfrm>
            <a:off x="4111449" y="2951024"/>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01</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7" name="文本框 37"/>
          <p:cNvSpPr txBox="1"/>
          <p:nvPr/>
        </p:nvSpPr>
        <p:spPr>
          <a:xfrm>
            <a:off x="4830925" y="3360230"/>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02</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8" name="任意多边形 29"/>
          <p:cNvSpPr/>
          <p:nvPr/>
        </p:nvSpPr>
        <p:spPr>
          <a:xfrm>
            <a:off x="5478485" y="2866149"/>
            <a:ext cx="2533419" cy="2533419"/>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3">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9" name="文本框 38"/>
          <p:cNvSpPr txBox="1"/>
          <p:nvPr/>
        </p:nvSpPr>
        <p:spPr>
          <a:xfrm>
            <a:off x="5414003" y="3800988"/>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03</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50" name="任意多边形 31"/>
          <p:cNvSpPr/>
          <p:nvPr/>
        </p:nvSpPr>
        <p:spPr>
          <a:xfrm>
            <a:off x="6151713" y="3305835"/>
            <a:ext cx="2093733" cy="2093733"/>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4">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51" name="文本框 39"/>
          <p:cNvSpPr txBox="1"/>
          <p:nvPr/>
        </p:nvSpPr>
        <p:spPr>
          <a:xfrm>
            <a:off x="6010306" y="4038442"/>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04</a:t>
            </a:r>
            <a:endParaRPr lang="zh-CN" altLang="en-US" sz="3200" dirty="0">
              <a:solidFill>
                <a:schemeClr val="bg1"/>
              </a:solidFill>
              <a:latin typeface="Impact" panose="020B0806030902050204" pitchFamily="34" charset="0"/>
              <a:ea typeface="宋体" panose="02010600030101010101" pitchFamily="2" charset="-122"/>
            </a:endParaRPr>
          </a:p>
        </p:txBody>
      </p:sp>
      <p:grpSp>
        <p:nvGrpSpPr>
          <p:cNvPr id="52" name="组合 53"/>
          <p:cNvGrpSpPr/>
          <p:nvPr/>
        </p:nvGrpSpPr>
        <p:grpSpPr>
          <a:xfrm flipH="1" flipV="1">
            <a:off x="1795493" y="2136840"/>
            <a:ext cx="2684215" cy="333279"/>
            <a:chOff x="5272248" y="4626108"/>
            <a:chExt cx="2684915" cy="333365"/>
          </a:xfrm>
          <a:effectLst>
            <a:outerShdw blurRad="76200" dist="25400" dir="2700000" algn="tl" rotWithShape="0">
              <a:prstClr val="black">
                <a:alpha val="30000"/>
              </a:prstClr>
            </a:outerShdw>
          </a:effectLst>
        </p:grpSpPr>
        <p:sp>
          <p:nvSpPr>
            <p:cNvPr id="53" name="椭圆 56"/>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Rectangle 40"/>
          <p:cNvSpPr>
            <a:spLocks noChangeArrowheads="1"/>
          </p:cNvSpPr>
          <p:nvPr/>
        </p:nvSpPr>
        <p:spPr bwMode="auto">
          <a:xfrm>
            <a:off x="3703993" y="2056563"/>
            <a:ext cx="206875" cy="167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4" name="Group 93"/>
          <p:cNvGrpSpPr/>
          <p:nvPr/>
        </p:nvGrpSpPr>
        <p:grpSpPr>
          <a:xfrm>
            <a:off x="3589481" y="1697146"/>
            <a:ext cx="435481" cy="356075"/>
            <a:chOff x="2691620" y="1272520"/>
            <a:chExt cx="326696" cy="267126"/>
          </a:xfrm>
          <a:solidFill>
            <a:schemeClr val="accent1"/>
          </a:solidFill>
        </p:grpSpPr>
        <p:sp>
          <p:nvSpPr>
            <p:cNvPr id="57" name="Freeform 37"/>
            <p:cNvSpPr>
              <a:spLocks noEditPoints="1"/>
            </p:cNvSpPr>
            <p:nvPr/>
          </p:nvSpPr>
          <p:spPr bwMode="auto">
            <a:xfrm>
              <a:off x="2691620" y="1272520"/>
              <a:ext cx="326696" cy="23357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58" name="Rectangle 38"/>
            <p:cNvSpPr>
              <a:spLocks noChangeArrowheads="1"/>
            </p:cNvSpPr>
            <p:nvPr/>
          </p:nvSpPr>
          <p:spPr bwMode="auto">
            <a:xfrm>
              <a:off x="2815464" y="1509233"/>
              <a:ext cx="79009" cy="3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60" name="Freeform 42"/>
            <p:cNvSpPr/>
            <p:nvPr/>
          </p:nvSpPr>
          <p:spPr bwMode="auto">
            <a:xfrm>
              <a:off x="2726735" y="1317354"/>
              <a:ext cx="241730" cy="12541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61" name="组合 59"/>
          <p:cNvGrpSpPr/>
          <p:nvPr/>
        </p:nvGrpSpPr>
        <p:grpSpPr>
          <a:xfrm flipH="1">
            <a:off x="1722387" y="4510945"/>
            <a:ext cx="3376046" cy="528877"/>
            <a:chOff x="4580237" y="4436808"/>
            <a:chExt cx="3376925" cy="529015"/>
          </a:xfrm>
          <a:effectLst>
            <a:outerShdw blurRad="76200" dist="25400" dir="2700000" algn="tl" rotWithShape="0">
              <a:prstClr val="black">
                <a:alpha val="30000"/>
              </a:prstClr>
            </a:outerShdw>
          </a:effectLst>
        </p:grpSpPr>
        <p:sp>
          <p:nvSpPr>
            <p:cNvPr id="62" name="椭圆 62"/>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3"/>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3"/>
          <p:cNvSpPr>
            <a:spLocks noEditPoints="1"/>
          </p:cNvSpPr>
          <p:nvPr/>
        </p:nvSpPr>
        <p:spPr bwMode="auto">
          <a:xfrm>
            <a:off x="3473590" y="4591384"/>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79" name="组合 41"/>
          <p:cNvGrpSpPr/>
          <p:nvPr/>
        </p:nvGrpSpPr>
        <p:grpSpPr>
          <a:xfrm flipV="1">
            <a:off x="7271580" y="2892575"/>
            <a:ext cx="2684215" cy="333279"/>
            <a:chOff x="5272248" y="4626108"/>
            <a:chExt cx="2684915" cy="333365"/>
          </a:xfrm>
          <a:effectLst>
            <a:outerShdw blurRad="76200" dist="25400" dir="2700000" algn="tl" rotWithShape="0">
              <a:prstClr val="black">
                <a:alpha val="30000"/>
              </a:prstClr>
            </a:outerShdw>
          </a:effectLst>
        </p:grpSpPr>
        <p:sp>
          <p:nvSpPr>
            <p:cNvPr id="80" name="椭圆 4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Group 92"/>
          <p:cNvGrpSpPr/>
          <p:nvPr/>
        </p:nvGrpSpPr>
        <p:grpSpPr>
          <a:xfrm>
            <a:off x="7614211" y="2501795"/>
            <a:ext cx="513261" cy="317764"/>
            <a:chOff x="5616373" y="1557898"/>
            <a:chExt cx="385046" cy="238385"/>
          </a:xfrm>
          <a:solidFill>
            <a:schemeClr val="accent3"/>
          </a:solidFill>
        </p:grpSpPr>
        <p:sp>
          <p:nvSpPr>
            <p:cNvPr id="84" name="Freeform 47"/>
            <p:cNvSpPr/>
            <p:nvPr/>
          </p:nvSpPr>
          <p:spPr bwMode="auto">
            <a:xfrm>
              <a:off x="5712246" y="1557898"/>
              <a:ext cx="193300" cy="23838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5" name="Freeform 48"/>
            <p:cNvSpPr/>
            <p:nvPr/>
          </p:nvSpPr>
          <p:spPr bwMode="auto">
            <a:xfrm>
              <a:off x="5616373" y="1601947"/>
              <a:ext cx="123080" cy="194336"/>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6" name="Freeform 49"/>
            <p:cNvSpPr/>
            <p:nvPr/>
          </p:nvSpPr>
          <p:spPr bwMode="auto">
            <a:xfrm>
              <a:off x="5878598" y="1601947"/>
              <a:ext cx="122821" cy="194336"/>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87" name="组合 47"/>
          <p:cNvGrpSpPr/>
          <p:nvPr/>
        </p:nvGrpSpPr>
        <p:grpSpPr>
          <a:xfrm>
            <a:off x="7843679" y="4854277"/>
            <a:ext cx="2684215" cy="333279"/>
            <a:chOff x="5272248" y="4626108"/>
            <a:chExt cx="2684915" cy="333365"/>
          </a:xfrm>
          <a:effectLst>
            <a:outerShdw blurRad="76200" dist="25400" dir="2700000" algn="tl" rotWithShape="0">
              <a:prstClr val="black">
                <a:alpha val="30000"/>
              </a:prstClr>
            </a:outerShdw>
          </a:effectLst>
        </p:grpSpPr>
        <p:sp>
          <p:nvSpPr>
            <p:cNvPr id="88" name="椭圆 5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Freeform 57"/>
          <p:cNvSpPr>
            <a:spLocks noEditPoints="1"/>
          </p:cNvSpPr>
          <p:nvPr/>
        </p:nvSpPr>
        <p:spPr bwMode="auto">
          <a:xfrm>
            <a:off x="8349512" y="4794360"/>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5" name="组合 25"/>
          <p:cNvGrpSpPr/>
          <p:nvPr/>
        </p:nvGrpSpPr>
        <p:grpSpPr>
          <a:xfrm>
            <a:off x="8127471" y="2413264"/>
            <a:ext cx="3486502" cy="1058300"/>
            <a:chOff x="503238" y="2770637"/>
            <a:chExt cx="3204356" cy="793932"/>
          </a:xfrm>
        </p:grpSpPr>
        <p:sp>
          <p:nvSpPr>
            <p:cNvPr id="96"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a:xfrm>
            <a:off x="8703910" y="4749456"/>
            <a:ext cx="3486502" cy="1058300"/>
            <a:chOff x="503238" y="2770637"/>
            <a:chExt cx="3204356" cy="793932"/>
          </a:xfrm>
        </p:grpSpPr>
        <p:sp>
          <p:nvSpPr>
            <p:cNvPr id="99"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25"/>
          <p:cNvGrpSpPr/>
          <p:nvPr/>
        </p:nvGrpSpPr>
        <p:grpSpPr>
          <a:xfrm>
            <a:off x="509455" y="4546309"/>
            <a:ext cx="3148780" cy="1086557"/>
            <a:chOff x="-523652" y="2770637"/>
            <a:chExt cx="2893963" cy="815130"/>
          </a:xfrm>
        </p:grpSpPr>
        <p:sp>
          <p:nvSpPr>
            <p:cNvPr id="102" name="矩形 26"/>
            <p:cNvSpPr/>
            <p:nvPr/>
          </p:nvSpPr>
          <p:spPr>
            <a:xfrm>
              <a:off x="-523652" y="3165639"/>
              <a:ext cx="2893963"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4" name="组合 25"/>
          <p:cNvGrpSpPr/>
          <p:nvPr/>
        </p:nvGrpSpPr>
        <p:grpSpPr>
          <a:xfrm>
            <a:off x="611029" y="1600676"/>
            <a:ext cx="2945634" cy="1086557"/>
            <a:chOff x="-523652" y="2770637"/>
            <a:chExt cx="2707256" cy="815130"/>
          </a:xfrm>
        </p:grpSpPr>
        <p:sp>
          <p:nvSpPr>
            <p:cNvPr id="105" name="矩形 26"/>
            <p:cNvSpPr/>
            <p:nvPr/>
          </p:nvSpPr>
          <p:spPr>
            <a:xfrm>
              <a:off x="-523652" y="3165639"/>
              <a:ext cx="27072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 27"/>
            <p:cNvSpPr/>
            <p:nvPr/>
          </p:nvSpPr>
          <p:spPr>
            <a:xfrm>
              <a:off x="540868" y="2770637"/>
              <a:ext cx="1486833"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2000"/>
                                        <p:tgtEl>
                                          <p:spTgt spid="52"/>
                                        </p:tgtEl>
                                      </p:cBhvr>
                                    </p:animEffect>
                                  </p:childTnLst>
                                </p:cTn>
                              </p:par>
                              <p:par>
                                <p:cTn id="52" presetID="10"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2000"/>
                                        <p:tgtEl>
                                          <p:spTgt spid="79"/>
                                        </p:tgtEl>
                                      </p:cBhvr>
                                    </p:animEffect>
                                  </p:childTnLst>
                                </p:cTn>
                              </p:par>
                              <p:par>
                                <p:cTn id="55" presetID="10"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000"/>
                                        <p:tgtEl>
                                          <p:spTgt spid="61"/>
                                        </p:tgtEl>
                                      </p:cBhvr>
                                    </p:animEffect>
                                  </p:childTnLst>
                                </p:cTn>
                              </p:par>
                              <p:par>
                                <p:cTn id="58" presetID="10"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2000"/>
                                        <p:tgtEl>
                                          <p:spTgt spid="87"/>
                                        </p:tgtEl>
                                      </p:cBhvr>
                                    </p:animEffect>
                                  </p:childTnLst>
                                </p:cTn>
                              </p:par>
                            </p:childTnLst>
                          </p:cTn>
                        </p:par>
                        <p:par>
                          <p:cTn id="61" fill="hold">
                            <p:stCondLst>
                              <p:cond delay="5000"/>
                            </p:stCondLst>
                            <p:childTnLst>
                              <p:par>
                                <p:cTn id="62" presetID="23" presetClass="entr" presetSubtype="16" fill="hold" nodeType="after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p:cTn id="76" dur="500" fill="hold"/>
                                        <p:tgtEl>
                                          <p:spTgt spid="92"/>
                                        </p:tgtEl>
                                        <p:attrNameLst>
                                          <p:attrName>ppt_w</p:attrName>
                                        </p:attrNameLst>
                                      </p:cBhvr>
                                      <p:tavLst>
                                        <p:tav tm="0">
                                          <p:val>
                                            <p:fltVal val="0"/>
                                          </p:val>
                                        </p:tav>
                                        <p:tav tm="100000">
                                          <p:val>
                                            <p:strVal val="#ppt_w"/>
                                          </p:val>
                                        </p:tav>
                                      </p:tavLst>
                                    </p:anim>
                                    <p:anim calcmode="lin" valueType="num">
                                      <p:cBhvr>
                                        <p:cTn id="77" dur="500" fill="hold"/>
                                        <p:tgtEl>
                                          <p:spTgt spid="92"/>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2" presetClass="entr" presetSubtype="4"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slide(fromBottom)">
                                      <p:cBhvr>
                                        <p:cTn id="81" dur="500"/>
                                        <p:tgtEl>
                                          <p:spTgt spid="104"/>
                                        </p:tgtEl>
                                      </p:cBhvr>
                                    </p:animEffect>
                                  </p:childTnLst>
                                </p:cTn>
                              </p:par>
                            </p:childTnLst>
                          </p:cTn>
                        </p:par>
                        <p:par>
                          <p:cTn id="82" fill="hold">
                            <p:stCondLst>
                              <p:cond delay="6000"/>
                            </p:stCondLst>
                            <p:childTnLst>
                              <p:par>
                                <p:cTn id="83" presetID="1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slide(fromBottom)">
                                      <p:cBhvr>
                                        <p:cTn id="85" dur="500"/>
                                        <p:tgtEl>
                                          <p:spTgt spid="101"/>
                                        </p:tgtEl>
                                      </p:cBhvr>
                                    </p:animEffect>
                                  </p:childTnLst>
                                </p:cTn>
                              </p:par>
                            </p:childTnLst>
                          </p:cTn>
                        </p:par>
                        <p:par>
                          <p:cTn id="86" fill="hold">
                            <p:stCondLst>
                              <p:cond delay="6500"/>
                            </p:stCondLst>
                            <p:childTnLst>
                              <p:par>
                                <p:cTn id="87" presetID="12" presetClass="entr" presetSubtype="4"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slide(fromBottom)">
                                      <p:cBhvr>
                                        <p:cTn id="89" dur="500"/>
                                        <p:tgtEl>
                                          <p:spTgt spid="95"/>
                                        </p:tgtEl>
                                      </p:cBhvr>
                                    </p:animEffect>
                                  </p:childTnLst>
                                </p:cTn>
                              </p:par>
                            </p:childTnLst>
                          </p:cTn>
                        </p:par>
                        <p:par>
                          <p:cTn id="90" fill="hold">
                            <p:stCondLst>
                              <p:cond delay="7000"/>
                            </p:stCondLst>
                            <p:childTnLst>
                              <p:par>
                                <p:cTn id="91" presetID="12" presetClass="entr" presetSubtype="4" fill="hold" nodeType="after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slide(fromBottom)">
                                      <p:cBhvr>
                                        <p:cTn id="9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animBg="1"/>
      <p:bldP spid="49" grpId="0"/>
      <p:bldP spid="50" grpId="0" animBg="1"/>
      <p:bldP spid="51" grpId="0"/>
      <p:bldP spid="78" grpId="0" animBg="1"/>
      <p:bldP spid="9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94820" y="1702445"/>
            <a:ext cx="8355555" cy="5155555"/>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1"/>
          <p:cNvSpPr txBox="1"/>
          <p:nvPr/>
        </p:nvSpPr>
        <p:spPr>
          <a:xfrm>
            <a:off x="5365547" y="2143523"/>
            <a:ext cx="4185761" cy="830997"/>
          </a:xfrm>
          <a:prstGeom prst="rect">
            <a:avLst/>
          </a:prstGeom>
          <a:noFill/>
        </p:spPr>
        <p:txBody>
          <a:bodyPr wrap="none" rtlCol="0">
            <a:spAutoFit/>
          </a:bodyPr>
          <a:lstStyle/>
          <a:p>
            <a:pPr marL="0" lvl="1"/>
            <a:r>
              <a:rPr lang="zh-CN" altLang="en-US" sz="4800" b="1" spc="400" dirty="0" smtClean="0">
                <a:solidFill>
                  <a:schemeClr val="tx2"/>
                </a:solidFill>
                <a:latin typeface="微软雅黑" panose="020B0503020204020204" pitchFamily="34" charset="-122"/>
                <a:ea typeface="微软雅黑" panose="020B0503020204020204" pitchFamily="34" charset="-122"/>
              </a:rPr>
              <a:t>工作存在不足</a:t>
            </a:r>
            <a:endParaRPr lang="zh-CN" altLang="en-US" sz="4800" b="1" spc="400" dirty="0">
              <a:solidFill>
                <a:schemeClr val="tx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424597" y="3111462"/>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5" name="文本框 9"/>
          <p:cNvSpPr txBox="1"/>
          <p:nvPr/>
        </p:nvSpPr>
        <p:spPr>
          <a:xfrm>
            <a:off x="5505903" y="329913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505902" y="370387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7776858" y="3303483"/>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7776859" y="3708818"/>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984037" y="2143523"/>
            <a:ext cx="2016224" cy="2016224"/>
            <a:chOff x="2118480" y="1316166"/>
            <a:chExt cx="1512168" cy="1512168"/>
          </a:xfrm>
        </p:grpSpPr>
        <p:sp>
          <p:nvSpPr>
            <p:cNvPr id="10" name="椭圆 9"/>
            <p:cNvSpPr/>
            <p:nvPr/>
          </p:nvSpPr>
          <p:spPr>
            <a:xfrm>
              <a:off x="2118480" y="1316166"/>
              <a:ext cx="1512168" cy="151216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04</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5808043" y="494308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44889" y="4382356"/>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2592912" y="1880798"/>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7202732" y="2243452"/>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3"/>
              </a:solidFill>
              <a:latin typeface="+mn-lt"/>
              <a:ea typeface="+mn-ea"/>
            </a:endParaRPr>
          </a:p>
        </p:txBody>
      </p:sp>
      <p:pic>
        <p:nvPicPr>
          <p:cNvPr id="12" name="MH_Other_2"/>
          <p:cNvPicPr/>
          <p:nvPr>
            <p:custDataLst>
              <p:tags r:id="rId5"/>
            </p:custDataLst>
          </p:nvPr>
        </p:nvPicPr>
        <p:blipFill>
          <a:blip r:embed="rId6" cstate="print">
            <a:extLst>
              <a:ext uri="{28A0092B-C50C-407E-A947-70E740481C1C}">
                <a14:useLocalDpi xmlns:a14="http://schemas.microsoft.com/office/drawing/2010/main" val="0"/>
              </a:ext>
            </a:extLst>
          </a:blip>
          <a:srcRect l="50887"/>
          <a:stretch>
            <a:fillRect/>
          </a:stretch>
        </p:blipFill>
        <p:spPr bwMode="auto">
          <a:xfrm>
            <a:off x="7202735" y="1964120"/>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7"/>
            </p:custDataLst>
          </p:nvPr>
        </p:nvSpPr>
        <p:spPr bwMode="auto">
          <a:xfrm>
            <a:off x="6106585" y="2849719"/>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2"/>
              </a:solidFill>
              <a:latin typeface="+mn-lt"/>
              <a:ea typeface="+mn-ea"/>
            </a:endParaRPr>
          </a:p>
        </p:txBody>
      </p:sp>
      <p:pic>
        <p:nvPicPr>
          <p:cNvPr id="14" name="MH_Other_4"/>
          <p:cNvPicPr/>
          <p:nvPr>
            <p:custDataLst>
              <p:tags r:id="rId8"/>
            </p:custDataLst>
          </p:nvPr>
        </p:nvPicPr>
        <p:blipFill>
          <a:blip r:embed="rId9" cstate="print">
            <a:extLst>
              <a:ext uri="{28A0092B-C50C-407E-A947-70E740481C1C}">
                <a14:useLocalDpi xmlns:a14="http://schemas.microsoft.com/office/drawing/2010/main" val="0"/>
              </a:ext>
            </a:extLst>
          </a:blip>
          <a:srcRect l="50887"/>
          <a:stretch>
            <a:fillRect/>
          </a:stretch>
        </p:blipFill>
        <p:spPr bwMode="auto">
          <a:xfrm>
            <a:off x="6106587" y="2570386"/>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10"/>
            </p:custDataLst>
          </p:nvPr>
        </p:nvSpPr>
        <p:spPr bwMode="auto">
          <a:xfrm>
            <a:off x="5010437" y="3455985"/>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1"/>
              </a:solidFill>
              <a:latin typeface="+mn-lt"/>
              <a:ea typeface="+mn-ea"/>
            </a:endParaRPr>
          </a:p>
        </p:txBody>
      </p:sp>
      <p:pic>
        <p:nvPicPr>
          <p:cNvPr id="16" name="MH_Other_6"/>
          <p:cNvPicPr/>
          <p:nvPr>
            <p:custDataLst>
              <p:tags r:id="rId11"/>
            </p:custDataLst>
          </p:nvPr>
        </p:nvPicPr>
        <p:blipFill>
          <a:blip r:embed="rId9" cstate="print">
            <a:extLst>
              <a:ext uri="{28A0092B-C50C-407E-A947-70E740481C1C}">
                <a14:useLocalDpi xmlns:a14="http://schemas.microsoft.com/office/drawing/2010/main" val="0"/>
              </a:ext>
            </a:extLst>
          </a:blip>
          <a:srcRect l="50887"/>
          <a:stretch>
            <a:fillRect/>
          </a:stretch>
        </p:blipFill>
        <p:spPr bwMode="auto">
          <a:xfrm>
            <a:off x="5010439" y="3176654"/>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2"/>
            </p:custDataLst>
          </p:nvPr>
        </p:nvSpPr>
        <p:spPr bwMode="auto">
          <a:xfrm>
            <a:off x="3916407" y="4062253"/>
            <a:ext cx="907333"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tx2"/>
              </a:solidFill>
              <a:latin typeface="+mn-lt"/>
              <a:ea typeface="+mn-ea"/>
            </a:endParaRPr>
          </a:p>
        </p:txBody>
      </p:sp>
      <p:pic>
        <p:nvPicPr>
          <p:cNvPr id="18" name="MH_Other_8"/>
          <p:cNvPicPr/>
          <p:nvPr>
            <p:custDataLst>
              <p:tags r:id="rId13"/>
            </p:custDataLst>
          </p:nvPr>
        </p:nvPicPr>
        <p:blipFill>
          <a:blip r:embed="rId6" cstate="print">
            <a:extLst>
              <a:ext uri="{28A0092B-C50C-407E-A947-70E740481C1C}">
                <a14:useLocalDpi xmlns:a14="http://schemas.microsoft.com/office/drawing/2010/main" val="0"/>
              </a:ext>
            </a:extLst>
          </a:blip>
          <a:srcRect l="50887"/>
          <a:stretch>
            <a:fillRect/>
          </a:stretch>
        </p:blipFill>
        <p:spPr bwMode="auto">
          <a:xfrm>
            <a:off x="3916405" y="3782921"/>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4"/>
            </p:custDataLst>
          </p:nvPr>
        </p:nvSpPr>
        <p:spPr>
          <a:xfrm>
            <a:off x="8389869" y="256007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20" name="矩形 19"/>
          <p:cNvSpPr/>
          <p:nvPr/>
        </p:nvSpPr>
        <p:spPr>
          <a:xfrm>
            <a:off x="6005479" y="3335337"/>
            <a:ext cx="628698" cy="830868"/>
          </a:xfrm>
          <a:prstGeom prst="rect">
            <a:avLst/>
          </a:prstGeom>
        </p:spPr>
        <p:txBody>
          <a:bodyPr wrap="none">
            <a:spAutoFit/>
          </a:bodyPr>
          <a:lstStyle/>
          <a:p>
            <a:pPr lvl="0" algn="just">
              <a:defRPr/>
            </a:pPr>
            <a:r>
              <a:rPr lang="en-US" altLang="zh-CN" sz="4800" b="1" dirty="0">
                <a:solidFill>
                  <a:schemeClr val="accent2"/>
                </a:solidFill>
              </a:rPr>
              <a:t>C</a:t>
            </a:r>
            <a:endParaRPr lang="zh-CN" altLang="en-US" sz="4800" b="1" dirty="0">
              <a:solidFill>
                <a:schemeClr val="accent2"/>
              </a:solidFill>
            </a:endParaRPr>
          </a:p>
        </p:txBody>
      </p:sp>
      <p:sp>
        <p:nvSpPr>
          <p:cNvPr id="21" name="矩形 20"/>
          <p:cNvSpPr/>
          <p:nvPr/>
        </p:nvSpPr>
        <p:spPr>
          <a:xfrm>
            <a:off x="7095884" y="2739745"/>
            <a:ext cx="628698" cy="830868"/>
          </a:xfrm>
          <a:prstGeom prst="rect">
            <a:avLst/>
          </a:prstGeom>
        </p:spPr>
        <p:txBody>
          <a:bodyPr wrap="none">
            <a:spAutoFit/>
          </a:bodyPr>
          <a:lstStyle/>
          <a:p>
            <a:pPr lvl="0" algn="just">
              <a:defRPr/>
            </a:pPr>
            <a:r>
              <a:rPr lang="en-US" altLang="zh-CN" sz="4800" b="1" dirty="0">
                <a:solidFill>
                  <a:schemeClr val="accent3"/>
                </a:solidFill>
              </a:rPr>
              <a:t>D</a:t>
            </a:r>
            <a:endParaRPr lang="zh-CN" altLang="en-US" sz="4800" b="1" dirty="0">
              <a:solidFill>
                <a:schemeClr val="accent3"/>
              </a:solidFill>
            </a:endParaRPr>
          </a:p>
        </p:txBody>
      </p:sp>
      <p:sp>
        <p:nvSpPr>
          <p:cNvPr id="22" name="矩形 21"/>
          <p:cNvSpPr/>
          <p:nvPr/>
        </p:nvSpPr>
        <p:spPr>
          <a:xfrm>
            <a:off x="4889459" y="3911251"/>
            <a:ext cx="628698" cy="830868"/>
          </a:xfrm>
          <a:prstGeom prst="rect">
            <a:avLst/>
          </a:prstGeom>
        </p:spPr>
        <p:txBody>
          <a:bodyPr wrap="none">
            <a:spAutoFit/>
          </a:bodyPr>
          <a:lstStyle/>
          <a:p>
            <a:pPr lvl="0" algn="just">
              <a:defRPr/>
            </a:pPr>
            <a:r>
              <a:rPr lang="en-US" altLang="zh-CN" sz="4800" b="1" dirty="0">
                <a:solidFill>
                  <a:schemeClr val="accent1"/>
                </a:solidFill>
              </a:rPr>
              <a:t>B</a:t>
            </a:r>
            <a:endParaRPr lang="zh-CN" altLang="en-US" sz="4800" b="1" dirty="0">
              <a:solidFill>
                <a:schemeClr val="accent1"/>
              </a:solidFill>
            </a:endParaRPr>
          </a:p>
        </p:txBody>
      </p:sp>
      <p:sp>
        <p:nvSpPr>
          <p:cNvPr id="23" name="矩形 22"/>
          <p:cNvSpPr/>
          <p:nvPr/>
        </p:nvSpPr>
        <p:spPr>
          <a:xfrm>
            <a:off x="3738988" y="4484845"/>
            <a:ext cx="628698" cy="830868"/>
          </a:xfrm>
          <a:prstGeom prst="rect">
            <a:avLst/>
          </a:prstGeom>
        </p:spPr>
        <p:txBody>
          <a:bodyPr wrap="none">
            <a:spAutoFit/>
          </a:bodyPr>
          <a:lstStyle/>
          <a:p>
            <a:pPr lvl="0" algn="just">
              <a:defRPr/>
            </a:pPr>
            <a:r>
              <a:rPr lang="en-US" altLang="zh-CN" sz="4800" b="1" dirty="0">
                <a:solidFill>
                  <a:schemeClr val="tx2"/>
                </a:solidFill>
              </a:rPr>
              <a:t>A</a:t>
            </a:r>
            <a:endParaRPr lang="zh-CN" altLang="en-US" sz="4800" b="1" dirty="0">
              <a:solidFill>
                <a:schemeClr val="tx2"/>
              </a:solidFill>
            </a:endParaRPr>
          </a:p>
        </p:txBody>
      </p:sp>
      <p:sp>
        <p:nvSpPr>
          <p:cNvPr id="24" name="标题 2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1"/>
          <p:cNvSpPr/>
          <p:nvPr>
            <p:custDataLst>
              <p:tags r:id="rId1"/>
            </p:custDataLst>
          </p:nvPr>
        </p:nvSpPr>
        <p:spPr>
          <a:xfrm>
            <a:off x="1561169"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01</a:t>
            </a:r>
            <a:endParaRPr lang="zh-CN" altLang="en-US" sz="4265" b="1" dirty="0">
              <a:solidFill>
                <a:srgbClr val="FFFFFF"/>
              </a:solidFill>
            </a:endParaRPr>
          </a:p>
        </p:txBody>
      </p:sp>
      <p:pic>
        <p:nvPicPr>
          <p:cNvPr id="9" name="MH_Other_2"/>
          <p:cNvPicPr/>
          <p:nvPr>
            <p:custDataLst>
              <p:tags r:id="rId2"/>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894589"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4"/>
          <p:cNvSpPr/>
          <p:nvPr>
            <p:custDataLst>
              <p:tags r:id="rId4"/>
            </p:custDataLst>
          </p:nvPr>
        </p:nvSpPr>
        <p:spPr>
          <a:xfrm>
            <a:off x="5082385"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02</a:t>
            </a:r>
            <a:endParaRPr lang="zh-CN" altLang="en-US" sz="4265" b="1" dirty="0">
              <a:solidFill>
                <a:srgbClr val="FFFFFF"/>
              </a:solidFill>
            </a:endParaRPr>
          </a:p>
        </p:txBody>
      </p:sp>
      <p:pic>
        <p:nvPicPr>
          <p:cNvPr id="11" name="MH_Other_5"/>
          <p:cNvPicPr/>
          <p:nvPr>
            <p:custDataLst>
              <p:tags r:id="rId5"/>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4415806"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Other_7"/>
          <p:cNvSpPr/>
          <p:nvPr>
            <p:custDataLst>
              <p:tags r:id="rId6"/>
            </p:custDataLst>
          </p:nvPr>
        </p:nvSpPr>
        <p:spPr>
          <a:xfrm>
            <a:off x="8603602" y="2383771"/>
            <a:ext cx="2027239" cy="998806"/>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265" b="1" dirty="0">
                <a:solidFill>
                  <a:srgbClr val="FFFFFF"/>
                </a:solidFill>
              </a:rPr>
              <a:t>03</a:t>
            </a:r>
            <a:endParaRPr lang="zh-CN" altLang="en-US" sz="4265" b="1" dirty="0">
              <a:solidFill>
                <a:srgbClr val="FFFFFF"/>
              </a:solidFill>
            </a:endParaRPr>
          </a:p>
        </p:txBody>
      </p:sp>
      <p:pic>
        <p:nvPicPr>
          <p:cNvPr id="13" name="MH_Other_8"/>
          <p:cNvPicPr/>
          <p:nvPr>
            <p:custDataLst>
              <p:tags r:id="rId7"/>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7937022" y="2383771"/>
            <a:ext cx="3360391" cy="1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SubTitle_4"/>
          <p:cNvSpPr/>
          <p:nvPr>
            <p:custDataLst>
              <p:tags r:id="rId8"/>
            </p:custDataLst>
          </p:nvPr>
        </p:nvSpPr>
        <p:spPr>
          <a:xfrm>
            <a:off x="1051909" y="3716957"/>
            <a:ext cx="3028392" cy="1727742"/>
          </a:xfrm>
          <a:prstGeom prst="rect">
            <a:avLst/>
          </a:prstGeom>
        </p:spPr>
        <p:txBody>
          <a:bodyPr anchor="ctr"/>
          <a:lstStyle/>
          <a:p>
            <a:pPr lvl="0" algn="ctr">
              <a:lnSpc>
                <a:spcPct val="150000"/>
              </a:lnSpc>
              <a:spcBef>
                <a:spcPct val="0"/>
              </a:spcBef>
            </a:pPr>
            <a:r>
              <a:rPr lang="zh-CN" altLang="en-US" sz="1865" b="1" dirty="0">
                <a:solidFill>
                  <a:schemeClr val="tx2"/>
                </a:solidFill>
                <a:latin typeface="微软雅黑" panose="020B0503020204020204" pitchFamily="34" charset="-122"/>
                <a:ea typeface="微软雅黑" panose="020B0503020204020204" pitchFamily="34" charset="-122"/>
              </a:rPr>
              <a:t>添加文本</a:t>
            </a:r>
            <a:endParaRPr lang="en-US" altLang="zh-CN" sz="1865" b="1" dirty="0">
              <a:solidFill>
                <a:schemeClr val="tx2"/>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MH_SubTitle_4"/>
          <p:cNvSpPr/>
          <p:nvPr>
            <p:custDataLst>
              <p:tags r:id="rId9"/>
            </p:custDataLst>
          </p:nvPr>
        </p:nvSpPr>
        <p:spPr>
          <a:xfrm>
            <a:off x="4581804" y="3716957"/>
            <a:ext cx="3028392" cy="1727742"/>
          </a:xfrm>
          <a:prstGeom prst="rect">
            <a:avLst/>
          </a:prstGeom>
        </p:spPr>
        <p:txBody>
          <a:bodyPr anchor="ctr"/>
          <a:lstStyle/>
          <a:p>
            <a:pPr lvl="0" algn="ctr">
              <a:lnSpc>
                <a:spcPct val="150000"/>
              </a:lnSpc>
              <a:spcBef>
                <a:spcPct val="0"/>
              </a:spcBef>
            </a:pPr>
            <a:r>
              <a:rPr lang="zh-CN" altLang="en-US" sz="1865" b="1" dirty="0">
                <a:solidFill>
                  <a:schemeClr val="accent1"/>
                </a:solidFill>
                <a:latin typeface="微软雅黑" panose="020B0503020204020204" pitchFamily="34" charset="-122"/>
                <a:ea typeface="微软雅黑" panose="020B0503020204020204" pitchFamily="34" charset="-122"/>
              </a:rPr>
              <a:t>添加文本</a:t>
            </a:r>
            <a:endParaRPr lang="en-US" altLang="zh-CN" sz="1865" b="1" dirty="0">
              <a:solidFill>
                <a:schemeClr val="accent1"/>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MH_SubTitle_4"/>
          <p:cNvSpPr/>
          <p:nvPr>
            <p:custDataLst>
              <p:tags r:id="rId10"/>
            </p:custDataLst>
          </p:nvPr>
        </p:nvSpPr>
        <p:spPr>
          <a:xfrm>
            <a:off x="8103020" y="3716957"/>
            <a:ext cx="3028392" cy="1727742"/>
          </a:xfrm>
          <a:prstGeom prst="rect">
            <a:avLst/>
          </a:prstGeom>
        </p:spPr>
        <p:txBody>
          <a:bodyPr anchor="ctr"/>
          <a:lstStyle/>
          <a:p>
            <a:pPr lvl="0" algn="ctr">
              <a:lnSpc>
                <a:spcPct val="150000"/>
              </a:lnSpc>
              <a:spcBef>
                <a:spcPct val="0"/>
              </a:spcBef>
            </a:pPr>
            <a:r>
              <a:rPr lang="zh-CN" altLang="en-US" sz="1865" b="1" dirty="0">
                <a:solidFill>
                  <a:schemeClr val="accent2"/>
                </a:solidFill>
                <a:latin typeface="微软雅黑" panose="020B0503020204020204" pitchFamily="34" charset="-122"/>
                <a:ea typeface="微软雅黑" panose="020B0503020204020204" pitchFamily="34" charset="-122"/>
              </a:rPr>
              <a:t>添加文本</a:t>
            </a:r>
            <a:endParaRPr lang="en-US" altLang="zh-CN" sz="1865" b="1" dirty="0">
              <a:solidFill>
                <a:schemeClr val="accent2"/>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标题 1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V="1">
            <a:off x="795" y="3793853"/>
            <a:ext cx="12190413" cy="69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80" tIns="57890" rIns="115780" bIns="57890" anchor="ctr"/>
          <a:lstStyle/>
          <a:p>
            <a:pPr algn="ctr">
              <a:defRPr/>
            </a:pPr>
            <a:endParaRPr lang="zh-CN" altLang="en-US"/>
          </a:p>
        </p:txBody>
      </p:sp>
      <p:sp>
        <p:nvSpPr>
          <p:cNvPr id="3" name="椭圆 2"/>
          <p:cNvSpPr/>
          <p:nvPr/>
        </p:nvSpPr>
        <p:spPr>
          <a:xfrm>
            <a:off x="2582456" y="3404120"/>
            <a:ext cx="778860" cy="779470"/>
          </a:xfrm>
          <a:prstGeom prst="ellipse">
            <a:avLst/>
          </a:prstGeom>
          <a:solidFill>
            <a:srgbClr val="FFFFFF"/>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dirty="0">
              <a:latin typeface="Bebas" pitchFamily="2" charset="0"/>
            </a:endParaRPr>
          </a:p>
        </p:txBody>
      </p:sp>
      <p:sp>
        <p:nvSpPr>
          <p:cNvPr id="4" name="椭圆 3"/>
          <p:cNvSpPr/>
          <p:nvPr/>
        </p:nvSpPr>
        <p:spPr>
          <a:xfrm>
            <a:off x="4241999" y="3404120"/>
            <a:ext cx="778860" cy="779470"/>
          </a:xfrm>
          <a:prstGeom prst="ellipse">
            <a:avLst/>
          </a:prstGeom>
          <a:solidFill>
            <a:srgbClr val="FFFFFF"/>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dirty="0">
              <a:latin typeface="Bebas" pitchFamily="2" charset="0"/>
            </a:endParaRPr>
          </a:p>
        </p:txBody>
      </p:sp>
      <p:sp>
        <p:nvSpPr>
          <p:cNvPr id="5" name="椭圆 4"/>
          <p:cNvSpPr/>
          <p:nvPr/>
        </p:nvSpPr>
        <p:spPr>
          <a:xfrm>
            <a:off x="5899757" y="3404120"/>
            <a:ext cx="778860" cy="779470"/>
          </a:xfrm>
          <a:prstGeom prst="ellipse">
            <a:avLst/>
          </a:prstGeom>
          <a:solidFill>
            <a:srgbClr val="FFFFFF"/>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dirty="0">
              <a:latin typeface="Bebas" pitchFamily="2" charset="0"/>
            </a:endParaRPr>
          </a:p>
        </p:txBody>
      </p:sp>
      <p:sp>
        <p:nvSpPr>
          <p:cNvPr id="6" name="椭圆 5"/>
          <p:cNvSpPr/>
          <p:nvPr/>
        </p:nvSpPr>
        <p:spPr>
          <a:xfrm>
            <a:off x="7557515" y="3404120"/>
            <a:ext cx="780647" cy="779470"/>
          </a:xfrm>
          <a:prstGeom prst="ellipse">
            <a:avLst/>
          </a:prstGeom>
          <a:solidFill>
            <a:srgbClr val="FFFFFF"/>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dirty="0">
              <a:latin typeface="Bebas" pitchFamily="2" charset="0"/>
            </a:endParaRPr>
          </a:p>
        </p:txBody>
      </p:sp>
      <p:sp>
        <p:nvSpPr>
          <p:cNvPr id="7" name="椭圆 6"/>
          <p:cNvSpPr/>
          <p:nvPr/>
        </p:nvSpPr>
        <p:spPr>
          <a:xfrm>
            <a:off x="9217059" y="3404120"/>
            <a:ext cx="778860" cy="779470"/>
          </a:xfrm>
          <a:prstGeom prst="ellipse">
            <a:avLst/>
          </a:prstGeom>
          <a:solidFill>
            <a:srgbClr val="FFFFFF"/>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dirty="0">
              <a:latin typeface="Bebas" pitchFamily="2" charset="0"/>
            </a:endParaRPr>
          </a:p>
        </p:txBody>
      </p:sp>
      <p:sp>
        <p:nvSpPr>
          <p:cNvPr id="8" name="椭圆 7"/>
          <p:cNvSpPr/>
          <p:nvPr/>
        </p:nvSpPr>
        <p:spPr>
          <a:xfrm>
            <a:off x="2668202" y="3489933"/>
            <a:ext cx="607368" cy="6078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1</a:t>
            </a:r>
            <a:endParaRPr lang="zh-CN" altLang="en-US" dirty="0">
              <a:latin typeface="Bebas" pitchFamily="2" charset="0"/>
            </a:endParaRPr>
          </a:p>
        </p:txBody>
      </p:sp>
      <p:sp>
        <p:nvSpPr>
          <p:cNvPr id="9" name="椭圆 8"/>
          <p:cNvSpPr/>
          <p:nvPr/>
        </p:nvSpPr>
        <p:spPr>
          <a:xfrm>
            <a:off x="4327745" y="3489933"/>
            <a:ext cx="607368" cy="60784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2</a:t>
            </a:r>
            <a:endParaRPr lang="zh-CN" altLang="en-US" dirty="0">
              <a:latin typeface="Bebas" pitchFamily="2" charset="0"/>
            </a:endParaRPr>
          </a:p>
        </p:txBody>
      </p:sp>
      <p:sp>
        <p:nvSpPr>
          <p:cNvPr id="10" name="椭圆 9"/>
          <p:cNvSpPr/>
          <p:nvPr/>
        </p:nvSpPr>
        <p:spPr>
          <a:xfrm>
            <a:off x="5983717" y="3489933"/>
            <a:ext cx="607368" cy="60784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ebas" pitchFamily="2" charset="0"/>
              </a:rPr>
              <a:t>3</a:t>
            </a:r>
            <a:endParaRPr lang="zh-CN" altLang="en-US" dirty="0">
              <a:latin typeface="Bebas" pitchFamily="2" charset="0"/>
            </a:endParaRPr>
          </a:p>
        </p:txBody>
      </p:sp>
      <p:sp>
        <p:nvSpPr>
          <p:cNvPr id="11" name="椭圆 10"/>
          <p:cNvSpPr/>
          <p:nvPr/>
        </p:nvSpPr>
        <p:spPr>
          <a:xfrm>
            <a:off x="7641475" y="3489933"/>
            <a:ext cx="607368" cy="60784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4</a:t>
            </a:r>
            <a:endParaRPr lang="zh-CN" altLang="en-US" dirty="0">
              <a:latin typeface="Bebas" pitchFamily="2" charset="0"/>
            </a:endParaRPr>
          </a:p>
        </p:txBody>
      </p:sp>
      <p:sp>
        <p:nvSpPr>
          <p:cNvPr id="12" name="椭圆 11"/>
          <p:cNvSpPr/>
          <p:nvPr/>
        </p:nvSpPr>
        <p:spPr>
          <a:xfrm>
            <a:off x="9301018" y="3489933"/>
            <a:ext cx="607368" cy="6078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en-US" altLang="zh-CN" dirty="0">
                <a:latin typeface="Bebas" pitchFamily="2" charset="0"/>
              </a:rPr>
              <a:t>5</a:t>
            </a:r>
            <a:endParaRPr lang="zh-CN" altLang="en-US" dirty="0">
              <a:latin typeface="Bebas" pitchFamily="2" charset="0"/>
            </a:endParaRPr>
          </a:p>
        </p:txBody>
      </p:sp>
      <p:sp>
        <p:nvSpPr>
          <p:cNvPr id="13" name="任意多边形 12"/>
          <p:cNvSpPr/>
          <p:nvPr/>
        </p:nvSpPr>
        <p:spPr>
          <a:xfrm flipH="1" flipV="1">
            <a:off x="3297007" y="4112079"/>
            <a:ext cx="376925" cy="1634026"/>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a:p>
        </p:txBody>
      </p:sp>
      <p:sp>
        <p:nvSpPr>
          <p:cNvPr id="14" name="矩形 24"/>
          <p:cNvSpPr>
            <a:spLocks noChangeArrowheads="1"/>
          </p:cNvSpPr>
          <p:nvPr/>
        </p:nvSpPr>
        <p:spPr bwMode="auto">
          <a:xfrm>
            <a:off x="1075146" y="4744951"/>
            <a:ext cx="2609505" cy="824118"/>
          </a:xfrm>
          <a:prstGeom prst="rect">
            <a:avLst/>
          </a:prstGeom>
          <a:noFill/>
          <a:ln w="9525">
            <a:noFill/>
            <a:miter lim="800000"/>
          </a:ln>
        </p:spPr>
        <p:txBody>
          <a:bodyPr wrap="square" lIns="102916" tIns="51458" rIns="102916" bIns="51458">
            <a:spAutoFit/>
          </a:bodyPr>
          <a:lstStyle/>
          <a:p>
            <a:pPr lvl="0">
              <a:lnSpc>
                <a:spcPct val="130000"/>
              </a:lnSpc>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任意多边形 14"/>
          <p:cNvSpPr/>
          <p:nvPr/>
        </p:nvSpPr>
        <p:spPr>
          <a:xfrm flipH="1" flipV="1">
            <a:off x="6562505" y="4112079"/>
            <a:ext cx="375139" cy="1634026"/>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a:p>
        </p:txBody>
      </p:sp>
      <p:sp>
        <p:nvSpPr>
          <p:cNvPr id="16" name="任意多边形 15"/>
          <p:cNvSpPr/>
          <p:nvPr/>
        </p:nvSpPr>
        <p:spPr>
          <a:xfrm flipH="1" flipV="1">
            <a:off x="9954833" y="4112079"/>
            <a:ext cx="376926" cy="1634026"/>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a:p>
        </p:txBody>
      </p:sp>
      <p:sp>
        <p:nvSpPr>
          <p:cNvPr id="17" name="任意多边形 16"/>
          <p:cNvSpPr/>
          <p:nvPr/>
        </p:nvSpPr>
        <p:spPr>
          <a:xfrm>
            <a:off x="4102663" y="1727187"/>
            <a:ext cx="375139" cy="1634026"/>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a:p>
        </p:txBody>
      </p:sp>
      <p:sp>
        <p:nvSpPr>
          <p:cNvPr id="18" name="任意多边形 17"/>
          <p:cNvSpPr/>
          <p:nvPr/>
        </p:nvSpPr>
        <p:spPr>
          <a:xfrm>
            <a:off x="7369947" y="1727187"/>
            <a:ext cx="375139" cy="1634026"/>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anchor="ctr"/>
          <a:lstStyle/>
          <a:p>
            <a:pPr algn="ctr">
              <a:defRPr/>
            </a:pPr>
            <a:endParaRPr lang="zh-CN" altLang="en-US"/>
          </a:p>
        </p:txBody>
      </p:sp>
      <p:sp>
        <p:nvSpPr>
          <p:cNvPr id="19" name="矩形 30"/>
          <p:cNvSpPr>
            <a:spLocks noChangeArrowheads="1"/>
          </p:cNvSpPr>
          <p:nvPr/>
        </p:nvSpPr>
        <p:spPr bwMode="auto">
          <a:xfrm>
            <a:off x="4134818" y="1728976"/>
            <a:ext cx="3038627" cy="1064184"/>
          </a:xfrm>
          <a:prstGeom prst="rect">
            <a:avLst/>
          </a:prstGeom>
          <a:noFill/>
          <a:ln w="9525">
            <a:noFill/>
            <a:miter lim="800000"/>
          </a:ln>
        </p:spPr>
        <p:txBody>
          <a:bodyPr lIns="102916" tIns="51458" rIns="102916" bIns="51458">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31"/>
          <p:cNvSpPr>
            <a:spLocks noChangeArrowheads="1"/>
          </p:cNvSpPr>
          <p:nvPr/>
        </p:nvSpPr>
        <p:spPr bwMode="auto">
          <a:xfrm>
            <a:off x="4131245" y="4744951"/>
            <a:ext cx="2695643" cy="824118"/>
          </a:xfrm>
          <a:prstGeom prst="rect">
            <a:avLst/>
          </a:prstGeom>
          <a:noFill/>
          <a:ln w="9525">
            <a:noFill/>
            <a:miter lim="800000"/>
          </a:ln>
        </p:spPr>
        <p:txBody>
          <a:bodyPr lIns="102916" tIns="51458" rIns="102916" bIns="51458">
            <a:spAutoFit/>
          </a:bodyPr>
          <a:lstStyle/>
          <a:p>
            <a:pPr lvl="0">
              <a:lnSpc>
                <a:spcPct val="130000"/>
              </a:lnSpc>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32"/>
          <p:cNvSpPr>
            <a:spLocks noChangeArrowheads="1"/>
          </p:cNvSpPr>
          <p:nvPr/>
        </p:nvSpPr>
        <p:spPr bwMode="auto">
          <a:xfrm>
            <a:off x="7487846" y="1728975"/>
            <a:ext cx="3129732" cy="1064184"/>
          </a:xfrm>
          <a:prstGeom prst="rect">
            <a:avLst/>
          </a:prstGeom>
          <a:noFill/>
          <a:ln w="9525">
            <a:noFill/>
            <a:miter lim="800000"/>
          </a:ln>
        </p:spPr>
        <p:txBody>
          <a:bodyPr lIns="102916" tIns="51458" rIns="102916" bIns="51458">
            <a:spAutoFit/>
          </a:bodyPr>
          <a:lstStyle/>
          <a:p>
            <a:pPr lvl="0"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33"/>
          <p:cNvSpPr>
            <a:spLocks noChangeArrowheads="1"/>
          </p:cNvSpPr>
          <p:nvPr/>
        </p:nvSpPr>
        <p:spPr bwMode="auto">
          <a:xfrm>
            <a:off x="7804036" y="4744951"/>
            <a:ext cx="2456269" cy="824118"/>
          </a:xfrm>
          <a:prstGeom prst="rect">
            <a:avLst/>
          </a:prstGeom>
          <a:noFill/>
          <a:ln w="9525">
            <a:noFill/>
            <a:miter lim="800000"/>
          </a:ln>
        </p:spPr>
        <p:txBody>
          <a:bodyPr lIns="102916" tIns="51458" rIns="102916" bIns="51458">
            <a:spAutoFit/>
          </a:bodyPr>
          <a:lstStyle/>
          <a:p>
            <a:pPr lvl="0">
              <a:lnSpc>
                <a:spcPct val="130000"/>
              </a:lnSpc>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标题 2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8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childTnLst>
                          </p:cTn>
                        </p:par>
                        <p:par>
                          <p:cTn id="29" fill="hold">
                            <p:stCondLst>
                              <p:cond delay="1000"/>
                            </p:stCondLst>
                            <p:childTnLst>
                              <p:par>
                                <p:cTn id="30" presetID="23" presetClass="entr" presetSubtype="28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4/3*#ppt_w"/>
                                          </p:val>
                                        </p:tav>
                                        <p:tav tm="100000">
                                          <p:val>
                                            <p:strVal val="#ppt_w"/>
                                          </p:val>
                                        </p:tav>
                                      </p:tavLst>
                                    </p:anim>
                                    <p:anim calcmode="lin" valueType="num">
                                      <p:cBhvr>
                                        <p:cTn id="33" dur="500" fill="hold"/>
                                        <p:tgtEl>
                                          <p:spTgt spid="8"/>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2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4/3*#ppt_w"/>
                                          </p:val>
                                        </p:tav>
                                        <p:tav tm="100000">
                                          <p:val>
                                            <p:strVal val="#ppt_w"/>
                                          </p:val>
                                        </p:tav>
                                      </p:tavLst>
                                    </p:anim>
                                    <p:anim calcmode="lin" valueType="num">
                                      <p:cBhvr>
                                        <p:cTn id="37" dur="500" fill="hold"/>
                                        <p:tgtEl>
                                          <p:spTgt spid="9"/>
                                        </p:tgtEl>
                                        <p:attrNameLst>
                                          <p:attrName>ppt_h</p:attrName>
                                        </p:attrNameLst>
                                      </p:cBhvr>
                                      <p:tavLst>
                                        <p:tav tm="0">
                                          <p:val>
                                            <p:strVal val="4/3*#ppt_h"/>
                                          </p:val>
                                        </p:tav>
                                        <p:tav tm="100000">
                                          <p:val>
                                            <p:strVal val="#ppt_h"/>
                                          </p:val>
                                        </p:tav>
                                      </p:tavLst>
                                    </p:anim>
                                  </p:childTnLst>
                                </p:cTn>
                              </p:par>
                              <p:par>
                                <p:cTn id="38" presetID="23" presetClass="entr" presetSubtype="288" fill="hold" grpId="0" nodeType="withEffect">
                                  <p:stCondLst>
                                    <p:cond delay="4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strVal val="4/3*#ppt_w"/>
                                          </p:val>
                                        </p:tav>
                                        <p:tav tm="100000">
                                          <p:val>
                                            <p:strVal val="#ppt_w"/>
                                          </p:val>
                                        </p:tav>
                                      </p:tavLst>
                                    </p:anim>
                                    <p:anim calcmode="lin" valueType="num">
                                      <p:cBhvr>
                                        <p:cTn id="41" dur="500" fill="hold"/>
                                        <p:tgtEl>
                                          <p:spTgt spid="10"/>
                                        </p:tgtEl>
                                        <p:attrNameLst>
                                          <p:attrName>ppt_h</p:attrName>
                                        </p:attrNameLst>
                                      </p:cBhvr>
                                      <p:tavLst>
                                        <p:tav tm="0">
                                          <p:val>
                                            <p:strVal val="4/3*#ppt_h"/>
                                          </p:val>
                                        </p:tav>
                                        <p:tav tm="100000">
                                          <p:val>
                                            <p:strVal val="#ppt_h"/>
                                          </p:val>
                                        </p:tav>
                                      </p:tavLst>
                                    </p:anim>
                                  </p:childTnLst>
                                </p:cTn>
                              </p:par>
                              <p:par>
                                <p:cTn id="42" presetID="23" presetClass="entr" presetSubtype="288" fill="hold" grpId="0" nodeType="withEffect">
                                  <p:stCondLst>
                                    <p:cond delay="60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strVal val="4/3*#ppt_w"/>
                                          </p:val>
                                        </p:tav>
                                        <p:tav tm="100000">
                                          <p:val>
                                            <p:strVal val="#ppt_w"/>
                                          </p:val>
                                        </p:tav>
                                      </p:tavLst>
                                    </p:anim>
                                    <p:anim calcmode="lin" valueType="num">
                                      <p:cBhvr>
                                        <p:cTn id="45" dur="500" fill="hold"/>
                                        <p:tgtEl>
                                          <p:spTgt spid="11"/>
                                        </p:tgtEl>
                                        <p:attrNameLst>
                                          <p:attrName>ppt_h</p:attrName>
                                        </p:attrNameLst>
                                      </p:cBhvr>
                                      <p:tavLst>
                                        <p:tav tm="0">
                                          <p:val>
                                            <p:strVal val="4/3*#ppt_h"/>
                                          </p:val>
                                        </p:tav>
                                        <p:tav tm="100000">
                                          <p:val>
                                            <p:strVal val="#ppt_h"/>
                                          </p:val>
                                        </p:tav>
                                      </p:tavLst>
                                    </p:anim>
                                  </p:childTnLst>
                                </p:cTn>
                              </p:par>
                              <p:par>
                                <p:cTn id="46" presetID="23" presetClass="entr" presetSubtype="288" fill="hold" grpId="0" nodeType="withEffect">
                                  <p:stCondLst>
                                    <p:cond delay="80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4/3*#ppt_w"/>
                                          </p:val>
                                        </p:tav>
                                        <p:tav tm="100000">
                                          <p:val>
                                            <p:strVal val="#ppt_w"/>
                                          </p:val>
                                        </p:tav>
                                      </p:tavLst>
                                    </p:anim>
                                    <p:anim calcmode="lin" valueType="num">
                                      <p:cBhvr>
                                        <p:cTn id="49" dur="500" fill="hold"/>
                                        <p:tgtEl>
                                          <p:spTgt spid="12"/>
                                        </p:tgtEl>
                                        <p:attrNameLst>
                                          <p:attrName>ppt_h</p:attrName>
                                        </p:attrNameLst>
                                      </p:cBhvr>
                                      <p:tavLst>
                                        <p:tav tm="0">
                                          <p:val>
                                            <p:strVal val="4/3*#ppt_h"/>
                                          </p:val>
                                        </p:tav>
                                        <p:tav tm="100000">
                                          <p:val>
                                            <p:strVal val="#ppt_h"/>
                                          </p:val>
                                        </p:tav>
                                      </p:tavLst>
                                    </p:anim>
                                  </p:childTnLst>
                                </p:cTn>
                              </p:par>
                            </p:childTnLst>
                          </p:cTn>
                        </p:par>
                        <p:par>
                          <p:cTn id="50" fill="hold">
                            <p:stCondLst>
                              <p:cond delay="1500"/>
                            </p:stCondLst>
                            <p:childTnLst>
                              <p:par>
                                <p:cTn id="51" presetID="22" presetClass="entr" presetSubtype="1"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500"/>
                                        <p:tgtEl>
                                          <p:spTgt spid="1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500"/>
                                        <p:tgtEl>
                                          <p:spTgt spid="1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animBg="1"/>
      <p:bldP spid="16" grpId="0" animBg="1"/>
      <p:bldP spid="17" grpId="0" animBg="1"/>
      <p:bldP spid="18" grpId="0" animBg="1"/>
      <p:bldP spid="19" grpId="0"/>
      <p:bldP spid="20" grpId="0"/>
      <p:bldP spid="21"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53305" y="1490492"/>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dirty="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1690434" y="2800293"/>
            <a:ext cx="1684551" cy="1684551"/>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4" name="Freeform 5"/>
          <p:cNvSpPr/>
          <p:nvPr/>
        </p:nvSpPr>
        <p:spPr bwMode="auto">
          <a:xfrm>
            <a:off x="1749396" y="3820661"/>
            <a:ext cx="1566627" cy="625481"/>
          </a:xfrm>
          <a:custGeom>
            <a:avLst/>
            <a:gdLst>
              <a:gd name="T0" fmla="*/ 536 w 536"/>
              <a:gd name="T1" fmla="*/ 0 h 214"/>
              <a:gd name="T2" fmla="*/ 536 w 536"/>
              <a:gd name="T3" fmla="*/ 0 h 214"/>
              <a:gd name="T4" fmla="*/ 530 w 536"/>
              <a:gd name="T5" fmla="*/ 22 h 214"/>
              <a:gd name="T6" fmla="*/ 522 w 536"/>
              <a:gd name="T7" fmla="*/ 44 h 214"/>
              <a:gd name="T8" fmla="*/ 512 w 536"/>
              <a:gd name="T9" fmla="*/ 66 h 214"/>
              <a:gd name="T10" fmla="*/ 500 w 536"/>
              <a:gd name="T11" fmla="*/ 86 h 214"/>
              <a:gd name="T12" fmla="*/ 488 w 536"/>
              <a:gd name="T13" fmla="*/ 104 h 214"/>
              <a:gd name="T14" fmla="*/ 472 w 536"/>
              <a:gd name="T15" fmla="*/ 122 h 214"/>
              <a:gd name="T16" fmla="*/ 458 w 536"/>
              <a:gd name="T17" fmla="*/ 138 h 214"/>
              <a:gd name="T18" fmla="*/ 440 w 536"/>
              <a:gd name="T19" fmla="*/ 152 h 214"/>
              <a:gd name="T20" fmla="*/ 422 w 536"/>
              <a:gd name="T21" fmla="*/ 166 h 214"/>
              <a:gd name="T22" fmla="*/ 402 w 536"/>
              <a:gd name="T23" fmla="*/ 178 h 214"/>
              <a:gd name="T24" fmla="*/ 382 w 536"/>
              <a:gd name="T25" fmla="*/ 188 h 214"/>
              <a:gd name="T26" fmla="*/ 360 w 536"/>
              <a:gd name="T27" fmla="*/ 198 h 214"/>
              <a:gd name="T28" fmla="*/ 338 w 536"/>
              <a:gd name="T29" fmla="*/ 204 h 214"/>
              <a:gd name="T30" fmla="*/ 316 w 536"/>
              <a:gd name="T31" fmla="*/ 210 h 214"/>
              <a:gd name="T32" fmla="*/ 292 w 536"/>
              <a:gd name="T33" fmla="*/ 212 h 214"/>
              <a:gd name="T34" fmla="*/ 268 w 536"/>
              <a:gd name="T35" fmla="*/ 214 h 214"/>
              <a:gd name="T36" fmla="*/ 268 w 536"/>
              <a:gd name="T37" fmla="*/ 214 h 214"/>
              <a:gd name="T38" fmla="*/ 244 w 536"/>
              <a:gd name="T39" fmla="*/ 212 h 214"/>
              <a:gd name="T40" fmla="*/ 220 w 536"/>
              <a:gd name="T41" fmla="*/ 210 h 214"/>
              <a:gd name="T42" fmla="*/ 196 w 536"/>
              <a:gd name="T43" fmla="*/ 204 h 214"/>
              <a:gd name="T44" fmla="*/ 174 w 536"/>
              <a:gd name="T45" fmla="*/ 198 h 214"/>
              <a:gd name="T46" fmla="*/ 154 w 536"/>
              <a:gd name="T47" fmla="*/ 188 h 214"/>
              <a:gd name="T48" fmla="*/ 132 w 536"/>
              <a:gd name="T49" fmla="*/ 178 h 214"/>
              <a:gd name="T50" fmla="*/ 114 w 536"/>
              <a:gd name="T51" fmla="*/ 166 h 214"/>
              <a:gd name="T52" fmla="*/ 94 w 536"/>
              <a:gd name="T53" fmla="*/ 152 h 214"/>
              <a:gd name="T54" fmla="*/ 78 w 536"/>
              <a:gd name="T55" fmla="*/ 138 h 214"/>
              <a:gd name="T56" fmla="*/ 62 w 536"/>
              <a:gd name="T57" fmla="*/ 122 h 214"/>
              <a:gd name="T58" fmla="*/ 48 w 536"/>
              <a:gd name="T59" fmla="*/ 104 h 214"/>
              <a:gd name="T60" fmla="*/ 34 w 536"/>
              <a:gd name="T61" fmla="*/ 86 h 214"/>
              <a:gd name="T62" fmla="*/ 24 w 536"/>
              <a:gd name="T63" fmla="*/ 66 h 214"/>
              <a:gd name="T64" fmla="*/ 14 w 536"/>
              <a:gd name="T65" fmla="*/ 44 h 214"/>
              <a:gd name="T66" fmla="*/ 6 w 536"/>
              <a:gd name="T67" fmla="*/ 22 h 214"/>
              <a:gd name="T68" fmla="*/ 0 w 536"/>
              <a:gd name="T69" fmla="*/ 0 h 214"/>
              <a:gd name="T70" fmla="*/ 536 w 536"/>
              <a:gd name="T7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6" h="214">
                <a:moveTo>
                  <a:pt x="536" y="0"/>
                </a:moveTo>
                <a:lnTo>
                  <a:pt x="536" y="0"/>
                </a:lnTo>
                <a:lnTo>
                  <a:pt x="530" y="22"/>
                </a:lnTo>
                <a:lnTo>
                  <a:pt x="522" y="44"/>
                </a:lnTo>
                <a:lnTo>
                  <a:pt x="512" y="66"/>
                </a:lnTo>
                <a:lnTo>
                  <a:pt x="500" y="86"/>
                </a:lnTo>
                <a:lnTo>
                  <a:pt x="488" y="104"/>
                </a:lnTo>
                <a:lnTo>
                  <a:pt x="472" y="122"/>
                </a:lnTo>
                <a:lnTo>
                  <a:pt x="458" y="138"/>
                </a:lnTo>
                <a:lnTo>
                  <a:pt x="440" y="152"/>
                </a:lnTo>
                <a:lnTo>
                  <a:pt x="422" y="166"/>
                </a:lnTo>
                <a:lnTo>
                  <a:pt x="402" y="178"/>
                </a:lnTo>
                <a:lnTo>
                  <a:pt x="382" y="188"/>
                </a:lnTo>
                <a:lnTo>
                  <a:pt x="360" y="198"/>
                </a:lnTo>
                <a:lnTo>
                  <a:pt x="338" y="204"/>
                </a:lnTo>
                <a:lnTo>
                  <a:pt x="316" y="210"/>
                </a:lnTo>
                <a:lnTo>
                  <a:pt x="292" y="212"/>
                </a:lnTo>
                <a:lnTo>
                  <a:pt x="268" y="214"/>
                </a:lnTo>
                <a:lnTo>
                  <a:pt x="268" y="214"/>
                </a:lnTo>
                <a:lnTo>
                  <a:pt x="244" y="212"/>
                </a:lnTo>
                <a:lnTo>
                  <a:pt x="220" y="210"/>
                </a:lnTo>
                <a:lnTo>
                  <a:pt x="196" y="204"/>
                </a:lnTo>
                <a:lnTo>
                  <a:pt x="174" y="198"/>
                </a:lnTo>
                <a:lnTo>
                  <a:pt x="154" y="188"/>
                </a:lnTo>
                <a:lnTo>
                  <a:pt x="132" y="178"/>
                </a:lnTo>
                <a:lnTo>
                  <a:pt x="114" y="166"/>
                </a:lnTo>
                <a:lnTo>
                  <a:pt x="94" y="152"/>
                </a:lnTo>
                <a:lnTo>
                  <a:pt x="78" y="138"/>
                </a:lnTo>
                <a:lnTo>
                  <a:pt x="62" y="122"/>
                </a:lnTo>
                <a:lnTo>
                  <a:pt x="48" y="104"/>
                </a:lnTo>
                <a:lnTo>
                  <a:pt x="34" y="86"/>
                </a:lnTo>
                <a:lnTo>
                  <a:pt x="24" y="66"/>
                </a:lnTo>
                <a:lnTo>
                  <a:pt x="14" y="44"/>
                </a:lnTo>
                <a:lnTo>
                  <a:pt x="6" y="22"/>
                </a:lnTo>
                <a:lnTo>
                  <a:pt x="0" y="0"/>
                </a:lnTo>
                <a:lnTo>
                  <a:pt x="536" y="0"/>
                </a:lnTo>
                <a:close/>
              </a:path>
            </a:pathLst>
          </a:custGeom>
          <a:solidFill>
            <a:schemeClr val="accent2"/>
          </a:solidFill>
          <a:ln>
            <a:noFill/>
          </a:ln>
        </p:spPr>
        <p:txBody>
          <a:bodyPr vert="horz" wrap="square" lIns="121888" tIns="60944" rIns="121888" bIns="60944" numCol="1" anchor="t" anchorCtr="0" compatLnSpc="1"/>
          <a:lstStyle/>
          <a:p>
            <a:endParaRPr lang="zh-CN" altLang="en-US">
              <a:solidFill>
                <a:schemeClr val="tx1">
                  <a:lumMod val="50000"/>
                  <a:lumOff val="50000"/>
                </a:schemeClr>
              </a:solidFill>
            </a:endParaRPr>
          </a:p>
        </p:txBody>
      </p:sp>
      <p:sp>
        <p:nvSpPr>
          <p:cNvPr id="5" name="TextBox 4"/>
          <p:cNvSpPr txBox="1"/>
          <p:nvPr/>
        </p:nvSpPr>
        <p:spPr>
          <a:xfrm>
            <a:off x="1793164" y="3396411"/>
            <a:ext cx="1120820"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投入</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4065962" y="2800293"/>
            <a:ext cx="1684551" cy="1684551"/>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7" name="Freeform 6"/>
          <p:cNvSpPr/>
          <p:nvPr/>
        </p:nvSpPr>
        <p:spPr bwMode="auto">
          <a:xfrm>
            <a:off x="4104465" y="3656980"/>
            <a:ext cx="1607545" cy="789160"/>
          </a:xfrm>
          <a:custGeom>
            <a:avLst/>
            <a:gdLst>
              <a:gd name="T0" fmla="*/ 550 w 550"/>
              <a:gd name="T1" fmla="*/ 0 h 270"/>
              <a:gd name="T2" fmla="*/ 550 w 550"/>
              <a:gd name="T3" fmla="*/ 0 h 270"/>
              <a:gd name="T4" fmla="*/ 548 w 550"/>
              <a:gd name="T5" fmla="*/ 26 h 270"/>
              <a:gd name="T6" fmla="*/ 544 w 550"/>
              <a:gd name="T7" fmla="*/ 54 h 270"/>
              <a:gd name="T8" fmla="*/ 536 w 550"/>
              <a:gd name="T9" fmla="*/ 80 h 270"/>
              <a:gd name="T10" fmla="*/ 526 w 550"/>
              <a:gd name="T11" fmla="*/ 104 h 270"/>
              <a:gd name="T12" fmla="*/ 514 w 550"/>
              <a:gd name="T13" fmla="*/ 128 h 270"/>
              <a:gd name="T14" fmla="*/ 502 w 550"/>
              <a:gd name="T15" fmla="*/ 150 h 270"/>
              <a:gd name="T16" fmla="*/ 486 w 550"/>
              <a:gd name="T17" fmla="*/ 172 h 270"/>
              <a:gd name="T18" fmla="*/ 468 w 550"/>
              <a:gd name="T19" fmla="*/ 190 h 270"/>
              <a:gd name="T20" fmla="*/ 448 w 550"/>
              <a:gd name="T21" fmla="*/ 208 h 270"/>
              <a:gd name="T22" fmla="*/ 428 w 550"/>
              <a:gd name="T23" fmla="*/ 224 h 270"/>
              <a:gd name="T24" fmla="*/ 404 w 550"/>
              <a:gd name="T25" fmla="*/ 238 h 270"/>
              <a:gd name="T26" fmla="*/ 380 w 550"/>
              <a:gd name="T27" fmla="*/ 248 h 270"/>
              <a:gd name="T28" fmla="*/ 356 w 550"/>
              <a:gd name="T29" fmla="*/ 258 h 270"/>
              <a:gd name="T30" fmla="*/ 330 w 550"/>
              <a:gd name="T31" fmla="*/ 264 h 270"/>
              <a:gd name="T32" fmla="*/ 302 w 550"/>
              <a:gd name="T33" fmla="*/ 268 h 270"/>
              <a:gd name="T34" fmla="*/ 274 w 550"/>
              <a:gd name="T35" fmla="*/ 270 h 270"/>
              <a:gd name="T36" fmla="*/ 274 w 550"/>
              <a:gd name="T37" fmla="*/ 270 h 270"/>
              <a:gd name="T38" fmla="*/ 246 w 550"/>
              <a:gd name="T39" fmla="*/ 268 h 270"/>
              <a:gd name="T40" fmla="*/ 220 w 550"/>
              <a:gd name="T41" fmla="*/ 264 h 270"/>
              <a:gd name="T42" fmla="*/ 194 w 550"/>
              <a:gd name="T43" fmla="*/ 258 h 270"/>
              <a:gd name="T44" fmla="*/ 168 w 550"/>
              <a:gd name="T45" fmla="*/ 248 h 270"/>
              <a:gd name="T46" fmla="*/ 144 w 550"/>
              <a:gd name="T47" fmla="*/ 238 h 270"/>
              <a:gd name="T48" fmla="*/ 122 w 550"/>
              <a:gd name="T49" fmla="*/ 224 h 270"/>
              <a:gd name="T50" fmla="*/ 102 w 550"/>
              <a:gd name="T51" fmla="*/ 208 h 270"/>
              <a:gd name="T52" fmla="*/ 82 w 550"/>
              <a:gd name="T53" fmla="*/ 190 h 270"/>
              <a:gd name="T54" fmla="*/ 64 w 550"/>
              <a:gd name="T55" fmla="*/ 172 h 270"/>
              <a:gd name="T56" fmla="*/ 48 w 550"/>
              <a:gd name="T57" fmla="*/ 150 h 270"/>
              <a:gd name="T58" fmla="*/ 34 w 550"/>
              <a:gd name="T59" fmla="*/ 128 h 270"/>
              <a:gd name="T60" fmla="*/ 22 w 550"/>
              <a:gd name="T61" fmla="*/ 104 h 270"/>
              <a:gd name="T62" fmla="*/ 14 w 550"/>
              <a:gd name="T63" fmla="*/ 80 h 270"/>
              <a:gd name="T64" fmla="*/ 6 w 550"/>
              <a:gd name="T65" fmla="*/ 54 h 270"/>
              <a:gd name="T66" fmla="*/ 2 w 550"/>
              <a:gd name="T67" fmla="*/ 26 h 270"/>
              <a:gd name="T68" fmla="*/ 0 w 550"/>
              <a:gd name="T69" fmla="*/ 0 h 270"/>
              <a:gd name="T70" fmla="*/ 550 w 550"/>
              <a:gd name="T71"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0" h="270">
                <a:moveTo>
                  <a:pt x="550" y="0"/>
                </a:moveTo>
                <a:lnTo>
                  <a:pt x="550" y="0"/>
                </a:lnTo>
                <a:lnTo>
                  <a:pt x="548" y="26"/>
                </a:lnTo>
                <a:lnTo>
                  <a:pt x="544" y="54"/>
                </a:lnTo>
                <a:lnTo>
                  <a:pt x="536" y="80"/>
                </a:lnTo>
                <a:lnTo>
                  <a:pt x="526" y="104"/>
                </a:lnTo>
                <a:lnTo>
                  <a:pt x="514" y="128"/>
                </a:lnTo>
                <a:lnTo>
                  <a:pt x="502" y="150"/>
                </a:lnTo>
                <a:lnTo>
                  <a:pt x="486" y="172"/>
                </a:lnTo>
                <a:lnTo>
                  <a:pt x="468" y="190"/>
                </a:lnTo>
                <a:lnTo>
                  <a:pt x="448" y="208"/>
                </a:lnTo>
                <a:lnTo>
                  <a:pt x="428" y="224"/>
                </a:lnTo>
                <a:lnTo>
                  <a:pt x="404" y="238"/>
                </a:lnTo>
                <a:lnTo>
                  <a:pt x="380" y="248"/>
                </a:lnTo>
                <a:lnTo>
                  <a:pt x="356" y="258"/>
                </a:lnTo>
                <a:lnTo>
                  <a:pt x="330" y="264"/>
                </a:lnTo>
                <a:lnTo>
                  <a:pt x="302" y="268"/>
                </a:lnTo>
                <a:lnTo>
                  <a:pt x="274" y="270"/>
                </a:lnTo>
                <a:lnTo>
                  <a:pt x="274" y="270"/>
                </a:lnTo>
                <a:lnTo>
                  <a:pt x="246" y="268"/>
                </a:lnTo>
                <a:lnTo>
                  <a:pt x="220" y="264"/>
                </a:lnTo>
                <a:lnTo>
                  <a:pt x="194" y="258"/>
                </a:lnTo>
                <a:lnTo>
                  <a:pt x="168" y="248"/>
                </a:lnTo>
                <a:lnTo>
                  <a:pt x="144" y="238"/>
                </a:lnTo>
                <a:lnTo>
                  <a:pt x="122" y="224"/>
                </a:lnTo>
                <a:lnTo>
                  <a:pt x="102" y="208"/>
                </a:lnTo>
                <a:lnTo>
                  <a:pt x="82" y="190"/>
                </a:lnTo>
                <a:lnTo>
                  <a:pt x="64" y="172"/>
                </a:lnTo>
                <a:lnTo>
                  <a:pt x="48" y="150"/>
                </a:lnTo>
                <a:lnTo>
                  <a:pt x="34" y="128"/>
                </a:lnTo>
                <a:lnTo>
                  <a:pt x="22" y="104"/>
                </a:lnTo>
                <a:lnTo>
                  <a:pt x="14" y="80"/>
                </a:lnTo>
                <a:lnTo>
                  <a:pt x="6" y="54"/>
                </a:lnTo>
                <a:lnTo>
                  <a:pt x="2" y="26"/>
                </a:lnTo>
                <a:lnTo>
                  <a:pt x="0" y="0"/>
                </a:lnTo>
                <a:lnTo>
                  <a:pt x="550" y="0"/>
                </a:lnTo>
                <a:close/>
              </a:path>
            </a:pathLst>
          </a:custGeom>
          <a:solidFill>
            <a:schemeClr val="accent3"/>
          </a:solidFill>
          <a:ln>
            <a:noFill/>
          </a:ln>
        </p:spPr>
        <p:txBody>
          <a:bodyPr vert="horz" wrap="square" lIns="121888" tIns="60944" rIns="121888" bIns="60944" numCol="1" anchor="t" anchorCtr="0" compatLnSpc="1"/>
          <a:lstStyle/>
          <a:p>
            <a:endParaRPr lang="zh-CN" altLang="en-US"/>
          </a:p>
        </p:txBody>
      </p:sp>
      <p:sp>
        <p:nvSpPr>
          <p:cNvPr id="8" name="TextBox 7"/>
          <p:cNvSpPr txBox="1"/>
          <p:nvPr/>
        </p:nvSpPr>
        <p:spPr>
          <a:xfrm>
            <a:off x="4199876" y="3396411"/>
            <a:ext cx="1120820"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支出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40%</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6441489" y="2800293"/>
            <a:ext cx="1684551" cy="1684551"/>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0" name="Freeform 7"/>
          <p:cNvSpPr/>
          <p:nvPr/>
        </p:nvSpPr>
        <p:spPr bwMode="auto">
          <a:xfrm>
            <a:off x="6479994" y="3429003"/>
            <a:ext cx="1607545" cy="1017138"/>
          </a:xfrm>
          <a:custGeom>
            <a:avLst/>
            <a:gdLst>
              <a:gd name="T0" fmla="*/ 540 w 550"/>
              <a:gd name="T1" fmla="*/ 0 h 348"/>
              <a:gd name="T2" fmla="*/ 540 w 550"/>
              <a:gd name="T3" fmla="*/ 0 h 348"/>
              <a:gd name="T4" fmla="*/ 544 w 550"/>
              <a:gd name="T5" fmla="*/ 18 h 348"/>
              <a:gd name="T6" fmla="*/ 546 w 550"/>
              <a:gd name="T7" fmla="*/ 36 h 348"/>
              <a:gd name="T8" fmla="*/ 548 w 550"/>
              <a:gd name="T9" fmla="*/ 54 h 348"/>
              <a:gd name="T10" fmla="*/ 550 w 550"/>
              <a:gd name="T11" fmla="*/ 74 h 348"/>
              <a:gd name="T12" fmla="*/ 550 w 550"/>
              <a:gd name="T13" fmla="*/ 74 h 348"/>
              <a:gd name="T14" fmla="*/ 548 w 550"/>
              <a:gd name="T15" fmla="*/ 102 h 348"/>
              <a:gd name="T16" fmla="*/ 544 w 550"/>
              <a:gd name="T17" fmla="*/ 128 h 348"/>
              <a:gd name="T18" fmla="*/ 536 w 550"/>
              <a:gd name="T19" fmla="*/ 154 h 348"/>
              <a:gd name="T20" fmla="*/ 528 w 550"/>
              <a:gd name="T21" fmla="*/ 180 h 348"/>
              <a:gd name="T22" fmla="*/ 516 w 550"/>
              <a:gd name="T23" fmla="*/ 204 h 348"/>
              <a:gd name="T24" fmla="*/ 502 w 550"/>
              <a:gd name="T25" fmla="*/ 226 h 348"/>
              <a:gd name="T26" fmla="*/ 486 w 550"/>
              <a:gd name="T27" fmla="*/ 248 h 348"/>
              <a:gd name="T28" fmla="*/ 468 w 550"/>
              <a:gd name="T29" fmla="*/ 268 h 348"/>
              <a:gd name="T30" fmla="*/ 450 w 550"/>
              <a:gd name="T31" fmla="*/ 286 h 348"/>
              <a:gd name="T32" fmla="*/ 428 w 550"/>
              <a:gd name="T33" fmla="*/ 300 h 348"/>
              <a:gd name="T34" fmla="*/ 406 w 550"/>
              <a:gd name="T35" fmla="*/ 314 h 348"/>
              <a:gd name="T36" fmla="*/ 382 w 550"/>
              <a:gd name="T37" fmla="*/ 326 h 348"/>
              <a:gd name="T38" fmla="*/ 356 w 550"/>
              <a:gd name="T39" fmla="*/ 336 h 348"/>
              <a:gd name="T40" fmla="*/ 330 w 550"/>
              <a:gd name="T41" fmla="*/ 342 h 348"/>
              <a:gd name="T42" fmla="*/ 302 w 550"/>
              <a:gd name="T43" fmla="*/ 346 h 348"/>
              <a:gd name="T44" fmla="*/ 274 w 550"/>
              <a:gd name="T45" fmla="*/ 348 h 348"/>
              <a:gd name="T46" fmla="*/ 274 w 550"/>
              <a:gd name="T47" fmla="*/ 348 h 348"/>
              <a:gd name="T48" fmla="*/ 246 w 550"/>
              <a:gd name="T49" fmla="*/ 346 h 348"/>
              <a:gd name="T50" fmla="*/ 220 w 550"/>
              <a:gd name="T51" fmla="*/ 342 h 348"/>
              <a:gd name="T52" fmla="*/ 192 w 550"/>
              <a:gd name="T53" fmla="*/ 336 h 348"/>
              <a:gd name="T54" fmla="*/ 168 w 550"/>
              <a:gd name="T55" fmla="*/ 326 h 348"/>
              <a:gd name="T56" fmla="*/ 144 w 550"/>
              <a:gd name="T57" fmla="*/ 314 h 348"/>
              <a:gd name="T58" fmla="*/ 120 w 550"/>
              <a:gd name="T59" fmla="*/ 300 h 348"/>
              <a:gd name="T60" fmla="*/ 100 w 550"/>
              <a:gd name="T61" fmla="*/ 286 h 348"/>
              <a:gd name="T62" fmla="*/ 80 w 550"/>
              <a:gd name="T63" fmla="*/ 268 h 348"/>
              <a:gd name="T64" fmla="*/ 62 w 550"/>
              <a:gd name="T65" fmla="*/ 248 h 348"/>
              <a:gd name="T66" fmla="*/ 46 w 550"/>
              <a:gd name="T67" fmla="*/ 226 h 348"/>
              <a:gd name="T68" fmla="*/ 32 w 550"/>
              <a:gd name="T69" fmla="*/ 204 h 348"/>
              <a:gd name="T70" fmla="*/ 22 w 550"/>
              <a:gd name="T71" fmla="*/ 180 h 348"/>
              <a:gd name="T72" fmla="*/ 12 w 550"/>
              <a:gd name="T73" fmla="*/ 154 h 348"/>
              <a:gd name="T74" fmla="*/ 6 w 550"/>
              <a:gd name="T75" fmla="*/ 128 h 348"/>
              <a:gd name="T76" fmla="*/ 2 w 550"/>
              <a:gd name="T77" fmla="*/ 102 h 348"/>
              <a:gd name="T78" fmla="*/ 0 w 550"/>
              <a:gd name="T79" fmla="*/ 74 h 348"/>
              <a:gd name="T80" fmla="*/ 0 w 550"/>
              <a:gd name="T81" fmla="*/ 74 h 348"/>
              <a:gd name="T82" fmla="*/ 0 w 550"/>
              <a:gd name="T83" fmla="*/ 54 h 348"/>
              <a:gd name="T84" fmla="*/ 2 w 550"/>
              <a:gd name="T85" fmla="*/ 36 h 348"/>
              <a:gd name="T86" fmla="*/ 6 w 550"/>
              <a:gd name="T87" fmla="*/ 18 h 348"/>
              <a:gd name="T88" fmla="*/ 10 w 550"/>
              <a:gd name="T89" fmla="*/ 0 h 348"/>
              <a:gd name="T90" fmla="*/ 540 w 550"/>
              <a:gd name="T91"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0" h="348">
                <a:moveTo>
                  <a:pt x="540" y="0"/>
                </a:moveTo>
                <a:lnTo>
                  <a:pt x="540" y="0"/>
                </a:lnTo>
                <a:lnTo>
                  <a:pt x="544" y="18"/>
                </a:lnTo>
                <a:lnTo>
                  <a:pt x="546" y="36"/>
                </a:lnTo>
                <a:lnTo>
                  <a:pt x="548" y="54"/>
                </a:lnTo>
                <a:lnTo>
                  <a:pt x="550" y="74"/>
                </a:lnTo>
                <a:lnTo>
                  <a:pt x="550" y="74"/>
                </a:lnTo>
                <a:lnTo>
                  <a:pt x="548" y="102"/>
                </a:lnTo>
                <a:lnTo>
                  <a:pt x="544" y="128"/>
                </a:lnTo>
                <a:lnTo>
                  <a:pt x="536" y="154"/>
                </a:lnTo>
                <a:lnTo>
                  <a:pt x="528" y="180"/>
                </a:lnTo>
                <a:lnTo>
                  <a:pt x="516" y="204"/>
                </a:lnTo>
                <a:lnTo>
                  <a:pt x="502" y="226"/>
                </a:lnTo>
                <a:lnTo>
                  <a:pt x="486" y="248"/>
                </a:lnTo>
                <a:lnTo>
                  <a:pt x="468" y="268"/>
                </a:lnTo>
                <a:lnTo>
                  <a:pt x="450" y="286"/>
                </a:lnTo>
                <a:lnTo>
                  <a:pt x="428" y="300"/>
                </a:lnTo>
                <a:lnTo>
                  <a:pt x="406" y="314"/>
                </a:lnTo>
                <a:lnTo>
                  <a:pt x="382" y="326"/>
                </a:lnTo>
                <a:lnTo>
                  <a:pt x="356" y="336"/>
                </a:lnTo>
                <a:lnTo>
                  <a:pt x="330" y="342"/>
                </a:lnTo>
                <a:lnTo>
                  <a:pt x="302" y="346"/>
                </a:lnTo>
                <a:lnTo>
                  <a:pt x="274" y="348"/>
                </a:lnTo>
                <a:lnTo>
                  <a:pt x="274" y="348"/>
                </a:lnTo>
                <a:lnTo>
                  <a:pt x="246" y="346"/>
                </a:lnTo>
                <a:lnTo>
                  <a:pt x="220" y="342"/>
                </a:lnTo>
                <a:lnTo>
                  <a:pt x="192" y="336"/>
                </a:lnTo>
                <a:lnTo>
                  <a:pt x="168" y="326"/>
                </a:lnTo>
                <a:lnTo>
                  <a:pt x="144" y="314"/>
                </a:lnTo>
                <a:lnTo>
                  <a:pt x="120" y="300"/>
                </a:lnTo>
                <a:lnTo>
                  <a:pt x="100" y="286"/>
                </a:lnTo>
                <a:lnTo>
                  <a:pt x="80" y="268"/>
                </a:lnTo>
                <a:lnTo>
                  <a:pt x="62" y="248"/>
                </a:lnTo>
                <a:lnTo>
                  <a:pt x="46" y="226"/>
                </a:lnTo>
                <a:lnTo>
                  <a:pt x="32" y="204"/>
                </a:lnTo>
                <a:lnTo>
                  <a:pt x="22" y="180"/>
                </a:lnTo>
                <a:lnTo>
                  <a:pt x="12" y="154"/>
                </a:lnTo>
                <a:lnTo>
                  <a:pt x="6" y="128"/>
                </a:lnTo>
                <a:lnTo>
                  <a:pt x="2" y="102"/>
                </a:lnTo>
                <a:lnTo>
                  <a:pt x="0" y="74"/>
                </a:lnTo>
                <a:lnTo>
                  <a:pt x="0" y="74"/>
                </a:lnTo>
                <a:lnTo>
                  <a:pt x="0" y="54"/>
                </a:lnTo>
                <a:lnTo>
                  <a:pt x="2" y="36"/>
                </a:lnTo>
                <a:lnTo>
                  <a:pt x="6" y="18"/>
                </a:lnTo>
                <a:lnTo>
                  <a:pt x="10" y="0"/>
                </a:lnTo>
                <a:lnTo>
                  <a:pt x="540" y="0"/>
                </a:lnTo>
                <a:close/>
              </a:path>
            </a:pathLst>
          </a:custGeom>
          <a:solidFill>
            <a:schemeClr val="accent4"/>
          </a:solidFill>
          <a:ln>
            <a:noFill/>
          </a:ln>
        </p:spPr>
        <p:txBody>
          <a:bodyPr vert="horz" wrap="square" lIns="121888" tIns="60944" rIns="121888" bIns="60944" numCol="1" anchor="t" anchorCtr="0" compatLnSpc="1"/>
          <a:lstStyle/>
          <a:p>
            <a:endParaRPr lang="zh-CN" altLang="en-US"/>
          </a:p>
        </p:txBody>
      </p:sp>
      <p:sp>
        <p:nvSpPr>
          <p:cNvPr id="11" name="TextBox 10"/>
          <p:cNvSpPr txBox="1"/>
          <p:nvPr/>
        </p:nvSpPr>
        <p:spPr>
          <a:xfrm>
            <a:off x="6552339" y="3396411"/>
            <a:ext cx="112082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利润</a:t>
            </a:r>
            <a:r>
              <a:rPr lang="en-US" altLang="zh-CN" dirty="0">
                <a:solidFill>
                  <a:schemeClr val="bg1"/>
                </a:solidFill>
                <a:latin typeface="微软雅黑" panose="020B0503020204020204" pitchFamily="34" charset="-122"/>
                <a:ea typeface="微软雅黑" panose="020B0503020204020204" pitchFamily="34" charset="-122"/>
              </a:rPr>
              <a:t>60%</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8817019" y="2800293"/>
            <a:ext cx="1684551" cy="1684551"/>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3" name="Freeform 8"/>
          <p:cNvSpPr/>
          <p:nvPr/>
        </p:nvSpPr>
        <p:spPr bwMode="auto">
          <a:xfrm>
            <a:off x="8855524" y="3113338"/>
            <a:ext cx="1607545" cy="1332802"/>
          </a:xfrm>
          <a:custGeom>
            <a:avLst/>
            <a:gdLst>
              <a:gd name="T0" fmla="*/ 482 w 550"/>
              <a:gd name="T1" fmla="*/ 0 h 456"/>
              <a:gd name="T2" fmla="*/ 482 w 550"/>
              <a:gd name="T3" fmla="*/ 0 h 456"/>
              <a:gd name="T4" fmla="*/ 496 w 550"/>
              <a:gd name="T5" fmla="*/ 18 h 456"/>
              <a:gd name="T6" fmla="*/ 510 w 550"/>
              <a:gd name="T7" fmla="*/ 38 h 456"/>
              <a:gd name="T8" fmla="*/ 522 w 550"/>
              <a:gd name="T9" fmla="*/ 60 h 456"/>
              <a:gd name="T10" fmla="*/ 532 w 550"/>
              <a:gd name="T11" fmla="*/ 82 h 456"/>
              <a:gd name="T12" fmla="*/ 540 w 550"/>
              <a:gd name="T13" fmla="*/ 106 h 456"/>
              <a:gd name="T14" fmla="*/ 546 w 550"/>
              <a:gd name="T15" fmla="*/ 130 h 456"/>
              <a:gd name="T16" fmla="*/ 550 w 550"/>
              <a:gd name="T17" fmla="*/ 156 h 456"/>
              <a:gd name="T18" fmla="*/ 550 w 550"/>
              <a:gd name="T19" fmla="*/ 182 h 456"/>
              <a:gd name="T20" fmla="*/ 550 w 550"/>
              <a:gd name="T21" fmla="*/ 182 h 456"/>
              <a:gd name="T22" fmla="*/ 548 w 550"/>
              <a:gd name="T23" fmla="*/ 210 h 456"/>
              <a:gd name="T24" fmla="*/ 544 w 550"/>
              <a:gd name="T25" fmla="*/ 236 h 456"/>
              <a:gd name="T26" fmla="*/ 538 w 550"/>
              <a:gd name="T27" fmla="*/ 262 h 456"/>
              <a:gd name="T28" fmla="*/ 528 w 550"/>
              <a:gd name="T29" fmla="*/ 288 h 456"/>
              <a:gd name="T30" fmla="*/ 518 w 550"/>
              <a:gd name="T31" fmla="*/ 312 h 456"/>
              <a:gd name="T32" fmla="*/ 504 w 550"/>
              <a:gd name="T33" fmla="*/ 334 h 456"/>
              <a:gd name="T34" fmla="*/ 488 w 550"/>
              <a:gd name="T35" fmla="*/ 356 h 456"/>
              <a:gd name="T36" fmla="*/ 470 w 550"/>
              <a:gd name="T37" fmla="*/ 376 h 456"/>
              <a:gd name="T38" fmla="*/ 450 w 550"/>
              <a:gd name="T39" fmla="*/ 394 h 456"/>
              <a:gd name="T40" fmla="*/ 430 w 550"/>
              <a:gd name="T41" fmla="*/ 408 h 456"/>
              <a:gd name="T42" fmla="*/ 406 w 550"/>
              <a:gd name="T43" fmla="*/ 422 h 456"/>
              <a:gd name="T44" fmla="*/ 382 w 550"/>
              <a:gd name="T45" fmla="*/ 434 h 456"/>
              <a:gd name="T46" fmla="*/ 358 w 550"/>
              <a:gd name="T47" fmla="*/ 444 h 456"/>
              <a:gd name="T48" fmla="*/ 330 w 550"/>
              <a:gd name="T49" fmla="*/ 450 h 456"/>
              <a:gd name="T50" fmla="*/ 304 w 550"/>
              <a:gd name="T51" fmla="*/ 454 h 456"/>
              <a:gd name="T52" fmla="*/ 276 w 550"/>
              <a:gd name="T53" fmla="*/ 456 h 456"/>
              <a:gd name="T54" fmla="*/ 276 w 550"/>
              <a:gd name="T55" fmla="*/ 456 h 456"/>
              <a:gd name="T56" fmla="*/ 248 w 550"/>
              <a:gd name="T57" fmla="*/ 454 h 456"/>
              <a:gd name="T58" fmla="*/ 220 w 550"/>
              <a:gd name="T59" fmla="*/ 450 h 456"/>
              <a:gd name="T60" fmla="*/ 194 w 550"/>
              <a:gd name="T61" fmla="*/ 444 h 456"/>
              <a:gd name="T62" fmla="*/ 168 w 550"/>
              <a:gd name="T63" fmla="*/ 434 h 456"/>
              <a:gd name="T64" fmla="*/ 144 w 550"/>
              <a:gd name="T65" fmla="*/ 422 h 456"/>
              <a:gd name="T66" fmla="*/ 122 w 550"/>
              <a:gd name="T67" fmla="*/ 408 h 456"/>
              <a:gd name="T68" fmla="*/ 100 w 550"/>
              <a:gd name="T69" fmla="*/ 394 h 456"/>
              <a:gd name="T70" fmla="*/ 82 w 550"/>
              <a:gd name="T71" fmla="*/ 376 h 456"/>
              <a:gd name="T72" fmla="*/ 64 w 550"/>
              <a:gd name="T73" fmla="*/ 356 h 456"/>
              <a:gd name="T74" fmla="*/ 48 w 550"/>
              <a:gd name="T75" fmla="*/ 334 h 456"/>
              <a:gd name="T76" fmla="*/ 34 w 550"/>
              <a:gd name="T77" fmla="*/ 312 h 456"/>
              <a:gd name="T78" fmla="*/ 22 w 550"/>
              <a:gd name="T79" fmla="*/ 288 h 456"/>
              <a:gd name="T80" fmla="*/ 14 w 550"/>
              <a:gd name="T81" fmla="*/ 262 h 456"/>
              <a:gd name="T82" fmla="*/ 6 w 550"/>
              <a:gd name="T83" fmla="*/ 236 h 456"/>
              <a:gd name="T84" fmla="*/ 2 w 550"/>
              <a:gd name="T85" fmla="*/ 210 h 456"/>
              <a:gd name="T86" fmla="*/ 0 w 550"/>
              <a:gd name="T87" fmla="*/ 182 h 456"/>
              <a:gd name="T88" fmla="*/ 0 w 550"/>
              <a:gd name="T89" fmla="*/ 182 h 456"/>
              <a:gd name="T90" fmla="*/ 2 w 550"/>
              <a:gd name="T91" fmla="*/ 156 h 456"/>
              <a:gd name="T92" fmla="*/ 6 w 550"/>
              <a:gd name="T93" fmla="*/ 130 h 456"/>
              <a:gd name="T94" fmla="*/ 12 w 550"/>
              <a:gd name="T95" fmla="*/ 106 h 456"/>
              <a:gd name="T96" fmla="*/ 20 w 550"/>
              <a:gd name="T97" fmla="*/ 82 h 456"/>
              <a:gd name="T98" fmla="*/ 30 w 550"/>
              <a:gd name="T99" fmla="*/ 60 h 456"/>
              <a:gd name="T100" fmla="*/ 40 w 550"/>
              <a:gd name="T101" fmla="*/ 38 h 456"/>
              <a:gd name="T102" fmla="*/ 54 w 550"/>
              <a:gd name="T103" fmla="*/ 18 h 456"/>
              <a:gd name="T104" fmla="*/ 70 w 550"/>
              <a:gd name="T105" fmla="*/ 0 h 456"/>
              <a:gd name="T106" fmla="*/ 482 w 550"/>
              <a:gd name="T107"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0" h="456">
                <a:moveTo>
                  <a:pt x="482" y="0"/>
                </a:moveTo>
                <a:lnTo>
                  <a:pt x="482" y="0"/>
                </a:lnTo>
                <a:lnTo>
                  <a:pt x="496" y="18"/>
                </a:lnTo>
                <a:lnTo>
                  <a:pt x="510" y="38"/>
                </a:lnTo>
                <a:lnTo>
                  <a:pt x="522" y="60"/>
                </a:lnTo>
                <a:lnTo>
                  <a:pt x="532" y="82"/>
                </a:lnTo>
                <a:lnTo>
                  <a:pt x="540" y="106"/>
                </a:lnTo>
                <a:lnTo>
                  <a:pt x="546" y="130"/>
                </a:lnTo>
                <a:lnTo>
                  <a:pt x="550" y="156"/>
                </a:lnTo>
                <a:lnTo>
                  <a:pt x="550" y="182"/>
                </a:lnTo>
                <a:lnTo>
                  <a:pt x="550" y="182"/>
                </a:lnTo>
                <a:lnTo>
                  <a:pt x="548" y="210"/>
                </a:lnTo>
                <a:lnTo>
                  <a:pt x="544" y="236"/>
                </a:lnTo>
                <a:lnTo>
                  <a:pt x="538" y="262"/>
                </a:lnTo>
                <a:lnTo>
                  <a:pt x="528" y="288"/>
                </a:lnTo>
                <a:lnTo>
                  <a:pt x="518" y="312"/>
                </a:lnTo>
                <a:lnTo>
                  <a:pt x="504" y="334"/>
                </a:lnTo>
                <a:lnTo>
                  <a:pt x="488" y="356"/>
                </a:lnTo>
                <a:lnTo>
                  <a:pt x="470" y="376"/>
                </a:lnTo>
                <a:lnTo>
                  <a:pt x="450" y="394"/>
                </a:lnTo>
                <a:lnTo>
                  <a:pt x="430" y="408"/>
                </a:lnTo>
                <a:lnTo>
                  <a:pt x="406" y="422"/>
                </a:lnTo>
                <a:lnTo>
                  <a:pt x="382" y="434"/>
                </a:lnTo>
                <a:lnTo>
                  <a:pt x="358" y="444"/>
                </a:lnTo>
                <a:lnTo>
                  <a:pt x="330" y="450"/>
                </a:lnTo>
                <a:lnTo>
                  <a:pt x="304" y="454"/>
                </a:lnTo>
                <a:lnTo>
                  <a:pt x="276" y="456"/>
                </a:lnTo>
                <a:lnTo>
                  <a:pt x="276" y="456"/>
                </a:lnTo>
                <a:lnTo>
                  <a:pt x="248" y="454"/>
                </a:lnTo>
                <a:lnTo>
                  <a:pt x="220" y="450"/>
                </a:lnTo>
                <a:lnTo>
                  <a:pt x="194" y="444"/>
                </a:lnTo>
                <a:lnTo>
                  <a:pt x="168" y="434"/>
                </a:lnTo>
                <a:lnTo>
                  <a:pt x="144" y="422"/>
                </a:lnTo>
                <a:lnTo>
                  <a:pt x="122" y="408"/>
                </a:lnTo>
                <a:lnTo>
                  <a:pt x="100" y="394"/>
                </a:lnTo>
                <a:lnTo>
                  <a:pt x="82" y="376"/>
                </a:lnTo>
                <a:lnTo>
                  <a:pt x="64" y="356"/>
                </a:lnTo>
                <a:lnTo>
                  <a:pt x="48" y="334"/>
                </a:lnTo>
                <a:lnTo>
                  <a:pt x="34" y="312"/>
                </a:lnTo>
                <a:lnTo>
                  <a:pt x="22" y="288"/>
                </a:lnTo>
                <a:lnTo>
                  <a:pt x="14" y="262"/>
                </a:lnTo>
                <a:lnTo>
                  <a:pt x="6" y="236"/>
                </a:lnTo>
                <a:lnTo>
                  <a:pt x="2" y="210"/>
                </a:lnTo>
                <a:lnTo>
                  <a:pt x="0" y="182"/>
                </a:lnTo>
                <a:lnTo>
                  <a:pt x="0" y="182"/>
                </a:lnTo>
                <a:lnTo>
                  <a:pt x="2" y="156"/>
                </a:lnTo>
                <a:lnTo>
                  <a:pt x="6" y="130"/>
                </a:lnTo>
                <a:lnTo>
                  <a:pt x="12" y="106"/>
                </a:lnTo>
                <a:lnTo>
                  <a:pt x="20" y="82"/>
                </a:lnTo>
                <a:lnTo>
                  <a:pt x="30" y="60"/>
                </a:lnTo>
                <a:lnTo>
                  <a:pt x="40" y="38"/>
                </a:lnTo>
                <a:lnTo>
                  <a:pt x="54" y="18"/>
                </a:lnTo>
                <a:lnTo>
                  <a:pt x="70" y="0"/>
                </a:lnTo>
                <a:lnTo>
                  <a:pt x="482" y="0"/>
                </a:lnTo>
                <a:close/>
              </a:path>
            </a:pathLst>
          </a:custGeom>
          <a:solidFill>
            <a:schemeClr val="accent5"/>
          </a:solidFill>
          <a:ln>
            <a:noFill/>
          </a:ln>
        </p:spPr>
        <p:txBody>
          <a:bodyPr vert="horz" wrap="square" lIns="121888" tIns="60944" rIns="121888" bIns="60944" numCol="1" anchor="t" anchorCtr="0" compatLnSpc="1"/>
          <a:lstStyle/>
          <a:p>
            <a:endParaRPr lang="zh-CN" altLang="en-US"/>
          </a:p>
        </p:txBody>
      </p:sp>
      <p:sp>
        <p:nvSpPr>
          <p:cNvPr id="14" name="TextBox 13"/>
          <p:cNvSpPr txBox="1"/>
          <p:nvPr/>
        </p:nvSpPr>
        <p:spPr>
          <a:xfrm>
            <a:off x="8946535" y="3396411"/>
            <a:ext cx="112082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80%</a:t>
            </a:r>
            <a:endParaRPr lang="en-US" altLang="zh-CN"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082819" y="4731585"/>
            <a:ext cx="2827439" cy="905086"/>
            <a:chOff x="794684" y="3476935"/>
            <a:chExt cx="2121132" cy="678991"/>
          </a:xfrm>
        </p:grpSpPr>
        <p:sp>
          <p:nvSpPr>
            <p:cNvPr id="16" name="Text Placeholder 2"/>
            <p:cNvSpPr txBox="1"/>
            <p:nvPr/>
          </p:nvSpPr>
          <p:spPr bwMode="auto">
            <a:xfrm>
              <a:off x="10934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 Placeholder 2"/>
            <p:cNvSpPr txBox="1"/>
            <p:nvPr/>
          </p:nvSpPr>
          <p:spPr bwMode="auto">
            <a:xfrm>
              <a:off x="7946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82461" y="4731585"/>
            <a:ext cx="2827439" cy="905086"/>
            <a:chOff x="2627784" y="3476935"/>
            <a:chExt cx="2121132" cy="678991"/>
          </a:xfrm>
        </p:grpSpPr>
        <p:sp>
          <p:nvSpPr>
            <p:cNvPr id="19" name="Text Placeholder 2"/>
            <p:cNvSpPr txBox="1"/>
            <p:nvPr/>
          </p:nvSpPr>
          <p:spPr bwMode="auto">
            <a:xfrm>
              <a:off x="29265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26277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82102" y="4731585"/>
            <a:ext cx="2827439" cy="905086"/>
            <a:chOff x="4427984" y="3476935"/>
            <a:chExt cx="2121132" cy="678991"/>
          </a:xfrm>
        </p:grpSpPr>
        <p:sp>
          <p:nvSpPr>
            <p:cNvPr id="22" name="Text Placeholder 2"/>
            <p:cNvSpPr txBox="1"/>
            <p:nvPr/>
          </p:nvSpPr>
          <p:spPr bwMode="auto">
            <a:xfrm>
              <a:off x="47267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 Placeholder 2"/>
            <p:cNvSpPr txBox="1"/>
            <p:nvPr/>
          </p:nvSpPr>
          <p:spPr bwMode="auto">
            <a:xfrm>
              <a:off x="44279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281744" y="4731585"/>
            <a:ext cx="2827439" cy="905086"/>
            <a:chOff x="6195284" y="3476935"/>
            <a:chExt cx="2121132" cy="678991"/>
          </a:xfrm>
        </p:grpSpPr>
        <p:sp>
          <p:nvSpPr>
            <p:cNvPr id="25" name="Text Placeholder 2"/>
            <p:cNvSpPr txBox="1"/>
            <p:nvPr/>
          </p:nvSpPr>
          <p:spPr bwMode="auto">
            <a:xfrm>
              <a:off x="64940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2"/>
            <p:cNvSpPr txBox="1"/>
            <p:nvPr/>
          </p:nvSpPr>
          <p:spPr bwMode="auto">
            <a:xfrm>
              <a:off x="61952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标题 3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grpId="0" nodeType="withEffect">
                                  <p:stCondLst>
                                    <p:cond delay="60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p:stCondLst>
                              <p:cond delay="4500"/>
                            </p:stCondLst>
                            <p:childTnLst>
                              <p:par>
                                <p:cTn id="58" presetID="22" presetClass="entr" presetSubtype="4"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00"/>
                                        <p:tgtEl>
                                          <p:spTgt spid="13"/>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childTnLst>
                          </p:cTn>
                        </p:par>
                        <p:par>
                          <p:cTn id="65" fill="hold">
                            <p:stCondLst>
                              <p:cond delay="5500"/>
                            </p:stCondLst>
                            <p:childTnLst>
                              <p:par>
                                <p:cTn id="66" presetID="42" presetClass="entr" presetSubtype="0"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40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60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1000"/>
                                        <p:tgtEl>
                                          <p:spTgt spid="24"/>
                                        </p:tgtEl>
                                      </p:cBhvr>
                                    </p:animEffect>
                                    <p:anim calcmode="lin" valueType="num">
                                      <p:cBhvr>
                                        <p:cTn id="84" dur="1000" fill="hold"/>
                                        <p:tgtEl>
                                          <p:spTgt spid="24"/>
                                        </p:tgtEl>
                                        <p:attrNameLst>
                                          <p:attrName>ppt_x</p:attrName>
                                        </p:attrNameLst>
                                      </p:cBhvr>
                                      <p:tavLst>
                                        <p:tav tm="0">
                                          <p:val>
                                            <p:strVal val="#ppt_x"/>
                                          </p:val>
                                        </p:tav>
                                        <p:tav tm="100000">
                                          <p:val>
                                            <p:strVal val="#ppt_x"/>
                                          </p:val>
                                        </p:tav>
                                      </p:tavLst>
                                    </p:anim>
                                    <p:anim calcmode="lin" valueType="num">
                                      <p:cBhvr>
                                        <p:cTn id="8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p:bldP spid="9" grpId="0" animBg="1"/>
      <p:bldP spid="10" grpId="0" animBg="1"/>
      <p:bldP spid="11" grpId="0"/>
      <p:bldP spid="12" grpId="0" animBg="1"/>
      <p:bldP spid="13"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p:nvPr/>
        </p:nvSpPr>
        <p:spPr bwMode="auto">
          <a:xfrm>
            <a:off x="4861719" y="2660482"/>
            <a:ext cx="2552700" cy="2347913"/>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 name="Freeform 63"/>
          <p:cNvSpPr/>
          <p:nvPr/>
        </p:nvSpPr>
        <p:spPr bwMode="auto">
          <a:xfrm>
            <a:off x="4768058" y="2420770"/>
            <a:ext cx="2887663" cy="3033713"/>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 name="Freeform 64"/>
          <p:cNvSpPr/>
          <p:nvPr/>
        </p:nvSpPr>
        <p:spPr bwMode="auto">
          <a:xfrm>
            <a:off x="4399758" y="2200107"/>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Freeform 65"/>
          <p:cNvSpPr/>
          <p:nvPr/>
        </p:nvSpPr>
        <p:spPr bwMode="auto">
          <a:xfrm>
            <a:off x="7119145" y="2258844"/>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Line 66"/>
          <p:cNvSpPr>
            <a:spLocks noChangeShapeType="1"/>
          </p:cNvSpPr>
          <p:nvPr/>
        </p:nvSpPr>
        <p:spPr bwMode="auto">
          <a:xfrm>
            <a:off x="7812882" y="3797131"/>
            <a:ext cx="401638" cy="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Freeform 67"/>
          <p:cNvSpPr/>
          <p:nvPr/>
        </p:nvSpPr>
        <p:spPr bwMode="auto">
          <a:xfrm>
            <a:off x="6860382" y="4917906"/>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Freeform 68"/>
          <p:cNvSpPr/>
          <p:nvPr/>
        </p:nvSpPr>
        <p:spPr bwMode="auto">
          <a:xfrm>
            <a:off x="4196557" y="5049669"/>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71"/>
          <p:cNvSpPr/>
          <p:nvPr/>
        </p:nvSpPr>
        <p:spPr bwMode="auto">
          <a:xfrm>
            <a:off x="4164033" y="2851715"/>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Line 72"/>
          <p:cNvSpPr>
            <a:spLocks noChangeShapeType="1"/>
          </p:cNvSpPr>
          <p:nvPr/>
        </p:nvSpPr>
        <p:spPr bwMode="auto">
          <a:xfrm flipH="1" flipV="1">
            <a:off x="5112545" y="2087394"/>
            <a:ext cx="366713" cy="37465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TextBox 10"/>
          <p:cNvSpPr txBox="1"/>
          <p:nvPr/>
        </p:nvSpPr>
        <p:spPr>
          <a:xfrm>
            <a:off x="5443971" y="3476753"/>
            <a:ext cx="1388201" cy="923330"/>
          </a:xfrm>
          <a:prstGeom prst="rect">
            <a:avLst/>
          </a:prstGeom>
          <a:noFill/>
        </p:spPr>
        <p:txBody>
          <a:bodyPr wrap="none" lIns="0" tIns="0" rIns="0" bIns="0" rtlCol="0" anchor="ctr">
            <a:spAutoFit/>
          </a:bodyPr>
          <a:lstStyle/>
          <a:p>
            <a:pPr algn="ctr"/>
            <a:r>
              <a:rPr lang="en-US" altLang="zh-CN" sz="6000" dirty="0">
                <a:solidFill>
                  <a:schemeClr val="accent3"/>
                </a:solidFill>
                <a:latin typeface="Bebas" pitchFamily="2" charset="0"/>
                <a:ea typeface="微软雅黑" panose="020B0503020204020204" pitchFamily="34" charset="-122"/>
              </a:rPr>
              <a:t>64.8</a:t>
            </a:r>
            <a:endParaRPr lang="zh-CN" altLang="en-US" sz="6000" dirty="0">
              <a:solidFill>
                <a:schemeClr val="accent3"/>
              </a:solidFill>
              <a:latin typeface="Bebas" pitchFamily="2" charset="0"/>
              <a:ea typeface="微软雅黑" panose="020B0503020204020204" pitchFamily="34" charset="-122"/>
            </a:endParaRPr>
          </a:p>
        </p:txBody>
      </p:sp>
      <p:sp>
        <p:nvSpPr>
          <p:cNvPr id="12" name="TextBox 11"/>
          <p:cNvSpPr txBox="1"/>
          <p:nvPr/>
        </p:nvSpPr>
        <p:spPr>
          <a:xfrm>
            <a:off x="2762434" y="133068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 name="TextBox 12"/>
          <p:cNvSpPr txBox="1"/>
          <p:nvPr/>
        </p:nvSpPr>
        <p:spPr>
          <a:xfrm>
            <a:off x="2757805" y="168755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47529" y="1356251"/>
            <a:ext cx="1042209"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18.4</a:t>
            </a:r>
            <a:endParaRPr lang="zh-CN" altLang="en-US" sz="4000" dirty="0">
              <a:solidFill>
                <a:schemeClr val="accent1"/>
              </a:solidFill>
              <a:latin typeface="Bebas" pitchFamily="2" charset="0"/>
              <a:cs typeface="Arial" panose="020B0604020202020204" pitchFamily="34" charset="0"/>
            </a:endParaRPr>
          </a:p>
        </p:txBody>
      </p:sp>
      <p:sp>
        <p:nvSpPr>
          <p:cNvPr id="15" name="TextBox 14"/>
          <p:cNvSpPr txBox="1"/>
          <p:nvPr/>
        </p:nvSpPr>
        <p:spPr>
          <a:xfrm>
            <a:off x="8921179" y="1906750"/>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TextBox 15"/>
          <p:cNvSpPr txBox="1"/>
          <p:nvPr/>
        </p:nvSpPr>
        <p:spPr>
          <a:xfrm>
            <a:off x="8916550" y="2263616"/>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8154527" y="1930454"/>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7.9</a:t>
            </a:r>
            <a:endParaRPr lang="zh-CN" altLang="en-US" sz="4000" dirty="0">
              <a:solidFill>
                <a:schemeClr val="tx2"/>
              </a:solidFill>
              <a:latin typeface="Bebas" pitchFamily="2" charset="0"/>
              <a:cs typeface="Arial" panose="020B0604020202020204" pitchFamily="34" charset="0"/>
            </a:endParaRPr>
          </a:p>
        </p:txBody>
      </p:sp>
      <p:sp>
        <p:nvSpPr>
          <p:cNvPr id="18" name="TextBox 17"/>
          <p:cNvSpPr txBox="1"/>
          <p:nvPr/>
        </p:nvSpPr>
        <p:spPr>
          <a:xfrm>
            <a:off x="9120336" y="3447091"/>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9" name="TextBox 18"/>
          <p:cNvSpPr txBox="1"/>
          <p:nvPr/>
        </p:nvSpPr>
        <p:spPr>
          <a:xfrm>
            <a:off x="9115707" y="3803957"/>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8380132" y="3470795"/>
            <a:ext cx="758542"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4.1</a:t>
            </a:r>
            <a:endParaRPr lang="zh-CN" altLang="en-US" sz="4000" dirty="0">
              <a:solidFill>
                <a:schemeClr val="accent1"/>
              </a:solidFill>
              <a:latin typeface="Bebas" pitchFamily="2" charset="0"/>
              <a:cs typeface="Arial" panose="020B0604020202020204" pitchFamily="34" charset="0"/>
            </a:endParaRPr>
          </a:p>
        </p:txBody>
      </p:sp>
      <p:sp>
        <p:nvSpPr>
          <p:cNvPr id="21" name="TextBox 20"/>
          <p:cNvSpPr txBox="1"/>
          <p:nvPr/>
        </p:nvSpPr>
        <p:spPr>
          <a:xfrm>
            <a:off x="8938403" y="5236998"/>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2" name="TextBox 21"/>
          <p:cNvSpPr txBox="1"/>
          <p:nvPr/>
        </p:nvSpPr>
        <p:spPr>
          <a:xfrm>
            <a:off x="8933774" y="5593864"/>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961360" y="5260702"/>
            <a:ext cx="1030540"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12.2</a:t>
            </a:r>
            <a:endParaRPr lang="zh-CN" altLang="en-US" sz="4000" dirty="0">
              <a:solidFill>
                <a:schemeClr val="tx2"/>
              </a:solidFill>
              <a:latin typeface="Bebas" pitchFamily="2" charset="0"/>
              <a:cs typeface="Arial" panose="020B0604020202020204" pitchFamily="34" charset="0"/>
            </a:endParaRPr>
          </a:p>
        </p:txBody>
      </p:sp>
      <p:sp>
        <p:nvSpPr>
          <p:cNvPr id="24" name="TextBox 23"/>
          <p:cNvSpPr txBox="1"/>
          <p:nvPr/>
        </p:nvSpPr>
        <p:spPr>
          <a:xfrm>
            <a:off x="1809611" y="481883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24"/>
          <p:cNvSpPr txBox="1"/>
          <p:nvPr/>
        </p:nvSpPr>
        <p:spPr>
          <a:xfrm>
            <a:off x="1804982" y="517570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11424" y="4842540"/>
            <a:ext cx="1019510"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15.3</a:t>
            </a:r>
            <a:endParaRPr lang="zh-CN" altLang="en-US" sz="4000" dirty="0">
              <a:solidFill>
                <a:schemeClr val="accent1"/>
              </a:solidFill>
              <a:latin typeface="Bebas" pitchFamily="2" charset="0"/>
              <a:cs typeface="Arial" panose="020B0604020202020204" pitchFamily="34" charset="0"/>
            </a:endParaRPr>
          </a:p>
        </p:txBody>
      </p:sp>
      <p:sp>
        <p:nvSpPr>
          <p:cNvPr id="27" name="TextBox 26"/>
          <p:cNvSpPr txBox="1"/>
          <p:nvPr/>
        </p:nvSpPr>
        <p:spPr>
          <a:xfrm>
            <a:off x="1809611" y="277084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8" name="TextBox 27"/>
          <p:cNvSpPr txBox="1"/>
          <p:nvPr/>
        </p:nvSpPr>
        <p:spPr>
          <a:xfrm>
            <a:off x="1804982" y="312771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endParaRPr lang="zh-CN" altLang="en-US" sz="1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042959" y="2794550"/>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6.9</a:t>
            </a:r>
            <a:endParaRPr lang="zh-CN" altLang="en-US" sz="4000" dirty="0">
              <a:solidFill>
                <a:schemeClr val="tx2"/>
              </a:solidFill>
              <a:latin typeface="Bebas" pitchFamily="2" charset="0"/>
              <a:cs typeface="Arial" panose="020B0604020202020204" pitchFamily="34" charset="0"/>
            </a:endParaRPr>
          </a:p>
        </p:txBody>
      </p:sp>
      <p:sp>
        <p:nvSpPr>
          <p:cNvPr id="30" name="标题 2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0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59"/>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599"/>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39"/>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481340" y="2040257"/>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ln>
        </p:spPr>
        <p:txBody>
          <a:bodyPr vert="horz" wrap="square" lIns="91440" tIns="45720" rIns="91440" bIns="45720" numCol="1" anchor="b"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 name="Freeform 7"/>
          <p:cNvSpPr/>
          <p:nvPr/>
        </p:nvSpPr>
        <p:spPr bwMode="auto">
          <a:xfrm>
            <a:off x="5068039" y="3302619"/>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tx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 name="Freeform 8"/>
          <p:cNvSpPr/>
          <p:nvPr/>
        </p:nvSpPr>
        <p:spPr bwMode="auto">
          <a:xfrm>
            <a:off x="4663726" y="4016905"/>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Freeform 9"/>
          <p:cNvSpPr/>
          <p:nvPr/>
        </p:nvSpPr>
        <p:spPr bwMode="auto">
          <a:xfrm>
            <a:off x="4039283" y="4726702"/>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 name="Freeform 10"/>
          <p:cNvSpPr/>
          <p:nvPr/>
        </p:nvSpPr>
        <p:spPr bwMode="auto">
          <a:xfrm>
            <a:off x="5481339" y="3082489"/>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9" name="Freeform 11"/>
          <p:cNvSpPr/>
          <p:nvPr/>
        </p:nvSpPr>
        <p:spPr bwMode="auto">
          <a:xfrm>
            <a:off x="5068039" y="3792287"/>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4663726" y="4502084"/>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962003" y="2040257"/>
            <a:ext cx="489671"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2" name="Oval 14"/>
          <p:cNvSpPr>
            <a:spLocks noChangeArrowheads="1"/>
          </p:cNvSpPr>
          <p:nvPr/>
        </p:nvSpPr>
        <p:spPr bwMode="auto">
          <a:xfrm>
            <a:off x="962003" y="3302619"/>
            <a:ext cx="489671" cy="480687"/>
          </a:xfrm>
          <a:prstGeom prst="ellipse">
            <a:avLst/>
          </a:prstGeom>
          <a:solidFill>
            <a:schemeClr val="tx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3" name="Oval 15"/>
          <p:cNvSpPr>
            <a:spLocks noChangeArrowheads="1"/>
          </p:cNvSpPr>
          <p:nvPr/>
        </p:nvSpPr>
        <p:spPr bwMode="auto">
          <a:xfrm>
            <a:off x="962003" y="4555992"/>
            <a:ext cx="489671"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4" name="Oval 16"/>
          <p:cNvSpPr>
            <a:spLocks noChangeArrowheads="1"/>
          </p:cNvSpPr>
          <p:nvPr/>
        </p:nvSpPr>
        <p:spPr bwMode="auto">
          <a:xfrm>
            <a:off x="10746412" y="2040257"/>
            <a:ext cx="485177" cy="489671"/>
          </a:xfrm>
          <a:prstGeom prst="ellipse">
            <a:avLst/>
          </a:pr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5" name="Oval 17"/>
          <p:cNvSpPr>
            <a:spLocks noChangeArrowheads="1"/>
          </p:cNvSpPr>
          <p:nvPr/>
        </p:nvSpPr>
        <p:spPr bwMode="auto">
          <a:xfrm>
            <a:off x="10746412" y="3302619"/>
            <a:ext cx="485177" cy="480687"/>
          </a:xfrm>
          <a:prstGeom prst="ellipse">
            <a:avLst/>
          </a:pr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6" name="Oval 18"/>
          <p:cNvSpPr>
            <a:spLocks noChangeArrowheads="1"/>
          </p:cNvSpPr>
          <p:nvPr/>
        </p:nvSpPr>
        <p:spPr bwMode="auto">
          <a:xfrm>
            <a:off x="10746412" y="4555992"/>
            <a:ext cx="485177"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9" name="Freeform 6"/>
          <p:cNvSpPr>
            <a:spLocks noEditPoints="1"/>
          </p:cNvSpPr>
          <p:nvPr/>
        </p:nvSpPr>
        <p:spPr bwMode="auto">
          <a:xfrm>
            <a:off x="10826771" y="3380734"/>
            <a:ext cx="324456" cy="324454"/>
          </a:xfrm>
          <a:custGeom>
            <a:avLst/>
            <a:gdLst>
              <a:gd name="T0" fmla="*/ 0 w 140"/>
              <a:gd name="T1" fmla="*/ 70 h 140"/>
              <a:gd name="T2" fmla="*/ 140 w 140"/>
              <a:gd name="T3" fmla="*/ 70 h 140"/>
              <a:gd name="T4" fmla="*/ 70 w 140"/>
              <a:gd name="T5" fmla="*/ 130 h 140"/>
              <a:gd name="T6" fmla="*/ 70 w 140"/>
              <a:gd name="T7" fmla="*/ 10 h 140"/>
              <a:gd name="T8" fmla="*/ 70 w 140"/>
              <a:gd name="T9" fmla="*/ 130 h 140"/>
              <a:gd name="T10" fmla="*/ 97 w 140"/>
              <a:gd name="T11" fmla="*/ 48 h 140"/>
              <a:gd name="T12" fmla="*/ 90 w 140"/>
              <a:gd name="T13" fmla="*/ 58 h 140"/>
              <a:gd name="T14" fmla="*/ 70 w 140"/>
              <a:gd name="T15" fmla="*/ 15 h 140"/>
              <a:gd name="T16" fmla="*/ 70 w 140"/>
              <a:gd name="T17" fmla="*/ 125 h 140"/>
              <a:gd name="T18" fmla="*/ 70 w 140"/>
              <a:gd name="T19" fmla="*/ 15 h 140"/>
              <a:gd name="T20" fmla="*/ 70 w 140"/>
              <a:gd name="T21" fmla="*/ 16 h 140"/>
              <a:gd name="T22" fmla="*/ 72 w 140"/>
              <a:gd name="T23" fmla="*/ 26 h 140"/>
              <a:gd name="T24" fmla="*/ 68 w 140"/>
              <a:gd name="T25" fmla="*/ 26 h 140"/>
              <a:gd name="T26" fmla="*/ 79 w 140"/>
              <a:gd name="T27" fmla="*/ 45 h 140"/>
              <a:gd name="T28" fmla="*/ 73 w 140"/>
              <a:gd name="T29" fmla="*/ 45 h 140"/>
              <a:gd name="T30" fmla="*/ 67 w 140"/>
              <a:gd name="T31" fmla="*/ 49 h 140"/>
              <a:gd name="T32" fmla="*/ 76 w 140"/>
              <a:gd name="T33" fmla="*/ 40 h 140"/>
              <a:gd name="T34" fmla="*/ 84 w 140"/>
              <a:gd name="T35" fmla="*/ 48 h 140"/>
              <a:gd name="T36" fmla="*/ 80 w 140"/>
              <a:gd name="T37" fmla="*/ 55 h 140"/>
              <a:gd name="T38" fmla="*/ 73 w 140"/>
              <a:gd name="T39" fmla="*/ 60 h 140"/>
              <a:gd name="T40" fmla="*/ 84 w 140"/>
              <a:gd name="T41" fmla="*/ 61 h 140"/>
              <a:gd name="T42" fmla="*/ 67 w 140"/>
              <a:gd name="T43" fmla="*/ 65 h 140"/>
              <a:gd name="T44" fmla="*/ 72 w 140"/>
              <a:gd name="T45" fmla="*/ 55 h 140"/>
              <a:gd name="T46" fmla="*/ 79 w 140"/>
              <a:gd name="T47" fmla="*/ 50 h 140"/>
              <a:gd name="T48" fmla="*/ 79 w 140"/>
              <a:gd name="T49" fmla="*/ 45 h 140"/>
              <a:gd name="T50" fmla="*/ 44 w 140"/>
              <a:gd name="T51" fmla="*/ 37 h 140"/>
              <a:gd name="T52" fmla="*/ 57 w 140"/>
              <a:gd name="T53" fmla="*/ 54 h 140"/>
              <a:gd name="T54" fmla="*/ 36 w 140"/>
              <a:gd name="T55" fmla="*/ 43 h 140"/>
              <a:gd name="T56" fmla="*/ 26 w 140"/>
              <a:gd name="T57" fmla="*/ 72 h 140"/>
              <a:gd name="T58" fmla="*/ 17 w 140"/>
              <a:gd name="T59" fmla="*/ 70 h 140"/>
              <a:gd name="T60" fmla="*/ 26 w 140"/>
              <a:gd name="T61" fmla="*/ 68 h 140"/>
              <a:gd name="T62" fmla="*/ 26 w 140"/>
              <a:gd name="T63" fmla="*/ 72 h 140"/>
              <a:gd name="T64" fmla="*/ 70 w 140"/>
              <a:gd name="T65" fmla="*/ 124 h 140"/>
              <a:gd name="T66" fmla="*/ 68 w 140"/>
              <a:gd name="T67" fmla="*/ 114 h 140"/>
              <a:gd name="T68" fmla="*/ 72 w 140"/>
              <a:gd name="T69" fmla="*/ 114 h 140"/>
              <a:gd name="T70" fmla="*/ 70 w 140"/>
              <a:gd name="T71" fmla="*/ 107 h 140"/>
              <a:gd name="T72" fmla="*/ 31 w 140"/>
              <a:gd name="T73" fmla="*/ 56 h 140"/>
              <a:gd name="T74" fmla="*/ 49 w 140"/>
              <a:gd name="T75" fmla="*/ 61 h 140"/>
              <a:gd name="T76" fmla="*/ 49 w 140"/>
              <a:gd name="T77" fmla="*/ 68 h 140"/>
              <a:gd name="T78" fmla="*/ 73 w 140"/>
              <a:gd name="T79" fmla="*/ 90 h 140"/>
              <a:gd name="T80" fmla="*/ 70 w 140"/>
              <a:gd name="T81" fmla="*/ 107 h 140"/>
              <a:gd name="T82" fmla="*/ 75 w 140"/>
              <a:gd name="T83" fmla="*/ 89 h 140"/>
              <a:gd name="T84" fmla="*/ 83 w 140"/>
              <a:gd name="T85" fmla="*/ 83 h 140"/>
              <a:gd name="T86" fmla="*/ 96 w 140"/>
              <a:gd name="T87" fmla="*/ 99 h 140"/>
              <a:gd name="T88" fmla="*/ 104 w 140"/>
              <a:gd name="T89" fmla="*/ 62 h 140"/>
              <a:gd name="T90" fmla="*/ 101 w 140"/>
              <a:gd name="T91" fmla="*/ 66 h 140"/>
              <a:gd name="T92" fmla="*/ 97 w 140"/>
              <a:gd name="T93" fmla="*/ 62 h 140"/>
              <a:gd name="T94" fmla="*/ 86 w 140"/>
              <a:gd name="T95" fmla="*/ 57 h 140"/>
              <a:gd name="T96" fmla="*/ 101 w 140"/>
              <a:gd name="T97" fmla="*/ 40 h 140"/>
              <a:gd name="T98" fmla="*/ 104 w 140"/>
              <a:gd name="T99" fmla="*/ 58 h 140"/>
              <a:gd name="T100" fmla="*/ 122 w 140"/>
              <a:gd name="T101" fmla="*/ 72 h 140"/>
              <a:gd name="T102" fmla="*/ 112 w 140"/>
              <a:gd name="T103" fmla="*/ 70 h 140"/>
              <a:gd name="T104" fmla="*/ 122 w 140"/>
              <a:gd name="T105" fmla="*/ 68 h 140"/>
              <a:gd name="T106" fmla="*/ 122 w 140"/>
              <a:gd name="T107" fmla="*/ 7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70" y="130"/>
                </a:moveTo>
                <a:cubicBezTo>
                  <a:pt x="37" y="130"/>
                  <a:pt x="11" y="103"/>
                  <a:pt x="11" y="70"/>
                </a:cubicBezTo>
                <a:cubicBezTo>
                  <a:pt x="11" y="37"/>
                  <a:pt x="37" y="10"/>
                  <a:pt x="70" y="10"/>
                </a:cubicBezTo>
                <a:cubicBezTo>
                  <a:pt x="103" y="10"/>
                  <a:pt x="130" y="37"/>
                  <a:pt x="130" y="70"/>
                </a:cubicBezTo>
                <a:cubicBezTo>
                  <a:pt x="130" y="103"/>
                  <a:pt x="103" y="130"/>
                  <a:pt x="70" y="130"/>
                </a:cubicBezTo>
                <a:close/>
                <a:moveTo>
                  <a:pt x="96" y="48"/>
                </a:moveTo>
                <a:cubicBezTo>
                  <a:pt x="97" y="48"/>
                  <a:pt x="97" y="48"/>
                  <a:pt x="97" y="48"/>
                </a:cubicBezTo>
                <a:cubicBezTo>
                  <a:pt x="97" y="58"/>
                  <a:pt x="97" y="58"/>
                  <a:pt x="97" y="58"/>
                </a:cubicBezTo>
                <a:cubicBezTo>
                  <a:pt x="90" y="58"/>
                  <a:pt x="90" y="58"/>
                  <a:pt x="90" y="58"/>
                </a:cubicBezTo>
                <a:lnTo>
                  <a:pt x="96" y="48"/>
                </a:lnTo>
                <a:close/>
                <a:moveTo>
                  <a:pt x="70" y="15"/>
                </a:moveTo>
                <a:cubicBezTo>
                  <a:pt x="40" y="15"/>
                  <a:pt x="15" y="40"/>
                  <a:pt x="15" y="70"/>
                </a:cubicBezTo>
                <a:cubicBezTo>
                  <a:pt x="15" y="100"/>
                  <a:pt x="40" y="125"/>
                  <a:pt x="70" y="125"/>
                </a:cubicBezTo>
                <a:cubicBezTo>
                  <a:pt x="101" y="125"/>
                  <a:pt x="125" y="100"/>
                  <a:pt x="125" y="70"/>
                </a:cubicBezTo>
                <a:cubicBezTo>
                  <a:pt x="125" y="40"/>
                  <a:pt x="101" y="15"/>
                  <a:pt x="70" y="15"/>
                </a:cubicBezTo>
                <a:close/>
                <a:moveTo>
                  <a:pt x="68" y="19"/>
                </a:moveTo>
                <a:cubicBezTo>
                  <a:pt x="68" y="17"/>
                  <a:pt x="69" y="16"/>
                  <a:pt x="70" y="16"/>
                </a:cubicBezTo>
                <a:cubicBezTo>
                  <a:pt x="71" y="16"/>
                  <a:pt x="72" y="17"/>
                  <a:pt x="72" y="19"/>
                </a:cubicBezTo>
                <a:cubicBezTo>
                  <a:pt x="72" y="26"/>
                  <a:pt x="72" y="26"/>
                  <a:pt x="72" y="26"/>
                </a:cubicBezTo>
                <a:cubicBezTo>
                  <a:pt x="72" y="27"/>
                  <a:pt x="71" y="28"/>
                  <a:pt x="70" y="28"/>
                </a:cubicBezTo>
                <a:cubicBezTo>
                  <a:pt x="69" y="28"/>
                  <a:pt x="68" y="27"/>
                  <a:pt x="68" y="26"/>
                </a:cubicBezTo>
                <a:lnTo>
                  <a:pt x="68" y="19"/>
                </a:lnTo>
                <a:close/>
                <a:moveTo>
                  <a:pt x="79" y="45"/>
                </a:moveTo>
                <a:cubicBezTo>
                  <a:pt x="78" y="44"/>
                  <a:pt x="77" y="44"/>
                  <a:pt x="76" y="44"/>
                </a:cubicBezTo>
                <a:cubicBezTo>
                  <a:pt x="75" y="44"/>
                  <a:pt x="74" y="44"/>
                  <a:pt x="73" y="45"/>
                </a:cubicBezTo>
                <a:cubicBezTo>
                  <a:pt x="72" y="46"/>
                  <a:pt x="72" y="47"/>
                  <a:pt x="72" y="49"/>
                </a:cubicBezTo>
                <a:cubicBezTo>
                  <a:pt x="67" y="49"/>
                  <a:pt x="67" y="49"/>
                  <a:pt x="67" y="49"/>
                </a:cubicBezTo>
                <a:cubicBezTo>
                  <a:pt x="67" y="46"/>
                  <a:pt x="68" y="44"/>
                  <a:pt x="69" y="43"/>
                </a:cubicBezTo>
                <a:cubicBezTo>
                  <a:pt x="71" y="41"/>
                  <a:pt x="73" y="40"/>
                  <a:pt x="76" y="40"/>
                </a:cubicBezTo>
                <a:cubicBezTo>
                  <a:pt x="79" y="40"/>
                  <a:pt x="81" y="41"/>
                  <a:pt x="82" y="42"/>
                </a:cubicBezTo>
                <a:cubicBezTo>
                  <a:pt x="84" y="44"/>
                  <a:pt x="84" y="46"/>
                  <a:pt x="84" y="48"/>
                </a:cubicBezTo>
                <a:cubicBezTo>
                  <a:pt x="84" y="50"/>
                  <a:pt x="84" y="51"/>
                  <a:pt x="83" y="52"/>
                </a:cubicBezTo>
                <a:cubicBezTo>
                  <a:pt x="82" y="53"/>
                  <a:pt x="81" y="54"/>
                  <a:pt x="80" y="55"/>
                </a:cubicBezTo>
                <a:cubicBezTo>
                  <a:pt x="75" y="59"/>
                  <a:pt x="75" y="59"/>
                  <a:pt x="75" y="59"/>
                </a:cubicBezTo>
                <a:cubicBezTo>
                  <a:pt x="74" y="59"/>
                  <a:pt x="74" y="59"/>
                  <a:pt x="73" y="60"/>
                </a:cubicBezTo>
                <a:cubicBezTo>
                  <a:pt x="73" y="60"/>
                  <a:pt x="73" y="61"/>
                  <a:pt x="73" y="61"/>
                </a:cubicBezTo>
                <a:cubicBezTo>
                  <a:pt x="84" y="61"/>
                  <a:pt x="84" y="61"/>
                  <a:pt x="84" y="61"/>
                </a:cubicBezTo>
                <a:cubicBezTo>
                  <a:pt x="84" y="65"/>
                  <a:pt x="84" y="65"/>
                  <a:pt x="84" y="65"/>
                </a:cubicBezTo>
                <a:cubicBezTo>
                  <a:pt x="67" y="65"/>
                  <a:pt x="67" y="65"/>
                  <a:pt x="67" y="65"/>
                </a:cubicBezTo>
                <a:cubicBezTo>
                  <a:pt x="67" y="64"/>
                  <a:pt x="67" y="62"/>
                  <a:pt x="68" y="60"/>
                </a:cubicBezTo>
                <a:cubicBezTo>
                  <a:pt x="68" y="58"/>
                  <a:pt x="70" y="57"/>
                  <a:pt x="72" y="55"/>
                </a:cubicBezTo>
                <a:cubicBezTo>
                  <a:pt x="77" y="52"/>
                  <a:pt x="77" y="52"/>
                  <a:pt x="77" y="52"/>
                </a:cubicBezTo>
                <a:cubicBezTo>
                  <a:pt x="77" y="51"/>
                  <a:pt x="78" y="51"/>
                  <a:pt x="79" y="50"/>
                </a:cubicBezTo>
                <a:cubicBezTo>
                  <a:pt x="79" y="50"/>
                  <a:pt x="80" y="49"/>
                  <a:pt x="80" y="48"/>
                </a:cubicBezTo>
                <a:cubicBezTo>
                  <a:pt x="80" y="47"/>
                  <a:pt x="79" y="46"/>
                  <a:pt x="79" y="45"/>
                </a:cubicBezTo>
                <a:close/>
                <a:moveTo>
                  <a:pt x="36" y="43"/>
                </a:moveTo>
                <a:cubicBezTo>
                  <a:pt x="39" y="41"/>
                  <a:pt x="42" y="37"/>
                  <a:pt x="44" y="37"/>
                </a:cubicBezTo>
                <a:cubicBezTo>
                  <a:pt x="47" y="41"/>
                  <a:pt x="51" y="45"/>
                  <a:pt x="54" y="50"/>
                </a:cubicBezTo>
                <a:cubicBezTo>
                  <a:pt x="56" y="51"/>
                  <a:pt x="57" y="52"/>
                  <a:pt x="57" y="54"/>
                </a:cubicBezTo>
                <a:cubicBezTo>
                  <a:pt x="57" y="56"/>
                  <a:pt x="53" y="58"/>
                  <a:pt x="51" y="60"/>
                </a:cubicBezTo>
                <a:cubicBezTo>
                  <a:pt x="46" y="54"/>
                  <a:pt x="41" y="49"/>
                  <a:pt x="36" y="43"/>
                </a:cubicBezTo>
                <a:cubicBezTo>
                  <a:pt x="36" y="43"/>
                  <a:pt x="36" y="43"/>
                  <a:pt x="36" y="43"/>
                </a:cubicBezTo>
                <a:close/>
                <a:moveTo>
                  <a:pt x="26" y="72"/>
                </a:moveTo>
                <a:cubicBezTo>
                  <a:pt x="19" y="72"/>
                  <a:pt x="19" y="72"/>
                  <a:pt x="19" y="72"/>
                </a:cubicBezTo>
                <a:cubicBezTo>
                  <a:pt x="18" y="72"/>
                  <a:pt x="17" y="71"/>
                  <a:pt x="17" y="70"/>
                </a:cubicBezTo>
                <a:cubicBezTo>
                  <a:pt x="17" y="69"/>
                  <a:pt x="18" y="68"/>
                  <a:pt x="19" y="68"/>
                </a:cubicBezTo>
                <a:cubicBezTo>
                  <a:pt x="26" y="68"/>
                  <a:pt x="26" y="68"/>
                  <a:pt x="26" y="68"/>
                </a:cubicBezTo>
                <a:cubicBezTo>
                  <a:pt x="27" y="68"/>
                  <a:pt x="28" y="69"/>
                  <a:pt x="28" y="70"/>
                </a:cubicBezTo>
                <a:cubicBezTo>
                  <a:pt x="28" y="71"/>
                  <a:pt x="27" y="72"/>
                  <a:pt x="26" y="72"/>
                </a:cubicBezTo>
                <a:close/>
                <a:moveTo>
                  <a:pt x="72" y="121"/>
                </a:moveTo>
                <a:cubicBezTo>
                  <a:pt x="72" y="123"/>
                  <a:pt x="71" y="124"/>
                  <a:pt x="70" y="124"/>
                </a:cubicBezTo>
                <a:cubicBezTo>
                  <a:pt x="69" y="124"/>
                  <a:pt x="68" y="123"/>
                  <a:pt x="68" y="121"/>
                </a:cubicBezTo>
                <a:cubicBezTo>
                  <a:pt x="68" y="114"/>
                  <a:pt x="68" y="114"/>
                  <a:pt x="68" y="114"/>
                </a:cubicBezTo>
                <a:cubicBezTo>
                  <a:pt x="68" y="113"/>
                  <a:pt x="69" y="112"/>
                  <a:pt x="70" y="112"/>
                </a:cubicBezTo>
                <a:cubicBezTo>
                  <a:pt x="71" y="112"/>
                  <a:pt x="72" y="113"/>
                  <a:pt x="72" y="114"/>
                </a:cubicBezTo>
                <a:lnTo>
                  <a:pt x="72" y="121"/>
                </a:lnTo>
                <a:close/>
                <a:moveTo>
                  <a:pt x="70" y="107"/>
                </a:moveTo>
                <a:cubicBezTo>
                  <a:pt x="65" y="105"/>
                  <a:pt x="59" y="102"/>
                  <a:pt x="46" y="87"/>
                </a:cubicBezTo>
                <a:cubicBezTo>
                  <a:pt x="33" y="71"/>
                  <a:pt x="31" y="60"/>
                  <a:pt x="31" y="56"/>
                </a:cubicBezTo>
                <a:cubicBezTo>
                  <a:pt x="31" y="52"/>
                  <a:pt x="32" y="48"/>
                  <a:pt x="34" y="44"/>
                </a:cubicBezTo>
                <a:cubicBezTo>
                  <a:pt x="39" y="50"/>
                  <a:pt x="44" y="56"/>
                  <a:pt x="49" y="61"/>
                </a:cubicBezTo>
                <a:cubicBezTo>
                  <a:pt x="49" y="62"/>
                  <a:pt x="48" y="63"/>
                  <a:pt x="48" y="64"/>
                </a:cubicBezTo>
                <a:cubicBezTo>
                  <a:pt x="48" y="64"/>
                  <a:pt x="49" y="67"/>
                  <a:pt x="49" y="68"/>
                </a:cubicBezTo>
                <a:cubicBezTo>
                  <a:pt x="52" y="74"/>
                  <a:pt x="59" y="82"/>
                  <a:pt x="65" y="87"/>
                </a:cubicBezTo>
                <a:cubicBezTo>
                  <a:pt x="68" y="89"/>
                  <a:pt x="71" y="92"/>
                  <a:pt x="73" y="90"/>
                </a:cubicBezTo>
                <a:cubicBezTo>
                  <a:pt x="78" y="96"/>
                  <a:pt x="83" y="102"/>
                  <a:pt x="88" y="108"/>
                </a:cubicBezTo>
                <a:cubicBezTo>
                  <a:pt x="82" y="109"/>
                  <a:pt x="76" y="109"/>
                  <a:pt x="70" y="107"/>
                </a:cubicBezTo>
                <a:close/>
                <a:moveTo>
                  <a:pt x="90" y="106"/>
                </a:moveTo>
                <a:cubicBezTo>
                  <a:pt x="85" y="100"/>
                  <a:pt x="80" y="94"/>
                  <a:pt x="75" y="89"/>
                </a:cubicBezTo>
                <a:cubicBezTo>
                  <a:pt x="75" y="88"/>
                  <a:pt x="75" y="88"/>
                  <a:pt x="75" y="88"/>
                </a:cubicBezTo>
                <a:cubicBezTo>
                  <a:pt x="78" y="86"/>
                  <a:pt x="81" y="82"/>
                  <a:pt x="83" y="83"/>
                </a:cubicBezTo>
                <a:cubicBezTo>
                  <a:pt x="84" y="83"/>
                  <a:pt x="85" y="86"/>
                  <a:pt x="86" y="87"/>
                </a:cubicBezTo>
                <a:cubicBezTo>
                  <a:pt x="89" y="90"/>
                  <a:pt x="94" y="95"/>
                  <a:pt x="96" y="99"/>
                </a:cubicBezTo>
                <a:cubicBezTo>
                  <a:pt x="97" y="101"/>
                  <a:pt x="93" y="104"/>
                  <a:pt x="90" y="106"/>
                </a:cubicBezTo>
                <a:close/>
                <a:moveTo>
                  <a:pt x="104" y="62"/>
                </a:moveTo>
                <a:cubicBezTo>
                  <a:pt x="101" y="62"/>
                  <a:pt x="101" y="62"/>
                  <a:pt x="101" y="62"/>
                </a:cubicBezTo>
                <a:cubicBezTo>
                  <a:pt x="101" y="66"/>
                  <a:pt x="101" y="66"/>
                  <a:pt x="101" y="66"/>
                </a:cubicBezTo>
                <a:cubicBezTo>
                  <a:pt x="97" y="66"/>
                  <a:pt x="97" y="66"/>
                  <a:pt x="97" y="66"/>
                </a:cubicBezTo>
                <a:cubicBezTo>
                  <a:pt x="97" y="62"/>
                  <a:pt x="97" y="62"/>
                  <a:pt x="97" y="62"/>
                </a:cubicBezTo>
                <a:cubicBezTo>
                  <a:pt x="86" y="62"/>
                  <a:pt x="86" y="62"/>
                  <a:pt x="86" y="62"/>
                </a:cubicBezTo>
                <a:cubicBezTo>
                  <a:pt x="86" y="57"/>
                  <a:pt x="86" y="57"/>
                  <a:pt x="86" y="57"/>
                </a:cubicBezTo>
                <a:cubicBezTo>
                  <a:pt x="96" y="40"/>
                  <a:pt x="96" y="40"/>
                  <a:pt x="96" y="40"/>
                </a:cubicBezTo>
                <a:cubicBezTo>
                  <a:pt x="101" y="40"/>
                  <a:pt x="101" y="40"/>
                  <a:pt x="101" y="40"/>
                </a:cubicBezTo>
                <a:cubicBezTo>
                  <a:pt x="101" y="58"/>
                  <a:pt x="101" y="58"/>
                  <a:pt x="101" y="58"/>
                </a:cubicBezTo>
                <a:cubicBezTo>
                  <a:pt x="104" y="58"/>
                  <a:pt x="104" y="58"/>
                  <a:pt x="104" y="58"/>
                </a:cubicBezTo>
                <a:lnTo>
                  <a:pt x="104" y="62"/>
                </a:lnTo>
                <a:close/>
                <a:moveTo>
                  <a:pt x="122" y="72"/>
                </a:moveTo>
                <a:cubicBezTo>
                  <a:pt x="114" y="72"/>
                  <a:pt x="114" y="72"/>
                  <a:pt x="114" y="72"/>
                </a:cubicBezTo>
                <a:cubicBezTo>
                  <a:pt x="113" y="72"/>
                  <a:pt x="112" y="71"/>
                  <a:pt x="112" y="70"/>
                </a:cubicBezTo>
                <a:cubicBezTo>
                  <a:pt x="112" y="69"/>
                  <a:pt x="113" y="68"/>
                  <a:pt x="114" y="68"/>
                </a:cubicBezTo>
                <a:cubicBezTo>
                  <a:pt x="122" y="68"/>
                  <a:pt x="122" y="68"/>
                  <a:pt x="122" y="68"/>
                </a:cubicBezTo>
                <a:cubicBezTo>
                  <a:pt x="123" y="68"/>
                  <a:pt x="124" y="69"/>
                  <a:pt x="124" y="70"/>
                </a:cubicBezTo>
                <a:cubicBezTo>
                  <a:pt x="124" y="71"/>
                  <a:pt x="123" y="72"/>
                  <a:pt x="122" y="7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1049404" y="3408751"/>
            <a:ext cx="324456" cy="27740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1" name="Freeform 8"/>
          <p:cNvSpPr>
            <a:spLocks noEditPoints="1"/>
          </p:cNvSpPr>
          <p:nvPr/>
        </p:nvSpPr>
        <p:spPr bwMode="auto">
          <a:xfrm>
            <a:off x="10877918" y="4637619"/>
            <a:ext cx="307790" cy="326414"/>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Freeform 11"/>
          <p:cNvSpPr>
            <a:spLocks noEditPoints="1"/>
          </p:cNvSpPr>
          <p:nvPr/>
        </p:nvSpPr>
        <p:spPr bwMode="auto">
          <a:xfrm>
            <a:off x="1074996" y="4628307"/>
            <a:ext cx="263682" cy="34503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26"/>
          <p:cNvSpPr>
            <a:spLocks noEditPoints="1"/>
          </p:cNvSpPr>
          <p:nvPr/>
        </p:nvSpPr>
        <p:spPr bwMode="auto">
          <a:xfrm>
            <a:off x="1070586" y="2121622"/>
            <a:ext cx="272502" cy="32641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30"/>
          <p:cNvSpPr>
            <a:spLocks noEditPoints="1"/>
          </p:cNvSpPr>
          <p:nvPr/>
        </p:nvSpPr>
        <p:spPr bwMode="auto">
          <a:xfrm>
            <a:off x="10826771" y="2166974"/>
            <a:ext cx="324456" cy="236234"/>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TextBox 24"/>
          <p:cNvSpPr txBox="1"/>
          <p:nvPr/>
        </p:nvSpPr>
        <p:spPr>
          <a:xfrm>
            <a:off x="1559496" y="2037485"/>
            <a:ext cx="2952328"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559496" y="3290863"/>
            <a:ext cx="2664296"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559496" y="4454578"/>
            <a:ext cx="2304256"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667656" y="2037485"/>
            <a:ext cx="2952328"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955688" y="3290863"/>
            <a:ext cx="266429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315728" y="4454578"/>
            <a:ext cx="230425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14:presetBounceEnd="4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40000">
                                          <p:cBhvr additive="base">
                                            <p:cTn id="35"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0000">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14:bounceEnd="40000">
                                          <p:cBhvr additive="base">
                                            <p:cTn id="39"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0000">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0000">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0000">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14:bounceEnd="40000">
                                          <p:cBhvr additive="base">
                                            <p:cTn id="5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0000">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14:bounceEnd="40000">
                                          <p:cBhvr additive="base">
                                            <p:cTn id="55"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911924" y="1576758"/>
            <a:ext cx="6252723" cy="1003334"/>
            <a:chOff x="4911768" y="1576758"/>
            <a:chExt cx="6253537" cy="1003334"/>
          </a:xfrm>
        </p:grpSpPr>
        <p:sp>
          <p:nvSpPr>
            <p:cNvPr id="50" name="矩形 49"/>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2" name="组合 41"/>
          <p:cNvGrpSpPr/>
          <p:nvPr/>
        </p:nvGrpSpPr>
        <p:grpSpPr>
          <a:xfrm>
            <a:off x="4911924" y="2853252"/>
            <a:ext cx="6252723" cy="1003334"/>
            <a:chOff x="4911768" y="2853252"/>
            <a:chExt cx="6253537" cy="1003334"/>
          </a:xfrm>
        </p:grpSpPr>
        <p:sp>
          <p:nvSpPr>
            <p:cNvPr id="52" name="矩形 51"/>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3" name="组合 42"/>
          <p:cNvGrpSpPr/>
          <p:nvPr/>
        </p:nvGrpSpPr>
        <p:grpSpPr>
          <a:xfrm>
            <a:off x="4911924" y="4129746"/>
            <a:ext cx="6252723" cy="1003334"/>
            <a:chOff x="4911768" y="4129746"/>
            <a:chExt cx="6253537" cy="1003334"/>
          </a:xfrm>
        </p:grpSpPr>
        <p:sp>
          <p:nvSpPr>
            <p:cNvPr id="54" name="矩形 5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4" name="组合 43"/>
          <p:cNvGrpSpPr/>
          <p:nvPr/>
        </p:nvGrpSpPr>
        <p:grpSpPr>
          <a:xfrm>
            <a:off x="4911924" y="5406241"/>
            <a:ext cx="6252723" cy="1003334"/>
            <a:chOff x="4911768" y="5406241"/>
            <a:chExt cx="6253537" cy="1003334"/>
          </a:xfrm>
        </p:grpSpPr>
        <p:sp>
          <p:nvSpPr>
            <p:cNvPr id="56" name="矩形 55"/>
            <p:cNvSpPr/>
            <p:nvPr/>
          </p:nvSpPr>
          <p:spPr>
            <a:xfrm>
              <a:off x="4911769" y="5406241"/>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911768" y="5843274"/>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sp>
        <p:nvSpPr>
          <p:cNvPr id="9" name="Oval 25"/>
          <p:cNvSpPr/>
          <p:nvPr/>
        </p:nvSpPr>
        <p:spPr>
          <a:xfrm>
            <a:off x="4427942" y="1898086"/>
            <a:ext cx="192698" cy="192723"/>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17" name="Oval 35"/>
          <p:cNvSpPr/>
          <p:nvPr/>
        </p:nvSpPr>
        <p:spPr>
          <a:xfrm>
            <a:off x="4427942" y="3178242"/>
            <a:ext cx="192698"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2" name="Oval 51"/>
          <p:cNvSpPr/>
          <p:nvPr/>
        </p:nvSpPr>
        <p:spPr>
          <a:xfrm>
            <a:off x="4427942" y="4458397"/>
            <a:ext cx="192698" cy="192723"/>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7" name="Oval 64"/>
          <p:cNvSpPr/>
          <p:nvPr/>
        </p:nvSpPr>
        <p:spPr>
          <a:xfrm>
            <a:off x="4427942" y="5738553"/>
            <a:ext cx="192698"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nvGrpSpPr>
          <p:cNvPr id="2" name="组合 1"/>
          <p:cNvGrpSpPr/>
          <p:nvPr/>
        </p:nvGrpSpPr>
        <p:grpSpPr>
          <a:xfrm>
            <a:off x="1329937" y="1508770"/>
            <a:ext cx="3098007" cy="971355"/>
            <a:chOff x="1361399" y="1508768"/>
            <a:chExt cx="3098410" cy="971355"/>
          </a:xfrm>
        </p:grpSpPr>
        <p:grpSp>
          <p:nvGrpSpPr>
            <p:cNvPr id="5"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p>
            </p:txBody>
          </p:sp>
          <p:sp>
            <p:nvSpPr>
              <p:cNvPr id="7" name="Round Same Side Corner Rectangle 23"/>
              <p:cNvSpPr/>
              <p:nvPr/>
            </p:nvSpPr>
            <p:spPr>
              <a:xfrm rot="16200000">
                <a:off x="1080978" y="1406206"/>
                <a:ext cx="762001" cy="46085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cxnSp>
            <p:nvCxnSpPr>
              <p:cNvPr id="8" name="Straight Connector 24"/>
              <p:cNvCxnSpPr>
                <a:endCxn id="9" idx="2"/>
              </p:cNvCxnSpPr>
              <p:nvPr/>
            </p:nvCxnSpPr>
            <p:spPr>
              <a:xfrm flipV="1">
                <a:off x="2991445" y="1636635"/>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3200"/>
            </a:p>
          </p:txBody>
        </p:sp>
      </p:grpSp>
      <p:grpSp>
        <p:nvGrpSpPr>
          <p:cNvPr id="4" name="组合 3"/>
          <p:cNvGrpSpPr/>
          <p:nvPr/>
        </p:nvGrpSpPr>
        <p:grpSpPr>
          <a:xfrm>
            <a:off x="1327380" y="4069078"/>
            <a:ext cx="3100560" cy="971356"/>
            <a:chOff x="1358843" y="4069078"/>
            <a:chExt cx="3100964" cy="971356"/>
          </a:xfrm>
        </p:grpSpPr>
        <p:grpSp>
          <p:nvGrpSpPr>
            <p:cNvPr id="18"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cxnSp>
            <p:nvCxnSpPr>
              <p:cNvPr id="21" name="Straight Connector 50"/>
              <p:cNvCxnSpPr>
                <a:endCxn id="22" idx="2"/>
              </p:cNvCxnSpPr>
              <p:nvPr/>
            </p:nvCxnSpPr>
            <p:spPr>
              <a:xfrm>
                <a:off x="2991444" y="1636635"/>
                <a:ext cx="670724"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a:latin typeface="Impact" panose="020B0806030902050204" pitchFamily="34" charset="0"/>
              </a:endParaRPr>
            </a:p>
          </p:txBody>
        </p:sp>
      </p:grpSp>
      <p:grpSp>
        <p:nvGrpSpPr>
          <p:cNvPr id="3" name="组合 2"/>
          <p:cNvGrpSpPr/>
          <p:nvPr/>
        </p:nvGrpSpPr>
        <p:grpSpPr>
          <a:xfrm>
            <a:off x="1329937" y="2788923"/>
            <a:ext cx="3098005" cy="971356"/>
            <a:chOff x="1361399" y="2788923"/>
            <a:chExt cx="3098408" cy="971356"/>
          </a:xfrm>
        </p:grpSpPr>
        <p:grpSp>
          <p:nvGrpSpPr>
            <p:cNvPr id="1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cxnSp>
            <p:nvCxnSpPr>
              <p:cNvPr id="16" name="Straight Connector 34"/>
              <p:cNvCxnSpPr>
                <a:endCxn id="17" idx="2"/>
              </p:cNvCxnSpPr>
              <p:nvPr/>
            </p:nvCxnSpPr>
            <p:spPr>
              <a:xfrm>
                <a:off x="2991446" y="1636635"/>
                <a:ext cx="670719"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a:latin typeface="Impact" panose="020B0806030902050204" pitchFamily="34" charset="0"/>
              </a:endParaRPr>
            </a:p>
          </p:txBody>
        </p:sp>
      </p:grpSp>
      <p:grpSp>
        <p:nvGrpSpPr>
          <p:cNvPr id="39" name="组合 38"/>
          <p:cNvGrpSpPr/>
          <p:nvPr/>
        </p:nvGrpSpPr>
        <p:grpSpPr>
          <a:xfrm>
            <a:off x="1327383" y="5349234"/>
            <a:ext cx="3100559" cy="971356"/>
            <a:chOff x="1358844" y="5349234"/>
            <a:chExt cx="3100963" cy="971356"/>
          </a:xfrm>
        </p:grpSpPr>
        <p:grpSp>
          <p:nvGrpSpPr>
            <p:cNvPr id="23"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cxnSp>
            <p:nvCxnSpPr>
              <p:cNvPr id="26" name="Straight Connector 63"/>
              <p:cNvCxnSpPr>
                <a:endCxn id="27" idx="2"/>
              </p:cNvCxnSpPr>
              <p:nvPr/>
            </p:nvCxnSpPr>
            <p:spPr>
              <a:xfrm>
                <a:off x="2991446" y="1636635"/>
                <a:ext cx="670719"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grpSp>
      </p:grpSp>
      <p:sp>
        <p:nvSpPr>
          <p:cNvPr id="10" name="标题 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14:presetBounceEnd="37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7000">
                                          <p:cBhvr additive="base">
                                            <p:cTn id="7" dur="400" fill="hold"/>
                                            <p:tgtEl>
                                              <p:spTgt spid="2"/>
                                            </p:tgtEl>
                                            <p:attrNameLst>
                                              <p:attrName>ppt_x</p:attrName>
                                            </p:attrNameLst>
                                          </p:cBhvr>
                                          <p:tavLst>
                                            <p:tav tm="0">
                                              <p:val>
                                                <p:strVal val="0-#ppt_w/2"/>
                                              </p:val>
                                            </p:tav>
                                            <p:tav tm="100000">
                                              <p:val>
                                                <p:strVal val="#ppt_x"/>
                                              </p:val>
                                            </p:tav>
                                          </p:tavLst>
                                        </p:anim>
                                        <p:anim calcmode="lin" valueType="num" p14:bounceEnd="37000">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50" fill="hold"/>
                                            <p:tgtEl>
                                              <p:spTgt spid="9"/>
                                            </p:tgtEl>
                                            <p:attrNameLst>
                                              <p:attrName>ppt_w</p:attrName>
                                            </p:attrNameLst>
                                          </p:cBhvr>
                                          <p:tavLst>
                                            <p:tav tm="0">
                                              <p:val>
                                                <p:fltVal val="0"/>
                                              </p:val>
                                            </p:tav>
                                            <p:tav tm="100000">
                                              <p:val>
                                                <p:strVal val="#ppt_w"/>
                                              </p:val>
                                            </p:tav>
                                          </p:tavLst>
                                        </p:anim>
                                        <p:anim calcmode="lin" valueType="num">
                                          <p:cBhvr>
                                            <p:cTn id="13" dur="25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2" fill="hold" nodeType="afterEffect">
                                      <p:stCondLst>
                                        <p:cond delay="10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p:tgtEl>
                                              <p:spTgt spid="41"/>
                                            </p:tgtEl>
                                            <p:attrNameLst>
                                              <p:attrName>ppt_x</p:attrName>
                                            </p:attrNameLst>
                                          </p:cBhvr>
                                          <p:tavLst>
                                            <p:tav tm="0">
                                              <p:val>
                                                <p:strVal val="#ppt_x+#ppt_w*1.125000"/>
                                              </p:val>
                                            </p:tav>
                                            <p:tav tm="100000">
                                              <p:val>
                                                <p:strVal val="#ppt_x"/>
                                              </p:val>
                                            </p:tav>
                                          </p:tavLst>
                                        </p:anim>
                                        <p:animEffect transition="in" filter="wipe(left)">
                                          <p:cBhvr>
                                            <p:cTn id="18" dur="500"/>
                                            <p:tgtEl>
                                              <p:spTgt spid="41"/>
                                            </p:tgtEl>
                                          </p:cBhvr>
                                        </p:animEffect>
                                      </p:childTnLst>
                                    </p:cTn>
                                  </p:par>
                                </p:childTnLst>
                              </p:cTn>
                            </p:par>
                            <p:par>
                              <p:cTn id="19" fill="hold">
                                <p:stCondLst>
                                  <p:cond delay="1600"/>
                                </p:stCondLst>
                                <p:childTnLst>
                                  <p:par>
                                    <p:cTn id="20" presetID="2" presetClass="entr" presetSubtype="8" accel="50000" fill="hold" nodeType="afterEffect" p14:presetBounceEnd="37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37000">
                                          <p:cBhvr additive="base">
                                            <p:cTn id="22" dur="400" fill="hold"/>
                                            <p:tgtEl>
                                              <p:spTgt spid="3"/>
                                            </p:tgtEl>
                                            <p:attrNameLst>
                                              <p:attrName>ppt_x</p:attrName>
                                            </p:attrNameLst>
                                          </p:cBhvr>
                                          <p:tavLst>
                                            <p:tav tm="0">
                                              <p:val>
                                                <p:strVal val="0-#ppt_w/2"/>
                                              </p:val>
                                            </p:tav>
                                            <p:tav tm="100000">
                                              <p:val>
                                                <p:strVal val="#ppt_x"/>
                                              </p:val>
                                            </p:tav>
                                          </p:tavLst>
                                        </p:anim>
                                        <p:anim calcmode="lin" valueType="num" p14:bounceEnd="37000">
                                          <p:cBhvr additive="base">
                                            <p:cTn id="23" dur="4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100"/>
                                </p:stCondLst>
                                <p:childTnLst>
                                  <p:par>
                                    <p:cTn id="25" presetID="2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250" fill="hold"/>
                                            <p:tgtEl>
                                              <p:spTgt spid="17"/>
                                            </p:tgtEl>
                                            <p:attrNameLst>
                                              <p:attrName>ppt_w</p:attrName>
                                            </p:attrNameLst>
                                          </p:cBhvr>
                                          <p:tavLst>
                                            <p:tav tm="0">
                                              <p:val>
                                                <p:fltVal val="0"/>
                                              </p:val>
                                            </p:tav>
                                            <p:tav tm="100000">
                                              <p:val>
                                                <p:strVal val="#ppt_w"/>
                                              </p:val>
                                            </p:tav>
                                          </p:tavLst>
                                        </p:anim>
                                        <p:anim calcmode="lin" valueType="num">
                                          <p:cBhvr>
                                            <p:cTn id="28" dur="250" fill="hold"/>
                                            <p:tgtEl>
                                              <p:spTgt spid="17"/>
                                            </p:tgtEl>
                                            <p:attrNameLst>
                                              <p:attrName>ppt_h</p:attrName>
                                            </p:attrNameLst>
                                          </p:cBhvr>
                                          <p:tavLst>
                                            <p:tav tm="0">
                                              <p:val>
                                                <p:fltVal val="0"/>
                                              </p:val>
                                            </p:tav>
                                            <p:tav tm="100000">
                                              <p:val>
                                                <p:strVal val="#ppt_h"/>
                                              </p:val>
                                            </p:tav>
                                          </p:tavLst>
                                        </p:anim>
                                      </p:childTnLst>
                                    </p:cTn>
                                  </p:par>
                                </p:childTnLst>
                              </p:cTn>
                            </p:par>
                            <p:par>
                              <p:cTn id="29" fill="hold">
                                <p:stCondLst>
                                  <p:cond delay="2600"/>
                                </p:stCondLst>
                                <p:childTnLst>
                                  <p:par>
                                    <p:cTn id="30" presetID="12" presetClass="entr" presetSubtype="2" fill="hold" nodeType="after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left)">
                                          <p:cBhvr>
                                            <p:cTn id="33" dur="500"/>
                                            <p:tgtEl>
                                              <p:spTgt spid="42"/>
                                            </p:tgtEl>
                                          </p:cBhvr>
                                        </p:animEffect>
                                      </p:childTnLst>
                                    </p:cTn>
                                  </p:par>
                                </p:childTnLst>
                              </p:cTn>
                            </p:par>
                            <p:par>
                              <p:cTn id="34" fill="hold">
                                <p:stCondLst>
                                  <p:cond delay="3200"/>
                                </p:stCondLst>
                                <p:childTnLst>
                                  <p:par>
                                    <p:cTn id="35" presetID="2" presetClass="entr" presetSubtype="8" accel="50000" fill="hold" nodeType="afterEffect" p14:presetBounceEnd="37000">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14:bounceEnd="37000">
                                          <p:cBhvr additive="base">
                                            <p:cTn id="37" dur="400" fill="hold"/>
                                            <p:tgtEl>
                                              <p:spTgt spid="4"/>
                                            </p:tgtEl>
                                            <p:attrNameLst>
                                              <p:attrName>ppt_x</p:attrName>
                                            </p:attrNameLst>
                                          </p:cBhvr>
                                          <p:tavLst>
                                            <p:tav tm="0">
                                              <p:val>
                                                <p:strVal val="0-#ppt_w/2"/>
                                              </p:val>
                                            </p:tav>
                                            <p:tav tm="100000">
                                              <p:val>
                                                <p:strVal val="#ppt_x"/>
                                              </p:val>
                                            </p:tav>
                                          </p:tavLst>
                                        </p:anim>
                                        <p:anim calcmode="lin" valueType="num" p14:bounceEnd="37000">
                                          <p:cBhvr additive="base">
                                            <p:cTn id="38" dur="400" fill="hold"/>
                                            <p:tgtEl>
                                              <p:spTgt spid="4"/>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23" presetClass="entr" presetSubtype="16"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250" fill="hold"/>
                                            <p:tgtEl>
                                              <p:spTgt spid="22"/>
                                            </p:tgtEl>
                                            <p:attrNameLst>
                                              <p:attrName>ppt_w</p:attrName>
                                            </p:attrNameLst>
                                          </p:cBhvr>
                                          <p:tavLst>
                                            <p:tav tm="0">
                                              <p:val>
                                                <p:fltVal val="0"/>
                                              </p:val>
                                            </p:tav>
                                            <p:tav tm="100000">
                                              <p:val>
                                                <p:strVal val="#ppt_w"/>
                                              </p:val>
                                            </p:tav>
                                          </p:tavLst>
                                        </p:anim>
                                        <p:anim calcmode="lin" valueType="num">
                                          <p:cBhvr>
                                            <p:cTn id="43" dur="250" fill="hold"/>
                                            <p:tgtEl>
                                              <p:spTgt spid="22"/>
                                            </p:tgtEl>
                                            <p:attrNameLst>
                                              <p:attrName>ppt_h</p:attrName>
                                            </p:attrNameLst>
                                          </p:cBhvr>
                                          <p:tavLst>
                                            <p:tav tm="0">
                                              <p:val>
                                                <p:fltVal val="0"/>
                                              </p:val>
                                            </p:tav>
                                            <p:tav tm="100000">
                                              <p:val>
                                                <p:strVal val="#ppt_h"/>
                                              </p:val>
                                            </p:tav>
                                          </p:tavLst>
                                        </p:anim>
                                      </p:childTnLst>
                                    </p:cTn>
                                  </p:par>
                                </p:childTnLst>
                              </p:cTn>
                            </p:par>
                            <p:par>
                              <p:cTn id="44" fill="hold">
                                <p:stCondLst>
                                  <p:cond delay="4200"/>
                                </p:stCondLst>
                                <p:childTnLst>
                                  <p:par>
                                    <p:cTn id="45" presetID="12" presetClass="entr" presetSubtype="2" fill="hold" nodeType="afterEffect">
                                      <p:stCondLst>
                                        <p:cond delay="10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ppt_x</p:attrName>
                                            </p:attrNameLst>
                                          </p:cBhvr>
                                          <p:tavLst>
                                            <p:tav tm="0">
                                              <p:val>
                                                <p:strVal val="#ppt_x+#ppt_w*1.125000"/>
                                              </p:val>
                                            </p:tav>
                                            <p:tav tm="100000">
                                              <p:val>
                                                <p:strVal val="#ppt_x"/>
                                              </p:val>
                                            </p:tav>
                                          </p:tavLst>
                                        </p:anim>
                                        <p:animEffect transition="in" filter="wipe(left)">
                                          <p:cBhvr>
                                            <p:cTn id="48" dur="500"/>
                                            <p:tgtEl>
                                              <p:spTgt spid="43"/>
                                            </p:tgtEl>
                                          </p:cBhvr>
                                        </p:animEffect>
                                      </p:childTnLst>
                                    </p:cTn>
                                  </p:par>
                                </p:childTnLst>
                              </p:cTn>
                            </p:par>
                            <p:par>
                              <p:cTn id="49" fill="hold">
                                <p:stCondLst>
                                  <p:cond delay="4800"/>
                                </p:stCondLst>
                                <p:childTnLst>
                                  <p:par>
                                    <p:cTn id="50" presetID="2" presetClass="entr" presetSubtype="8" accel="50000" fill="hold" nodeType="afterEffect" p14:presetBounceEnd="37000">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14:bounceEnd="37000">
                                          <p:cBhvr additive="base">
                                            <p:cTn id="52" dur="400" fill="hold"/>
                                            <p:tgtEl>
                                              <p:spTgt spid="39"/>
                                            </p:tgtEl>
                                            <p:attrNameLst>
                                              <p:attrName>ppt_x</p:attrName>
                                            </p:attrNameLst>
                                          </p:cBhvr>
                                          <p:tavLst>
                                            <p:tav tm="0">
                                              <p:val>
                                                <p:strVal val="0-#ppt_w/2"/>
                                              </p:val>
                                            </p:tav>
                                            <p:tav tm="100000">
                                              <p:val>
                                                <p:strVal val="#ppt_x"/>
                                              </p:val>
                                            </p:tav>
                                          </p:tavLst>
                                        </p:anim>
                                        <p:anim calcmode="lin" valueType="num" p14:bounceEnd="37000">
                                          <p:cBhvr additive="base">
                                            <p:cTn id="53" dur="400" fill="hold"/>
                                            <p:tgtEl>
                                              <p:spTgt spid="39"/>
                                            </p:tgtEl>
                                            <p:attrNameLst>
                                              <p:attrName>ppt_y</p:attrName>
                                            </p:attrNameLst>
                                          </p:cBhvr>
                                          <p:tavLst>
                                            <p:tav tm="0">
                                              <p:val>
                                                <p:strVal val="#ppt_y"/>
                                              </p:val>
                                            </p:tav>
                                            <p:tav tm="100000">
                                              <p:val>
                                                <p:strVal val="#ppt_y"/>
                                              </p:val>
                                            </p:tav>
                                          </p:tavLst>
                                        </p:anim>
                                      </p:childTnLst>
                                    </p:cTn>
                                  </p:par>
                                </p:childTnLst>
                              </p:cTn>
                            </p:par>
                            <p:par>
                              <p:cTn id="54" fill="hold">
                                <p:stCondLst>
                                  <p:cond delay="5300"/>
                                </p:stCondLst>
                                <p:childTnLst>
                                  <p:par>
                                    <p:cTn id="55" presetID="23"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250" fill="hold"/>
                                            <p:tgtEl>
                                              <p:spTgt spid="27"/>
                                            </p:tgtEl>
                                            <p:attrNameLst>
                                              <p:attrName>ppt_w</p:attrName>
                                            </p:attrNameLst>
                                          </p:cBhvr>
                                          <p:tavLst>
                                            <p:tav tm="0">
                                              <p:val>
                                                <p:fltVal val="0"/>
                                              </p:val>
                                            </p:tav>
                                            <p:tav tm="100000">
                                              <p:val>
                                                <p:strVal val="#ppt_w"/>
                                              </p:val>
                                            </p:tav>
                                          </p:tavLst>
                                        </p:anim>
                                        <p:anim calcmode="lin" valueType="num">
                                          <p:cBhvr>
                                            <p:cTn id="58" dur="250" fill="hold"/>
                                            <p:tgtEl>
                                              <p:spTgt spid="27"/>
                                            </p:tgtEl>
                                            <p:attrNameLst>
                                              <p:attrName>ppt_h</p:attrName>
                                            </p:attrNameLst>
                                          </p:cBhvr>
                                          <p:tavLst>
                                            <p:tav tm="0">
                                              <p:val>
                                                <p:fltVal val="0"/>
                                              </p:val>
                                            </p:tav>
                                            <p:tav tm="100000">
                                              <p:val>
                                                <p:strVal val="#ppt_h"/>
                                              </p:val>
                                            </p:tav>
                                          </p:tavLst>
                                        </p:anim>
                                      </p:childTnLst>
                                    </p:cTn>
                                  </p:par>
                                </p:childTnLst>
                              </p:cTn>
                            </p:par>
                            <p:par>
                              <p:cTn id="59" fill="hold">
                                <p:stCondLst>
                                  <p:cond delay="5800"/>
                                </p:stCondLst>
                                <p:childTnLst>
                                  <p:par>
                                    <p:cTn id="60" presetID="12" presetClass="entr" presetSubtype="2" fill="hold" nodeType="afterEffect">
                                      <p:stCondLst>
                                        <p:cond delay="10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p:tgtEl>
                                              <p:spTgt spid="44"/>
                                            </p:tgtEl>
                                            <p:attrNameLst>
                                              <p:attrName>ppt_x</p:attrName>
                                            </p:attrNameLst>
                                          </p:cBhvr>
                                          <p:tavLst>
                                            <p:tav tm="0">
                                              <p:val>
                                                <p:strVal val="#ppt_x+#ppt_w*1.125000"/>
                                              </p:val>
                                            </p:tav>
                                            <p:tav tm="100000">
                                              <p:val>
                                                <p:strVal val="#ppt_x"/>
                                              </p:val>
                                            </p:tav>
                                          </p:tavLst>
                                        </p:anim>
                                        <p:animEffect transition="in" filter="wipe(left)">
                                          <p:cBhvr>
                                            <p:cTn id="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50" fill="hold"/>
                                            <p:tgtEl>
                                              <p:spTgt spid="9"/>
                                            </p:tgtEl>
                                            <p:attrNameLst>
                                              <p:attrName>ppt_w</p:attrName>
                                            </p:attrNameLst>
                                          </p:cBhvr>
                                          <p:tavLst>
                                            <p:tav tm="0">
                                              <p:val>
                                                <p:fltVal val="0"/>
                                              </p:val>
                                            </p:tav>
                                            <p:tav tm="100000">
                                              <p:val>
                                                <p:strVal val="#ppt_w"/>
                                              </p:val>
                                            </p:tav>
                                          </p:tavLst>
                                        </p:anim>
                                        <p:anim calcmode="lin" valueType="num">
                                          <p:cBhvr>
                                            <p:cTn id="13" dur="25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2" fill="hold" nodeType="afterEffect">
                                      <p:stCondLst>
                                        <p:cond delay="10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p:tgtEl>
                                              <p:spTgt spid="41"/>
                                            </p:tgtEl>
                                            <p:attrNameLst>
                                              <p:attrName>ppt_x</p:attrName>
                                            </p:attrNameLst>
                                          </p:cBhvr>
                                          <p:tavLst>
                                            <p:tav tm="0">
                                              <p:val>
                                                <p:strVal val="#ppt_x+#ppt_w*1.125000"/>
                                              </p:val>
                                            </p:tav>
                                            <p:tav tm="100000">
                                              <p:val>
                                                <p:strVal val="#ppt_x"/>
                                              </p:val>
                                            </p:tav>
                                          </p:tavLst>
                                        </p:anim>
                                        <p:animEffect transition="in" filter="wipe(left)">
                                          <p:cBhvr>
                                            <p:cTn id="18" dur="500"/>
                                            <p:tgtEl>
                                              <p:spTgt spid="41"/>
                                            </p:tgtEl>
                                          </p:cBhvr>
                                        </p:animEffect>
                                      </p:childTnLst>
                                    </p:cTn>
                                  </p:par>
                                </p:childTnLst>
                              </p:cTn>
                            </p:par>
                            <p:par>
                              <p:cTn id="19" fill="hold">
                                <p:stCondLst>
                                  <p:cond delay="1600"/>
                                </p:stCondLst>
                                <p:childTnLst>
                                  <p:par>
                                    <p:cTn id="20" presetID="2" presetClass="entr" presetSubtype="8" ac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400" fill="hold"/>
                                            <p:tgtEl>
                                              <p:spTgt spid="3"/>
                                            </p:tgtEl>
                                            <p:attrNameLst>
                                              <p:attrName>ppt_x</p:attrName>
                                            </p:attrNameLst>
                                          </p:cBhvr>
                                          <p:tavLst>
                                            <p:tav tm="0">
                                              <p:val>
                                                <p:strVal val="0-#ppt_w/2"/>
                                              </p:val>
                                            </p:tav>
                                            <p:tav tm="100000">
                                              <p:val>
                                                <p:strVal val="#ppt_x"/>
                                              </p:val>
                                            </p:tav>
                                          </p:tavLst>
                                        </p:anim>
                                        <p:anim calcmode="lin" valueType="num">
                                          <p:cBhvr additive="base">
                                            <p:cTn id="23" dur="4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100"/>
                                </p:stCondLst>
                                <p:childTnLst>
                                  <p:par>
                                    <p:cTn id="25" presetID="2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250" fill="hold"/>
                                            <p:tgtEl>
                                              <p:spTgt spid="17"/>
                                            </p:tgtEl>
                                            <p:attrNameLst>
                                              <p:attrName>ppt_w</p:attrName>
                                            </p:attrNameLst>
                                          </p:cBhvr>
                                          <p:tavLst>
                                            <p:tav tm="0">
                                              <p:val>
                                                <p:fltVal val="0"/>
                                              </p:val>
                                            </p:tav>
                                            <p:tav tm="100000">
                                              <p:val>
                                                <p:strVal val="#ppt_w"/>
                                              </p:val>
                                            </p:tav>
                                          </p:tavLst>
                                        </p:anim>
                                        <p:anim calcmode="lin" valueType="num">
                                          <p:cBhvr>
                                            <p:cTn id="28" dur="250" fill="hold"/>
                                            <p:tgtEl>
                                              <p:spTgt spid="17"/>
                                            </p:tgtEl>
                                            <p:attrNameLst>
                                              <p:attrName>ppt_h</p:attrName>
                                            </p:attrNameLst>
                                          </p:cBhvr>
                                          <p:tavLst>
                                            <p:tav tm="0">
                                              <p:val>
                                                <p:fltVal val="0"/>
                                              </p:val>
                                            </p:tav>
                                            <p:tav tm="100000">
                                              <p:val>
                                                <p:strVal val="#ppt_h"/>
                                              </p:val>
                                            </p:tav>
                                          </p:tavLst>
                                        </p:anim>
                                      </p:childTnLst>
                                    </p:cTn>
                                  </p:par>
                                </p:childTnLst>
                              </p:cTn>
                            </p:par>
                            <p:par>
                              <p:cTn id="29" fill="hold">
                                <p:stCondLst>
                                  <p:cond delay="2600"/>
                                </p:stCondLst>
                                <p:childTnLst>
                                  <p:par>
                                    <p:cTn id="30" presetID="12" presetClass="entr" presetSubtype="2" fill="hold" nodeType="after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left)">
                                          <p:cBhvr>
                                            <p:cTn id="33" dur="500"/>
                                            <p:tgtEl>
                                              <p:spTgt spid="42"/>
                                            </p:tgtEl>
                                          </p:cBhvr>
                                        </p:animEffect>
                                      </p:childTnLst>
                                    </p:cTn>
                                  </p:par>
                                </p:childTnLst>
                              </p:cTn>
                            </p:par>
                            <p:par>
                              <p:cTn id="34" fill="hold">
                                <p:stCondLst>
                                  <p:cond delay="3200"/>
                                </p:stCondLst>
                                <p:childTnLst>
                                  <p:par>
                                    <p:cTn id="35" presetID="2" presetClass="entr" presetSubtype="8" accel="5000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400" fill="hold"/>
                                            <p:tgtEl>
                                              <p:spTgt spid="4"/>
                                            </p:tgtEl>
                                            <p:attrNameLst>
                                              <p:attrName>ppt_x</p:attrName>
                                            </p:attrNameLst>
                                          </p:cBhvr>
                                          <p:tavLst>
                                            <p:tav tm="0">
                                              <p:val>
                                                <p:strVal val="0-#ppt_w/2"/>
                                              </p:val>
                                            </p:tav>
                                            <p:tav tm="100000">
                                              <p:val>
                                                <p:strVal val="#ppt_x"/>
                                              </p:val>
                                            </p:tav>
                                          </p:tavLst>
                                        </p:anim>
                                        <p:anim calcmode="lin" valueType="num">
                                          <p:cBhvr additive="base">
                                            <p:cTn id="38" dur="400" fill="hold"/>
                                            <p:tgtEl>
                                              <p:spTgt spid="4"/>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23" presetClass="entr" presetSubtype="16"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250" fill="hold"/>
                                            <p:tgtEl>
                                              <p:spTgt spid="22"/>
                                            </p:tgtEl>
                                            <p:attrNameLst>
                                              <p:attrName>ppt_w</p:attrName>
                                            </p:attrNameLst>
                                          </p:cBhvr>
                                          <p:tavLst>
                                            <p:tav tm="0">
                                              <p:val>
                                                <p:fltVal val="0"/>
                                              </p:val>
                                            </p:tav>
                                            <p:tav tm="100000">
                                              <p:val>
                                                <p:strVal val="#ppt_w"/>
                                              </p:val>
                                            </p:tav>
                                          </p:tavLst>
                                        </p:anim>
                                        <p:anim calcmode="lin" valueType="num">
                                          <p:cBhvr>
                                            <p:cTn id="43" dur="250" fill="hold"/>
                                            <p:tgtEl>
                                              <p:spTgt spid="22"/>
                                            </p:tgtEl>
                                            <p:attrNameLst>
                                              <p:attrName>ppt_h</p:attrName>
                                            </p:attrNameLst>
                                          </p:cBhvr>
                                          <p:tavLst>
                                            <p:tav tm="0">
                                              <p:val>
                                                <p:fltVal val="0"/>
                                              </p:val>
                                            </p:tav>
                                            <p:tav tm="100000">
                                              <p:val>
                                                <p:strVal val="#ppt_h"/>
                                              </p:val>
                                            </p:tav>
                                          </p:tavLst>
                                        </p:anim>
                                      </p:childTnLst>
                                    </p:cTn>
                                  </p:par>
                                </p:childTnLst>
                              </p:cTn>
                            </p:par>
                            <p:par>
                              <p:cTn id="44" fill="hold">
                                <p:stCondLst>
                                  <p:cond delay="4200"/>
                                </p:stCondLst>
                                <p:childTnLst>
                                  <p:par>
                                    <p:cTn id="45" presetID="12" presetClass="entr" presetSubtype="2" fill="hold" nodeType="afterEffect">
                                      <p:stCondLst>
                                        <p:cond delay="10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ppt_x</p:attrName>
                                            </p:attrNameLst>
                                          </p:cBhvr>
                                          <p:tavLst>
                                            <p:tav tm="0">
                                              <p:val>
                                                <p:strVal val="#ppt_x+#ppt_w*1.125000"/>
                                              </p:val>
                                            </p:tav>
                                            <p:tav tm="100000">
                                              <p:val>
                                                <p:strVal val="#ppt_x"/>
                                              </p:val>
                                            </p:tav>
                                          </p:tavLst>
                                        </p:anim>
                                        <p:animEffect transition="in" filter="wipe(left)">
                                          <p:cBhvr>
                                            <p:cTn id="48" dur="500"/>
                                            <p:tgtEl>
                                              <p:spTgt spid="43"/>
                                            </p:tgtEl>
                                          </p:cBhvr>
                                        </p:animEffect>
                                      </p:childTnLst>
                                    </p:cTn>
                                  </p:par>
                                </p:childTnLst>
                              </p:cTn>
                            </p:par>
                            <p:par>
                              <p:cTn id="49" fill="hold">
                                <p:stCondLst>
                                  <p:cond delay="4800"/>
                                </p:stCondLst>
                                <p:childTnLst>
                                  <p:par>
                                    <p:cTn id="50" presetID="2" presetClass="entr" presetSubtype="8" accel="50000" fill="hold"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400" fill="hold"/>
                                            <p:tgtEl>
                                              <p:spTgt spid="39"/>
                                            </p:tgtEl>
                                            <p:attrNameLst>
                                              <p:attrName>ppt_x</p:attrName>
                                            </p:attrNameLst>
                                          </p:cBhvr>
                                          <p:tavLst>
                                            <p:tav tm="0">
                                              <p:val>
                                                <p:strVal val="0-#ppt_w/2"/>
                                              </p:val>
                                            </p:tav>
                                            <p:tav tm="100000">
                                              <p:val>
                                                <p:strVal val="#ppt_x"/>
                                              </p:val>
                                            </p:tav>
                                          </p:tavLst>
                                        </p:anim>
                                        <p:anim calcmode="lin" valueType="num">
                                          <p:cBhvr additive="base">
                                            <p:cTn id="53" dur="400" fill="hold"/>
                                            <p:tgtEl>
                                              <p:spTgt spid="39"/>
                                            </p:tgtEl>
                                            <p:attrNameLst>
                                              <p:attrName>ppt_y</p:attrName>
                                            </p:attrNameLst>
                                          </p:cBhvr>
                                          <p:tavLst>
                                            <p:tav tm="0">
                                              <p:val>
                                                <p:strVal val="#ppt_y"/>
                                              </p:val>
                                            </p:tav>
                                            <p:tav tm="100000">
                                              <p:val>
                                                <p:strVal val="#ppt_y"/>
                                              </p:val>
                                            </p:tav>
                                          </p:tavLst>
                                        </p:anim>
                                      </p:childTnLst>
                                    </p:cTn>
                                  </p:par>
                                </p:childTnLst>
                              </p:cTn>
                            </p:par>
                            <p:par>
                              <p:cTn id="54" fill="hold">
                                <p:stCondLst>
                                  <p:cond delay="5300"/>
                                </p:stCondLst>
                                <p:childTnLst>
                                  <p:par>
                                    <p:cTn id="55" presetID="23"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250" fill="hold"/>
                                            <p:tgtEl>
                                              <p:spTgt spid="27"/>
                                            </p:tgtEl>
                                            <p:attrNameLst>
                                              <p:attrName>ppt_w</p:attrName>
                                            </p:attrNameLst>
                                          </p:cBhvr>
                                          <p:tavLst>
                                            <p:tav tm="0">
                                              <p:val>
                                                <p:fltVal val="0"/>
                                              </p:val>
                                            </p:tav>
                                            <p:tav tm="100000">
                                              <p:val>
                                                <p:strVal val="#ppt_w"/>
                                              </p:val>
                                            </p:tav>
                                          </p:tavLst>
                                        </p:anim>
                                        <p:anim calcmode="lin" valueType="num">
                                          <p:cBhvr>
                                            <p:cTn id="58" dur="250" fill="hold"/>
                                            <p:tgtEl>
                                              <p:spTgt spid="27"/>
                                            </p:tgtEl>
                                            <p:attrNameLst>
                                              <p:attrName>ppt_h</p:attrName>
                                            </p:attrNameLst>
                                          </p:cBhvr>
                                          <p:tavLst>
                                            <p:tav tm="0">
                                              <p:val>
                                                <p:fltVal val="0"/>
                                              </p:val>
                                            </p:tav>
                                            <p:tav tm="100000">
                                              <p:val>
                                                <p:strVal val="#ppt_h"/>
                                              </p:val>
                                            </p:tav>
                                          </p:tavLst>
                                        </p:anim>
                                      </p:childTnLst>
                                    </p:cTn>
                                  </p:par>
                                </p:childTnLst>
                              </p:cTn>
                            </p:par>
                            <p:par>
                              <p:cTn id="59" fill="hold">
                                <p:stCondLst>
                                  <p:cond delay="5800"/>
                                </p:stCondLst>
                                <p:childTnLst>
                                  <p:par>
                                    <p:cTn id="60" presetID="12" presetClass="entr" presetSubtype="2" fill="hold" nodeType="afterEffect">
                                      <p:stCondLst>
                                        <p:cond delay="10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p:tgtEl>
                                              <p:spTgt spid="44"/>
                                            </p:tgtEl>
                                            <p:attrNameLst>
                                              <p:attrName>ppt_x</p:attrName>
                                            </p:attrNameLst>
                                          </p:cBhvr>
                                          <p:tavLst>
                                            <p:tav tm="0">
                                              <p:val>
                                                <p:strVal val="#ppt_x+#ppt_w*1.125000"/>
                                              </p:val>
                                            </p:tav>
                                            <p:tav tm="100000">
                                              <p:val>
                                                <p:strVal val="#ppt_x"/>
                                              </p:val>
                                            </p:tav>
                                          </p:tavLst>
                                        </p:anim>
                                        <p:animEffect transition="in" filter="wipe(left)">
                                          <p:cBhvr>
                                            <p:cTn id="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43"/>
          <p:cNvCxnSpPr/>
          <p:nvPr/>
        </p:nvCxnSpPr>
        <p:spPr>
          <a:xfrm>
            <a:off x="1104046" y="3640592"/>
            <a:ext cx="9983913" cy="0"/>
          </a:xfrm>
          <a:prstGeom prst="line">
            <a:avLst/>
          </a:prstGeom>
          <a:ln w="19050">
            <a:solidFill>
              <a:schemeClr val="tx1">
                <a:lumMod val="65000"/>
                <a:lumOff val="3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7" name="Rounded Rectangle 37"/>
          <p:cNvSpPr>
            <a:spLocks noChangeAspect="1"/>
          </p:cNvSpPr>
          <p:nvPr/>
        </p:nvSpPr>
        <p:spPr>
          <a:xfrm>
            <a:off x="1459945"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01</a:t>
            </a:r>
            <a:endParaRPr lang="en-US" sz="3555" b="1" dirty="0">
              <a:solidFill>
                <a:schemeClr val="accent1"/>
              </a:solidFill>
            </a:endParaRPr>
          </a:p>
        </p:txBody>
      </p:sp>
      <p:sp>
        <p:nvSpPr>
          <p:cNvPr id="100" name="Rounded Rectangle 39"/>
          <p:cNvSpPr>
            <a:spLocks noChangeAspect="1"/>
          </p:cNvSpPr>
          <p:nvPr/>
        </p:nvSpPr>
        <p:spPr>
          <a:xfrm>
            <a:off x="314608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02</a:t>
            </a:r>
            <a:endParaRPr lang="en-US" sz="3555" dirty="0">
              <a:solidFill>
                <a:schemeClr val="bg1"/>
              </a:solidFill>
            </a:endParaRPr>
          </a:p>
        </p:txBody>
      </p:sp>
      <p:sp>
        <p:nvSpPr>
          <p:cNvPr id="106" name="Rounded Rectangle 40"/>
          <p:cNvSpPr>
            <a:spLocks noChangeAspect="1"/>
          </p:cNvSpPr>
          <p:nvPr/>
        </p:nvSpPr>
        <p:spPr>
          <a:xfrm>
            <a:off x="4832232"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03</a:t>
            </a:r>
            <a:endParaRPr lang="en-US" sz="3555" dirty="0">
              <a:solidFill>
                <a:schemeClr val="accent1"/>
              </a:solidFill>
            </a:endParaRPr>
          </a:p>
        </p:txBody>
      </p:sp>
      <p:sp>
        <p:nvSpPr>
          <p:cNvPr id="124" name="Rounded Rectangle 41"/>
          <p:cNvSpPr>
            <a:spLocks noChangeAspect="1"/>
          </p:cNvSpPr>
          <p:nvPr/>
        </p:nvSpPr>
        <p:spPr>
          <a:xfrm>
            <a:off x="6518375"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04</a:t>
            </a:r>
            <a:endParaRPr lang="en-US" sz="3555" dirty="0">
              <a:solidFill>
                <a:schemeClr val="bg1"/>
              </a:solidFill>
            </a:endParaRPr>
          </a:p>
        </p:txBody>
      </p:sp>
      <p:sp>
        <p:nvSpPr>
          <p:cNvPr id="131" name="Rounded Rectangle 53"/>
          <p:cNvSpPr>
            <a:spLocks noChangeAspect="1"/>
          </p:cNvSpPr>
          <p:nvPr/>
        </p:nvSpPr>
        <p:spPr>
          <a:xfrm>
            <a:off x="8204518" y="3259943"/>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05</a:t>
            </a:r>
            <a:endParaRPr lang="en-US" sz="3555" dirty="0">
              <a:solidFill>
                <a:schemeClr val="accent1"/>
              </a:solidFill>
            </a:endParaRPr>
          </a:p>
        </p:txBody>
      </p:sp>
      <p:sp>
        <p:nvSpPr>
          <p:cNvPr id="135" name="Rounded Rectangle 74"/>
          <p:cNvSpPr>
            <a:spLocks noChangeAspect="1"/>
          </p:cNvSpPr>
          <p:nvPr/>
        </p:nvSpPr>
        <p:spPr>
          <a:xfrm>
            <a:off x="9890659" y="3259943"/>
            <a:ext cx="84140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06</a:t>
            </a:r>
            <a:endParaRPr lang="en-US" sz="3555" dirty="0">
              <a:solidFill>
                <a:schemeClr val="bg1"/>
              </a:solidFill>
            </a:endParaRPr>
          </a:p>
        </p:txBody>
      </p:sp>
      <p:sp>
        <p:nvSpPr>
          <p:cNvPr id="41" name="矩形 40"/>
          <p:cNvSpPr/>
          <p:nvPr/>
        </p:nvSpPr>
        <p:spPr>
          <a:xfrm>
            <a:off x="2506093"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2506090"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4" name="矩形 43"/>
          <p:cNvSpPr/>
          <p:nvPr/>
        </p:nvSpPr>
        <p:spPr>
          <a:xfrm>
            <a:off x="5881614"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5881611"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6" name="矩形 45"/>
          <p:cNvSpPr/>
          <p:nvPr/>
        </p:nvSpPr>
        <p:spPr>
          <a:xfrm>
            <a:off x="9250665" y="1537857"/>
            <a:ext cx="1210412"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250662" y="1918566"/>
            <a:ext cx="2143254"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8" name="矩形 47"/>
          <p:cNvSpPr/>
          <p:nvPr/>
        </p:nvSpPr>
        <p:spPr>
          <a:xfrm>
            <a:off x="1723434"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98097"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0" name="矩形 49"/>
          <p:cNvSpPr/>
          <p:nvPr/>
        </p:nvSpPr>
        <p:spPr>
          <a:xfrm>
            <a:off x="5098949"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173611"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2" name="矩形 51"/>
          <p:cNvSpPr/>
          <p:nvPr/>
        </p:nvSpPr>
        <p:spPr>
          <a:xfrm>
            <a:off x="8471231" y="4610315"/>
            <a:ext cx="1210412"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545894" y="4991024"/>
            <a:ext cx="213575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grpSp>
        <p:nvGrpSpPr>
          <p:cNvPr id="9" name="组合 8"/>
          <p:cNvGrpSpPr/>
          <p:nvPr/>
        </p:nvGrpSpPr>
        <p:grpSpPr>
          <a:xfrm>
            <a:off x="4649342" y="1551434"/>
            <a:ext cx="1207182" cy="1664759"/>
            <a:chOff x="4649153" y="1551432"/>
            <a:chExt cx="1207339" cy="1664759"/>
          </a:xfrm>
        </p:grpSpPr>
        <p:grpSp>
          <p:nvGrpSpPr>
            <p:cNvPr id="3" name="组合 2"/>
            <p:cNvGrpSpPr/>
            <p:nvPr/>
          </p:nvGrpSpPr>
          <p:grpSpPr>
            <a:xfrm>
              <a:off x="4649153" y="1551432"/>
              <a:ext cx="1207339" cy="1664759"/>
              <a:chOff x="4649153" y="1551432"/>
              <a:chExt cx="1207339" cy="1664759"/>
            </a:xfrm>
          </p:grpSpPr>
          <p:cxnSp>
            <p:nvCxnSpPr>
              <p:cNvPr id="104" name="Straight Connector 57"/>
              <p:cNvCxnSpPr/>
              <p:nvPr/>
            </p:nvCxnSpPr>
            <p:spPr>
              <a:xfrm>
                <a:off x="525282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5" name="Rounded Rectangle 35"/>
              <p:cNvSpPr/>
              <p:nvPr/>
            </p:nvSpPr>
            <p:spPr>
              <a:xfrm>
                <a:off x="4649153"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55" name="组合 54"/>
            <p:cNvGrpSpPr>
              <a:grpSpLocks noChangeAspect="1"/>
            </p:cNvGrpSpPr>
            <p:nvPr/>
          </p:nvGrpSpPr>
          <p:grpSpPr>
            <a:xfrm>
              <a:off x="5047010" y="1833189"/>
              <a:ext cx="404678" cy="648000"/>
              <a:chOff x="8912226" y="6748292"/>
              <a:chExt cx="250825" cy="401638"/>
            </a:xfrm>
            <a:solidFill>
              <a:srgbClr val="9DA8B1"/>
            </a:solidFill>
          </p:grpSpPr>
          <p:sp>
            <p:nvSpPr>
              <p:cNvPr id="56"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6335486" y="4147215"/>
            <a:ext cx="1207182" cy="1711733"/>
            <a:chOff x="6335516" y="4147213"/>
            <a:chExt cx="1207339" cy="1711733"/>
          </a:xfrm>
        </p:grpSpPr>
        <p:grpSp>
          <p:nvGrpSpPr>
            <p:cNvPr id="6" name="组合 5"/>
            <p:cNvGrpSpPr/>
            <p:nvPr/>
          </p:nvGrpSpPr>
          <p:grpSpPr>
            <a:xfrm>
              <a:off x="6335516" y="4147213"/>
              <a:ext cx="1207339" cy="1711733"/>
              <a:chOff x="6335516" y="4147213"/>
              <a:chExt cx="1207339" cy="1711733"/>
            </a:xfrm>
          </p:grpSpPr>
          <p:cxnSp>
            <p:nvCxnSpPr>
              <p:cNvPr id="12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3" name="Rounded Rectangle 34"/>
              <p:cNvSpPr/>
              <p:nvPr/>
            </p:nvSpPr>
            <p:spPr>
              <a:xfrm>
                <a:off x="6335516"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121920" numCol="1" spcCol="1270" anchor="ctr" anchorCtr="0">
                <a:noAutofit/>
              </a:bodyPr>
              <a:lstStyle/>
              <a:p>
                <a:pPr algn="ctr" defTabSz="1184910">
                  <a:lnSpc>
                    <a:spcPct val="90000"/>
                  </a:lnSpc>
                  <a:spcBef>
                    <a:spcPct val="0"/>
                  </a:spcBef>
                  <a:spcAft>
                    <a:spcPct val="35000"/>
                  </a:spcAft>
                </a:pPr>
                <a:endParaRPr lang="en-US" sz="4265" dirty="0"/>
              </a:p>
            </p:txBody>
          </p:sp>
        </p:grpSp>
        <p:grpSp>
          <p:nvGrpSpPr>
            <p:cNvPr id="58" name="Group 9"/>
            <p:cNvGrpSpPr>
              <a:grpSpLocks noChangeAspect="1"/>
            </p:cNvGrpSpPr>
            <p:nvPr/>
          </p:nvGrpSpPr>
          <p:grpSpPr>
            <a:xfrm>
              <a:off x="6543185" y="4951791"/>
              <a:ext cx="792000" cy="587287"/>
              <a:chOff x="4572000" y="3414713"/>
              <a:chExt cx="374651" cy="277813"/>
            </a:xfrm>
            <a:solidFill>
              <a:schemeClr val="bg1"/>
            </a:solidFill>
          </p:grpSpPr>
          <p:sp>
            <p:nvSpPr>
              <p:cNvPr id="6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4" name="组合 13"/>
          <p:cNvGrpSpPr/>
          <p:nvPr/>
        </p:nvGrpSpPr>
        <p:grpSpPr>
          <a:xfrm>
            <a:off x="2963200" y="4147215"/>
            <a:ext cx="1207182" cy="1684495"/>
            <a:chOff x="2962791" y="4158915"/>
            <a:chExt cx="1207339" cy="1684495"/>
          </a:xfrm>
        </p:grpSpPr>
        <p:grpSp>
          <p:nvGrpSpPr>
            <p:cNvPr id="5" name="组合 4"/>
            <p:cNvGrpSpPr/>
            <p:nvPr/>
          </p:nvGrpSpPr>
          <p:grpSpPr>
            <a:xfrm>
              <a:off x="2962791" y="4158915"/>
              <a:ext cx="1207339" cy="1684495"/>
              <a:chOff x="2962791" y="4158915"/>
              <a:chExt cx="1207339" cy="1684495"/>
            </a:xfrm>
          </p:grpSpPr>
          <p:cxnSp>
            <p:nvCxnSpPr>
              <p:cNvPr id="98" name="Straight Connector 50"/>
              <p:cNvCxnSpPr/>
              <p:nvPr/>
            </p:nvCxnSpPr>
            <p:spPr>
              <a:xfrm flipV="1">
                <a:off x="3566460" y="4158915"/>
                <a:ext cx="0" cy="434813"/>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9" name="Rounded Rectangle 36"/>
              <p:cNvSpPr/>
              <p:nvPr/>
            </p:nvSpPr>
            <p:spPr>
              <a:xfrm>
                <a:off x="2962791" y="4636071"/>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63" name="Group 12"/>
            <p:cNvGrpSpPr>
              <a:grpSpLocks noChangeAspect="1"/>
            </p:cNvGrpSpPr>
            <p:nvPr/>
          </p:nvGrpSpPr>
          <p:grpSpPr>
            <a:xfrm>
              <a:off x="3227975" y="4903464"/>
              <a:ext cx="697327" cy="684000"/>
              <a:chOff x="2905125" y="4002088"/>
              <a:chExt cx="249238" cy="244475"/>
            </a:xfrm>
            <a:solidFill>
              <a:schemeClr val="bg1"/>
            </a:solidFill>
          </p:grpSpPr>
          <p:sp>
            <p:nvSpPr>
              <p:cNvPr id="64"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5"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8" name="组合 7"/>
          <p:cNvGrpSpPr/>
          <p:nvPr/>
        </p:nvGrpSpPr>
        <p:grpSpPr>
          <a:xfrm>
            <a:off x="1277056" y="1549863"/>
            <a:ext cx="1207182" cy="1666328"/>
            <a:chOff x="1276428" y="1549863"/>
            <a:chExt cx="1207339" cy="1666328"/>
          </a:xfrm>
        </p:grpSpPr>
        <p:grpSp>
          <p:nvGrpSpPr>
            <p:cNvPr id="2" name="组合 1"/>
            <p:cNvGrpSpPr/>
            <p:nvPr/>
          </p:nvGrpSpPr>
          <p:grpSpPr>
            <a:xfrm>
              <a:off x="1276428" y="1549863"/>
              <a:ext cx="1207339" cy="1666328"/>
              <a:chOff x="1276428" y="1549863"/>
              <a:chExt cx="1207339" cy="1666328"/>
            </a:xfrm>
          </p:grpSpPr>
          <p:cxnSp>
            <p:nvCxnSpPr>
              <p:cNvPr id="94" name="Straight Connector 38"/>
              <p:cNvCxnSpPr/>
              <p:nvPr/>
            </p:nvCxnSpPr>
            <p:spPr>
              <a:xfrm>
                <a:off x="1880097"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6" name="Rounded Rectangle 32"/>
              <p:cNvSpPr/>
              <p:nvPr/>
            </p:nvSpPr>
            <p:spPr>
              <a:xfrm>
                <a:off x="1276428" y="1549863"/>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latin typeface="FontAwesome" pitchFamily="2" charset="0"/>
                </a:endParaRPr>
              </a:p>
            </p:txBody>
          </p:sp>
        </p:grpSp>
        <p:grpSp>
          <p:nvGrpSpPr>
            <p:cNvPr id="66" name="Group 15"/>
            <p:cNvGrpSpPr>
              <a:grpSpLocks noChangeAspect="1"/>
            </p:cNvGrpSpPr>
            <p:nvPr/>
          </p:nvGrpSpPr>
          <p:grpSpPr>
            <a:xfrm>
              <a:off x="1494695" y="1824528"/>
              <a:ext cx="792000" cy="584918"/>
              <a:chOff x="3052763" y="2647950"/>
              <a:chExt cx="346075" cy="255588"/>
            </a:xfrm>
            <a:solidFill>
              <a:schemeClr val="bg1"/>
            </a:solidFill>
          </p:grpSpPr>
          <p:sp>
            <p:nvSpPr>
              <p:cNvPr id="6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0" name="组合 9"/>
          <p:cNvGrpSpPr/>
          <p:nvPr/>
        </p:nvGrpSpPr>
        <p:grpSpPr>
          <a:xfrm>
            <a:off x="8021629" y="1551434"/>
            <a:ext cx="1207182" cy="1664759"/>
            <a:chOff x="8021879" y="1551432"/>
            <a:chExt cx="1207339" cy="1664759"/>
          </a:xfrm>
        </p:grpSpPr>
        <p:grpSp>
          <p:nvGrpSpPr>
            <p:cNvPr id="4" name="组合 3"/>
            <p:cNvGrpSpPr/>
            <p:nvPr/>
          </p:nvGrpSpPr>
          <p:grpSpPr>
            <a:xfrm>
              <a:off x="8021879" y="1551432"/>
              <a:ext cx="1207339" cy="1664759"/>
              <a:chOff x="8021879" y="1551432"/>
              <a:chExt cx="1207339" cy="1664759"/>
            </a:xfrm>
          </p:grpSpPr>
          <p:cxnSp>
            <p:nvCxnSpPr>
              <p:cNvPr id="129" name="Straight Connector 51"/>
              <p:cNvCxnSpPr/>
              <p:nvPr/>
            </p:nvCxnSpPr>
            <p:spPr>
              <a:xfrm>
                <a:off x="8625548"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0" name="Rounded Rectangle 52"/>
              <p:cNvSpPr/>
              <p:nvPr/>
            </p:nvSpPr>
            <p:spPr>
              <a:xfrm>
                <a:off x="8021879"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365760" numCol="1" spcCol="1270" anchor="ctr" anchorCtr="0">
                <a:noAutofit/>
              </a:bodyPr>
              <a:lstStyle/>
              <a:p>
                <a:pPr algn="ctr" defTabSz="1184910">
                  <a:lnSpc>
                    <a:spcPct val="90000"/>
                  </a:lnSpc>
                  <a:spcBef>
                    <a:spcPct val="0"/>
                  </a:spcBef>
                  <a:spcAft>
                    <a:spcPct val="35000"/>
                  </a:spcAft>
                </a:pPr>
                <a:endParaRPr lang="en-US" sz="5335" dirty="0">
                  <a:latin typeface="FontAwesome" pitchFamily="2" charset="0"/>
                </a:endParaRPr>
              </a:p>
            </p:txBody>
          </p:sp>
        </p:grpSp>
        <p:grpSp>
          <p:nvGrpSpPr>
            <p:cNvPr id="70" name="组合 69"/>
            <p:cNvGrpSpPr/>
            <p:nvPr/>
          </p:nvGrpSpPr>
          <p:grpSpPr>
            <a:xfrm>
              <a:off x="8265548" y="1903661"/>
              <a:ext cx="720000" cy="486000"/>
              <a:chOff x="5356779" y="2874996"/>
              <a:chExt cx="240638" cy="182454"/>
            </a:xfrm>
          </p:grpSpPr>
          <p:sp>
            <p:nvSpPr>
              <p:cNvPr id="7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9707770" y="4147215"/>
            <a:ext cx="1207182" cy="1711733"/>
            <a:chOff x="9708239" y="4147213"/>
            <a:chExt cx="1207339" cy="1711733"/>
          </a:xfrm>
        </p:grpSpPr>
        <p:grpSp>
          <p:nvGrpSpPr>
            <p:cNvPr id="7" name="组合 6"/>
            <p:cNvGrpSpPr/>
            <p:nvPr/>
          </p:nvGrpSpPr>
          <p:grpSpPr>
            <a:xfrm>
              <a:off x="9708239" y="4147213"/>
              <a:ext cx="1207339" cy="1711733"/>
              <a:chOff x="9708239" y="4147213"/>
              <a:chExt cx="1207339" cy="1711733"/>
            </a:xfrm>
          </p:grpSpPr>
          <p:cxnSp>
            <p:nvCxnSpPr>
              <p:cNvPr id="133" name="Straight Connector 71"/>
              <p:cNvCxnSpPr/>
              <p:nvPr/>
            </p:nvCxnSpPr>
            <p:spPr>
              <a:xfrm flipV="1">
                <a:off x="10311908"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4" name="Rounded Rectangle 73"/>
              <p:cNvSpPr/>
              <p:nvPr/>
            </p:nvSpPr>
            <p:spPr>
              <a:xfrm>
                <a:off x="9708239"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76" name="组合 75"/>
            <p:cNvGrpSpPr/>
            <p:nvPr/>
          </p:nvGrpSpPr>
          <p:grpSpPr>
            <a:xfrm>
              <a:off x="10034838" y="4952084"/>
              <a:ext cx="576000" cy="576000"/>
              <a:chOff x="5367288" y="3705211"/>
              <a:chExt cx="252966" cy="252966"/>
            </a:xfrm>
          </p:grpSpPr>
          <p:sp>
            <p:nvSpPr>
              <p:cNvPr id="7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1" name="标题 10"/>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trips(upRight)">
                                      <p:cBhvr>
                                        <p:cTn id="7" dur="500"/>
                                        <p:tgtEl>
                                          <p:spTgt spid="8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350" fill="hold"/>
                                        <p:tgtEl>
                                          <p:spTgt spid="97"/>
                                        </p:tgtEl>
                                        <p:attrNameLst>
                                          <p:attrName>ppt_w</p:attrName>
                                        </p:attrNameLst>
                                      </p:cBhvr>
                                      <p:tavLst>
                                        <p:tav tm="0">
                                          <p:val>
                                            <p:fltVal val="0"/>
                                          </p:val>
                                        </p:tav>
                                        <p:tav tm="100000">
                                          <p:val>
                                            <p:strVal val="#ppt_w"/>
                                          </p:val>
                                        </p:tav>
                                      </p:tavLst>
                                    </p:anim>
                                    <p:anim calcmode="lin" valueType="num">
                                      <p:cBhvr>
                                        <p:cTn id="12" dur="350" fill="hold"/>
                                        <p:tgtEl>
                                          <p:spTgt spid="97"/>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ppt_x"/>
                                          </p:val>
                                        </p:tav>
                                        <p:tav tm="100000">
                                          <p:val>
                                            <p:strVal val="#ppt_x"/>
                                          </p:val>
                                        </p:tav>
                                      </p:tavLst>
                                    </p:anim>
                                    <p:anim calcmode="lin" valueType="num">
                                      <p:cBhvr additive="base">
                                        <p:cTn id="17" dur="25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400"/>
                                        <p:tgtEl>
                                          <p:spTgt spid="4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400"/>
                                        <p:tgtEl>
                                          <p:spTgt spid="42"/>
                                        </p:tgtEl>
                                      </p:cBhvr>
                                    </p:animEffect>
                                  </p:childTnLst>
                                </p:cTn>
                              </p:par>
                            </p:childTnLst>
                          </p:cTn>
                        </p:par>
                        <p:par>
                          <p:cTn id="25" fill="hold">
                            <p:stCondLst>
                              <p:cond delay="2000"/>
                            </p:stCondLst>
                            <p:childTnLst>
                              <p:par>
                                <p:cTn id="26" presetID="23" presetClass="entr" presetSubtype="16" fill="hold" grpId="0" nodeType="afterEffect">
                                  <p:stCondLst>
                                    <p:cond delay="250"/>
                                  </p:stCondLst>
                                  <p:childTnLst>
                                    <p:set>
                                      <p:cBhvr>
                                        <p:cTn id="27" dur="1" fill="hold">
                                          <p:stCondLst>
                                            <p:cond delay="0"/>
                                          </p:stCondLst>
                                        </p:cTn>
                                        <p:tgtEl>
                                          <p:spTgt spid="100"/>
                                        </p:tgtEl>
                                        <p:attrNameLst>
                                          <p:attrName>style.visibility</p:attrName>
                                        </p:attrNameLst>
                                      </p:cBhvr>
                                      <p:to>
                                        <p:strVal val="visible"/>
                                      </p:to>
                                    </p:set>
                                    <p:anim calcmode="lin" valueType="num">
                                      <p:cBhvr>
                                        <p:cTn id="28" dur="350" fill="hold"/>
                                        <p:tgtEl>
                                          <p:spTgt spid="100"/>
                                        </p:tgtEl>
                                        <p:attrNameLst>
                                          <p:attrName>ppt_w</p:attrName>
                                        </p:attrNameLst>
                                      </p:cBhvr>
                                      <p:tavLst>
                                        <p:tav tm="0">
                                          <p:val>
                                            <p:fltVal val="0"/>
                                          </p:val>
                                        </p:tav>
                                        <p:tav tm="100000">
                                          <p:val>
                                            <p:strVal val="#ppt_w"/>
                                          </p:val>
                                        </p:tav>
                                      </p:tavLst>
                                    </p:anim>
                                    <p:anim calcmode="lin" valueType="num">
                                      <p:cBhvr>
                                        <p:cTn id="29" dur="350" fill="hold"/>
                                        <p:tgtEl>
                                          <p:spTgt spid="100"/>
                                        </p:tgtEl>
                                        <p:attrNameLst>
                                          <p:attrName>ppt_h</p:attrName>
                                        </p:attrNameLst>
                                      </p:cBhvr>
                                      <p:tavLst>
                                        <p:tav tm="0">
                                          <p:val>
                                            <p:fltVal val="0"/>
                                          </p:val>
                                        </p:tav>
                                        <p:tav tm="100000">
                                          <p:val>
                                            <p:strVal val="#ppt_h"/>
                                          </p:val>
                                        </p:tav>
                                      </p:tavLst>
                                    </p:anim>
                                  </p:childTnLst>
                                </p:cTn>
                              </p:par>
                            </p:childTnLst>
                          </p:cTn>
                        </p:par>
                        <p:par>
                          <p:cTn id="30" fill="hold">
                            <p:stCondLst>
                              <p:cond delay="2750"/>
                            </p:stCondLst>
                            <p:childTnLst>
                              <p:par>
                                <p:cTn id="31" presetID="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250" fill="hold"/>
                                        <p:tgtEl>
                                          <p:spTgt spid="14"/>
                                        </p:tgtEl>
                                        <p:attrNameLst>
                                          <p:attrName>ppt_x</p:attrName>
                                        </p:attrNameLst>
                                      </p:cBhvr>
                                      <p:tavLst>
                                        <p:tav tm="0">
                                          <p:val>
                                            <p:strVal val="#ppt_x"/>
                                          </p:val>
                                        </p:tav>
                                        <p:tav tm="100000">
                                          <p:val>
                                            <p:strVal val="#ppt_x"/>
                                          </p:val>
                                        </p:tav>
                                      </p:tavLst>
                                    </p:anim>
                                    <p:anim calcmode="lin" valueType="num">
                                      <p:cBhvr additive="base">
                                        <p:cTn id="34" dur="25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3250"/>
                            </p:stCondLst>
                            <p:childTnLst>
                              <p:par>
                                <p:cTn id="36" presetID="22" presetClass="entr" presetSubtype="2"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right)">
                                      <p:cBhvr>
                                        <p:cTn id="38" dur="400"/>
                                        <p:tgtEl>
                                          <p:spTgt spid="4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400"/>
                                        <p:tgtEl>
                                          <p:spTgt spid="49"/>
                                        </p:tgtEl>
                                      </p:cBhvr>
                                    </p:animEffect>
                                  </p:childTnLst>
                                </p:cTn>
                              </p:par>
                            </p:childTnLst>
                          </p:cTn>
                        </p:par>
                        <p:par>
                          <p:cTn id="42" fill="hold">
                            <p:stCondLst>
                              <p:cond delay="3750"/>
                            </p:stCondLst>
                            <p:childTnLst>
                              <p:par>
                                <p:cTn id="43" presetID="23" presetClass="entr" presetSubtype="16" fill="hold" grpId="0" nodeType="afterEffect">
                                  <p:stCondLst>
                                    <p:cond delay="25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350" fill="hold"/>
                                        <p:tgtEl>
                                          <p:spTgt spid="106"/>
                                        </p:tgtEl>
                                        <p:attrNameLst>
                                          <p:attrName>ppt_w</p:attrName>
                                        </p:attrNameLst>
                                      </p:cBhvr>
                                      <p:tavLst>
                                        <p:tav tm="0">
                                          <p:val>
                                            <p:fltVal val="0"/>
                                          </p:val>
                                        </p:tav>
                                        <p:tav tm="100000">
                                          <p:val>
                                            <p:strVal val="#ppt_w"/>
                                          </p:val>
                                        </p:tav>
                                      </p:tavLst>
                                    </p:anim>
                                    <p:anim calcmode="lin" valueType="num">
                                      <p:cBhvr>
                                        <p:cTn id="46" dur="350" fill="hold"/>
                                        <p:tgtEl>
                                          <p:spTgt spid="106"/>
                                        </p:tgtEl>
                                        <p:attrNameLst>
                                          <p:attrName>ppt_h</p:attrName>
                                        </p:attrNameLst>
                                      </p:cBhvr>
                                      <p:tavLst>
                                        <p:tav tm="0">
                                          <p:val>
                                            <p:fltVal val="0"/>
                                          </p:val>
                                        </p:tav>
                                        <p:tav tm="100000">
                                          <p:val>
                                            <p:strVal val="#ppt_h"/>
                                          </p:val>
                                        </p:tav>
                                      </p:tavLst>
                                    </p:anim>
                                  </p:childTnLst>
                                </p:cTn>
                              </p:par>
                            </p:childTnLst>
                          </p:cTn>
                        </p:par>
                        <p:par>
                          <p:cTn id="47" fill="hold">
                            <p:stCondLst>
                              <p:cond delay="4500"/>
                            </p:stCondLst>
                            <p:childTnLst>
                              <p:par>
                                <p:cTn id="48" presetID="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250" fill="hold"/>
                                        <p:tgtEl>
                                          <p:spTgt spid="9"/>
                                        </p:tgtEl>
                                        <p:attrNameLst>
                                          <p:attrName>ppt_x</p:attrName>
                                        </p:attrNameLst>
                                      </p:cBhvr>
                                      <p:tavLst>
                                        <p:tav tm="0">
                                          <p:val>
                                            <p:strVal val="#ppt_x"/>
                                          </p:val>
                                        </p:tav>
                                        <p:tav tm="100000">
                                          <p:val>
                                            <p:strVal val="#ppt_x"/>
                                          </p:val>
                                        </p:tav>
                                      </p:tavLst>
                                    </p:anim>
                                    <p:anim calcmode="lin" valueType="num">
                                      <p:cBhvr additive="base">
                                        <p:cTn id="51" dur="250" fill="hold"/>
                                        <p:tgtEl>
                                          <p:spTgt spid="9"/>
                                        </p:tgtEl>
                                        <p:attrNameLst>
                                          <p:attrName>ppt_y</p:attrName>
                                        </p:attrNameLst>
                                      </p:cBhvr>
                                      <p:tavLst>
                                        <p:tav tm="0">
                                          <p:val>
                                            <p:strVal val="0-#ppt_h/2"/>
                                          </p:val>
                                        </p:tav>
                                        <p:tav tm="100000">
                                          <p:val>
                                            <p:strVal val="#ppt_y"/>
                                          </p:val>
                                        </p:tav>
                                      </p:tavLst>
                                    </p:anim>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400"/>
                                        <p:tgtEl>
                                          <p:spTgt spid="4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400"/>
                                        <p:tgtEl>
                                          <p:spTgt spid="45"/>
                                        </p:tgtEl>
                                      </p:cBhvr>
                                    </p:animEffect>
                                  </p:childTnLst>
                                </p:cTn>
                              </p:par>
                            </p:childTnLst>
                          </p:cTn>
                        </p:par>
                        <p:par>
                          <p:cTn id="59" fill="hold">
                            <p:stCondLst>
                              <p:cond delay="5500"/>
                            </p:stCondLst>
                            <p:childTnLst>
                              <p:par>
                                <p:cTn id="60" presetID="23" presetClass="entr" presetSubtype="16" fill="hold" grpId="0" nodeType="afterEffect">
                                  <p:stCondLst>
                                    <p:cond delay="250"/>
                                  </p:stCondLst>
                                  <p:childTnLst>
                                    <p:set>
                                      <p:cBhvr>
                                        <p:cTn id="61" dur="1" fill="hold">
                                          <p:stCondLst>
                                            <p:cond delay="0"/>
                                          </p:stCondLst>
                                        </p:cTn>
                                        <p:tgtEl>
                                          <p:spTgt spid="124"/>
                                        </p:tgtEl>
                                        <p:attrNameLst>
                                          <p:attrName>style.visibility</p:attrName>
                                        </p:attrNameLst>
                                      </p:cBhvr>
                                      <p:to>
                                        <p:strVal val="visible"/>
                                      </p:to>
                                    </p:set>
                                    <p:anim calcmode="lin" valueType="num">
                                      <p:cBhvr>
                                        <p:cTn id="62" dur="350" fill="hold"/>
                                        <p:tgtEl>
                                          <p:spTgt spid="124"/>
                                        </p:tgtEl>
                                        <p:attrNameLst>
                                          <p:attrName>ppt_w</p:attrName>
                                        </p:attrNameLst>
                                      </p:cBhvr>
                                      <p:tavLst>
                                        <p:tav tm="0">
                                          <p:val>
                                            <p:fltVal val="0"/>
                                          </p:val>
                                        </p:tav>
                                        <p:tav tm="100000">
                                          <p:val>
                                            <p:strVal val="#ppt_w"/>
                                          </p:val>
                                        </p:tav>
                                      </p:tavLst>
                                    </p:anim>
                                    <p:anim calcmode="lin" valueType="num">
                                      <p:cBhvr>
                                        <p:cTn id="63" dur="350" fill="hold"/>
                                        <p:tgtEl>
                                          <p:spTgt spid="124"/>
                                        </p:tgtEl>
                                        <p:attrNameLst>
                                          <p:attrName>ppt_h</p:attrName>
                                        </p:attrNameLst>
                                      </p:cBhvr>
                                      <p:tavLst>
                                        <p:tav tm="0">
                                          <p:val>
                                            <p:fltVal val="0"/>
                                          </p:val>
                                        </p:tav>
                                        <p:tav tm="100000">
                                          <p:val>
                                            <p:strVal val="#ppt_h"/>
                                          </p:val>
                                        </p:tav>
                                      </p:tavLst>
                                    </p:anim>
                                  </p:childTnLst>
                                </p:cTn>
                              </p:par>
                            </p:childTnLst>
                          </p:cTn>
                        </p:par>
                        <p:par>
                          <p:cTn id="64" fill="hold">
                            <p:stCondLst>
                              <p:cond delay="6250"/>
                            </p:stCondLst>
                            <p:childTnLst>
                              <p:par>
                                <p:cTn id="65" presetID="2" presetClass="entr" presetSubtype="4"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6750"/>
                            </p:stCondLst>
                            <p:childTnLst>
                              <p:par>
                                <p:cTn id="70" presetID="22" presetClass="entr" presetSubtype="2"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wipe(right)">
                                      <p:cBhvr>
                                        <p:cTn id="72" dur="400"/>
                                        <p:tgtEl>
                                          <p:spTgt spid="50"/>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right)">
                                      <p:cBhvr>
                                        <p:cTn id="75" dur="400"/>
                                        <p:tgtEl>
                                          <p:spTgt spid="51"/>
                                        </p:tgtEl>
                                      </p:cBhvr>
                                    </p:animEffect>
                                  </p:childTnLst>
                                </p:cTn>
                              </p:par>
                            </p:childTnLst>
                          </p:cTn>
                        </p:par>
                        <p:par>
                          <p:cTn id="76" fill="hold">
                            <p:stCondLst>
                              <p:cond delay="7250"/>
                            </p:stCondLst>
                            <p:childTnLst>
                              <p:par>
                                <p:cTn id="77" presetID="23" presetClass="entr" presetSubtype="16" fill="hold" grpId="0" nodeType="afterEffect">
                                  <p:stCondLst>
                                    <p:cond delay="250"/>
                                  </p:stCondLst>
                                  <p:childTnLst>
                                    <p:set>
                                      <p:cBhvr>
                                        <p:cTn id="78" dur="1" fill="hold">
                                          <p:stCondLst>
                                            <p:cond delay="0"/>
                                          </p:stCondLst>
                                        </p:cTn>
                                        <p:tgtEl>
                                          <p:spTgt spid="131"/>
                                        </p:tgtEl>
                                        <p:attrNameLst>
                                          <p:attrName>style.visibility</p:attrName>
                                        </p:attrNameLst>
                                      </p:cBhvr>
                                      <p:to>
                                        <p:strVal val="visible"/>
                                      </p:to>
                                    </p:set>
                                    <p:anim calcmode="lin" valueType="num">
                                      <p:cBhvr>
                                        <p:cTn id="79" dur="350" fill="hold"/>
                                        <p:tgtEl>
                                          <p:spTgt spid="131"/>
                                        </p:tgtEl>
                                        <p:attrNameLst>
                                          <p:attrName>ppt_w</p:attrName>
                                        </p:attrNameLst>
                                      </p:cBhvr>
                                      <p:tavLst>
                                        <p:tav tm="0">
                                          <p:val>
                                            <p:fltVal val="0"/>
                                          </p:val>
                                        </p:tav>
                                        <p:tav tm="100000">
                                          <p:val>
                                            <p:strVal val="#ppt_w"/>
                                          </p:val>
                                        </p:tav>
                                      </p:tavLst>
                                    </p:anim>
                                    <p:anim calcmode="lin" valueType="num">
                                      <p:cBhvr>
                                        <p:cTn id="80" dur="350" fill="hold"/>
                                        <p:tgtEl>
                                          <p:spTgt spid="131"/>
                                        </p:tgtEl>
                                        <p:attrNameLst>
                                          <p:attrName>ppt_h</p:attrName>
                                        </p:attrNameLst>
                                      </p:cBhvr>
                                      <p:tavLst>
                                        <p:tav tm="0">
                                          <p:val>
                                            <p:fltVal val="0"/>
                                          </p:val>
                                        </p:tav>
                                        <p:tav tm="100000">
                                          <p:val>
                                            <p:strVal val="#ppt_h"/>
                                          </p:val>
                                        </p:tav>
                                      </p:tavLst>
                                    </p:anim>
                                  </p:childTnLst>
                                </p:cTn>
                              </p:par>
                            </p:childTnLst>
                          </p:cTn>
                        </p:par>
                        <p:par>
                          <p:cTn id="81" fill="hold">
                            <p:stCondLst>
                              <p:cond delay="8000"/>
                            </p:stCondLst>
                            <p:childTnLst>
                              <p:par>
                                <p:cTn id="82" presetID="2" presetClass="entr" presetSubtype="1"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250" fill="hold"/>
                                        <p:tgtEl>
                                          <p:spTgt spid="10"/>
                                        </p:tgtEl>
                                        <p:attrNameLst>
                                          <p:attrName>ppt_x</p:attrName>
                                        </p:attrNameLst>
                                      </p:cBhvr>
                                      <p:tavLst>
                                        <p:tav tm="0">
                                          <p:val>
                                            <p:strVal val="#ppt_x"/>
                                          </p:val>
                                        </p:tav>
                                        <p:tav tm="100000">
                                          <p:val>
                                            <p:strVal val="#ppt_x"/>
                                          </p:val>
                                        </p:tav>
                                      </p:tavLst>
                                    </p:anim>
                                    <p:anim calcmode="lin" valueType="num">
                                      <p:cBhvr additive="base">
                                        <p:cTn id="85" dur="250" fill="hold"/>
                                        <p:tgtEl>
                                          <p:spTgt spid="10"/>
                                        </p:tgtEl>
                                        <p:attrNameLst>
                                          <p:attrName>ppt_y</p:attrName>
                                        </p:attrNameLst>
                                      </p:cBhvr>
                                      <p:tavLst>
                                        <p:tav tm="0">
                                          <p:val>
                                            <p:strVal val="0-#ppt_h/2"/>
                                          </p:val>
                                        </p:tav>
                                        <p:tav tm="100000">
                                          <p:val>
                                            <p:strVal val="#ppt_y"/>
                                          </p:val>
                                        </p:tav>
                                      </p:tavLst>
                                    </p:anim>
                                  </p:childTnLst>
                                </p:cTn>
                              </p:par>
                            </p:childTnLst>
                          </p:cTn>
                        </p:par>
                        <p:par>
                          <p:cTn id="86" fill="hold">
                            <p:stCondLst>
                              <p:cond delay="8500"/>
                            </p:stCondLst>
                            <p:childTnLst>
                              <p:par>
                                <p:cTn id="87" presetID="22" presetClass="entr" presetSubtype="8"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400"/>
                                        <p:tgtEl>
                                          <p:spTgt spid="4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wipe(left)">
                                      <p:cBhvr>
                                        <p:cTn id="92" dur="400"/>
                                        <p:tgtEl>
                                          <p:spTgt spid="47"/>
                                        </p:tgtEl>
                                      </p:cBhvr>
                                    </p:animEffect>
                                  </p:childTnLst>
                                </p:cTn>
                              </p:par>
                            </p:childTnLst>
                          </p:cTn>
                        </p:par>
                        <p:par>
                          <p:cTn id="93" fill="hold">
                            <p:stCondLst>
                              <p:cond delay="9000"/>
                            </p:stCondLst>
                            <p:childTnLst>
                              <p:par>
                                <p:cTn id="94" presetID="23" presetClass="entr" presetSubtype="16" fill="hold" grpId="0" nodeType="afterEffect">
                                  <p:stCondLst>
                                    <p:cond delay="250"/>
                                  </p:stCondLst>
                                  <p:childTnLst>
                                    <p:set>
                                      <p:cBhvr>
                                        <p:cTn id="95" dur="1" fill="hold">
                                          <p:stCondLst>
                                            <p:cond delay="0"/>
                                          </p:stCondLst>
                                        </p:cTn>
                                        <p:tgtEl>
                                          <p:spTgt spid="135"/>
                                        </p:tgtEl>
                                        <p:attrNameLst>
                                          <p:attrName>style.visibility</p:attrName>
                                        </p:attrNameLst>
                                      </p:cBhvr>
                                      <p:to>
                                        <p:strVal val="visible"/>
                                      </p:to>
                                    </p:set>
                                    <p:anim calcmode="lin" valueType="num">
                                      <p:cBhvr>
                                        <p:cTn id="96" dur="350" fill="hold"/>
                                        <p:tgtEl>
                                          <p:spTgt spid="135"/>
                                        </p:tgtEl>
                                        <p:attrNameLst>
                                          <p:attrName>ppt_w</p:attrName>
                                        </p:attrNameLst>
                                      </p:cBhvr>
                                      <p:tavLst>
                                        <p:tav tm="0">
                                          <p:val>
                                            <p:fltVal val="0"/>
                                          </p:val>
                                        </p:tav>
                                        <p:tav tm="100000">
                                          <p:val>
                                            <p:strVal val="#ppt_w"/>
                                          </p:val>
                                        </p:tav>
                                      </p:tavLst>
                                    </p:anim>
                                    <p:anim calcmode="lin" valueType="num">
                                      <p:cBhvr>
                                        <p:cTn id="97" dur="350" fill="hold"/>
                                        <p:tgtEl>
                                          <p:spTgt spid="135"/>
                                        </p:tgtEl>
                                        <p:attrNameLst>
                                          <p:attrName>ppt_h</p:attrName>
                                        </p:attrNameLst>
                                      </p:cBhvr>
                                      <p:tavLst>
                                        <p:tav tm="0">
                                          <p:val>
                                            <p:fltVal val="0"/>
                                          </p:val>
                                        </p:tav>
                                        <p:tav tm="100000">
                                          <p:val>
                                            <p:strVal val="#ppt_h"/>
                                          </p:val>
                                        </p:tav>
                                      </p:tavLst>
                                    </p:anim>
                                  </p:childTnLst>
                                </p:cTn>
                              </p:par>
                            </p:childTnLst>
                          </p:cTn>
                        </p:par>
                        <p:par>
                          <p:cTn id="98" fill="hold">
                            <p:stCondLst>
                              <p:cond delay="9750"/>
                            </p:stCondLst>
                            <p:childTnLst>
                              <p:par>
                                <p:cTn id="99" presetID="2" presetClass="entr" presetSubtype="4" fill="hold" nodeType="after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250" fill="hold"/>
                                        <p:tgtEl>
                                          <p:spTgt spid="12"/>
                                        </p:tgtEl>
                                        <p:attrNameLst>
                                          <p:attrName>ppt_x</p:attrName>
                                        </p:attrNameLst>
                                      </p:cBhvr>
                                      <p:tavLst>
                                        <p:tav tm="0">
                                          <p:val>
                                            <p:strVal val="#ppt_x"/>
                                          </p:val>
                                        </p:tav>
                                        <p:tav tm="100000">
                                          <p:val>
                                            <p:strVal val="#ppt_x"/>
                                          </p:val>
                                        </p:tav>
                                      </p:tavLst>
                                    </p:anim>
                                    <p:anim calcmode="lin" valueType="num">
                                      <p:cBhvr additive="base">
                                        <p:cTn id="102" dur="250" fill="hold"/>
                                        <p:tgtEl>
                                          <p:spTgt spid="12"/>
                                        </p:tgtEl>
                                        <p:attrNameLst>
                                          <p:attrName>ppt_y</p:attrName>
                                        </p:attrNameLst>
                                      </p:cBhvr>
                                      <p:tavLst>
                                        <p:tav tm="0">
                                          <p:val>
                                            <p:strVal val="1+#ppt_h/2"/>
                                          </p:val>
                                        </p:tav>
                                        <p:tav tm="100000">
                                          <p:val>
                                            <p:strVal val="#ppt_y"/>
                                          </p:val>
                                        </p:tav>
                                      </p:tavLst>
                                    </p:anim>
                                  </p:childTnLst>
                                </p:cTn>
                              </p:par>
                            </p:childTnLst>
                          </p:cTn>
                        </p:par>
                        <p:par>
                          <p:cTn id="103" fill="hold">
                            <p:stCondLst>
                              <p:cond delay="10250"/>
                            </p:stCondLst>
                            <p:childTnLst>
                              <p:par>
                                <p:cTn id="104" presetID="22" presetClass="entr" presetSubtype="2"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wipe(right)">
                                      <p:cBhvr>
                                        <p:cTn id="106" dur="400"/>
                                        <p:tgtEl>
                                          <p:spTgt spid="52"/>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right)">
                                      <p:cBhvr>
                                        <p:cTn id="109"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6" grpId="0" animBg="1"/>
      <p:bldP spid="124" grpId="0" animBg="1"/>
      <p:bldP spid="131" grpId="0" animBg="1"/>
      <p:bldP spid="135" grpId="0" animBg="1"/>
      <p:bldP spid="41" grpId="0"/>
      <p:bldP spid="42" grpId="0"/>
      <p:bldP spid="44" grpId="0"/>
      <p:bldP spid="45" grpId="0"/>
      <p:bldP spid="46" grpId="0"/>
      <p:bldP spid="47" grpId="0"/>
      <p:bldP spid="48" grpId="0"/>
      <p:bldP spid="49" grpId="0"/>
      <p:bldP spid="50" grpId="0"/>
      <p:bldP spid="51" grpId="0"/>
      <p:bldP spid="52" grpId="0"/>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94820" y="1702445"/>
            <a:ext cx="8355555" cy="5155555"/>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1"/>
          <p:cNvSpPr txBox="1"/>
          <p:nvPr/>
        </p:nvSpPr>
        <p:spPr>
          <a:xfrm>
            <a:off x="5365547" y="2143523"/>
            <a:ext cx="4185761" cy="830997"/>
          </a:xfrm>
          <a:prstGeom prst="rect">
            <a:avLst/>
          </a:prstGeom>
          <a:noFill/>
        </p:spPr>
        <p:txBody>
          <a:bodyPr wrap="none" rtlCol="0">
            <a:spAutoFit/>
          </a:bodyPr>
          <a:lstStyle/>
          <a:p>
            <a:pPr marL="0" lvl="1"/>
            <a:r>
              <a:rPr lang="zh-CN" altLang="en-US" sz="4800" b="1" spc="400" dirty="0" smtClean="0">
                <a:solidFill>
                  <a:schemeClr val="tx2"/>
                </a:solidFill>
                <a:latin typeface="微软雅黑" panose="020B0503020204020204" pitchFamily="34" charset="-122"/>
                <a:ea typeface="微软雅黑" panose="020B0503020204020204" pitchFamily="34" charset="-122"/>
              </a:rPr>
              <a:t>明年工作计划</a:t>
            </a:r>
            <a:endParaRPr lang="zh-CN" altLang="en-US" sz="4800" b="1" spc="400" dirty="0">
              <a:solidFill>
                <a:schemeClr val="tx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424597" y="3111462"/>
            <a:ext cx="4357441" cy="0"/>
          </a:xfrm>
          <a:prstGeom prst="line">
            <a:avLst/>
          </a:prstGeom>
          <a:ln w="9525">
            <a:solidFill>
              <a:schemeClr val="tx2"/>
            </a:solidFill>
            <a:prstDash val="solid"/>
            <a:tailEnd type="diamond"/>
          </a:ln>
        </p:spPr>
        <p:style>
          <a:lnRef idx="1">
            <a:schemeClr val="accent1"/>
          </a:lnRef>
          <a:fillRef idx="0">
            <a:schemeClr val="accent1"/>
          </a:fillRef>
          <a:effectRef idx="0">
            <a:schemeClr val="accent1"/>
          </a:effectRef>
          <a:fontRef idx="minor">
            <a:schemeClr val="tx1"/>
          </a:fontRef>
        </p:style>
      </p:cxnSp>
      <p:sp>
        <p:nvSpPr>
          <p:cNvPr id="5" name="文本框 9"/>
          <p:cNvSpPr txBox="1"/>
          <p:nvPr/>
        </p:nvSpPr>
        <p:spPr>
          <a:xfrm>
            <a:off x="5505903" y="3299139"/>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505902" y="3703874"/>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7776858" y="3303483"/>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7776859" y="3708818"/>
            <a:ext cx="2677253" cy="266676"/>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735" dirty="0">
                <a:solidFill>
                  <a:srgbClr val="5F5F5F"/>
                </a:solidFill>
                <a:latin typeface="微软雅黑" panose="020B0503020204020204" pitchFamily="34" charset="-122"/>
                <a:ea typeface="微软雅黑" panose="020B0503020204020204" pitchFamily="34" charset="-122"/>
              </a:rPr>
              <a:t>标题文字内容</a:t>
            </a:r>
            <a:endParaRPr lang="zh-CN" altLang="en-US" sz="1735" dirty="0">
              <a:solidFill>
                <a:srgbClr val="5F5F5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984037" y="2143523"/>
            <a:ext cx="2016224" cy="2016224"/>
            <a:chOff x="2118480" y="1316166"/>
            <a:chExt cx="1512168" cy="1512168"/>
          </a:xfrm>
        </p:grpSpPr>
        <p:sp>
          <p:nvSpPr>
            <p:cNvPr id="10" name="椭圆 9"/>
            <p:cNvSpPr/>
            <p:nvPr/>
          </p:nvSpPr>
          <p:spPr>
            <a:xfrm>
              <a:off x="2118480" y="1316166"/>
              <a:ext cx="1512168" cy="151216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67"/>
            <p:cNvSpPr txBox="1"/>
            <p:nvPr/>
          </p:nvSpPr>
          <p:spPr>
            <a:xfrm>
              <a:off x="2396585" y="1556810"/>
              <a:ext cx="1022180" cy="992579"/>
            </a:xfrm>
            <a:prstGeom prst="rect">
              <a:avLst/>
            </a:prstGeom>
            <a:noFill/>
          </p:spPr>
          <p:txBody>
            <a:bodyPr wrap="square" rtlCol="0">
              <a:spAutoFit/>
            </a:bodyPr>
            <a:lstStyle/>
            <a:p>
              <a:pPr marL="0" lvl="1"/>
              <a:r>
                <a:rPr lang="en-US" altLang="zh-CN" sz="8000" spc="300" dirty="0" smtClean="0">
                  <a:solidFill>
                    <a:schemeClr val="bg1"/>
                  </a:solidFill>
                  <a:latin typeface="Impact" panose="020B0806030902050204" pitchFamily="34" charset="0"/>
                  <a:ea typeface="微软雅黑" panose="020B0503020204020204" pitchFamily="34" charset="-122"/>
                </a:rPr>
                <a:t>05</a:t>
              </a:r>
              <a:endParaRPr lang="zh-CN" altLang="en-US" sz="8000" spc="3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53"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ppt_x</p:attrName>
                                        </p:attrNameLst>
                                      </p:cBhvr>
                                      <p:tavLst>
                                        <p:tav tm="0">
                                          <p:val>
                                            <p:strVal val="#ppt_x-#ppt_w*1.125000"/>
                                          </p:val>
                                        </p:tav>
                                        <p:tav tm="100000">
                                          <p:val>
                                            <p:strVal val="#ppt_x"/>
                                          </p:val>
                                        </p:tav>
                                      </p:tavLst>
                                    </p:anim>
                                    <p:animEffect transition="in" filter="wipe(right)">
                                      <p:cBhvr>
                                        <p:cTn id="21" dur="500"/>
                                        <p:tgtEl>
                                          <p:spTgt spid="3"/>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1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433" y="2618085"/>
            <a:ext cx="12179136" cy="134981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5" b="1" dirty="0">
              <a:solidFill>
                <a:schemeClr val="tx1"/>
              </a:solidFill>
              <a:latin typeface="方正兰亭黑简体" panose="02000000000000000000" pitchFamily="2" charset="-122"/>
              <a:ea typeface="方正兰亭黑简体" panose="02000000000000000000" pitchFamily="2" charset="-122"/>
            </a:endParaRPr>
          </a:p>
        </p:txBody>
      </p:sp>
      <p:graphicFrame>
        <p:nvGraphicFramePr>
          <p:cNvPr id="18" name="图表 17"/>
          <p:cNvGraphicFramePr/>
          <p:nvPr/>
        </p:nvGraphicFramePr>
        <p:xfrm>
          <a:off x="464728" y="1958090"/>
          <a:ext cx="2494765" cy="264804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9" name="图表 18"/>
          <p:cNvGraphicFramePr/>
          <p:nvPr/>
        </p:nvGraphicFramePr>
        <p:xfrm>
          <a:off x="3354202" y="1958090"/>
          <a:ext cx="2494765" cy="2648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图表 19"/>
          <p:cNvGraphicFramePr/>
          <p:nvPr/>
        </p:nvGraphicFramePr>
        <p:xfrm>
          <a:off x="6243675" y="1958090"/>
          <a:ext cx="2494765" cy="26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图表 20"/>
          <p:cNvGraphicFramePr/>
          <p:nvPr/>
        </p:nvGraphicFramePr>
        <p:xfrm>
          <a:off x="9133150" y="1958090"/>
          <a:ext cx="2494765" cy="264804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9"/>
          <p:cNvSpPr txBox="1"/>
          <p:nvPr/>
        </p:nvSpPr>
        <p:spPr>
          <a:xfrm>
            <a:off x="9584144"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90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3801273" y="292735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50</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909837" y="2927356"/>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25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6692708" y="2910445"/>
            <a:ext cx="1589442" cy="707886"/>
          </a:xfrm>
          <a:prstGeom prst="rect">
            <a:avLst/>
          </a:prstGeom>
          <a:noFill/>
        </p:spPr>
        <p:txBody>
          <a:bodyPr wrap="square" rtlCol="0" anchor="ctr">
            <a:spAutoFit/>
          </a:bodyPr>
          <a:lstStyle/>
          <a:p>
            <a:pPr algn="ctr"/>
            <a:r>
              <a:rPr lang="en-US" altLang="zh-CN" sz="4000" dirty="0">
                <a:solidFill>
                  <a:schemeClr val="tx1">
                    <a:lumMod val="90000"/>
                    <a:lumOff val="10000"/>
                  </a:schemeClr>
                </a:solidFill>
                <a:latin typeface="Impact" panose="020B0806030902050204" pitchFamily="34" charset="0"/>
                <a:ea typeface="微软雅黑" panose="020B0503020204020204" pitchFamily="34" charset="-122"/>
              </a:rPr>
              <a:t>75</a:t>
            </a:r>
            <a:r>
              <a:rPr lang="en-US" altLang="zh-CN" sz="2665"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66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6" name="TextBox 42"/>
          <p:cNvSpPr txBox="1"/>
          <p:nvPr/>
        </p:nvSpPr>
        <p:spPr>
          <a:xfrm>
            <a:off x="1052121"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7" name="矩形 26"/>
          <p:cNvSpPr>
            <a:spLocks noChangeArrowheads="1"/>
          </p:cNvSpPr>
          <p:nvPr/>
        </p:nvSpPr>
        <p:spPr bwMode="auto">
          <a:xfrm>
            <a:off x="548805"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28" name="TextBox 42"/>
          <p:cNvSpPr txBox="1"/>
          <p:nvPr/>
        </p:nvSpPr>
        <p:spPr>
          <a:xfrm>
            <a:off x="3941595"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9" name="矩形 28"/>
          <p:cNvSpPr>
            <a:spLocks noChangeArrowheads="1"/>
          </p:cNvSpPr>
          <p:nvPr/>
        </p:nvSpPr>
        <p:spPr bwMode="auto">
          <a:xfrm>
            <a:off x="3438279"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30" name="TextBox 42"/>
          <p:cNvSpPr txBox="1"/>
          <p:nvPr/>
        </p:nvSpPr>
        <p:spPr>
          <a:xfrm>
            <a:off x="6831069"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1" name="矩形 30"/>
          <p:cNvSpPr>
            <a:spLocks noChangeArrowheads="1"/>
          </p:cNvSpPr>
          <p:nvPr/>
        </p:nvSpPr>
        <p:spPr bwMode="auto">
          <a:xfrm>
            <a:off x="6327753"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32" name="TextBox 42"/>
          <p:cNvSpPr txBox="1"/>
          <p:nvPr/>
        </p:nvSpPr>
        <p:spPr>
          <a:xfrm>
            <a:off x="9720544" y="4629378"/>
            <a:ext cx="1319976"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3" name="矩形 32"/>
          <p:cNvSpPr>
            <a:spLocks noChangeArrowheads="1"/>
          </p:cNvSpPr>
          <p:nvPr/>
        </p:nvSpPr>
        <p:spPr bwMode="auto">
          <a:xfrm>
            <a:off x="9217228" y="5054714"/>
            <a:ext cx="232661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1000"/>
                                        <p:tgtEl>
                                          <p:spTgt spid="18"/>
                                        </p:tgtEl>
                                      </p:cBhvr>
                                    </p:animEffect>
                                  </p:childTnLst>
                                </p:cTn>
                              </p:par>
                              <p:par>
                                <p:cTn id="12" presetID="21" presetClass="entr" presetSubtype="1"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wheel(1)">
                                      <p:cBhvr>
                                        <p:cTn id="14" dur="1000"/>
                                        <p:tgtEl>
                                          <p:spTgt spid="19"/>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wheel(1)">
                                      <p:cBhvr>
                                        <p:cTn id="17" dur="1000"/>
                                        <p:tgtEl>
                                          <p:spTgt spid="20"/>
                                        </p:tgtEl>
                                      </p:cBhvr>
                                    </p:animEffect>
                                  </p:childTnLst>
                                </p:cTn>
                              </p:par>
                              <p:par>
                                <p:cTn id="18" presetID="21" presetClass="entr" presetSubtype="1"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wheel(1)">
                                      <p:cBhvr>
                                        <p:cTn id="20" dur="1000"/>
                                        <p:tgtEl>
                                          <p:spTgt spid="2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500"/>
                                        <p:tgtEl>
                                          <p:spTgt spid="3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up)">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8021789" y="3265811"/>
            <a:ext cx="3161455" cy="1481654"/>
          </a:xfrm>
          <a:prstGeom prst="rightArrow">
            <a:avLst>
              <a:gd name="adj1" fmla="val 67746"/>
              <a:gd name="adj2" fmla="val 4010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9" name="矩形 4"/>
          <p:cNvSpPr/>
          <p:nvPr/>
        </p:nvSpPr>
        <p:spPr bwMode="auto">
          <a:xfrm>
            <a:off x="8001792" y="3499757"/>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6638022" y="4059630"/>
            <a:ext cx="2597553" cy="9337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1" name="矩形 4"/>
          <p:cNvSpPr/>
          <p:nvPr/>
        </p:nvSpPr>
        <p:spPr bwMode="auto">
          <a:xfrm>
            <a:off x="6624025" y="4065626"/>
            <a:ext cx="1233788"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2" name="矩形 11"/>
          <p:cNvSpPr/>
          <p:nvPr/>
        </p:nvSpPr>
        <p:spPr bwMode="auto">
          <a:xfrm>
            <a:off x="5262261" y="4633496"/>
            <a:ext cx="2595553" cy="93378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3" name="矩形 4"/>
          <p:cNvSpPr/>
          <p:nvPr/>
        </p:nvSpPr>
        <p:spPr bwMode="auto">
          <a:xfrm>
            <a:off x="5234269" y="4647491"/>
            <a:ext cx="1233787" cy="1479655"/>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065"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4" name="矩形 13"/>
          <p:cNvSpPr/>
          <p:nvPr/>
        </p:nvSpPr>
        <p:spPr bwMode="auto">
          <a:xfrm>
            <a:off x="1136969" y="5193366"/>
            <a:ext cx="5331083" cy="9337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lnSpc>
                <a:spcPct val="120000"/>
              </a:lnSpc>
              <a:defRPr/>
            </a:pPr>
            <a:endParaRPr lang="zh-CN" altLang="en-US" sz="1735" b="1" dirty="0">
              <a:solidFill>
                <a:schemeClr val="tx1">
                  <a:lumMod val="50000"/>
                  <a:lumOff val="50000"/>
                </a:schemeClr>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KSO_GT5"/>
          <p:cNvSpPr txBox="1">
            <a:spLocks noChangeArrowheads="1"/>
          </p:cNvSpPr>
          <p:nvPr/>
        </p:nvSpPr>
        <p:spPr bwMode="auto">
          <a:xfrm>
            <a:off x="8028942" y="3024682"/>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后台维护</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KSO_GT4"/>
          <p:cNvSpPr txBox="1">
            <a:spLocks noChangeArrowheads="1"/>
          </p:cNvSpPr>
          <p:nvPr/>
        </p:nvSpPr>
        <p:spPr bwMode="auto">
          <a:xfrm>
            <a:off x="6638029" y="3642732"/>
            <a:ext cx="1315773"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战略应用</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KSO_GT3"/>
          <p:cNvSpPr txBox="1">
            <a:spLocks noChangeArrowheads="1"/>
          </p:cNvSpPr>
          <p:nvPr/>
        </p:nvSpPr>
        <p:spPr bwMode="auto">
          <a:xfrm>
            <a:off x="5262259" y="4214599"/>
            <a:ext cx="1313772"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优化升级</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KSO_GT2"/>
          <p:cNvSpPr txBox="1">
            <a:spLocks noChangeArrowheads="1"/>
          </p:cNvSpPr>
          <p:nvPr/>
        </p:nvSpPr>
        <p:spPr bwMode="auto">
          <a:xfrm>
            <a:off x="3872501" y="4789464"/>
            <a:ext cx="1313774" cy="393890"/>
          </a:xfrm>
          <a:prstGeom prst="rect">
            <a:avLst/>
          </a:prstGeom>
          <a:noFill/>
          <a:ln w="9525">
            <a:noFill/>
            <a:miter lim="800000"/>
          </a:ln>
        </p:spPr>
        <p:txBody>
          <a:bodyPr lIns="0" tIns="0" rIns="115175" bIns="0" anchor="ctr">
            <a:spAutoFit/>
          </a:bodyPr>
          <a:lstStyle/>
          <a:p>
            <a:pPr eaLnBrk="1" hangingPunct="1">
              <a:lnSpc>
                <a:spcPct val="120000"/>
              </a:lnSpc>
            </a:pP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关键应用</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1104745" y="1640203"/>
            <a:ext cx="8638710" cy="1384418"/>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L 形 19"/>
          <p:cNvSpPr/>
          <p:nvPr/>
        </p:nvSpPr>
        <p:spPr>
          <a:xfrm rot="5400000">
            <a:off x="976450" y="1580291"/>
            <a:ext cx="458433" cy="393812"/>
          </a:xfrm>
          <a:prstGeom prst="corner">
            <a:avLst>
              <a:gd name="adj1" fmla="val 25014"/>
              <a:gd name="adj2" fmla="val 2354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标题 20"/>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14:presetBounceEnd="20000">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14:bounceEnd="20000">
                                          <p:cBhvr additive="base">
                                            <p:cTn id="54"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1588" y="5114574"/>
            <a:ext cx="9549896"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3" name="Line 43"/>
          <p:cNvSpPr>
            <a:spLocks noChangeShapeType="1"/>
          </p:cNvSpPr>
          <p:nvPr/>
        </p:nvSpPr>
        <p:spPr bwMode="auto">
          <a:xfrm rot="5400000">
            <a:off x="4378591" y="2004658"/>
            <a:ext cx="0" cy="7357949"/>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4" name="Rectangle 6"/>
          <p:cNvSpPr>
            <a:spLocks noChangeArrowheads="1"/>
          </p:cNvSpPr>
          <p:nvPr/>
        </p:nvSpPr>
        <p:spPr bwMode="auto">
          <a:xfrm>
            <a:off x="3700613" y="3273982"/>
            <a:ext cx="5850872" cy="844769"/>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16200000" flipH="1">
            <a:off x="6438865" y="2013634"/>
            <a:ext cx="0" cy="3742462"/>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6" name="Rectangle 5"/>
          <p:cNvSpPr>
            <a:spLocks noChangeArrowheads="1"/>
          </p:cNvSpPr>
          <p:nvPr/>
        </p:nvSpPr>
        <p:spPr bwMode="auto">
          <a:xfrm rot="5400000">
            <a:off x="7970237" y="4418719"/>
            <a:ext cx="2324889" cy="841141"/>
          </a:xfrm>
          <a:prstGeom prst="rect">
            <a:avLst/>
          </a:prstGeom>
          <a:solidFill>
            <a:srgbClr val="FFFFFF"/>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7" name="Line 44"/>
          <p:cNvSpPr>
            <a:spLocks noChangeShapeType="1"/>
          </p:cNvSpPr>
          <p:nvPr/>
        </p:nvSpPr>
        <p:spPr bwMode="auto">
          <a:xfrm>
            <a:off x="9150350" y="4400932"/>
            <a:ext cx="0" cy="402863"/>
          </a:xfrm>
          <a:prstGeom prst="line">
            <a:avLst/>
          </a:prstGeom>
          <a:noFill/>
          <a:ln w="12700">
            <a:solidFill>
              <a:schemeClr val="tx1">
                <a:lumMod val="65000"/>
                <a:lumOff val="35000"/>
              </a:schemeClr>
            </a:solidFill>
            <a:prstDash val="sys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8" name="Rectangle 7"/>
          <p:cNvSpPr>
            <a:spLocks noChangeArrowheads="1"/>
          </p:cNvSpPr>
          <p:nvPr/>
        </p:nvSpPr>
        <p:spPr bwMode="auto">
          <a:xfrm>
            <a:off x="4181264" y="1502810"/>
            <a:ext cx="5370221"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9" name="Line 43"/>
          <p:cNvSpPr>
            <a:spLocks noChangeShapeType="1"/>
          </p:cNvSpPr>
          <p:nvPr/>
        </p:nvSpPr>
        <p:spPr bwMode="auto">
          <a:xfrm rot="5400000">
            <a:off x="6435652" y="145012"/>
            <a:ext cx="0" cy="3736041"/>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0" name="Rectangle 8"/>
          <p:cNvSpPr>
            <a:spLocks noChangeArrowheads="1"/>
          </p:cNvSpPr>
          <p:nvPr/>
        </p:nvSpPr>
        <p:spPr bwMode="auto">
          <a:xfrm rot="5400000">
            <a:off x="2491603" y="2390208"/>
            <a:ext cx="2615941" cy="841141"/>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11" name="Line 42"/>
          <p:cNvSpPr>
            <a:spLocks noChangeShapeType="1"/>
          </p:cNvSpPr>
          <p:nvPr/>
        </p:nvSpPr>
        <p:spPr bwMode="auto">
          <a:xfrm>
            <a:off x="3780131" y="2579139"/>
            <a:ext cx="0" cy="453297"/>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2" name="Oval 38"/>
          <p:cNvSpPr>
            <a:spLocks noChangeArrowheads="1"/>
          </p:cNvSpPr>
          <p:nvPr/>
        </p:nvSpPr>
        <p:spPr bwMode="auto">
          <a:xfrm>
            <a:off x="8452712" y="1221330"/>
            <a:ext cx="1374285" cy="1357806"/>
          </a:xfrm>
          <a:prstGeom prst="ellipse">
            <a:avLst/>
          </a:prstGeom>
          <a:solidFill>
            <a:schemeClr val="accent1"/>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起点</a:t>
            </a:r>
            <a:endParaRPr lang="zh-CN" altLang="en-US" sz="2000" kern="0" dirty="0">
              <a:solidFill>
                <a:schemeClr val="bg1"/>
              </a:solidFill>
              <a:ea typeface="微软雅黑" panose="020B0503020204020204" pitchFamily="34" charset="-122"/>
            </a:endParaRPr>
          </a:p>
        </p:txBody>
      </p:sp>
      <p:sp>
        <p:nvSpPr>
          <p:cNvPr id="13" name="矩形 12"/>
          <p:cNvSpPr/>
          <p:nvPr/>
        </p:nvSpPr>
        <p:spPr>
          <a:xfrm>
            <a:off x="4849735" y="1569007"/>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Oval 38"/>
          <p:cNvSpPr>
            <a:spLocks noChangeArrowheads="1"/>
          </p:cNvSpPr>
          <p:nvPr/>
        </p:nvSpPr>
        <p:spPr bwMode="auto">
          <a:xfrm>
            <a:off x="3112427" y="1221330"/>
            <a:ext cx="1374285" cy="1357806"/>
          </a:xfrm>
          <a:prstGeom prst="ellipse">
            <a:avLst/>
          </a:prstGeom>
          <a:solidFill>
            <a:schemeClr val="accent2"/>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第一季度</a:t>
            </a:r>
            <a:endParaRPr lang="zh-CN" altLang="en-US" sz="2000" kern="0" dirty="0">
              <a:solidFill>
                <a:schemeClr val="bg1"/>
              </a:solidFill>
              <a:ea typeface="微软雅黑" panose="020B0503020204020204" pitchFamily="34" charset="-122"/>
            </a:endParaRPr>
          </a:p>
        </p:txBody>
      </p:sp>
      <p:sp>
        <p:nvSpPr>
          <p:cNvPr id="15" name="Oval 38"/>
          <p:cNvSpPr>
            <a:spLocks noChangeArrowheads="1"/>
          </p:cNvSpPr>
          <p:nvPr/>
        </p:nvSpPr>
        <p:spPr bwMode="auto">
          <a:xfrm>
            <a:off x="3112427" y="2997940"/>
            <a:ext cx="1374285" cy="1357806"/>
          </a:xfrm>
          <a:prstGeom prst="ellipse">
            <a:avLst/>
          </a:prstGeom>
          <a:solidFill>
            <a:schemeClr val="accent3"/>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第二季度</a:t>
            </a:r>
            <a:endParaRPr lang="zh-CN" altLang="en-US" sz="2000" kern="0" dirty="0">
              <a:solidFill>
                <a:schemeClr val="bg1"/>
              </a:solidFill>
              <a:ea typeface="微软雅黑" panose="020B0503020204020204" pitchFamily="34" charset="-122"/>
            </a:endParaRPr>
          </a:p>
        </p:txBody>
      </p:sp>
      <p:sp>
        <p:nvSpPr>
          <p:cNvPr id="16" name="矩形 15"/>
          <p:cNvSpPr/>
          <p:nvPr/>
        </p:nvSpPr>
        <p:spPr>
          <a:xfrm>
            <a:off x="4574532" y="3447023"/>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8463210" y="2997940"/>
            <a:ext cx="1374285" cy="1357806"/>
          </a:xfrm>
          <a:prstGeom prst="ellipse">
            <a:avLst/>
          </a:prstGeom>
          <a:solidFill>
            <a:schemeClr val="accent4"/>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第三季度</a:t>
            </a:r>
            <a:endParaRPr lang="zh-CN" altLang="en-US" sz="20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8463210" y="4851842"/>
            <a:ext cx="1374285" cy="1357806"/>
          </a:xfrm>
          <a:prstGeom prst="ellipse">
            <a:avLst/>
          </a:prstGeom>
          <a:solidFill>
            <a:schemeClr val="accent5"/>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第四季度</a:t>
            </a:r>
            <a:endParaRPr lang="zh-CN" altLang="en-US" sz="2000" kern="0" dirty="0">
              <a:solidFill>
                <a:schemeClr val="bg1"/>
              </a:solidFill>
              <a:ea typeface="微软雅黑" panose="020B0503020204020204" pitchFamily="34" charset="-122"/>
            </a:endParaRPr>
          </a:p>
        </p:txBody>
      </p:sp>
      <p:sp>
        <p:nvSpPr>
          <p:cNvPr id="19" name="矩形 18"/>
          <p:cNvSpPr/>
          <p:nvPr/>
        </p:nvSpPr>
        <p:spPr>
          <a:xfrm>
            <a:off x="1165171" y="5224047"/>
            <a:ext cx="6892397"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0000">
                                          <p:cBhvr additive="base">
                                            <p:cTn id="1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50000">
                                          <p:cBhvr additive="base">
                                            <p:cTn id="40"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14:bounceEnd="50000">
                                          <p:cBhvr additive="base">
                                            <p:cTn id="52"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14:bounceEnd="50000">
                                          <p:cBhvr additive="base">
                                            <p:cTn id="73"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2042311"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 name="Freeform 7"/>
          <p:cNvSpPr/>
          <p:nvPr/>
        </p:nvSpPr>
        <p:spPr bwMode="auto">
          <a:xfrm>
            <a:off x="2042311"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4" name="Freeform 8"/>
          <p:cNvSpPr/>
          <p:nvPr/>
        </p:nvSpPr>
        <p:spPr bwMode="auto">
          <a:xfrm>
            <a:off x="244462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 name="Freeform 9"/>
          <p:cNvSpPr/>
          <p:nvPr/>
        </p:nvSpPr>
        <p:spPr bwMode="auto">
          <a:xfrm>
            <a:off x="2845266"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 name="Freeform 10"/>
          <p:cNvSpPr/>
          <p:nvPr/>
        </p:nvSpPr>
        <p:spPr bwMode="auto">
          <a:xfrm>
            <a:off x="3242534"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 name="Freeform 11"/>
          <p:cNvSpPr/>
          <p:nvPr/>
        </p:nvSpPr>
        <p:spPr bwMode="auto">
          <a:xfrm>
            <a:off x="2444629"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 name="Freeform 12"/>
          <p:cNvSpPr/>
          <p:nvPr/>
        </p:nvSpPr>
        <p:spPr bwMode="auto">
          <a:xfrm>
            <a:off x="2845266"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9" name="Freeform 13"/>
          <p:cNvSpPr/>
          <p:nvPr/>
        </p:nvSpPr>
        <p:spPr bwMode="auto">
          <a:xfrm>
            <a:off x="3242534"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10" name="Freeform 14"/>
          <p:cNvSpPr/>
          <p:nvPr/>
        </p:nvSpPr>
        <p:spPr bwMode="auto">
          <a:xfrm>
            <a:off x="420035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11" name="Freeform 15"/>
          <p:cNvSpPr/>
          <p:nvPr/>
        </p:nvSpPr>
        <p:spPr bwMode="auto">
          <a:xfrm>
            <a:off x="460099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12" name="Freeform 16"/>
          <p:cNvSpPr/>
          <p:nvPr/>
        </p:nvSpPr>
        <p:spPr bwMode="auto">
          <a:xfrm>
            <a:off x="5003309"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13" name="Freeform 17"/>
          <p:cNvSpPr/>
          <p:nvPr/>
        </p:nvSpPr>
        <p:spPr bwMode="auto">
          <a:xfrm>
            <a:off x="5405628"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14" name="Freeform 18"/>
          <p:cNvSpPr/>
          <p:nvPr/>
        </p:nvSpPr>
        <p:spPr bwMode="auto">
          <a:xfrm>
            <a:off x="4200353"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15" name="Freeform 19"/>
          <p:cNvSpPr/>
          <p:nvPr/>
        </p:nvSpPr>
        <p:spPr bwMode="auto">
          <a:xfrm>
            <a:off x="4600990"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16" name="Freeform 20"/>
          <p:cNvSpPr/>
          <p:nvPr/>
        </p:nvSpPr>
        <p:spPr bwMode="auto">
          <a:xfrm>
            <a:off x="5003309"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17" name="Freeform 21"/>
          <p:cNvSpPr/>
          <p:nvPr/>
        </p:nvSpPr>
        <p:spPr bwMode="auto">
          <a:xfrm>
            <a:off x="5405628"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18" name="Freeform 22"/>
          <p:cNvSpPr/>
          <p:nvPr/>
        </p:nvSpPr>
        <p:spPr bwMode="auto">
          <a:xfrm>
            <a:off x="6348297"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19" name="Freeform 23"/>
          <p:cNvSpPr/>
          <p:nvPr/>
        </p:nvSpPr>
        <p:spPr bwMode="auto">
          <a:xfrm>
            <a:off x="675061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0" name="Freeform 24"/>
          <p:cNvSpPr/>
          <p:nvPr/>
        </p:nvSpPr>
        <p:spPr bwMode="auto">
          <a:xfrm>
            <a:off x="7152930"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1" name="Freeform 25"/>
          <p:cNvSpPr/>
          <p:nvPr/>
        </p:nvSpPr>
        <p:spPr bwMode="auto">
          <a:xfrm>
            <a:off x="755357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2" name="Freeform 26"/>
          <p:cNvSpPr/>
          <p:nvPr/>
        </p:nvSpPr>
        <p:spPr bwMode="auto">
          <a:xfrm>
            <a:off x="7553570"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23" name="Freeform 27"/>
          <p:cNvSpPr/>
          <p:nvPr/>
        </p:nvSpPr>
        <p:spPr bwMode="auto">
          <a:xfrm>
            <a:off x="7152930"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24" name="Freeform 28"/>
          <p:cNvSpPr/>
          <p:nvPr/>
        </p:nvSpPr>
        <p:spPr bwMode="auto">
          <a:xfrm>
            <a:off x="6750615"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25" name="Freeform 29"/>
          <p:cNvSpPr/>
          <p:nvPr/>
        </p:nvSpPr>
        <p:spPr bwMode="auto">
          <a:xfrm>
            <a:off x="6348297"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26" name="Freeform 30"/>
          <p:cNvSpPr/>
          <p:nvPr/>
        </p:nvSpPr>
        <p:spPr bwMode="auto">
          <a:xfrm>
            <a:off x="8612392"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7" name="Freeform 31"/>
          <p:cNvSpPr/>
          <p:nvPr/>
        </p:nvSpPr>
        <p:spPr bwMode="auto">
          <a:xfrm>
            <a:off x="900966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8" name="Freeform 32"/>
          <p:cNvSpPr/>
          <p:nvPr/>
        </p:nvSpPr>
        <p:spPr bwMode="auto">
          <a:xfrm>
            <a:off x="9411976"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29" name="Freeform 33"/>
          <p:cNvSpPr/>
          <p:nvPr/>
        </p:nvSpPr>
        <p:spPr bwMode="auto">
          <a:xfrm>
            <a:off x="9814296"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34"/>
          <p:cNvSpPr/>
          <p:nvPr/>
        </p:nvSpPr>
        <p:spPr bwMode="auto">
          <a:xfrm>
            <a:off x="9814296"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31" name="Freeform 35"/>
          <p:cNvSpPr/>
          <p:nvPr/>
        </p:nvSpPr>
        <p:spPr bwMode="auto">
          <a:xfrm>
            <a:off x="9411976"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32" name="Freeform 36"/>
          <p:cNvSpPr/>
          <p:nvPr/>
        </p:nvSpPr>
        <p:spPr bwMode="auto">
          <a:xfrm>
            <a:off x="9009662"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33" name="Freeform 37"/>
          <p:cNvSpPr/>
          <p:nvPr/>
        </p:nvSpPr>
        <p:spPr bwMode="auto">
          <a:xfrm>
            <a:off x="8612392"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34" name="Oval 38"/>
          <p:cNvSpPr>
            <a:spLocks noChangeArrowheads="1"/>
          </p:cNvSpPr>
          <p:nvPr/>
        </p:nvSpPr>
        <p:spPr bwMode="auto">
          <a:xfrm>
            <a:off x="2385995"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35" name="Freeform 39"/>
          <p:cNvSpPr>
            <a:spLocks noEditPoints="1"/>
          </p:cNvSpPr>
          <p:nvPr/>
        </p:nvSpPr>
        <p:spPr bwMode="auto">
          <a:xfrm>
            <a:off x="2575075"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Oval 40"/>
          <p:cNvSpPr>
            <a:spLocks noChangeArrowheads="1"/>
          </p:cNvSpPr>
          <p:nvPr/>
        </p:nvSpPr>
        <p:spPr bwMode="auto">
          <a:xfrm>
            <a:off x="4553582"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37" name="Oval 41"/>
          <p:cNvSpPr>
            <a:spLocks noChangeArrowheads="1"/>
          </p:cNvSpPr>
          <p:nvPr/>
        </p:nvSpPr>
        <p:spPr bwMode="auto">
          <a:xfrm>
            <a:off x="6710498"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38" name="Oval 42"/>
          <p:cNvSpPr>
            <a:spLocks noChangeArrowheads="1"/>
          </p:cNvSpPr>
          <p:nvPr/>
        </p:nvSpPr>
        <p:spPr bwMode="auto">
          <a:xfrm>
            <a:off x="8948919"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39" name="Freeform 43"/>
          <p:cNvSpPr>
            <a:spLocks noEditPoints="1"/>
          </p:cNvSpPr>
          <p:nvPr/>
        </p:nvSpPr>
        <p:spPr bwMode="auto">
          <a:xfrm>
            <a:off x="6940159"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40" name="Freeform 44"/>
          <p:cNvSpPr>
            <a:spLocks noEditPoints="1"/>
          </p:cNvSpPr>
          <p:nvPr/>
        </p:nvSpPr>
        <p:spPr bwMode="auto">
          <a:xfrm>
            <a:off x="4723188"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1" name="Freeform 45"/>
          <p:cNvSpPr>
            <a:spLocks noEditPoints="1"/>
          </p:cNvSpPr>
          <p:nvPr/>
        </p:nvSpPr>
        <p:spPr bwMode="auto">
          <a:xfrm>
            <a:off x="9177077"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42" name="TextBox 41"/>
          <p:cNvSpPr txBox="1"/>
          <p:nvPr/>
        </p:nvSpPr>
        <p:spPr>
          <a:xfrm>
            <a:off x="1869359" y="4964771"/>
            <a:ext cx="1876566" cy="1225802"/>
          </a:xfrm>
          <a:prstGeom prst="rect">
            <a:avLst/>
          </a:prstGeom>
          <a:noFill/>
        </p:spPr>
        <p:txBody>
          <a:bodyPr wrap="square" lIns="96983" tIns="48491" rIns="96983" bIns="48491" rtlCol="0">
            <a:spAutoFit/>
          </a:bodyPr>
          <a:lstStyle/>
          <a:p>
            <a:pP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198909" y="4620583"/>
            <a:ext cx="1881393" cy="287130"/>
          </a:xfrm>
          <a:prstGeom prst="rect">
            <a:avLst/>
          </a:prstGeom>
          <a:noFill/>
        </p:spPr>
        <p:txBody>
          <a:bodyPr wrap="square" lIns="96983" tIns="0" rIns="96983" bIns="0" rtlCol="0" anchor="t">
            <a:spAutoFit/>
          </a:bodyPr>
          <a:lstStyle/>
          <a:p>
            <a:r>
              <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052172" y="4964771"/>
            <a:ext cx="1876566" cy="1225802"/>
          </a:xfrm>
          <a:prstGeom prst="rect">
            <a:avLst/>
          </a:prstGeom>
          <a:noFill/>
        </p:spPr>
        <p:txBody>
          <a:bodyPr wrap="square" lIns="96983" tIns="48491" rIns="96983" bIns="48491" rtlCol="0">
            <a:spAutoFit/>
          </a:bodyPr>
          <a:lstStyle/>
          <a:p>
            <a:pPr algn="just"/>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4406580" y="4660879"/>
            <a:ext cx="1881393" cy="287130"/>
          </a:xfrm>
          <a:prstGeom prst="rect">
            <a:avLst/>
          </a:prstGeom>
          <a:noFill/>
        </p:spPr>
        <p:txBody>
          <a:bodyPr wrap="square" lIns="96983" tIns="0" rIns="96983" bIns="0" rtlCol="0" anchor="t">
            <a:spAutoFit/>
          </a:bodyPr>
          <a:lstStyle/>
          <a:p>
            <a:r>
              <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6205644" y="4964771"/>
            <a:ext cx="1876566" cy="1225802"/>
          </a:xfrm>
          <a:prstGeom prst="rect">
            <a:avLst/>
          </a:prstGeom>
          <a:noFill/>
        </p:spPr>
        <p:txBody>
          <a:bodyPr wrap="square" lIns="96983" tIns="48491" rIns="96983" bIns="48491" rtlCol="0">
            <a:spAutoFit/>
          </a:bodyPr>
          <a:lstStyle/>
          <a:p>
            <a:pPr algn="just"/>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518264" y="4660879"/>
            <a:ext cx="1881393" cy="287130"/>
          </a:xfrm>
          <a:prstGeom prst="rect">
            <a:avLst/>
          </a:prstGeom>
          <a:noFill/>
        </p:spPr>
        <p:txBody>
          <a:bodyPr wrap="square" lIns="96983" tIns="0" rIns="96983" bIns="0" rtlCol="0" anchor="t">
            <a:spAutoFit/>
          </a:bodyPr>
          <a:lstStyle/>
          <a:p>
            <a:r>
              <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8442804" y="4982233"/>
            <a:ext cx="1876566" cy="1225802"/>
          </a:xfrm>
          <a:prstGeom prst="rect">
            <a:avLst/>
          </a:prstGeom>
          <a:noFill/>
        </p:spPr>
        <p:txBody>
          <a:bodyPr wrap="square" lIns="96983" tIns="48491" rIns="96983" bIns="48491" rtlCol="0">
            <a:spAutoFit/>
          </a:bodyPr>
          <a:lstStyle/>
          <a:p>
            <a:pPr algn="just"/>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821920" y="4660879"/>
            <a:ext cx="1881393" cy="287130"/>
          </a:xfrm>
          <a:prstGeom prst="rect">
            <a:avLst/>
          </a:prstGeom>
          <a:noFill/>
        </p:spPr>
        <p:txBody>
          <a:bodyPr wrap="square" lIns="96983" tIns="0" rIns="96983" bIns="0" rtlCol="0" anchor="t">
            <a:spAutoFit/>
          </a:bodyPr>
          <a:lstStyle/>
          <a:p>
            <a:r>
              <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00" b="1"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标题 5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ppt_w</p:attrName>
                                        </p:attrNameLst>
                                      </p:cBhvr>
                                      <p:tavLst>
                                        <p:tav tm="0" fmla="#ppt_w*sin(2.5*pi*$)">
                                          <p:val>
                                            <p:fltVal val="0"/>
                                          </p:val>
                                        </p:tav>
                                        <p:tav tm="100000">
                                          <p:val>
                                            <p:fltVal val="1"/>
                                          </p:val>
                                        </p:tav>
                                      </p:tavLst>
                                    </p:anim>
                                    <p:anim calcmode="lin" valueType="num">
                                      <p:cBhvr>
                                        <p:cTn id="9" dur="500" fill="hold"/>
                                        <p:tgtEl>
                                          <p:spTgt spid="34"/>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anim calcmode="lin" valueType="num">
                                      <p:cBhvr>
                                        <p:cTn id="13" dur="500" fill="hold"/>
                                        <p:tgtEl>
                                          <p:spTgt spid="35"/>
                                        </p:tgtEl>
                                        <p:attrNameLst>
                                          <p:attrName>ppt_w</p:attrName>
                                        </p:attrNameLst>
                                      </p:cBhvr>
                                      <p:tavLst>
                                        <p:tav tm="0" fmla="#ppt_w*sin(2.5*pi*$)">
                                          <p:val>
                                            <p:fltVal val="0"/>
                                          </p:val>
                                        </p:tav>
                                        <p:tav tm="100000">
                                          <p:val>
                                            <p:fltVal val="1"/>
                                          </p:val>
                                        </p:tav>
                                      </p:tavLst>
                                    </p:anim>
                                    <p:anim calcmode="lin" valueType="num">
                                      <p:cBhvr>
                                        <p:cTn id="14" dur="5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1000"/>
                                        <p:tgtEl>
                                          <p:spTgt spid="43"/>
                                        </p:tgtEl>
                                      </p:cBhvr>
                                    </p:animEffect>
                                    <p:anim calcmode="lin" valueType="num">
                                      <p:cBhvr>
                                        <p:cTn id="19" dur="1000" fill="hold"/>
                                        <p:tgtEl>
                                          <p:spTgt spid="43"/>
                                        </p:tgtEl>
                                        <p:attrNameLst>
                                          <p:attrName>ppt_x</p:attrName>
                                        </p:attrNameLst>
                                      </p:cBhvr>
                                      <p:tavLst>
                                        <p:tav tm="0">
                                          <p:val>
                                            <p:strVal val="#ppt_x"/>
                                          </p:val>
                                        </p:tav>
                                        <p:tav tm="100000">
                                          <p:val>
                                            <p:strVal val="#ppt_x"/>
                                          </p:val>
                                        </p:tav>
                                      </p:tavLst>
                                    </p:anim>
                                    <p:anim calcmode="lin" valueType="num">
                                      <p:cBhvr>
                                        <p:cTn id="20" dur="1000" fill="hold"/>
                                        <p:tgtEl>
                                          <p:spTgt spid="43"/>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1000"/>
                                        <p:tgtEl>
                                          <p:spTgt spid="42"/>
                                        </p:tgtEl>
                                      </p:cBhvr>
                                    </p:animEffect>
                                    <p:anim calcmode="lin" valueType="num">
                                      <p:cBhvr>
                                        <p:cTn id="24" dur="1000" fill="hold"/>
                                        <p:tgtEl>
                                          <p:spTgt spid="42"/>
                                        </p:tgtEl>
                                        <p:attrNameLst>
                                          <p:attrName>ppt_x</p:attrName>
                                        </p:attrNameLst>
                                      </p:cBhvr>
                                      <p:tavLst>
                                        <p:tav tm="0">
                                          <p:val>
                                            <p:strVal val="#ppt_x"/>
                                          </p:val>
                                        </p:tav>
                                        <p:tav tm="100000">
                                          <p:val>
                                            <p:strVal val="#ppt_x"/>
                                          </p:val>
                                        </p:tav>
                                      </p:tavLst>
                                    </p:anim>
                                    <p:anim calcmode="lin" valueType="num">
                                      <p:cBhvr>
                                        <p:cTn id="25" dur="1000" fill="hold"/>
                                        <p:tgtEl>
                                          <p:spTgt spid="42"/>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00"/>
                                        <p:tgtEl>
                                          <p:spTgt spid="5"/>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00"/>
                                        <p:tgtEl>
                                          <p:spTgt spid="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anim calcmode="lin" valueType="num">
                                      <p:cBhvr>
                                        <p:cTn id="55" dur="500" fill="hold"/>
                                        <p:tgtEl>
                                          <p:spTgt spid="36"/>
                                        </p:tgtEl>
                                        <p:attrNameLst>
                                          <p:attrName>ppt_w</p:attrName>
                                        </p:attrNameLst>
                                      </p:cBhvr>
                                      <p:tavLst>
                                        <p:tav tm="0" fmla="#ppt_w*sin(2.5*pi*$)">
                                          <p:val>
                                            <p:fltVal val="0"/>
                                          </p:val>
                                        </p:tav>
                                        <p:tav tm="100000">
                                          <p:val>
                                            <p:fltVal val="1"/>
                                          </p:val>
                                        </p:tav>
                                      </p:tavLst>
                                    </p:anim>
                                    <p:anim calcmode="lin" valueType="num">
                                      <p:cBhvr>
                                        <p:cTn id="56" dur="500" fill="hold"/>
                                        <p:tgtEl>
                                          <p:spTgt spid="36"/>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anim calcmode="lin" valueType="num">
                                      <p:cBhvr>
                                        <p:cTn id="60" dur="500" fill="hold"/>
                                        <p:tgtEl>
                                          <p:spTgt spid="40"/>
                                        </p:tgtEl>
                                        <p:attrNameLst>
                                          <p:attrName>ppt_w</p:attrName>
                                        </p:attrNameLst>
                                      </p:cBhvr>
                                      <p:tavLst>
                                        <p:tav tm="0" fmla="#ppt_w*sin(2.5*pi*$)">
                                          <p:val>
                                            <p:fltVal val="0"/>
                                          </p:val>
                                        </p:tav>
                                        <p:tav tm="100000">
                                          <p:val>
                                            <p:fltVal val="1"/>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1000"/>
                                        <p:tgtEl>
                                          <p:spTgt spid="44"/>
                                        </p:tgtEl>
                                      </p:cBhvr>
                                    </p:animEffect>
                                    <p:anim calcmode="lin" valueType="num">
                                      <p:cBhvr>
                                        <p:cTn id="71" dur="1000" fill="hold"/>
                                        <p:tgtEl>
                                          <p:spTgt spid="44"/>
                                        </p:tgtEl>
                                        <p:attrNameLst>
                                          <p:attrName>ppt_x</p:attrName>
                                        </p:attrNameLst>
                                      </p:cBhvr>
                                      <p:tavLst>
                                        <p:tav tm="0">
                                          <p:val>
                                            <p:strVal val="#ppt_x"/>
                                          </p:val>
                                        </p:tav>
                                        <p:tav tm="100000">
                                          <p:val>
                                            <p:strVal val="#ppt_x"/>
                                          </p:val>
                                        </p:tav>
                                      </p:tavLst>
                                    </p:anim>
                                    <p:anim calcmode="lin" valueType="num">
                                      <p:cBhvr>
                                        <p:cTn id="72" dur="1000" fill="hold"/>
                                        <p:tgtEl>
                                          <p:spTgt spid="44"/>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down)">
                                      <p:cBhvr>
                                        <p:cTn id="75" dur="500"/>
                                        <p:tgtEl>
                                          <p:spTgt spid="10"/>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11"/>
                                        </p:tgtEl>
                                        <p:attrNameLst>
                                          <p:attrName>style.visibility</p:attrName>
                                        </p:attrNameLst>
                                      </p:cBhvr>
                                      <p:to>
                                        <p:strVal val="visible"/>
                                      </p:to>
                                    </p:set>
                                    <p:animEffect transition="in" filter="wipe(down)">
                                      <p:cBhvr>
                                        <p:cTn id="78" dur="500"/>
                                        <p:tgtEl>
                                          <p:spTgt spid="11"/>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12"/>
                                        </p:tgtEl>
                                        <p:attrNameLst>
                                          <p:attrName>style.visibility</p:attrName>
                                        </p:attrNameLst>
                                      </p:cBhvr>
                                      <p:to>
                                        <p:strVal val="visible"/>
                                      </p:to>
                                    </p:set>
                                    <p:animEffect transition="in" filter="wipe(down)">
                                      <p:cBhvr>
                                        <p:cTn id="81" dur="500"/>
                                        <p:tgtEl>
                                          <p:spTgt spid="12"/>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13"/>
                                        </p:tgtEl>
                                        <p:attrNameLst>
                                          <p:attrName>style.visibility</p:attrName>
                                        </p:attrNameLst>
                                      </p:cBhvr>
                                      <p:to>
                                        <p:strVal val="visible"/>
                                      </p:to>
                                    </p:set>
                                    <p:animEffect transition="in" filter="wipe(down)">
                                      <p:cBhvr>
                                        <p:cTn id="84" dur="500"/>
                                        <p:tgtEl>
                                          <p:spTgt spid="13"/>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down)">
                                      <p:cBhvr>
                                        <p:cTn id="88" dur="500"/>
                                        <p:tgtEl>
                                          <p:spTgt spid="14"/>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down)">
                                      <p:cBhvr>
                                        <p:cTn id="91" dur="500"/>
                                        <p:tgtEl>
                                          <p:spTgt spid="1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down)">
                                      <p:cBhvr>
                                        <p:cTn id="94" dur="500"/>
                                        <p:tgtEl>
                                          <p:spTgt spid="16"/>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down)">
                                      <p:cBhvr>
                                        <p:cTn id="97" dur="500"/>
                                        <p:tgtEl>
                                          <p:spTgt spid="17"/>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anim calcmode="lin" valueType="num">
                                      <p:cBhvr>
                                        <p:cTn id="102" dur="500" fill="hold"/>
                                        <p:tgtEl>
                                          <p:spTgt spid="37"/>
                                        </p:tgtEl>
                                        <p:attrNameLst>
                                          <p:attrName>ppt_w</p:attrName>
                                        </p:attrNameLst>
                                      </p:cBhvr>
                                      <p:tavLst>
                                        <p:tav tm="0" fmla="#ppt_w*sin(2.5*pi*$)">
                                          <p:val>
                                            <p:fltVal val="0"/>
                                          </p:val>
                                        </p:tav>
                                        <p:tav tm="100000">
                                          <p:val>
                                            <p:fltVal val="1"/>
                                          </p:val>
                                        </p:tav>
                                      </p:tavLst>
                                    </p:anim>
                                    <p:anim calcmode="lin" valueType="num">
                                      <p:cBhvr>
                                        <p:cTn id="103" dur="500" fill="hold"/>
                                        <p:tgtEl>
                                          <p:spTgt spid="37"/>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500"/>
                                        <p:tgtEl>
                                          <p:spTgt spid="39"/>
                                        </p:tgtEl>
                                      </p:cBhvr>
                                    </p:animEffect>
                                    <p:anim calcmode="lin" valueType="num">
                                      <p:cBhvr>
                                        <p:cTn id="107" dur="500" fill="hold"/>
                                        <p:tgtEl>
                                          <p:spTgt spid="39"/>
                                        </p:tgtEl>
                                        <p:attrNameLst>
                                          <p:attrName>ppt_w</p:attrName>
                                        </p:attrNameLst>
                                      </p:cBhvr>
                                      <p:tavLst>
                                        <p:tav tm="0" fmla="#ppt_w*sin(2.5*pi*$)">
                                          <p:val>
                                            <p:fltVal val="0"/>
                                          </p:val>
                                        </p:tav>
                                        <p:tav tm="100000">
                                          <p:val>
                                            <p:fltVal val="1"/>
                                          </p:val>
                                        </p:tav>
                                      </p:tavLst>
                                    </p:anim>
                                    <p:anim calcmode="lin" valueType="num">
                                      <p:cBhvr>
                                        <p:cTn id="108" dur="500" fill="hold"/>
                                        <p:tgtEl>
                                          <p:spTgt spid="39"/>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1000"/>
                                        <p:tgtEl>
                                          <p:spTgt spid="47"/>
                                        </p:tgtEl>
                                      </p:cBhvr>
                                    </p:animEffect>
                                    <p:anim calcmode="lin" valueType="num">
                                      <p:cBhvr>
                                        <p:cTn id="113" dur="1000" fill="hold"/>
                                        <p:tgtEl>
                                          <p:spTgt spid="47"/>
                                        </p:tgtEl>
                                        <p:attrNameLst>
                                          <p:attrName>ppt_x</p:attrName>
                                        </p:attrNameLst>
                                      </p:cBhvr>
                                      <p:tavLst>
                                        <p:tav tm="0">
                                          <p:val>
                                            <p:strVal val="#ppt_x"/>
                                          </p:val>
                                        </p:tav>
                                        <p:tav tm="100000">
                                          <p:val>
                                            <p:strVal val="#ppt_x"/>
                                          </p:val>
                                        </p:tav>
                                      </p:tavLst>
                                    </p:anim>
                                    <p:anim calcmode="lin" valueType="num">
                                      <p:cBhvr>
                                        <p:cTn id="114" dur="1000" fill="hold"/>
                                        <p:tgtEl>
                                          <p:spTgt spid="47"/>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1000"/>
                                        <p:tgtEl>
                                          <p:spTgt spid="46"/>
                                        </p:tgtEl>
                                      </p:cBhvr>
                                    </p:animEffect>
                                    <p:anim calcmode="lin" valueType="num">
                                      <p:cBhvr>
                                        <p:cTn id="118" dur="1000" fill="hold"/>
                                        <p:tgtEl>
                                          <p:spTgt spid="46"/>
                                        </p:tgtEl>
                                        <p:attrNameLst>
                                          <p:attrName>ppt_x</p:attrName>
                                        </p:attrNameLst>
                                      </p:cBhvr>
                                      <p:tavLst>
                                        <p:tav tm="0">
                                          <p:val>
                                            <p:strVal val="#ppt_x"/>
                                          </p:val>
                                        </p:tav>
                                        <p:tav tm="100000">
                                          <p:val>
                                            <p:strVal val="#ppt_x"/>
                                          </p:val>
                                        </p:tav>
                                      </p:tavLst>
                                    </p:anim>
                                    <p:anim calcmode="lin" valueType="num">
                                      <p:cBhvr>
                                        <p:cTn id="119" dur="1000" fill="hold"/>
                                        <p:tgtEl>
                                          <p:spTgt spid="46"/>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wipe(down)">
                                      <p:cBhvr>
                                        <p:cTn id="122" dur="500"/>
                                        <p:tgtEl>
                                          <p:spTgt spid="18"/>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19"/>
                                        </p:tgtEl>
                                        <p:attrNameLst>
                                          <p:attrName>style.visibility</p:attrName>
                                        </p:attrNameLst>
                                      </p:cBhvr>
                                      <p:to>
                                        <p:strVal val="visible"/>
                                      </p:to>
                                    </p:set>
                                    <p:animEffect transition="in" filter="wipe(down)">
                                      <p:cBhvr>
                                        <p:cTn id="125" dur="500"/>
                                        <p:tgtEl>
                                          <p:spTgt spid="19"/>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20"/>
                                        </p:tgtEl>
                                        <p:attrNameLst>
                                          <p:attrName>style.visibility</p:attrName>
                                        </p:attrNameLst>
                                      </p:cBhvr>
                                      <p:to>
                                        <p:strVal val="visible"/>
                                      </p:to>
                                    </p:set>
                                    <p:animEffect transition="in" filter="wipe(down)">
                                      <p:cBhvr>
                                        <p:cTn id="128" dur="500"/>
                                        <p:tgtEl>
                                          <p:spTgt spid="20"/>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21"/>
                                        </p:tgtEl>
                                        <p:attrNameLst>
                                          <p:attrName>style.visibility</p:attrName>
                                        </p:attrNameLst>
                                      </p:cBhvr>
                                      <p:to>
                                        <p:strVal val="visible"/>
                                      </p:to>
                                    </p:set>
                                    <p:animEffect transition="in" filter="wipe(down)">
                                      <p:cBhvr>
                                        <p:cTn id="131" dur="500"/>
                                        <p:tgtEl>
                                          <p:spTgt spid="21"/>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wipe(down)">
                                      <p:cBhvr>
                                        <p:cTn id="135" dur="500"/>
                                        <p:tgtEl>
                                          <p:spTgt spid="25"/>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wipe(down)">
                                      <p:cBhvr>
                                        <p:cTn id="138" dur="500"/>
                                        <p:tgtEl>
                                          <p:spTgt spid="24"/>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3"/>
                                        </p:tgtEl>
                                        <p:attrNameLst>
                                          <p:attrName>style.visibility</p:attrName>
                                        </p:attrNameLst>
                                      </p:cBhvr>
                                      <p:to>
                                        <p:strVal val="visible"/>
                                      </p:to>
                                    </p:set>
                                    <p:animEffect transition="in" filter="wipe(down)">
                                      <p:cBhvr>
                                        <p:cTn id="141" dur="500"/>
                                        <p:tgtEl>
                                          <p:spTgt spid="23"/>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2"/>
                                        </p:tgtEl>
                                        <p:attrNameLst>
                                          <p:attrName>style.visibility</p:attrName>
                                        </p:attrNameLst>
                                      </p:cBhvr>
                                      <p:to>
                                        <p:strVal val="visible"/>
                                      </p:to>
                                    </p:set>
                                    <p:animEffect transition="in" filter="wipe(down)">
                                      <p:cBhvr>
                                        <p:cTn id="144" dur="500"/>
                                        <p:tgtEl>
                                          <p:spTgt spid="22"/>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38"/>
                                        </p:tgtEl>
                                        <p:attrNameLst>
                                          <p:attrName>style.visibility</p:attrName>
                                        </p:attrNameLst>
                                      </p:cBhvr>
                                      <p:to>
                                        <p:strVal val="visible"/>
                                      </p:to>
                                    </p:set>
                                    <p:animEffect transition="in" filter="fade">
                                      <p:cBhvr>
                                        <p:cTn id="148" dur="500"/>
                                        <p:tgtEl>
                                          <p:spTgt spid="38"/>
                                        </p:tgtEl>
                                      </p:cBhvr>
                                    </p:animEffect>
                                    <p:anim calcmode="lin" valueType="num">
                                      <p:cBhvr>
                                        <p:cTn id="149" dur="500" fill="hold"/>
                                        <p:tgtEl>
                                          <p:spTgt spid="38"/>
                                        </p:tgtEl>
                                        <p:attrNameLst>
                                          <p:attrName>ppt_w</p:attrName>
                                        </p:attrNameLst>
                                      </p:cBhvr>
                                      <p:tavLst>
                                        <p:tav tm="0" fmla="#ppt_w*sin(2.5*pi*$)">
                                          <p:val>
                                            <p:fltVal val="0"/>
                                          </p:val>
                                        </p:tav>
                                        <p:tav tm="100000">
                                          <p:val>
                                            <p:fltVal val="1"/>
                                          </p:val>
                                        </p:tav>
                                      </p:tavLst>
                                    </p:anim>
                                    <p:anim calcmode="lin" valueType="num">
                                      <p:cBhvr>
                                        <p:cTn id="150" dur="500" fill="hold"/>
                                        <p:tgtEl>
                                          <p:spTgt spid="38"/>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500"/>
                                        <p:tgtEl>
                                          <p:spTgt spid="41"/>
                                        </p:tgtEl>
                                      </p:cBhvr>
                                    </p:animEffect>
                                    <p:anim calcmode="lin" valueType="num">
                                      <p:cBhvr>
                                        <p:cTn id="154" dur="500" fill="hold"/>
                                        <p:tgtEl>
                                          <p:spTgt spid="41"/>
                                        </p:tgtEl>
                                        <p:attrNameLst>
                                          <p:attrName>ppt_w</p:attrName>
                                        </p:attrNameLst>
                                      </p:cBhvr>
                                      <p:tavLst>
                                        <p:tav tm="0" fmla="#ppt_w*sin(2.5*pi*$)">
                                          <p:val>
                                            <p:fltVal val="0"/>
                                          </p:val>
                                        </p:tav>
                                        <p:tav tm="100000">
                                          <p:val>
                                            <p:fltVal val="1"/>
                                          </p:val>
                                        </p:tav>
                                      </p:tavLst>
                                    </p:anim>
                                    <p:anim calcmode="lin" valueType="num">
                                      <p:cBhvr>
                                        <p:cTn id="155" dur="500" fill="hold"/>
                                        <p:tgtEl>
                                          <p:spTgt spid="41"/>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49"/>
                                        </p:tgtEl>
                                        <p:attrNameLst>
                                          <p:attrName>style.visibility</p:attrName>
                                        </p:attrNameLst>
                                      </p:cBhvr>
                                      <p:to>
                                        <p:strVal val="visible"/>
                                      </p:to>
                                    </p:set>
                                    <p:animEffect transition="in" filter="fade">
                                      <p:cBhvr>
                                        <p:cTn id="159" dur="1000"/>
                                        <p:tgtEl>
                                          <p:spTgt spid="49"/>
                                        </p:tgtEl>
                                      </p:cBhvr>
                                    </p:animEffect>
                                    <p:anim calcmode="lin" valueType="num">
                                      <p:cBhvr>
                                        <p:cTn id="160" dur="1000" fill="hold"/>
                                        <p:tgtEl>
                                          <p:spTgt spid="49"/>
                                        </p:tgtEl>
                                        <p:attrNameLst>
                                          <p:attrName>ppt_x</p:attrName>
                                        </p:attrNameLst>
                                      </p:cBhvr>
                                      <p:tavLst>
                                        <p:tav tm="0">
                                          <p:val>
                                            <p:strVal val="#ppt_x"/>
                                          </p:val>
                                        </p:tav>
                                        <p:tav tm="100000">
                                          <p:val>
                                            <p:strVal val="#ppt_x"/>
                                          </p:val>
                                        </p:tav>
                                      </p:tavLst>
                                    </p:anim>
                                    <p:anim calcmode="lin" valueType="num">
                                      <p:cBhvr>
                                        <p:cTn id="161" dur="1000" fill="hold"/>
                                        <p:tgtEl>
                                          <p:spTgt spid="4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48"/>
                                        </p:tgtEl>
                                        <p:attrNameLst>
                                          <p:attrName>style.visibility</p:attrName>
                                        </p:attrNameLst>
                                      </p:cBhvr>
                                      <p:to>
                                        <p:strVal val="visible"/>
                                      </p:to>
                                    </p:set>
                                    <p:animEffect transition="in" filter="fade">
                                      <p:cBhvr>
                                        <p:cTn id="164" dur="1000"/>
                                        <p:tgtEl>
                                          <p:spTgt spid="48"/>
                                        </p:tgtEl>
                                      </p:cBhvr>
                                    </p:animEffect>
                                    <p:anim calcmode="lin" valueType="num">
                                      <p:cBhvr>
                                        <p:cTn id="165" dur="1000" fill="hold"/>
                                        <p:tgtEl>
                                          <p:spTgt spid="48"/>
                                        </p:tgtEl>
                                        <p:attrNameLst>
                                          <p:attrName>ppt_x</p:attrName>
                                        </p:attrNameLst>
                                      </p:cBhvr>
                                      <p:tavLst>
                                        <p:tav tm="0">
                                          <p:val>
                                            <p:strVal val="#ppt_x"/>
                                          </p:val>
                                        </p:tav>
                                        <p:tav tm="100000">
                                          <p:val>
                                            <p:strVal val="#ppt_x"/>
                                          </p:val>
                                        </p:tav>
                                      </p:tavLst>
                                    </p:anim>
                                    <p:anim calcmode="lin" valueType="num">
                                      <p:cBhvr>
                                        <p:cTn id="166" dur="1000" fill="hold"/>
                                        <p:tgtEl>
                                          <p:spTgt spid="48"/>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6"/>
                                        </p:tgtEl>
                                        <p:attrNameLst>
                                          <p:attrName>style.visibility</p:attrName>
                                        </p:attrNameLst>
                                      </p:cBhvr>
                                      <p:to>
                                        <p:strVal val="visible"/>
                                      </p:to>
                                    </p:set>
                                    <p:animEffect transition="in" filter="wipe(down)">
                                      <p:cBhvr>
                                        <p:cTn id="169" dur="500"/>
                                        <p:tgtEl>
                                          <p:spTgt spid="26"/>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7"/>
                                        </p:tgtEl>
                                        <p:attrNameLst>
                                          <p:attrName>style.visibility</p:attrName>
                                        </p:attrNameLst>
                                      </p:cBhvr>
                                      <p:to>
                                        <p:strVal val="visible"/>
                                      </p:to>
                                    </p:set>
                                    <p:animEffect transition="in" filter="wipe(down)">
                                      <p:cBhvr>
                                        <p:cTn id="172" dur="500"/>
                                        <p:tgtEl>
                                          <p:spTgt spid="27"/>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28"/>
                                        </p:tgtEl>
                                        <p:attrNameLst>
                                          <p:attrName>style.visibility</p:attrName>
                                        </p:attrNameLst>
                                      </p:cBhvr>
                                      <p:to>
                                        <p:strVal val="visible"/>
                                      </p:to>
                                    </p:set>
                                    <p:animEffect transition="in" filter="wipe(down)">
                                      <p:cBhvr>
                                        <p:cTn id="175" dur="500"/>
                                        <p:tgtEl>
                                          <p:spTgt spid="28"/>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29"/>
                                        </p:tgtEl>
                                        <p:attrNameLst>
                                          <p:attrName>style.visibility</p:attrName>
                                        </p:attrNameLst>
                                      </p:cBhvr>
                                      <p:to>
                                        <p:strVal val="visible"/>
                                      </p:to>
                                    </p:set>
                                    <p:animEffect transition="in" filter="wipe(down)">
                                      <p:cBhvr>
                                        <p:cTn id="178" dur="500"/>
                                        <p:tgtEl>
                                          <p:spTgt spid="29"/>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33"/>
                                        </p:tgtEl>
                                        <p:attrNameLst>
                                          <p:attrName>style.visibility</p:attrName>
                                        </p:attrNameLst>
                                      </p:cBhvr>
                                      <p:to>
                                        <p:strVal val="visible"/>
                                      </p:to>
                                    </p:set>
                                    <p:animEffect transition="in" filter="wipe(down)">
                                      <p:cBhvr>
                                        <p:cTn id="182" dur="500"/>
                                        <p:tgtEl>
                                          <p:spTgt spid="33"/>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2"/>
                                        </p:tgtEl>
                                        <p:attrNameLst>
                                          <p:attrName>style.visibility</p:attrName>
                                        </p:attrNameLst>
                                      </p:cBhvr>
                                      <p:to>
                                        <p:strVal val="visible"/>
                                      </p:to>
                                    </p:set>
                                    <p:animEffect transition="in" filter="wipe(down)">
                                      <p:cBhvr>
                                        <p:cTn id="185" dur="500"/>
                                        <p:tgtEl>
                                          <p:spTgt spid="32"/>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1"/>
                                        </p:tgtEl>
                                        <p:attrNameLst>
                                          <p:attrName>style.visibility</p:attrName>
                                        </p:attrNameLst>
                                      </p:cBhvr>
                                      <p:to>
                                        <p:strVal val="visible"/>
                                      </p:to>
                                    </p:set>
                                    <p:animEffect transition="in" filter="wipe(down)">
                                      <p:cBhvr>
                                        <p:cTn id="188" dur="500"/>
                                        <p:tgtEl>
                                          <p:spTgt spid="31"/>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0"/>
                                        </p:tgtEl>
                                        <p:attrNameLst>
                                          <p:attrName>style.visibility</p:attrName>
                                        </p:attrNameLst>
                                      </p:cBhvr>
                                      <p:to>
                                        <p:strVal val="visible"/>
                                      </p:to>
                                    </p:set>
                                    <p:animEffect transition="in" filter="wipe(down)">
                                      <p:cBhvr>
                                        <p:cTn id="1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4541522" cy="3633218"/>
          </a:xfrm>
          <a:prstGeom prst="rect">
            <a:avLst/>
          </a:prstGeom>
        </p:spPr>
      </p:pic>
      <p:sp>
        <p:nvSpPr>
          <p:cNvPr id="3" name="TextBox 5"/>
          <p:cNvSpPr txBox="1"/>
          <p:nvPr/>
        </p:nvSpPr>
        <p:spPr>
          <a:xfrm>
            <a:off x="4394339" y="1117651"/>
            <a:ext cx="3125470" cy="1445260"/>
          </a:xfrm>
          <a:prstGeom prst="rect">
            <a:avLst/>
          </a:prstGeom>
          <a:noFill/>
        </p:spPr>
        <p:txBody>
          <a:bodyPr wrap="none" rtlCol="0">
            <a:spAutoFit/>
          </a:bodyPr>
          <a:lstStyle/>
          <a:p>
            <a:r>
              <a:rPr lang="en-US" altLang="zh-CN" sz="8800" b="1" dirty="0" smtClean="0">
                <a:solidFill>
                  <a:schemeClr val="bg2"/>
                </a:solidFill>
                <a:latin typeface="微软雅黑" panose="020B0503020204020204" pitchFamily="34" charset="-122"/>
                <a:ea typeface="微软雅黑" panose="020B0503020204020204" pitchFamily="34" charset="-122"/>
              </a:rPr>
              <a:t>20XX</a:t>
            </a:r>
            <a:endParaRPr lang="zh-CN" altLang="en-US" sz="8800" b="1" dirty="0">
              <a:solidFill>
                <a:schemeClr val="bg2"/>
              </a:solidFill>
              <a:latin typeface="微软雅黑" panose="020B0503020204020204" pitchFamily="34" charset="-122"/>
              <a:ea typeface="微软雅黑" panose="020B0503020204020204" pitchFamily="34" charset="-122"/>
            </a:endParaRPr>
          </a:p>
        </p:txBody>
      </p:sp>
      <p:sp>
        <p:nvSpPr>
          <p:cNvPr id="4" name="TextBox 6"/>
          <p:cNvSpPr txBox="1"/>
          <p:nvPr/>
        </p:nvSpPr>
        <p:spPr>
          <a:xfrm>
            <a:off x="4394339" y="2270193"/>
            <a:ext cx="5519460" cy="923330"/>
          </a:xfrm>
          <a:prstGeom prst="rect">
            <a:avLst/>
          </a:prstGeom>
          <a:noFill/>
        </p:spPr>
        <p:txBody>
          <a:bodyPr wrap="none" rtlCol="0">
            <a:spAutoFit/>
          </a:bodyPr>
          <a:lstStyle/>
          <a:p>
            <a:r>
              <a:rPr lang="zh-CN" altLang="en-US" sz="5400" b="1" spc="-200" dirty="0" smtClean="0">
                <a:solidFill>
                  <a:schemeClr val="tx2"/>
                </a:solidFill>
              </a:rPr>
              <a:t>感谢您的耐心观看</a:t>
            </a:r>
            <a:endParaRPr lang="zh-CN" altLang="en-US" sz="5400" b="1" spc="-200" dirty="0">
              <a:solidFill>
                <a:schemeClr val="tx2"/>
              </a:solidFill>
            </a:endParaRPr>
          </a:p>
        </p:txBody>
      </p:sp>
      <p:sp>
        <p:nvSpPr>
          <p:cNvPr id="5" name="TextBox 16"/>
          <p:cNvSpPr txBox="1"/>
          <p:nvPr/>
        </p:nvSpPr>
        <p:spPr>
          <a:xfrm>
            <a:off x="4460450" y="3187690"/>
            <a:ext cx="6969550" cy="523220"/>
          </a:xfrm>
          <a:prstGeom prst="rect">
            <a:avLst/>
          </a:prstGeom>
          <a:noFill/>
        </p:spPr>
        <p:txBody>
          <a:bodyPr wrap="square" rtlCol="0">
            <a:spAutoFit/>
          </a:bodyPr>
          <a:lstStyle/>
          <a:p>
            <a:r>
              <a:rPr lang="en-US" altLang="zh-CN" sz="1400" dirty="0">
                <a:solidFill>
                  <a:schemeClr val="tx1">
                    <a:lumMod val="65000"/>
                    <a:lumOff val="35000"/>
                  </a:schemeClr>
                </a:solidFill>
              </a:rPr>
              <a:t>Lorem </a:t>
            </a:r>
            <a:r>
              <a:rPr lang="en-US" altLang="zh-CN" sz="1400" dirty="0" err="1">
                <a:solidFill>
                  <a:schemeClr val="tx1">
                    <a:lumMod val="65000"/>
                    <a:lumOff val="35000"/>
                  </a:schemeClr>
                </a:solidFill>
              </a:rPr>
              <a:t>Lpsum</a:t>
            </a:r>
            <a:r>
              <a:rPr lang="en-US" altLang="zh-CN" sz="1400" dirty="0">
                <a:solidFill>
                  <a:schemeClr val="tx1">
                    <a:lumMod val="65000"/>
                    <a:lumOff val="35000"/>
                  </a:schemeClr>
                </a:solidFill>
              </a:rPr>
              <a:t> Dolor Sit </a:t>
            </a:r>
            <a:r>
              <a:rPr lang="en-US" altLang="zh-CN" sz="1400" dirty="0" err="1">
                <a:solidFill>
                  <a:schemeClr val="tx1">
                    <a:lumMod val="65000"/>
                    <a:lumOff val="35000"/>
                  </a:schemeClr>
                </a:solidFill>
              </a:rPr>
              <a:t>Er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Elit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Lamet,conseclitaur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Cillium</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Adipisicing</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Pecu,sed</a:t>
            </a:r>
            <a:r>
              <a:rPr lang="en-US" altLang="zh-CN" sz="1400" dirty="0">
                <a:solidFill>
                  <a:schemeClr val="tx1">
                    <a:lumMod val="65000"/>
                    <a:lumOff val="35000"/>
                  </a:schemeClr>
                </a:solidFill>
              </a:rPr>
              <a:t> </a:t>
            </a:r>
            <a:r>
              <a:rPr lang="en-US" altLang="zh-CN" sz="1400" dirty="0" err="1" smtClean="0">
                <a:solidFill>
                  <a:schemeClr val="tx1">
                    <a:lumMod val="65000"/>
                    <a:lumOff val="35000"/>
                  </a:schemeClr>
                </a:solidFill>
              </a:rPr>
              <a:t>DoEiusmod</a:t>
            </a:r>
            <a:r>
              <a:rPr lang="en-US" altLang="zh-CN" sz="1400" dirty="0" smtClean="0">
                <a:solidFill>
                  <a:schemeClr val="tx1">
                    <a:lumMod val="65000"/>
                    <a:lumOff val="35000"/>
                  </a:schemeClr>
                </a:solidFill>
              </a:rPr>
              <a:t> </a:t>
            </a:r>
            <a:r>
              <a:rPr lang="en-US" altLang="zh-CN" sz="1400" dirty="0" err="1">
                <a:solidFill>
                  <a:schemeClr val="tx1">
                    <a:lumMod val="65000"/>
                    <a:lumOff val="35000"/>
                  </a:schemeClr>
                </a:solidFill>
              </a:rPr>
              <a:t>Tempor</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Lncididunt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Ut</a:t>
            </a:r>
            <a:r>
              <a:rPr lang="en-US" altLang="zh-CN" sz="1400" dirty="0">
                <a:solidFill>
                  <a:schemeClr val="tx1">
                    <a:lumMod val="65000"/>
                    <a:lumOff val="35000"/>
                  </a:schemeClr>
                </a:solidFill>
              </a:rPr>
              <a:t> </a:t>
            </a:r>
            <a:r>
              <a:rPr lang="en-US" altLang="zh-CN" sz="1400" dirty="0" err="1">
                <a:solidFill>
                  <a:schemeClr val="tx1">
                    <a:lumMod val="65000"/>
                    <a:lumOff val="35000"/>
                  </a:schemeClr>
                </a:solidFill>
              </a:rPr>
              <a:t>Labore</a:t>
            </a:r>
            <a:r>
              <a:rPr lang="en-US" altLang="zh-CN" sz="1400" dirty="0">
                <a:solidFill>
                  <a:schemeClr val="tx1">
                    <a:lumMod val="65000"/>
                    <a:lumOff val="35000"/>
                  </a:schemeClr>
                </a:solidFill>
              </a:rPr>
              <a:t> Et </a:t>
            </a:r>
            <a:r>
              <a:rPr lang="en-US" altLang="zh-CN" sz="1400" dirty="0" err="1">
                <a:solidFill>
                  <a:schemeClr val="tx1">
                    <a:lumMod val="65000"/>
                    <a:lumOff val="35000"/>
                  </a:schemeClr>
                </a:solidFill>
              </a:rPr>
              <a:t>Dolore</a:t>
            </a:r>
            <a:r>
              <a:rPr lang="en-US" altLang="zh-CN" sz="1400" dirty="0">
                <a:solidFill>
                  <a:schemeClr val="tx1">
                    <a:lumMod val="65000"/>
                    <a:lumOff val="35000"/>
                  </a:schemeClr>
                </a:solidFill>
              </a:rPr>
              <a:t> Magna.</a:t>
            </a:r>
            <a:endParaRPr lang="zh-CN" altLang="en-US" sz="1400" dirty="0">
              <a:solidFill>
                <a:schemeClr val="tx1">
                  <a:lumMod val="65000"/>
                  <a:lumOff val="35000"/>
                </a:schemeClr>
              </a:solidFill>
            </a:endParaRPr>
          </a:p>
        </p:txBody>
      </p:sp>
      <p:sp>
        <p:nvSpPr>
          <p:cNvPr id="6" name="圆角矩形 5"/>
          <p:cNvSpPr/>
          <p:nvPr/>
        </p:nvSpPr>
        <p:spPr bwMode="auto">
          <a:xfrm>
            <a:off x="4522333" y="3961382"/>
            <a:ext cx="1928271" cy="444587"/>
          </a:xfrm>
          <a:prstGeom prst="roundRect">
            <a:avLst/>
          </a:prstGeom>
          <a:solidFill>
            <a:srgbClr val="519700"/>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defTabSz="1218565" fontAlgn="base">
              <a:spcBef>
                <a:spcPct val="0"/>
              </a:spcBef>
              <a:spcAft>
                <a:spcPct val="0"/>
              </a:spcAft>
            </a:pPr>
            <a:endParaRPr lang="zh-CN" altLang="en-US" sz="2400">
              <a:latin typeface="Arial" panose="020B0604020202020204" pitchFamily="34" charset="0"/>
              <a:ea typeface="宋体" panose="02010600030101010101" pitchFamily="2" charset="-122"/>
            </a:endParaRPr>
          </a:p>
        </p:txBody>
      </p:sp>
      <p:sp>
        <p:nvSpPr>
          <p:cNvPr id="7" name="TextBox 22"/>
          <p:cNvSpPr txBox="1"/>
          <p:nvPr/>
        </p:nvSpPr>
        <p:spPr>
          <a:xfrm>
            <a:off x="4394339" y="3993340"/>
            <a:ext cx="2184256" cy="378460"/>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汇报人</a:t>
            </a:r>
            <a:r>
              <a:rPr lang="zh-CN" altLang="en-US" sz="1865" dirty="0" smtClean="0">
                <a:solidFill>
                  <a:schemeClr val="bg1"/>
                </a:solidFill>
                <a:latin typeface="微软雅黑" panose="020B0503020204020204" pitchFamily="34" charset="-122"/>
                <a:ea typeface="微软雅黑" panose="020B0503020204020204" pitchFamily="34" charset="-122"/>
              </a:rPr>
              <a:t>：</a:t>
            </a:r>
            <a:r>
              <a:rPr lang="en-US" altLang="zh-CN" sz="1865" dirty="0" smtClean="0">
                <a:solidFill>
                  <a:schemeClr val="bg1"/>
                </a:solidFill>
                <a:latin typeface="微软雅黑" panose="020B0503020204020204" pitchFamily="34" charset="-122"/>
                <a:ea typeface="微软雅黑" panose="020B0503020204020204" pitchFamily="34" charset="-122"/>
              </a:rPr>
              <a:t>XXX</a:t>
            </a:r>
            <a:endParaRPr lang="en-US" altLang="zh-CN" sz="1865"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800" decel="100000"/>
                                        <p:tgtEl>
                                          <p:spTgt spid="3"/>
                                        </p:tgtEl>
                                      </p:cBhvr>
                                    </p:animEffect>
                                    <p:anim calcmode="lin" valueType="num">
                                      <p:cBhvr>
                                        <p:cTn id="14" dur="800" decel="100000" fill="hold"/>
                                        <p:tgtEl>
                                          <p:spTgt spid="3"/>
                                        </p:tgtEl>
                                        <p:attrNameLst>
                                          <p:attrName>style.rotation</p:attrName>
                                        </p:attrNameLst>
                                      </p:cBhvr>
                                      <p:tavLst>
                                        <p:tav tm="0">
                                          <p:val>
                                            <p:fltVal val="-90"/>
                                          </p:val>
                                        </p:tav>
                                        <p:tav tm="100000">
                                          <p:val>
                                            <p:fltVal val="0"/>
                                          </p:val>
                                        </p:tav>
                                      </p:tavLst>
                                    </p:anim>
                                    <p:anim calcmode="lin" valueType="num">
                                      <p:cBhvr>
                                        <p:cTn id="15" dur="800" decel="100000" fill="hold"/>
                                        <p:tgtEl>
                                          <p:spTgt spid="3"/>
                                        </p:tgtEl>
                                        <p:attrNameLst>
                                          <p:attrName>ppt_x</p:attrName>
                                        </p:attrNameLst>
                                      </p:cBhvr>
                                      <p:tavLst>
                                        <p:tav tm="0">
                                          <p:val>
                                            <p:strVal val="#ppt_x+0.4"/>
                                          </p:val>
                                        </p:tav>
                                        <p:tav tm="100000">
                                          <p:val>
                                            <p:strVal val="#ppt_x-0.05"/>
                                          </p:val>
                                        </p:tav>
                                      </p:tavLst>
                                    </p:anim>
                                    <p:anim calcmode="lin" valueType="num">
                                      <p:cBhvr>
                                        <p:cTn id="16" dur="800" decel="100000" fill="hold"/>
                                        <p:tgtEl>
                                          <p:spTgt spid="3"/>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185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85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par>
                          <p:cTn id="37" fill="hold">
                            <p:stCondLst>
                              <p:cond delay="3350"/>
                            </p:stCondLst>
                            <p:childTnLst>
                              <p:par>
                                <p:cTn id="38" presetID="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p:bldLst>
  </p:timing>
</p:sld>
</file>

<file path=ppt/tags/tag1.xml><?xml version="1.0" encoding="utf-8"?>
<p:tagLst xmlns:p="http://schemas.openxmlformats.org/presentationml/2006/main">
  <p:tag name="THINKCELLSHAPEDONOTDELETE" val="pXqCU6BnzzEaxHyR2P7sRfA"/>
</p:tagLst>
</file>

<file path=ppt/tags/tag2.xml><?xml version="1.0" encoding="utf-8"?>
<p:tagLst xmlns:p="http://schemas.openxmlformats.org/presentationml/2006/main">
  <p:tag name="THINKCELLSHAPEDONOTDELETE" val="pmvhPMlS9IkmDLlZJ4IdkYA"/>
</p:tagLst>
</file>

<file path=ppt/tags/tag3.xml><?xml version="1.0" encoding="utf-8"?>
<p:tagLst xmlns:p="http://schemas.openxmlformats.org/presentationml/2006/main">
  <p:tag name="THINKCELLSHAPEDONOTDELETE" val="pzdoKvR_s20S_sEfbKhL.0g"/>
</p:tagLst>
</file>

<file path=ppt/tags/tag4.xml><?xml version="1.0" encoding="utf-8"?>
<p:tagLst xmlns:p="http://schemas.openxmlformats.org/presentationml/2006/main">
  <p:tag name="THINKCELLSHAPEDONOTDELETE" val="pYy2.9NDdq0awgENrsag0xg"/>
</p:tagLst>
</file>

<file path=ppt/tags/tag5.xml><?xml version="1.0" encoding="utf-8"?>
<p:tagLst xmlns:p="http://schemas.openxmlformats.org/presentationml/2006/main">
  <p:tag name="THINKCELLSHAPEDONOTDELETE" val="prN3Jeptlc0O9S89k6gpm4A"/>
</p:tagLst>
</file>

<file path=ppt/tags/tag6.xml><?xml version="1.0" encoding="utf-8"?>
<p:tagLst xmlns:p="http://schemas.openxmlformats.org/presentationml/2006/main">
  <p:tag name="THINKCELLSHAPEDONOTDELETE" val="pg.lR_RjMrUqDgo9cq777uA"/>
</p:tagLst>
</file>

<file path=ppt/tags/tag7.xml><?xml version="1.0" encoding="utf-8"?>
<p:tagLst xmlns:p="http://schemas.openxmlformats.org/presentationml/2006/main">
  <p:tag name="THINKCELLSHAPEDONOTDELETE" val="pBQxP19Tlx0q.RzOS9NSJPQ"/>
</p:tagLst>
</file>

<file path=ppt/tags/tag8.xml><?xml version="1.0" encoding="utf-8"?>
<p:tagLst xmlns:p="http://schemas.openxmlformats.org/presentationml/2006/main">
  <p:tag name="THINKCELLSHAPEDONOTDELETE" val="p3lQHV04eYUWkkGoaBq9lPA"/>
</p:tagLst>
</file>

<file path=ppt/tags/tag9.xml><?xml version="1.0" encoding="utf-8"?>
<p:tagLst xmlns:p="http://schemas.openxmlformats.org/presentationml/2006/main">
  <p:tag name="THINKCELLSHAPEDONOTDELETE" val="pI.LabUtT20Sy8MitHJcPbQ"/>
</p:tagLst>
</file>

<file path=ppt/tags/tag10.xml><?xml version="1.0" encoding="utf-8"?>
<p:tagLst xmlns:p="http://schemas.openxmlformats.org/presentationml/2006/main">
  <p:tag name="THINKCELLSHAPEDONOTDELETE" val="pFgxB5GzJDk6_cIrl8hTq4g"/>
</p:tagLst>
</file>

<file path=ppt/tags/tag11.xml><?xml version="1.0" encoding="utf-8"?>
<p:tagLst xmlns:p="http://schemas.openxmlformats.org/presentationml/2006/main">
  <p:tag name="THINKCELLSHAPEDONOTDELETE" val="pF.0EoqWKAUiRp6bwLw4mWA"/>
</p:tagLst>
</file>

<file path=ppt/tags/tag12.xml><?xml version="1.0" encoding="utf-8"?>
<p:tagLst xmlns:p="http://schemas.openxmlformats.org/presentationml/2006/main">
  <p:tag name="THINKCELLSHAPEDONOTDELETE" val="pOU5hr3Ip00.fAzN5jTThDQ"/>
</p:tagLst>
</file>

<file path=ppt/tags/tag13.xml><?xml version="1.0" encoding="utf-8"?>
<p:tagLst xmlns:p="http://schemas.openxmlformats.org/presentationml/2006/main">
  <p:tag name="THINKCELLSHAPEDONOTDELETE" val="phBK2Bpy5HEOLkOGrK63hug"/>
</p:tagLst>
</file>

<file path=ppt/tags/tag14.xml><?xml version="1.0" encoding="utf-8"?>
<p:tagLst xmlns:p="http://schemas.openxmlformats.org/presentationml/2006/main">
  <p:tag name="THINKCELLSHAPEDONOTDELETE" val="pWTuh1Ov1JkGoiFAKm3dl6Q"/>
</p:tagLst>
</file>

<file path=ppt/tags/tag15.xml><?xml version="1.0" encoding="utf-8"?>
<p:tagLst xmlns:p="http://schemas.openxmlformats.org/presentationml/2006/main">
  <p:tag name="THINKCELLSHAPEDONOTDELETE" val="pzoOPfAs1fkegZ1XWEMJB4w"/>
</p:tagLst>
</file>

<file path=ppt/tags/tag16.xml><?xml version="1.0" encoding="utf-8"?>
<p:tagLst xmlns:p="http://schemas.openxmlformats.org/presentationml/2006/main">
  <p:tag name="THINKCELLSHAPEDONOTDELETE" val="pVdDWp4IluEmyF2WAC0hUHQ"/>
</p:tagLst>
</file>

<file path=ppt/tags/tag17.xml><?xml version="1.0" encoding="utf-8"?>
<p:tagLst xmlns:p="http://schemas.openxmlformats.org/presentationml/2006/main">
  <p:tag name="THINKCELLSHAPEDONOTDELETE" val="pBzXdAeC0e0yZM9FqXyqiUw"/>
</p:tagLst>
</file>

<file path=ppt/tags/tag18.xml><?xml version="1.0" encoding="utf-8"?>
<p:tagLst xmlns:p="http://schemas.openxmlformats.org/presentationml/2006/main">
  <p:tag name="THINKCELLSHAPEDONOTDELETE" val="p0mmTYgZfoEeREJ7SzWlpkg"/>
</p:tagLst>
</file>

<file path=ppt/tags/tag19.xml><?xml version="1.0" encoding="utf-8"?>
<p:tagLst xmlns:p="http://schemas.openxmlformats.org/presentationml/2006/main">
  <p:tag name="THINKCELLSHAPEDONOTDELETE" val="pWgLyPsgjVEi2TSbCO3u1YQ"/>
</p:tagLst>
</file>

<file path=ppt/tags/tag20.xml><?xml version="1.0" encoding="utf-8"?>
<p:tagLst xmlns:p="http://schemas.openxmlformats.org/presentationml/2006/main">
  <p:tag name="THINKCELLSHAPEDONOTDELETE" val="pa1op3NQH50uuDgmzRYEQ6A"/>
</p:tagLst>
</file>

<file path=ppt/tags/tag21.xml><?xml version="1.0" encoding="utf-8"?>
<p:tagLst xmlns:p="http://schemas.openxmlformats.org/presentationml/2006/main">
  <p:tag name="MH" val="20151121191650"/>
  <p:tag name="MH_LIBRARY" val="GRAPHIC"/>
  <p:tag name="MH_TYPE" val="SubTitle"/>
  <p:tag name="MH_ORDER" val="4"/>
</p:tagLst>
</file>

<file path=ppt/tags/tag22.xml><?xml version="1.0" encoding="utf-8"?>
<p:tagLst xmlns:p="http://schemas.openxmlformats.org/presentationml/2006/main">
  <p:tag name="MH" val="20151121191650"/>
  <p:tag name="MH_LIBRARY" val="GRAPHIC"/>
  <p:tag name="MH_TYPE" val="SubTitle"/>
  <p:tag name="MH_ORDER" val="4"/>
</p:tagLst>
</file>

<file path=ppt/tags/tag23.xml><?xml version="1.0" encoding="utf-8"?>
<p:tagLst xmlns:p="http://schemas.openxmlformats.org/presentationml/2006/main">
  <p:tag name="MH" val="20151121191650"/>
  <p:tag name="MH_LIBRARY" val="GRAPHIC"/>
  <p:tag name="MH_TYPE" val="SubTitle"/>
  <p:tag name="MH_ORDER" val="4"/>
</p:tagLst>
</file>

<file path=ppt/tags/tag24.xml><?xml version="1.0" encoding="utf-8"?>
<p:tagLst xmlns:p="http://schemas.openxmlformats.org/presentationml/2006/main">
  <p:tag name="MH" val="20151121191650"/>
  <p:tag name="MH_LIBRARY" val="GRAPHIC"/>
  <p:tag name="MH_TYPE" val="Other"/>
  <p:tag name="MH_ORDER" val="1"/>
</p:tagLst>
</file>

<file path=ppt/tags/tag25.xml><?xml version="1.0" encoding="utf-8"?>
<p:tagLst xmlns:p="http://schemas.openxmlformats.org/presentationml/2006/main">
  <p:tag name="MH" val="20151121191650"/>
  <p:tag name="MH_LIBRARY" val="GRAPHIC"/>
  <p:tag name="MH_TYPE" val="Other"/>
  <p:tag name="MH_ORDER" val="2"/>
</p:tagLst>
</file>

<file path=ppt/tags/tag26.xml><?xml version="1.0" encoding="utf-8"?>
<p:tagLst xmlns:p="http://schemas.openxmlformats.org/presentationml/2006/main">
  <p:tag name="MH" val="20151121191650"/>
  <p:tag name="MH_LIBRARY" val="GRAPHIC"/>
  <p:tag name="MH_TYPE" val="Other"/>
  <p:tag name="MH_ORDER" val="3"/>
</p:tagLst>
</file>

<file path=ppt/tags/tag27.xml><?xml version="1.0" encoding="utf-8"?>
<p:tagLst xmlns:p="http://schemas.openxmlformats.org/presentationml/2006/main">
  <p:tag name="MH" val="20151121191650"/>
  <p:tag name="MH_LIBRARY" val="GRAPHIC"/>
  <p:tag name="MH_TYPE" val="Other"/>
  <p:tag name="MH_ORDER" val="4"/>
</p:tagLst>
</file>

<file path=ppt/tags/tag28.xml><?xml version="1.0" encoding="utf-8"?>
<p:tagLst xmlns:p="http://schemas.openxmlformats.org/presentationml/2006/main">
  <p:tag name="MH" val="20151121191650"/>
  <p:tag name="MH_LIBRARY" val="GRAPHIC"/>
  <p:tag name="MH_TYPE" val="Other"/>
  <p:tag name="MH_ORDER" val="5"/>
</p:tagLst>
</file>

<file path=ppt/tags/tag29.xml><?xml version="1.0" encoding="utf-8"?>
<p:tagLst xmlns:p="http://schemas.openxmlformats.org/presentationml/2006/main">
  <p:tag name="MH" val="20151121191650"/>
  <p:tag name="MH_LIBRARY" val="GRAPHIC"/>
  <p:tag name="MH_TYPE" val="Other"/>
  <p:tag name="MH_ORDER" val="6"/>
</p:tagLst>
</file>

<file path=ppt/tags/tag30.xml><?xml version="1.0" encoding="utf-8"?>
<p:tagLst xmlns:p="http://schemas.openxmlformats.org/presentationml/2006/main">
  <p:tag name="MH" val="20151121191650"/>
  <p:tag name="MH_LIBRARY" val="GRAPHIC"/>
  <p:tag name="MH_TYPE" val="Other"/>
  <p:tag name="MH_ORDER" val="7"/>
</p:tagLst>
</file>

<file path=ppt/tags/tag31.xml><?xml version="1.0" encoding="utf-8"?>
<p:tagLst xmlns:p="http://schemas.openxmlformats.org/presentationml/2006/main">
  <p:tag name="MH" val="20151121191650"/>
  <p:tag name="MH_LIBRARY" val="GRAPHIC"/>
  <p:tag name="MH_TYPE" val="Other"/>
  <p:tag name="MH_ORDER" val="8"/>
</p:tagLst>
</file>

<file path=ppt/tags/tag32.xml><?xml version="1.0" encoding="utf-8"?>
<p:tagLst xmlns:p="http://schemas.openxmlformats.org/presentationml/2006/main">
  <p:tag name="MH" val="20151121191650"/>
  <p:tag name="MH_LIBRARY" val="GRAPHIC"/>
  <p:tag name="MH_TYPE" val="SubTitle"/>
  <p:tag name="MH_ORDER" val="4"/>
</p:tagLst>
</file>

<file path=ppt/tags/tag33.xml><?xml version="1.0" encoding="utf-8"?>
<p:tagLst xmlns:p="http://schemas.openxmlformats.org/presentationml/2006/main">
  <p:tag name="MH" val="20151121192522"/>
  <p:tag name="MH_LIBRARY" val="GRAPHIC"/>
  <p:tag name="MH_TYPE" val="Other"/>
  <p:tag name="MH_ORDER" val="1"/>
</p:tagLst>
</file>

<file path=ppt/tags/tag34.xml><?xml version="1.0" encoding="utf-8"?>
<p:tagLst xmlns:p="http://schemas.openxmlformats.org/presentationml/2006/main">
  <p:tag name="MH" val="20151121192522"/>
  <p:tag name="MH_LIBRARY" val="GRAPHIC"/>
  <p:tag name="MH_TYPE" val="Other"/>
  <p:tag name="MH_ORDER" val="2"/>
</p:tagLst>
</file>

<file path=ppt/tags/tag35.xml><?xml version="1.0" encoding="utf-8"?>
<p:tagLst xmlns:p="http://schemas.openxmlformats.org/presentationml/2006/main">
  <p:tag name="MH" val="20151121192522"/>
  <p:tag name="MH_LIBRARY" val="GRAPHIC"/>
  <p:tag name="MH_TYPE" val="Other"/>
  <p:tag name="MH_ORDER" val="4"/>
</p:tagLst>
</file>

<file path=ppt/tags/tag36.xml><?xml version="1.0" encoding="utf-8"?>
<p:tagLst xmlns:p="http://schemas.openxmlformats.org/presentationml/2006/main">
  <p:tag name="MH" val="20151121192522"/>
  <p:tag name="MH_LIBRARY" val="GRAPHIC"/>
  <p:tag name="MH_TYPE" val="Other"/>
  <p:tag name="MH_ORDER" val="5"/>
</p:tagLst>
</file>

<file path=ppt/tags/tag37.xml><?xml version="1.0" encoding="utf-8"?>
<p:tagLst xmlns:p="http://schemas.openxmlformats.org/presentationml/2006/main">
  <p:tag name="MH" val="20151121192522"/>
  <p:tag name="MH_LIBRARY" val="GRAPHIC"/>
  <p:tag name="MH_TYPE" val="Other"/>
  <p:tag name="MH_ORDER" val="7"/>
</p:tagLst>
</file>

<file path=ppt/tags/tag38.xml><?xml version="1.0" encoding="utf-8"?>
<p:tagLst xmlns:p="http://schemas.openxmlformats.org/presentationml/2006/main">
  <p:tag name="MH" val="20151121192522"/>
  <p:tag name="MH_LIBRARY" val="GRAPHIC"/>
  <p:tag name="MH_TYPE" val="Other"/>
  <p:tag name="MH_ORDER" val="8"/>
</p:tagLst>
</file>

<file path=ppt/tags/tag39.xml><?xml version="1.0" encoding="utf-8"?>
<p:tagLst xmlns:p="http://schemas.openxmlformats.org/presentationml/2006/main">
  <p:tag name="MH" val="20151121191650"/>
  <p:tag name="MH_LIBRARY" val="GRAPHIC"/>
  <p:tag name="MH_TYPE" val="SubTitle"/>
  <p:tag name="MH_ORDER" val="4"/>
</p:tagLst>
</file>

<file path=ppt/tags/tag40.xml><?xml version="1.0" encoding="utf-8"?>
<p:tagLst xmlns:p="http://schemas.openxmlformats.org/presentationml/2006/main">
  <p:tag name="MH" val="20151121191650"/>
  <p:tag name="MH_LIBRARY" val="GRAPHIC"/>
  <p:tag name="MH_TYPE" val="SubTitle"/>
  <p:tag name="MH_ORDER" val="4"/>
</p:tagLst>
</file>

<file path=ppt/tags/tag41.xml><?xml version="1.0" encoding="utf-8"?>
<p:tagLst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自定义 1036">
      <a:dk1>
        <a:sysClr val="windowText" lastClr="000000"/>
      </a:dk1>
      <a:lt1>
        <a:sysClr val="window" lastClr="FFFFFF"/>
      </a:lt1>
      <a:dk2>
        <a:srgbClr val="519700"/>
      </a:dk2>
      <a:lt2>
        <a:srgbClr val="99C400"/>
      </a:lt2>
      <a:accent1>
        <a:srgbClr val="99C400"/>
      </a:accent1>
      <a:accent2>
        <a:srgbClr val="519700"/>
      </a:accent2>
      <a:accent3>
        <a:srgbClr val="99C400"/>
      </a:accent3>
      <a:accent4>
        <a:srgbClr val="519700"/>
      </a:accent4>
      <a:accent5>
        <a:srgbClr val="99C400"/>
      </a:accent5>
      <a:accent6>
        <a:srgbClr val="519700"/>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5884</Words>
  <Application>WPS 演示</Application>
  <PresentationFormat>自定义</PresentationFormat>
  <Paragraphs>956</Paragraphs>
  <Slides>40</Slides>
  <Notes>33</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40</vt:i4>
      </vt:variant>
    </vt:vector>
  </HeadingPairs>
  <TitlesOfParts>
    <vt:vector size="69" baseType="lpstr">
      <vt:lpstr>Arial</vt:lpstr>
      <vt:lpstr>宋体</vt:lpstr>
      <vt:lpstr>Wingdings</vt:lpstr>
      <vt:lpstr>微软雅黑</vt:lpstr>
      <vt:lpstr>Impact</vt:lpstr>
      <vt:lpstr>Calibri</vt:lpstr>
      <vt:lpstr>Broadway</vt:lpstr>
      <vt:lpstr>Arial Unicode MS</vt:lpstr>
      <vt:lpstr>Arial Black</vt:lpstr>
      <vt:lpstr>Arial Narrow</vt:lpstr>
      <vt:lpstr>Segoe UI</vt:lpstr>
      <vt:lpstr>Roboto condensed</vt:lpstr>
      <vt:lpstr>Arial</vt:lpstr>
      <vt:lpstr>Rockwell</vt:lpstr>
      <vt:lpstr>Roboto</vt:lpstr>
      <vt:lpstr>TeXGyreAdventor</vt:lpstr>
      <vt:lpstr>Segoe Print</vt:lpstr>
      <vt:lpstr>Bebas</vt:lpstr>
      <vt:lpstr>方正正大黑简体</vt:lpstr>
      <vt:lpstr>黑体</vt:lpstr>
      <vt:lpstr>等线</vt:lpstr>
      <vt:lpstr>Open Sans</vt:lpstr>
      <vt:lpstr>MS PGothic</vt:lpstr>
      <vt:lpstr>Corbel</vt:lpstr>
      <vt:lpstr>华文黑体</vt:lpstr>
      <vt:lpstr>Calibri</vt:lpstr>
      <vt:lpstr>FontAwesome</vt:lpstr>
      <vt:lpstr>方正兰亭黑简体</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23</cp:revision>
  <dcterms:created xsi:type="dcterms:W3CDTF">2015-05-05T08:02:00Z</dcterms:created>
  <dcterms:modified xsi:type="dcterms:W3CDTF">2020-09-19T06:52:27Z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