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1019" r:id="rId2"/>
    <p:sldId id="1025" r:id="rId3"/>
    <p:sldId id="1021" r:id="rId4"/>
    <p:sldId id="1029" r:id="rId5"/>
    <p:sldId id="1030" r:id="rId6"/>
    <p:sldId id="1039" r:id="rId7"/>
    <p:sldId id="1040" r:id="rId8"/>
    <p:sldId id="1022" r:id="rId9"/>
    <p:sldId id="1027" r:id="rId10"/>
    <p:sldId id="1028" r:id="rId11"/>
    <p:sldId id="1032" r:id="rId12"/>
    <p:sldId id="1035" r:id="rId13"/>
    <p:sldId id="1033" r:id="rId14"/>
    <p:sldId id="1023" r:id="rId15"/>
    <p:sldId id="1036" r:id="rId16"/>
    <p:sldId id="1037" r:id="rId17"/>
    <p:sldId id="1038" r:id="rId18"/>
    <p:sldId id="1042" r:id="rId19"/>
    <p:sldId id="1024" r:id="rId20"/>
    <p:sldId id="1034" r:id="rId21"/>
    <p:sldId id="1026" r:id="rId22"/>
    <p:sldId id="1031" r:id="rId23"/>
    <p:sldId id="1041" r:id="rId24"/>
    <p:sldId id="1020"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94660"/>
  </p:normalViewPr>
  <p:slideViewPr>
    <p:cSldViewPr>
      <p:cViewPr varScale="1">
        <p:scale>
          <a:sx n="125" d="100"/>
          <a:sy n="125" d="100"/>
        </p:scale>
        <p:origin x="114" y="9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68" d="100"/>
          <a:sy n="68" d="100"/>
        </p:scale>
        <p:origin x="309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2017/11/13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7264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3458243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362851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pPr/>
              <a:t>4</a:t>
            </a:fld>
            <a:endParaRPr lang="zh-CN" altLang="en-US"/>
          </a:p>
        </p:txBody>
      </p:sp>
    </p:spTree>
    <p:extLst>
      <p:ext uri="{BB962C8B-B14F-4D97-AF65-F5344CB8AC3E}">
        <p14:creationId xmlns:p14="http://schemas.microsoft.com/office/powerpoint/2010/main" val="245307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2317121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997340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34183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a:p>
        </p:txBody>
      </p:sp>
      <p:sp>
        <p:nvSpPr>
          <p:cNvPr id="25603" name="灯片编号占位符 3"/>
          <p:cNvSpPr>
            <a:spLocks noGrp="1" noChangeArrowheads="1"/>
          </p:cNvSpPr>
          <p:nvPr>
            <p:ph type="sldNum" sz="quarter" idx="5"/>
          </p:nvPr>
        </p:nvSpPr>
        <p:spPr bwMode="auto">
          <a:noFill/>
          <a:ln>
            <a:miter lim="800000"/>
            <a:headEnd/>
            <a:tailEnd/>
          </a:ln>
        </p:spPr>
        <p:txBody>
          <a:bodyPr/>
          <a:lstStyle/>
          <a:p>
            <a:fld id="{B299748B-1A6B-4B94-B982-E2C8837D34CA}" type="slidenum">
              <a:rPr lang="zh-CN" altLang="en-US"/>
              <a:pPr/>
              <a:t>10</a:t>
            </a:fld>
            <a:endParaRPr lang="zh-CN" altLang="en-US"/>
          </a:p>
        </p:txBody>
      </p:sp>
    </p:spTree>
    <p:extLst>
      <p:ext uri="{BB962C8B-B14F-4D97-AF65-F5344CB8AC3E}">
        <p14:creationId xmlns:p14="http://schemas.microsoft.com/office/powerpoint/2010/main" val="3757822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450580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666710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headEnd/>
            <a:tailEnd/>
          </a:ln>
        </p:spPr>
      </p:sp>
      <p:sp>
        <p:nvSpPr>
          <p:cNvPr id="7680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76804" name="灯片编号占位符 3"/>
          <p:cNvSpPr txBox="1">
            <a:spLocks noGrp="1" noChangeArrowheads="1"/>
          </p:cNvSpPr>
          <p:nvPr/>
        </p:nvSpPr>
        <p:spPr bwMode="auto">
          <a:xfrm>
            <a:off x="3884613" y="8685213"/>
            <a:ext cx="2971800" cy="458787"/>
          </a:xfrm>
          <a:prstGeom prst="rect">
            <a:avLst/>
          </a:prstGeom>
          <a:noFill/>
          <a:ln w="9525">
            <a:noFill/>
            <a:miter lim="800000"/>
            <a:headEnd/>
            <a:tailEnd/>
          </a:ln>
        </p:spPr>
        <p:txBody>
          <a:bodyPr anchor="b"/>
          <a:lstStyle/>
          <a:p>
            <a:pPr algn="r">
              <a:buFont typeface="Arial" charset="0"/>
              <a:buNone/>
            </a:pPr>
            <a:fld id="{CEDA688F-47F3-434D-A3A7-906655BCDF8A}" type="slidenum">
              <a:rPr lang="zh-CN" altLang="en-US" sz="1200">
                <a:latin typeface="Calibri" pitchFamily="34" charset="0"/>
              </a:rPr>
              <a:pPr algn="r">
                <a:buFont typeface="Arial" charset="0"/>
                <a:buNone/>
              </a:pPr>
              <a:t>13</a:t>
            </a:fld>
            <a:endParaRPr lang="en-US" altLang="zh-CN" sz="1200">
              <a:latin typeface="Calibri" pitchFamily="34" charset="0"/>
            </a:endParaRPr>
          </a:p>
        </p:txBody>
      </p:sp>
    </p:spTree>
    <p:extLst>
      <p:ext uri="{BB962C8B-B14F-4D97-AF65-F5344CB8AC3E}">
        <p14:creationId xmlns:p14="http://schemas.microsoft.com/office/powerpoint/2010/main" val="625554456"/>
      </p:ext>
    </p:extLst>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508054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15</a:t>
            </a:fld>
            <a:endParaRPr lang="en-GB"/>
          </a:p>
        </p:txBody>
      </p:sp>
    </p:spTree>
    <p:extLst>
      <p:ext uri="{BB962C8B-B14F-4D97-AF65-F5344CB8AC3E}">
        <p14:creationId xmlns:p14="http://schemas.microsoft.com/office/powerpoint/2010/main" val="114903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217483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502527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590723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2554240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188473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22</a:t>
            </a:fld>
            <a:endParaRPr lang="zh-CN" altLang="en-US"/>
          </a:p>
        </p:txBody>
      </p:sp>
    </p:spTree>
    <p:extLst>
      <p:ext uri="{BB962C8B-B14F-4D97-AF65-F5344CB8AC3E}">
        <p14:creationId xmlns:p14="http://schemas.microsoft.com/office/powerpoint/2010/main" val="2295116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23</a:t>
            </a:fld>
            <a:endParaRPr lang="zh-CN" altLang="en-US"/>
          </a:p>
        </p:txBody>
      </p:sp>
    </p:spTree>
    <p:extLst>
      <p:ext uri="{BB962C8B-B14F-4D97-AF65-F5344CB8AC3E}">
        <p14:creationId xmlns:p14="http://schemas.microsoft.com/office/powerpoint/2010/main" val="524764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3977047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323528" y="195486"/>
            <a:ext cx="1271969" cy="312819"/>
          </a:xfrm>
          <a:prstGeom prst="rect">
            <a:avLst/>
          </a:prstGeom>
          <a:noFill/>
        </p:spPr>
        <p:txBody>
          <a:bodyPr wrap="none" lIns="96434" tIns="48217" rIns="96434" bIns="48217" rtlCol="0">
            <a:spAutoFit/>
          </a:bodyPr>
          <a:lstStyle/>
          <a:p>
            <a:pPr defTabSz="964278"/>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年度工作概述</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323528" y="388787"/>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7" name="矩形 6"/>
          <p:cNvSpPr/>
          <p:nvPr userDrawn="1"/>
        </p:nvSpPr>
        <p:spPr>
          <a:xfrm>
            <a:off x="0" y="195486"/>
            <a:ext cx="179512" cy="432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323528" y="195486"/>
            <a:ext cx="1271969" cy="312819"/>
          </a:xfrm>
          <a:prstGeom prst="rect">
            <a:avLst/>
          </a:prstGeom>
          <a:noFill/>
        </p:spPr>
        <p:txBody>
          <a:bodyPr wrap="none" lIns="96434" tIns="48217" rIns="96434" bIns="48217" rtlCol="0">
            <a:spAutoFit/>
          </a:bodyPr>
          <a:lstStyle/>
          <a:p>
            <a:pPr defTabSz="964278"/>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工作完成情况</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323528" y="388787"/>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7" name="矩形 6"/>
          <p:cNvSpPr/>
          <p:nvPr userDrawn="1"/>
        </p:nvSpPr>
        <p:spPr>
          <a:xfrm>
            <a:off x="0" y="195486"/>
            <a:ext cx="179512" cy="432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02043408"/>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323528" y="195486"/>
            <a:ext cx="1271969" cy="312819"/>
          </a:xfrm>
          <a:prstGeom prst="rect">
            <a:avLst/>
          </a:prstGeom>
          <a:noFill/>
        </p:spPr>
        <p:txBody>
          <a:bodyPr wrap="none" lIns="96434" tIns="48217" rIns="96434" bIns="48217" rtlCol="0">
            <a:spAutoFit/>
          </a:bodyPr>
          <a:lstStyle/>
          <a:p>
            <a:pPr defTabSz="964278"/>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成功项目展示</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323528" y="388787"/>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7" name="矩形 6"/>
          <p:cNvSpPr/>
          <p:nvPr userDrawn="1"/>
        </p:nvSpPr>
        <p:spPr>
          <a:xfrm>
            <a:off x="0" y="195486"/>
            <a:ext cx="179512" cy="432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85228738"/>
      </p:ext>
    </p:extLst>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2017/11/13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323528" y="195486"/>
            <a:ext cx="1271969" cy="312819"/>
          </a:xfrm>
          <a:prstGeom prst="rect">
            <a:avLst/>
          </a:prstGeom>
          <a:noFill/>
        </p:spPr>
        <p:txBody>
          <a:bodyPr wrap="none" lIns="96434" tIns="48217" rIns="96434" bIns="48217" rtlCol="0">
            <a:spAutoFit/>
          </a:bodyPr>
          <a:lstStyle/>
          <a:p>
            <a:pPr defTabSz="964278"/>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明年工作计划</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323528" y="388787"/>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7" name="矩形 6"/>
          <p:cNvSpPr/>
          <p:nvPr userDrawn="1"/>
        </p:nvSpPr>
        <p:spPr>
          <a:xfrm>
            <a:off x="0" y="195486"/>
            <a:ext cx="179512" cy="432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57146513"/>
      </p:ext>
    </p:extLst>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2017/11/13</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770215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858854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grpSp>
      <p:sp>
        <p:nvSpPr>
          <p:cNvPr id="6" name="文本框 12"/>
          <p:cNvSpPr txBox="1">
            <a:spLocks noChangeArrowheads="1"/>
          </p:cNvSpPr>
          <p:nvPr userDrawn="1"/>
        </p:nvSpPr>
        <p:spPr bwMode="auto">
          <a:xfrm>
            <a:off x="-1" y="370296"/>
            <a:ext cx="1796090"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8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3534151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2017/11/13</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69" r:id="rId2"/>
    <p:sldLayoutId id="2147483670" r:id="rId3"/>
    <p:sldLayoutId id="2147483671" r:id="rId4"/>
    <p:sldLayoutId id="2147483665" r:id="rId5"/>
    <p:sldLayoutId id="2147483672" r:id="rId6"/>
    <p:sldLayoutId id="2147483673" r:id="rId7"/>
    <p:sldLayoutId id="2147483674" r:id="rId8"/>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3.jpe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ob Simonsen - Red">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5"/>
          <a:stretch>
            <a:fillRect/>
          </a:stretch>
        </p:blipFill>
        <p:spPr>
          <a:xfrm>
            <a:off x="-972616" y="0"/>
            <a:ext cx="609600" cy="609600"/>
          </a:xfrm>
          <a:prstGeom prst="rect">
            <a:avLst/>
          </a:prstGeom>
        </p:spPr>
      </p:pic>
      <p:pic>
        <p:nvPicPr>
          <p:cNvPr id="4" name="图片 3"/>
          <p:cNvPicPr>
            <a:picLocks noChangeAspect="1"/>
          </p:cNvPicPr>
          <p:nvPr/>
        </p:nvPicPr>
        <p:blipFill rotWithShape="1">
          <a:blip r:embed="rId6">
            <a:extLst>
              <a:ext uri="{28A0092B-C50C-407E-A947-70E740481C1C}">
                <a14:useLocalDpi xmlns:a14="http://schemas.microsoft.com/office/drawing/2010/main" val="0"/>
              </a:ext>
            </a:extLst>
          </a:blip>
          <a:srcRect l="18921" r="18921"/>
          <a:stretch/>
        </p:blipFill>
        <p:spPr>
          <a:xfrm>
            <a:off x="-36512" y="1"/>
            <a:ext cx="9217024" cy="5143500"/>
          </a:xfrm>
          <a:prstGeom prst="rect">
            <a:avLst/>
          </a:prstGeom>
        </p:spPr>
      </p:pic>
      <p:sp>
        <p:nvSpPr>
          <p:cNvPr id="14" name="矩形: 圆角 19"/>
          <p:cNvSpPr/>
          <p:nvPr/>
        </p:nvSpPr>
        <p:spPr>
          <a:xfrm>
            <a:off x="3347864" y="2392601"/>
            <a:ext cx="2232248" cy="322362"/>
          </a:xfrm>
          <a:prstGeom prst="roundRect">
            <a:avLst>
              <a:gd name="adj" fmla="val 50000"/>
            </a:avLst>
          </a:prstGeom>
          <a:solidFill>
            <a:srgbClr val="4D9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TextBox 4"/>
          <p:cNvSpPr txBox="1"/>
          <p:nvPr/>
        </p:nvSpPr>
        <p:spPr>
          <a:xfrm>
            <a:off x="2771800" y="1347614"/>
            <a:ext cx="3339377" cy="1038426"/>
          </a:xfrm>
          <a:prstGeom prst="rect">
            <a:avLst/>
          </a:prstGeom>
          <a:noFill/>
        </p:spPr>
        <p:txBody>
          <a:bodyPr wrap="none" rtlCol="0">
            <a:spAutoFit/>
          </a:bodyPr>
          <a:lstStyle/>
          <a:p>
            <a:pPr algn="ctr"/>
            <a:r>
              <a:rPr lang="zh-CN" altLang="en-US" sz="6148" dirty="0" smtClean="0">
                <a:solidFill>
                  <a:srgbClr val="4D9F3D"/>
                </a:solidFill>
                <a:latin typeface="张海山锐线体简" panose="02000000000000000000" pitchFamily="2" charset="-122"/>
                <a:ea typeface="张海山锐线体简" panose="02000000000000000000" pitchFamily="2" charset="-122"/>
              </a:rPr>
              <a:t>时尚</a:t>
            </a:r>
            <a:r>
              <a:rPr lang="zh-CN" altLang="en-US" sz="6148" dirty="0">
                <a:solidFill>
                  <a:srgbClr val="4D9F3D"/>
                </a:solidFill>
                <a:latin typeface="张海山锐线体简" panose="02000000000000000000" pitchFamily="2" charset="-122"/>
                <a:ea typeface="张海山锐线体简" panose="02000000000000000000" pitchFamily="2" charset="-122"/>
              </a:rPr>
              <a:t>家居</a:t>
            </a:r>
            <a:endParaRPr lang="en-US" altLang="zh-CN" sz="6148" dirty="0">
              <a:solidFill>
                <a:srgbClr val="4D9F3D"/>
              </a:solidFill>
              <a:latin typeface="张海山锐线体简" panose="02000000000000000000" pitchFamily="2" charset="-122"/>
              <a:ea typeface="张海山锐线体简" panose="02000000000000000000" pitchFamily="2" charset="-122"/>
            </a:endParaRPr>
          </a:p>
        </p:txBody>
      </p:sp>
      <p:sp>
        <p:nvSpPr>
          <p:cNvPr id="16" name="TextBox 4"/>
          <p:cNvSpPr txBox="1"/>
          <p:nvPr/>
        </p:nvSpPr>
        <p:spPr>
          <a:xfrm>
            <a:off x="3131840" y="974752"/>
            <a:ext cx="2708498" cy="553870"/>
          </a:xfrm>
          <a:prstGeom prst="rect">
            <a:avLst/>
          </a:prstGeom>
          <a:noFill/>
        </p:spPr>
        <p:txBody>
          <a:bodyPr wrap="none" rtlCol="0">
            <a:spAutoFit/>
          </a:bodyPr>
          <a:lstStyle/>
          <a:p>
            <a:pPr algn="ctr"/>
            <a:r>
              <a:rPr lang="en-US" altLang="zh-CN" sz="2999" spc="525" dirty="0">
                <a:solidFill>
                  <a:srgbClr val="4D9F3D"/>
                </a:solidFill>
                <a:latin typeface="张海山锐线体简" panose="02000000000000000000" pitchFamily="2" charset="-122"/>
                <a:ea typeface="张海山锐线体简" panose="02000000000000000000" pitchFamily="2" charset="-122"/>
              </a:rPr>
              <a:t>CONTRACTED</a:t>
            </a:r>
          </a:p>
        </p:txBody>
      </p:sp>
      <p:sp>
        <p:nvSpPr>
          <p:cNvPr id="17" name="TextBox 4"/>
          <p:cNvSpPr txBox="1"/>
          <p:nvPr/>
        </p:nvSpPr>
        <p:spPr>
          <a:xfrm>
            <a:off x="3514036" y="2392601"/>
            <a:ext cx="1980030" cy="323165"/>
          </a:xfrm>
          <a:prstGeom prst="rect">
            <a:avLst/>
          </a:prstGeom>
          <a:noFill/>
          <a:ln>
            <a:noFill/>
          </a:ln>
        </p:spPr>
        <p:txBody>
          <a:bodyPr wrap="none" rtlCol="0">
            <a:spAutoFit/>
          </a:bodyPr>
          <a:lstStyle/>
          <a:p>
            <a:pPr algn="ctr"/>
            <a:r>
              <a:rPr lang="zh-CN" altLang="en-US" sz="1500" spc="450" dirty="0" smtClean="0">
                <a:solidFill>
                  <a:schemeClr val="bg1"/>
                </a:solidFill>
                <a:latin typeface="张海山锐线体简" panose="02000000000000000000" pitchFamily="2" charset="-122"/>
                <a:ea typeface="张海山锐线体简" panose="02000000000000000000" pitchFamily="2" charset="-122"/>
              </a:rPr>
              <a:t>时尚</a:t>
            </a:r>
            <a:r>
              <a:rPr lang="en-US" altLang="zh-CN" sz="1500" spc="450" dirty="0" smtClean="0">
                <a:solidFill>
                  <a:schemeClr val="bg1"/>
                </a:solidFill>
                <a:latin typeface="张海山锐线体简" panose="02000000000000000000" pitchFamily="2" charset="-122"/>
                <a:ea typeface="张海山锐线体简" panose="02000000000000000000" pitchFamily="2" charset="-122"/>
              </a:rPr>
              <a:t>/</a:t>
            </a:r>
            <a:r>
              <a:rPr lang="zh-CN" altLang="en-US" sz="1500" spc="450" dirty="0" smtClean="0">
                <a:solidFill>
                  <a:schemeClr val="bg1"/>
                </a:solidFill>
                <a:latin typeface="张海山锐线体简" panose="02000000000000000000" pitchFamily="2" charset="-122"/>
                <a:ea typeface="张海山锐线体简" panose="02000000000000000000" pitchFamily="2" charset="-122"/>
              </a:rPr>
              <a:t>舒适</a:t>
            </a:r>
            <a:r>
              <a:rPr lang="en-US" altLang="zh-CN" sz="1500" spc="450" dirty="0" smtClean="0">
                <a:solidFill>
                  <a:schemeClr val="bg1"/>
                </a:solidFill>
                <a:latin typeface="张海山锐线体简" panose="02000000000000000000" pitchFamily="2" charset="-122"/>
                <a:ea typeface="张海山锐线体简" panose="02000000000000000000" pitchFamily="2" charset="-122"/>
              </a:rPr>
              <a:t>/</a:t>
            </a:r>
            <a:r>
              <a:rPr lang="zh-CN" altLang="en-US" sz="1500" spc="450" dirty="0" smtClean="0">
                <a:solidFill>
                  <a:schemeClr val="bg1"/>
                </a:solidFill>
                <a:latin typeface="张海山锐线体简" panose="02000000000000000000" pitchFamily="2" charset="-122"/>
                <a:ea typeface="张海山锐线体简" panose="02000000000000000000" pitchFamily="2" charset="-122"/>
              </a:rPr>
              <a:t>清新</a:t>
            </a:r>
            <a:endParaRPr lang="en-US" altLang="zh-CN" sz="1500" spc="450" dirty="0">
              <a:solidFill>
                <a:schemeClr val="bg1"/>
              </a:solidFill>
              <a:latin typeface="张海山锐线体简" panose="02000000000000000000" pitchFamily="2" charset="-122"/>
              <a:ea typeface="张海山锐线体简" panose="02000000000000000000" pitchFamily="2" charset="-122"/>
            </a:endParaRPr>
          </a:p>
        </p:txBody>
      </p:sp>
      <p:sp>
        <p:nvSpPr>
          <p:cNvPr id="18" name="TextBox 23"/>
          <p:cNvSpPr txBox="1"/>
          <p:nvPr/>
        </p:nvSpPr>
        <p:spPr>
          <a:xfrm>
            <a:off x="2771800" y="2815865"/>
            <a:ext cx="3301222" cy="403957"/>
          </a:xfrm>
          <a:prstGeom prst="rect">
            <a:avLst/>
          </a:prstGeom>
          <a:noFill/>
        </p:spPr>
        <p:txBody>
          <a:bodyPr wrap="square" rtlCol="0">
            <a:spAutoFit/>
          </a:bodyPr>
          <a:lstStyle/>
          <a:p>
            <a:pPr algn="ctr"/>
            <a:r>
              <a:rPr lang="en-US" altLang="zh-CN" sz="675" dirty="0">
                <a:solidFill>
                  <a:srgbClr val="4D9F3D"/>
                </a:solidFill>
                <a:latin typeface="微软雅黑" pitchFamily="34" charset="-122"/>
                <a:ea typeface="微软雅黑" pitchFamily="34" charset="-122"/>
              </a:rPr>
              <a:t>Your content to play here, or through your copy, </a:t>
            </a:r>
            <a:endParaRPr lang="en-US" altLang="zh-CN" sz="675" dirty="0" smtClean="0">
              <a:solidFill>
                <a:srgbClr val="4D9F3D"/>
              </a:solidFill>
              <a:latin typeface="微软雅黑" pitchFamily="34" charset="-122"/>
              <a:ea typeface="微软雅黑" pitchFamily="34" charset="-122"/>
            </a:endParaRPr>
          </a:p>
          <a:p>
            <a:pPr algn="ctr"/>
            <a:r>
              <a:rPr lang="en-US" altLang="zh-CN" sz="675" dirty="0" smtClean="0">
                <a:solidFill>
                  <a:srgbClr val="4D9F3D"/>
                </a:solidFill>
                <a:latin typeface="微软雅黑" pitchFamily="34" charset="-122"/>
                <a:ea typeface="微软雅黑" pitchFamily="34" charset="-122"/>
              </a:rPr>
              <a:t>paste </a:t>
            </a:r>
            <a:r>
              <a:rPr lang="en-US" altLang="zh-CN" sz="675" dirty="0">
                <a:solidFill>
                  <a:srgbClr val="4D9F3D"/>
                </a:solidFill>
                <a:latin typeface="微软雅黑" pitchFamily="34" charset="-122"/>
                <a:ea typeface="微软雅黑" pitchFamily="34" charset="-122"/>
              </a:rPr>
              <a:t>in this box, and select only </a:t>
            </a:r>
            <a:endParaRPr lang="en-US" altLang="zh-CN" sz="675" dirty="0" smtClean="0">
              <a:solidFill>
                <a:srgbClr val="4D9F3D"/>
              </a:solidFill>
              <a:latin typeface="微软雅黑" pitchFamily="34" charset="-122"/>
              <a:ea typeface="微软雅黑" pitchFamily="34" charset="-122"/>
            </a:endParaRPr>
          </a:p>
          <a:p>
            <a:pPr algn="ctr"/>
            <a:r>
              <a:rPr lang="en-US" altLang="zh-CN" sz="675" dirty="0" smtClean="0">
                <a:solidFill>
                  <a:srgbClr val="4D9F3D"/>
                </a:solidFill>
                <a:latin typeface="微软雅黑" pitchFamily="34" charset="-122"/>
                <a:ea typeface="微软雅黑" pitchFamily="34" charset="-122"/>
              </a:rPr>
              <a:t>the </a:t>
            </a:r>
            <a:r>
              <a:rPr lang="en-US" altLang="zh-CN" sz="675" dirty="0">
                <a:solidFill>
                  <a:srgbClr val="4D9F3D"/>
                </a:solidFill>
                <a:latin typeface="微软雅黑" pitchFamily="34" charset="-122"/>
                <a:ea typeface="微软雅黑" pitchFamily="34" charset="-122"/>
              </a:rPr>
              <a:t>text. </a:t>
            </a:r>
            <a:r>
              <a:rPr lang="en-US" altLang="zh-CN" sz="675" dirty="0" smtClean="0">
                <a:solidFill>
                  <a:srgbClr val="4D9F3D"/>
                </a:solidFill>
                <a:latin typeface="微软雅黑" pitchFamily="34" charset="-122"/>
                <a:ea typeface="微软雅黑" pitchFamily="34" charset="-122"/>
              </a:rPr>
              <a:t>Your content t</a:t>
            </a:r>
          </a:p>
        </p:txBody>
      </p:sp>
    </p:spTree>
    <p:extLst>
      <p:ext uri="{BB962C8B-B14F-4D97-AF65-F5344CB8AC3E}">
        <p14:creationId xmlns:p14="http://schemas.microsoft.com/office/powerpoint/2010/main" val="2216692433"/>
      </p:ext>
    </p:extLst>
  </p:cSld>
  <p:clrMapOvr>
    <a:masterClrMapping/>
  </p:clrMapOvr>
  <mc:AlternateContent xmlns:mc="http://schemas.openxmlformats.org/markup-compatibility/2006" xmlns:p15="http://schemas.microsoft.com/office/powerpoint/2012/main">
    <mc:Choice Requires="p15">
      <p:transition spd="slow"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3"/>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par>
                          <p:cTn id="14" fill="hold">
                            <p:stCondLst>
                              <p:cond delay="10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par>
                          <p:cTn id="18" fill="hold">
                            <p:stCondLst>
                              <p:cond delay="1950"/>
                            </p:stCondLst>
                            <p:childTnLst>
                              <p:par>
                                <p:cTn id="19" presetID="2" presetClass="entr" presetSubtype="1"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0-#ppt_h/2"/>
                                          </p:val>
                                        </p:tav>
                                        <p:tav tm="100000">
                                          <p:val>
                                            <p:strVal val="#ppt_y"/>
                                          </p:val>
                                        </p:tav>
                                      </p:tavLst>
                                    </p:anim>
                                  </p:childTnLst>
                                </p:cTn>
                              </p:par>
                            </p:childTnLst>
                          </p:cTn>
                        </p:par>
                        <p:par>
                          <p:cTn id="23" fill="hold">
                            <p:stCondLst>
                              <p:cond delay="2450"/>
                            </p:stCondLst>
                            <p:childTnLst>
                              <p:par>
                                <p:cTn id="24" presetID="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0-#ppt_w/2"/>
                                          </p:val>
                                        </p:tav>
                                        <p:tav tm="100000">
                                          <p:val>
                                            <p:strVal val="#ppt_x"/>
                                          </p:val>
                                        </p:tav>
                                      </p:tavLst>
                                    </p:anim>
                                    <p:anim calcmode="lin" valueType="num">
                                      <p:cBhvr additive="base">
                                        <p:cTn id="27" dur="500" fill="hold"/>
                                        <p:tgtEl>
                                          <p:spTgt spid="14"/>
                                        </p:tgtEl>
                                        <p:attrNameLst>
                                          <p:attrName>ppt_y</p:attrName>
                                        </p:attrNameLst>
                                      </p:cBhvr>
                                      <p:tavLst>
                                        <p:tav tm="0">
                                          <p:val>
                                            <p:strVal val="#ppt_y"/>
                                          </p:val>
                                        </p:tav>
                                        <p:tav tm="100000">
                                          <p:val>
                                            <p:strVal val="#ppt_y"/>
                                          </p:val>
                                        </p:tav>
                                      </p:tavLst>
                                    </p:anim>
                                  </p:childTnLst>
                                </p:cTn>
                              </p:par>
                            </p:childTnLst>
                          </p:cTn>
                        </p:par>
                        <p:par>
                          <p:cTn id="28" fill="hold">
                            <p:stCondLst>
                              <p:cond delay="2950"/>
                            </p:stCondLst>
                            <p:childTnLst>
                              <p:par>
                                <p:cTn id="29" presetID="14" presetClass="entr" presetSubtype="10" fill="hold" grpId="0" nodeType="afterEffect">
                                  <p:stCondLst>
                                    <p:cond delay="0"/>
                                  </p:stCondLst>
                                  <p:iterate type="lt">
                                    <p:tmPct val="30000"/>
                                  </p:iterate>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250"/>
                                        <p:tgtEl>
                                          <p:spTgt spid="17"/>
                                        </p:tgtEl>
                                      </p:cBhvr>
                                    </p:animEffect>
                                  </p:childTnLst>
                                </p:cTn>
                              </p:par>
                            </p:childTnLst>
                          </p:cTn>
                        </p:par>
                        <p:par>
                          <p:cTn id="32" fill="hold">
                            <p:stCondLst>
                              <p:cond delay="3725"/>
                            </p:stCondLst>
                            <p:childTnLst>
                              <p:par>
                                <p:cTn id="33" presetID="2" presetClass="entr" presetSubtype="4"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3"/>
                </p:tgtEl>
              </p:cMediaNode>
            </p:audio>
          </p:childTnLst>
        </p:cTn>
      </p:par>
    </p:tnLst>
    <p:bldLst>
      <p:bldP spid="14" grpId="0" animBg="1"/>
      <p:bldP spid="15" grpId="0"/>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65" y="460"/>
            <a:ext cx="9142871" cy="514258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ea typeface="微软雅黑" panose="020B0503020204020204" pitchFamily="34" charset="-122"/>
            </a:endParaRPr>
          </a:p>
        </p:txBody>
      </p:sp>
      <p:sp>
        <p:nvSpPr>
          <p:cNvPr id="51" name="圆角矩形 50"/>
          <p:cNvSpPr/>
          <p:nvPr/>
        </p:nvSpPr>
        <p:spPr>
          <a:xfrm>
            <a:off x="1711721" y="2213310"/>
            <a:ext cx="2956900" cy="4379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3" tIns="34281" rIns="68563" bIns="34281" rtlCol="0" anchor="ctr"/>
          <a:lstStyle/>
          <a:p>
            <a:pPr algn="ctr"/>
            <a:endParaRPr lang="zh-CN" altLang="en-US" sz="1280">
              <a:ea typeface="微软雅黑" panose="020B0503020204020204" pitchFamily="34" charset="-122"/>
            </a:endParaRPr>
          </a:p>
        </p:txBody>
      </p:sp>
      <p:sp>
        <p:nvSpPr>
          <p:cNvPr id="52" name="矩形 51"/>
          <p:cNvSpPr/>
          <p:nvPr/>
        </p:nvSpPr>
        <p:spPr>
          <a:xfrm>
            <a:off x="2093002" y="2231231"/>
            <a:ext cx="1968809" cy="459998"/>
          </a:xfrm>
          <a:prstGeom prst="rect">
            <a:avLst/>
          </a:prstGeom>
          <a:effectLst/>
        </p:spPr>
        <p:txBody>
          <a:bodyPr wrap="none">
            <a:spAutoFit/>
          </a:bodyPr>
          <a:lstStyle/>
          <a:p>
            <a:pPr>
              <a:lnSpc>
                <a:spcPct val="120000"/>
              </a:lnSpc>
            </a:pPr>
            <a:r>
              <a:rPr lang="zh-CN" altLang="en-US" sz="199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99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组合 52"/>
          <p:cNvGrpSpPr/>
          <p:nvPr/>
        </p:nvGrpSpPr>
        <p:grpSpPr>
          <a:xfrm>
            <a:off x="713319" y="2174474"/>
            <a:ext cx="1096336" cy="515672"/>
            <a:chOff x="4304043" y="1286668"/>
            <a:chExt cx="3837944" cy="2757793"/>
          </a:xfrm>
          <a:effectLst>
            <a:outerShdw blurRad="381000" dist="254000" dir="8100000" algn="tr" rotWithShape="0">
              <a:prstClr val="black">
                <a:alpha val="40000"/>
              </a:prstClr>
            </a:outerShdw>
          </a:effectLst>
        </p:grpSpPr>
        <p:sp>
          <p:nvSpPr>
            <p:cNvPr id="54" name="圆角矩形 5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ea typeface="微软雅黑" panose="020B0503020204020204" pitchFamily="34" charset="-122"/>
                <a:cs typeface="+mn-ea"/>
                <a:sym typeface="+mn-lt"/>
              </a:endParaRPr>
            </a:p>
          </p:txBody>
        </p:sp>
        <p:sp>
          <p:nvSpPr>
            <p:cNvPr id="55" name="圆角矩形 5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ea typeface="微软雅黑" panose="020B0503020204020204" pitchFamily="34" charset="-122"/>
                <a:cs typeface="+mn-ea"/>
                <a:sym typeface="+mn-lt"/>
              </a:endParaRPr>
            </a:p>
          </p:txBody>
        </p:sp>
      </p:grpSp>
      <p:sp>
        <p:nvSpPr>
          <p:cNvPr id="56" name="圆角矩形 55"/>
          <p:cNvSpPr/>
          <p:nvPr/>
        </p:nvSpPr>
        <p:spPr bwMode="auto">
          <a:xfrm>
            <a:off x="1107693" y="2222951"/>
            <a:ext cx="507870" cy="418719"/>
          </a:xfrm>
          <a:prstGeom prst="roundRect">
            <a:avLst/>
          </a:prstGeom>
          <a:solidFill>
            <a:schemeClr val="accent1"/>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991" dirty="0">
                <a:latin typeface="Impact" panose="020B0806030902050204" pitchFamily="34" charset="0"/>
                <a:ea typeface="微软雅黑" panose="020B0503020204020204" pitchFamily="34" charset="-122"/>
                <a:cs typeface="+mn-ea"/>
                <a:sym typeface="+mn-lt"/>
              </a:rPr>
              <a:t>1</a:t>
            </a:r>
            <a:endParaRPr lang="zh-CN" altLang="en-US" sz="1991" dirty="0">
              <a:latin typeface="Impact" panose="020B0806030902050204" pitchFamily="34" charset="0"/>
              <a:ea typeface="微软雅黑" panose="020B0503020204020204" pitchFamily="34" charset="-122"/>
              <a:cs typeface="+mn-ea"/>
              <a:sym typeface="+mn-lt"/>
            </a:endParaRPr>
          </a:p>
        </p:txBody>
      </p:sp>
      <p:sp>
        <p:nvSpPr>
          <p:cNvPr id="57" name="圆角矩形 56"/>
          <p:cNvSpPr/>
          <p:nvPr/>
        </p:nvSpPr>
        <p:spPr>
          <a:xfrm>
            <a:off x="1711721" y="2912998"/>
            <a:ext cx="2956900" cy="4379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3" tIns="34281" rIns="68563" bIns="34281" rtlCol="0" anchor="ctr"/>
          <a:lstStyle/>
          <a:p>
            <a:pPr algn="ctr"/>
            <a:endParaRPr lang="zh-CN" altLang="en-US" sz="1280">
              <a:ea typeface="微软雅黑" panose="020B0503020204020204" pitchFamily="34" charset="-122"/>
            </a:endParaRPr>
          </a:p>
        </p:txBody>
      </p:sp>
      <p:sp>
        <p:nvSpPr>
          <p:cNvPr id="58" name="矩形 57"/>
          <p:cNvSpPr/>
          <p:nvPr/>
        </p:nvSpPr>
        <p:spPr>
          <a:xfrm>
            <a:off x="2093002" y="2930919"/>
            <a:ext cx="1968809" cy="459998"/>
          </a:xfrm>
          <a:prstGeom prst="rect">
            <a:avLst/>
          </a:prstGeom>
          <a:effectLst/>
        </p:spPr>
        <p:txBody>
          <a:bodyPr wrap="none">
            <a:spAutoFit/>
          </a:bodyPr>
          <a:lstStyle/>
          <a:p>
            <a:pPr>
              <a:lnSpc>
                <a:spcPct val="120000"/>
              </a:lnSpc>
            </a:pPr>
            <a:r>
              <a:rPr lang="zh-CN" altLang="en-US" sz="199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99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9" name="组合 58"/>
          <p:cNvGrpSpPr/>
          <p:nvPr/>
        </p:nvGrpSpPr>
        <p:grpSpPr>
          <a:xfrm>
            <a:off x="713319" y="2874161"/>
            <a:ext cx="1096336" cy="515672"/>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ea typeface="微软雅黑" panose="020B0503020204020204" pitchFamily="34" charset="-122"/>
                <a:cs typeface="+mn-ea"/>
                <a:sym typeface="+mn-lt"/>
              </a:endParaRPr>
            </a:p>
          </p:txBody>
        </p:sp>
        <p:sp>
          <p:nvSpPr>
            <p:cNvPr id="61" name="圆角矩形 60"/>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ea typeface="微软雅黑" panose="020B0503020204020204" pitchFamily="34" charset="-122"/>
                <a:cs typeface="+mn-ea"/>
                <a:sym typeface="+mn-lt"/>
              </a:endParaRPr>
            </a:p>
          </p:txBody>
        </p:sp>
      </p:grpSp>
      <p:sp>
        <p:nvSpPr>
          <p:cNvPr id="75" name="圆角矩形 74"/>
          <p:cNvSpPr/>
          <p:nvPr/>
        </p:nvSpPr>
        <p:spPr bwMode="auto">
          <a:xfrm>
            <a:off x="1107693" y="2922639"/>
            <a:ext cx="507870" cy="418719"/>
          </a:xfrm>
          <a:prstGeom prst="roundRect">
            <a:avLst/>
          </a:prstGeom>
          <a:solidFill>
            <a:schemeClr val="accent1"/>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991" dirty="0">
                <a:latin typeface="Impact" panose="020B0806030902050204" pitchFamily="34" charset="0"/>
                <a:ea typeface="微软雅黑" panose="020B0503020204020204" pitchFamily="34" charset="-122"/>
                <a:cs typeface="+mn-ea"/>
                <a:sym typeface="+mn-lt"/>
              </a:rPr>
              <a:t>2</a:t>
            </a:r>
            <a:endParaRPr lang="zh-CN" altLang="en-US" sz="1991" dirty="0">
              <a:latin typeface="Impact" panose="020B0806030902050204" pitchFamily="34" charset="0"/>
              <a:ea typeface="微软雅黑" panose="020B0503020204020204" pitchFamily="34" charset="-122"/>
              <a:cs typeface="+mn-ea"/>
              <a:sym typeface="+mn-lt"/>
            </a:endParaRPr>
          </a:p>
        </p:txBody>
      </p:sp>
      <p:sp>
        <p:nvSpPr>
          <p:cNvPr id="76" name="圆角矩形 75"/>
          <p:cNvSpPr/>
          <p:nvPr/>
        </p:nvSpPr>
        <p:spPr>
          <a:xfrm>
            <a:off x="1711721" y="3613980"/>
            <a:ext cx="2956900" cy="4379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3" tIns="34281" rIns="68563" bIns="34281" rtlCol="0" anchor="ctr"/>
          <a:lstStyle/>
          <a:p>
            <a:pPr algn="ctr"/>
            <a:endParaRPr lang="zh-CN" altLang="en-US" sz="1280">
              <a:ea typeface="微软雅黑" panose="020B0503020204020204" pitchFamily="34" charset="-122"/>
            </a:endParaRPr>
          </a:p>
        </p:txBody>
      </p:sp>
      <p:sp>
        <p:nvSpPr>
          <p:cNvPr id="77" name="矩形 76"/>
          <p:cNvSpPr/>
          <p:nvPr/>
        </p:nvSpPr>
        <p:spPr>
          <a:xfrm>
            <a:off x="2093002" y="3631901"/>
            <a:ext cx="1968809" cy="459998"/>
          </a:xfrm>
          <a:prstGeom prst="rect">
            <a:avLst/>
          </a:prstGeom>
          <a:effectLst/>
        </p:spPr>
        <p:txBody>
          <a:bodyPr wrap="none">
            <a:spAutoFit/>
          </a:bodyPr>
          <a:lstStyle/>
          <a:p>
            <a:pPr>
              <a:lnSpc>
                <a:spcPct val="120000"/>
              </a:lnSpc>
            </a:pPr>
            <a:r>
              <a:rPr lang="zh-CN" altLang="en-US" sz="199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99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8" name="组合 77"/>
          <p:cNvGrpSpPr/>
          <p:nvPr/>
        </p:nvGrpSpPr>
        <p:grpSpPr>
          <a:xfrm>
            <a:off x="713319" y="3575144"/>
            <a:ext cx="1096336" cy="515672"/>
            <a:chOff x="4304043" y="1286668"/>
            <a:chExt cx="3837944" cy="2757793"/>
          </a:xfrm>
          <a:effectLst>
            <a:outerShdw blurRad="381000" dist="254000" dir="8100000" algn="tr" rotWithShape="0">
              <a:prstClr val="black">
                <a:alpha val="40000"/>
              </a:prstClr>
            </a:outerShdw>
          </a:effectLst>
        </p:grpSpPr>
        <p:sp>
          <p:nvSpPr>
            <p:cNvPr id="99" name="圆角矩形 9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ea typeface="微软雅黑" panose="020B0503020204020204" pitchFamily="34" charset="-122"/>
                <a:cs typeface="+mn-ea"/>
                <a:sym typeface="+mn-lt"/>
              </a:endParaRPr>
            </a:p>
          </p:txBody>
        </p:sp>
        <p:sp>
          <p:nvSpPr>
            <p:cNvPr id="100" name="圆角矩形 99"/>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ea typeface="微软雅黑" panose="020B0503020204020204" pitchFamily="34" charset="-122"/>
                <a:cs typeface="+mn-ea"/>
                <a:sym typeface="+mn-lt"/>
              </a:endParaRPr>
            </a:p>
          </p:txBody>
        </p:sp>
      </p:grpSp>
      <p:sp>
        <p:nvSpPr>
          <p:cNvPr id="101" name="圆角矩形 100"/>
          <p:cNvSpPr/>
          <p:nvPr/>
        </p:nvSpPr>
        <p:spPr bwMode="auto">
          <a:xfrm>
            <a:off x="1107693" y="3623621"/>
            <a:ext cx="507870" cy="418719"/>
          </a:xfrm>
          <a:prstGeom prst="roundRect">
            <a:avLst/>
          </a:prstGeom>
          <a:solidFill>
            <a:schemeClr val="accent1"/>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991" dirty="0">
                <a:latin typeface="Impact" panose="020B0806030902050204" pitchFamily="34" charset="0"/>
                <a:ea typeface="微软雅黑" panose="020B0503020204020204" pitchFamily="34" charset="-122"/>
                <a:cs typeface="+mn-ea"/>
                <a:sym typeface="+mn-lt"/>
              </a:rPr>
              <a:t>3</a:t>
            </a:r>
            <a:endParaRPr lang="zh-CN" altLang="en-US" sz="1991" dirty="0">
              <a:latin typeface="Impact" panose="020B0806030902050204" pitchFamily="34" charset="0"/>
              <a:ea typeface="微软雅黑" panose="020B0503020204020204" pitchFamily="34" charset="-122"/>
              <a:cs typeface="+mn-ea"/>
              <a:sym typeface="+mn-lt"/>
            </a:endParaRPr>
          </a:p>
        </p:txBody>
      </p:sp>
      <p:sp>
        <p:nvSpPr>
          <p:cNvPr id="102" name="圆角矩形 101"/>
          <p:cNvSpPr/>
          <p:nvPr/>
        </p:nvSpPr>
        <p:spPr>
          <a:xfrm>
            <a:off x="1711721" y="4327092"/>
            <a:ext cx="2956900" cy="4379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3" tIns="34281" rIns="68563" bIns="34281" rtlCol="0" anchor="ctr"/>
          <a:lstStyle/>
          <a:p>
            <a:pPr algn="ctr"/>
            <a:endParaRPr lang="zh-CN" altLang="en-US" sz="1280">
              <a:ea typeface="微软雅黑" panose="020B0503020204020204" pitchFamily="34" charset="-122"/>
            </a:endParaRPr>
          </a:p>
        </p:txBody>
      </p:sp>
      <p:sp>
        <p:nvSpPr>
          <p:cNvPr id="103" name="矩形 102"/>
          <p:cNvSpPr/>
          <p:nvPr/>
        </p:nvSpPr>
        <p:spPr>
          <a:xfrm>
            <a:off x="2093002" y="4345013"/>
            <a:ext cx="1968809" cy="459998"/>
          </a:xfrm>
          <a:prstGeom prst="rect">
            <a:avLst/>
          </a:prstGeom>
          <a:effectLst/>
        </p:spPr>
        <p:txBody>
          <a:bodyPr wrap="none">
            <a:spAutoFit/>
          </a:bodyPr>
          <a:lstStyle/>
          <a:p>
            <a:pPr>
              <a:lnSpc>
                <a:spcPct val="120000"/>
              </a:lnSpc>
            </a:pPr>
            <a:r>
              <a:rPr lang="zh-CN" altLang="en-US" sz="199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99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4" name="组合 103"/>
          <p:cNvGrpSpPr/>
          <p:nvPr/>
        </p:nvGrpSpPr>
        <p:grpSpPr>
          <a:xfrm>
            <a:off x="713319" y="4288256"/>
            <a:ext cx="1096336" cy="515672"/>
            <a:chOff x="4304043" y="1286668"/>
            <a:chExt cx="3837944" cy="2757793"/>
          </a:xfrm>
          <a:effectLst>
            <a:outerShdw blurRad="381000" dist="254000" dir="8100000" algn="tr" rotWithShape="0">
              <a:prstClr val="black">
                <a:alpha val="40000"/>
              </a:prstClr>
            </a:outerShdw>
          </a:effectLst>
        </p:grpSpPr>
        <p:sp>
          <p:nvSpPr>
            <p:cNvPr id="105" name="圆角矩形 10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ea typeface="微软雅黑" panose="020B0503020204020204" pitchFamily="34" charset="-122"/>
                <a:cs typeface="+mn-ea"/>
                <a:sym typeface="+mn-lt"/>
              </a:endParaRPr>
            </a:p>
          </p:txBody>
        </p:sp>
        <p:sp>
          <p:nvSpPr>
            <p:cNvPr id="106" name="圆角矩形 10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ea typeface="微软雅黑" panose="020B0503020204020204" pitchFamily="34" charset="-122"/>
                <a:cs typeface="+mn-ea"/>
                <a:sym typeface="+mn-lt"/>
              </a:endParaRPr>
            </a:p>
          </p:txBody>
        </p:sp>
      </p:grpSp>
      <p:sp>
        <p:nvSpPr>
          <p:cNvPr id="107" name="圆角矩形 106"/>
          <p:cNvSpPr/>
          <p:nvPr/>
        </p:nvSpPr>
        <p:spPr bwMode="auto">
          <a:xfrm>
            <a:off x="1107693" y="4336733"/>
            <a:ext cx="507870" cy="418719"/>
          </a:xfrm>
          <a:prstGeom prst="roundRect">
            <a:avLst/>
          </a:prstGeom>
          <a:solidFill>
            <a:schemeClr val="accent1"/>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991" dirty="0">
                <a:latin typeface="Impact" panose="020B0806030902050204" pitchFamily="34" charset="0"/>
                <a:ea typeface="微软雅黑" panose="020B0503020204020204" pitchFamily="34" charset="-122"/>
                <a:cs typeface="+mn-ea"/>
                <a:sym typeface="+mn-lt"/>
              </a:rPr>
              <a:t>4</a:t>
            </a:r>
            <a:endParaRPr lang="zh-CN" altLang="en-US" sz="1991" dirty="0">
              <a:latin typeface="Impact" panose="020B0806030902050204" pitchFamily="34" charset="0"/>
              <a:ea typeface="微软雅黑" panose="020B0503020204020204" pitchFamily="34" charset="-122"/>
              <a:cs typeface="+mn-ea"/>
              <a:sym typeface="+mn-lt"/>
            </a:endParaRPr>
          </a:p>
        </p:txBody>
      </p:sp>
      <p:grpSp>
        <p:nvGrpSpPr>
          <p:cNvPr id="43" name="组合 42"/>
          <p:cNvGrpSpPr/>
          <p:nvPr/>
        </p:nvGrpSpPr>
        <p:grpSpPr>
          <a:xfrm>
            <a:off x="84566" y="62671"/>
            <a:ext cx="1627155" cy="1627154"/>
            <a:chOff x="3962648" y="2819400"/>
            <a:chExt cx="1218704" cy="1218704"/>
          </a:xfrm>
        </p:grpSpPr>
        <p:grpSp>
          <p:nvGrpSpPr>
            <p:cNvPr id="44" name="组合 4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a typeface="微软雅黑" panose="020B0503020204020204" pitchFamily="34" charset="-122"/>
                  <a:cs typeface="+mn-ea"/>
                  <a:sym typeface="+mn-lt"/>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ea typeface="微软雅黑" panose="020B0503020204020204" pitchFamily="34" charset="-122"/>
                  <a:cs typeface="+mn-ea"/>
                  <a:sym typeface="+mn-lt"/>
                </a:endParaRPr>
              </a:p>
            </p:txBody>
          </p:sp>
        </p:grpSp>
        <p:sp>
          <p:nvSpPr>
            <p:cNvPr id="45" name="TextBox 5"/>
            <p:cNvSpPr txBox="1"/>
            <p:nvPr/>
          </p:nvSpPr>
          <p:spPr>
            <a:xfrm>
              <a:off x="4125505" y="3165339"/>
              <a:ext cx="894699" cy="495375"/>
            </a:xfrm>
            <a:prstGeom prst="rect">
              <a:avLst/>
            </a:prstGeom>
            <a:noFill/>
          </p:spPr>
          <p:txBody>
            <a:bodyPr wrap="none" rtlCol="0">
              <a:spAutoFit/>
            </a:bodyPr>
            <a:lstStyle/>
            <a:p>
              <a:pPr algn="ctr"/>
              <a:r>
                <a:rPr lang="zh-CN" altLang="en-US" sz="1991" b="1" spc="213" dirty="0">
                  <a:solidFill>
                    <a:schemeClr val="accent1"/>
                  </a:solidFill>
                  <a:latin typeface="微软雅黑" panose="020B0503020204020204" pitchFamily="34" charset="-122"/>
                  <a:ea typeface="微软雅黑" panose="020B0503020204020204" pitchFamily="34" charset="-122"/>
                  <a:cs typeface="+mn-ea"/>
                  <a:sym typeface="+mn-lt"/>
                </a:rPr>
                <a:t>目录</a:t>
              </a:r>
              <a:endParaRPr lang="en-US" altLang="zh-CN" sz="1991" b="1" spc="213" dirty="0">
                <a:solidFill>
                  <a:schemeClr val="accent1"/>
                </a:solidFill>
                <a:latin typeface="微软雅黑" panose="020B0503020204020204" pitchFamily="34" charset="-122"/>
                <a:ea typeface="微软雅黑" panose="020B0503020204020204" pitchFamily="34" charset="-122"/>
                <a:cs typeface="+mn-ea"/>
                <a:sym typeface="+mn-lt"/>
              </a:endParaRPr>
            </a:p>
            <a:p>
              <a:pPr algn="ctr"/>
              <a:r>
                <a:rPr lang="en-US" altLang="zh-CN" sz="1707" b="1" cap="all" dirty="0">
                  <a:solidFill>
                    <a:schemeClr val="accent1"/>
                  </a:solidFill>
                  <a:latin typeface="Franklin Gothic Book" panose="020B0503020102020204" pitchFamily="34" charset="0"/>
                  <a:ea typeface="微软雅黑" panose="020B0503020204020204" pitchFamily="34" charset="-122"/>
                  <a:cs typeface="+mn-ea"/>
                  <a:sym typeface="+mn-lt"/>
                </a:rPr>
                <a:t>contents</a:t>
              </a:r>
              <a:endParaRPr lang="zh-CN" altLang="en-US" sz="1707" b="1" cap="all" dirty="0">
                <a:solidFill>
                  <a:schemeClr val="accent1"/>
                </a:solidFill>
                <a:latin typeface="Franklin Gothic Book" panose="020B0503020102020204" pitchFamily="34" charset="0"/>
                <a:ea typeface="微软雅黑" panose="020B0503020204020204" pitchFamily="34" charset="-122"/>
                <a:cs typeface="+mn-ea"/>
                <a:sym typeface="+mn-lt"/>
              </a:endParaRPr>
            </a:p>
          </p:txBody>
        </p:sp>
      </p:grpSp>
    </p:spTree>
    <p:extLst>
      <p:ext uri="{BB962C8B-B14F-4D97-AF65-F5344CB8AC3E}">
        <p14:creationId xmlns:p14="http://schemas.microsoft.com/office/powerpoint/2010/main" val="3835243031"/>
      </p:ext>
    </p:extLst>
  </p:cSld>
  <p:clrMapOvr>
    <a:masterClrMapping/>
  </p:clrMapOvr>
  <mc:AlternateContent xmlns:mc="http://schemas.openxmlformats.org/markup-compatibility/2006" xmlns:p15="http://schemas.microsoft.com/office/powerpoint/2012/main">
    <mc:Choice Requires="p15">
      <p:transition spd="slow" advClick="0" advTm="0">
        <p15:prstTrans prst="fallOve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46000">
                                          <p:cBhvr additive="base">
                                            <p:cTn id="7" dur="1500" fill="hold"/>
                                            <p:tgtEl>
                                              <p:spTgt spid="43"/>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43"/>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2" presetClass="entr" presetSubtype="2"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right)">
                                          <p:cBhvr>
                                            <p:cTn id="12" dur="500"/>
                                            <p:tgtEl>
                                              <p:spTgt spid="53"/>
                                            </p:tgtEl>
                                          </p:cBhvr>
                                        </p:animEffect>
                                      </p:childTnLst>
                                    </p:cTn>
                                  </p:par>
                                </p:childTnLst>
                              </p:cTn>
                            </p:par>
                            <p:par>
                              <p:cTn id="13" fill="hold">
                                <p:stCondLst>
                                  <p:cond delay="2000"/>
                                </p:stCondLst>
                                <p:childTnLst>
                                  <p:par>
                                    <p:cTn id="14" presetID="2" presetClass="entr" presetSubtype="1"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ppt_x"/>
                                              </p:val>
                                            </p:tav>
                                            <p:tav tm="100000">
                                              <p:val>
                                                <p:strVal val="#ppt_x"/>
                                              </p:val>
                                            </p:tav>
                                          </p:tavLst>
                                        </p:anim>
                                        <p:anim calcmode="lin" valueType="num">
                                          <p:cBhvr additive="base">
                                            <p:cTn id="17" dur="500" fill="hold"/>
                                            <p:tgtEl>
                                              <p:spTgt spid="56"/>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ppt_x"/>
                                              </p:val>
                                            </p:tav>
                                            <p:tav tm="100000">
                                              <p:val>
                                                <p:strVal val="#ppt_x"/>
                                              </p:val>
                                            </p:tav>
                                          </p:tavLst>
                                        </p:anim>
                                        <p:anim calcmode="lin" valueType="num">
                                          <p:cBhvr additive="base">
                                            <p:cTn id="21" dur="500" fill="hold"/>
                                            <p:tgtEl>
                                              <p:spTgt spid="51"/>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left)">
                                          <p:cBhvr>
                                            <p:cTn id="25" dur="500"/>
                                            <p:tgtEl>
                                              <p:spTgt spid="52"/>
                                            </p:tgtEl>
                                          </p:cBhvr>
                                        </p:animEffect>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right)">
                                          <p:cBhvr>
                                            <p:cTn id="29" dur="500"/>
                                            <p:tgtEl>
                                              <p:spTgt spid="59"/>
                                            </p:tgtEl>
                                          </p:cBhvr>
                                        </p:animEffect>
                                      </p:childTnLst>
                                    </p:cTn>
                                  </p:par>
                                </p:childTnLst>
                              </p:cTn>
                            </p:par>
                            <p:par>
                              <p:cTn id="30" fill="hold">
                                <p:stCondLst>
                                  <p:cond delay="3500"/>
                                </p:stCondLst>
                                <p:childTnLst>
                                  <p:par>
                                    <p:cTn id="31" presetID="2" presetClass="entr" presetSubtype="1" fill="hold" grpId="0" nodeType="afterEffect">
                                      <p:stCondLst>
                                        <p:cond delay="0"/>
                                      </p:stCondLst>
                                      <p:childTnLst>
                                        <p:set>
                                          <p:cBhvr>
                                            <p:cTn id="32" dur="1" fill="hold">
                                              <p:stCondLst>
                                                <p:cond delay="0"/>
                                              </p:stCondLst>
                                            </p:cTn>
                                            <p:tgtEl>
                                              <p:spTgt spid="75"/>
                                            </p:tgtEl>
                                            <p:attrNameLst>
                                              <p:attrName>style.visibility</p:attrName>
                                            </p:attrNameLst>
                                          </p:cBhvr>
                                          <p:to>
                                            <p:strVal val="visible"/>
                                          </p:to>
                                        </p:set>
                                        <p:anim calcmode="lin" valueType="num">
                                          <p:cBhvr additive="base">
                                            <p:cTn id="33" dur="500" fill="hold"/>
                                            <p:tgtEl>
                                              <p:spTgt spid="75"/>
                                            </p:tgtEl>
                                            <p:attrNameLst>
                                              <p:attrName>ppt_x</p:attrName>
                                            </p:attrNameLst>
                                          </p:cBhvr>
                                          <p:tavLst>
                                            <p:tav tm="0">
                                              <p:val>
                                                <p:strVal val="#ppt_x"/>
                                              </p:val>
                                            </p:tav>
                                            <p:tav tm="100000">
                                              <p:val>
                                                <p:strVal val="#ppt_x"/>
                                              </p:val>
                                            </p:tav>
                                          </p:tavLst>
                                        </p:anim>
                                        <p:anim calcmode="lin" valueType="num">
                                          <p:cBhvr additive="base">
                                            <p:cTn id="34" dur="500" fill="hold"/>
                                            <p:tgtEl>
                                              <p:spTgt spid="75"/>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500" fill="hold"/>
                                            <p:tgtEl>
                                              <p:spTgt spid="57"/>
                                            </p:tgtEl>
                                            <p:attrNameLst>
                                              <p:attrName>ppt_x</p:attrName>
                                            </p:attrNameLst>
                                          </p:cBhvr>
                                          <p:tavLst>
                                            <p:tav tm="0">
                                              <p:val>
                                                <p:strVal val="#ppt_x"/>
                                              </p:val>
                                            </p:tav>
                                            <p:tav tm="100000">
                                              <p:val>
                                                <p:strVal val="#ppt_x"/>
                                              </p:val>
                                            </p:tav>
                                          </p:tavLst>
                                        </p:anim>
                                        <p:anim calcmode="lin" valueType="num">
                                          <p:cBhvr additive="base">
                                            <p:cTn id="38" dur="500" fill="hold"/>
                                            <p:tgtEl>
                                              <p:spTgt spid="57"/>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500"/>
                                            <p:tgtEl>
                                              <p:spTgt spid="58"/>
                                            </p:tgtEl>
                                          </p:cBhvr>
                                        </p:animEffect>
                                      </p:childTnLst>
                                    </p:cTn>
                                  </p:par>
                                </p:childTnLst>
                              </p:cTn>
                            </p:par>
                            <p:par>
                              <p:cTn id="43" fill="hold">
                                <p:stCondLst>
                                  <p:cond delay="4500"/>
                                </p:stCondLst>
                                <p:childTnLst>
                                  <p:par>
                                    <p:cTn id="44" presetID="22" presetClass="entr" presetSubtype="2" fill="hold" nodeType="after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wipe(right)">
                                          <p:cBhvr>
                                            <p:cTn id="46" dur="500"/>
                                            <p:tgtEl>
                                              <p:spTgt spid="78"/>
                                            </p:tgtEl>
                                          </p:cBhvr>
                                        </p:animEffect>
                                      </p:childTnLst>
                                    </p:cTn>
                                  </p:par>
                                </p:childTnLst>
                              </p:cTn>
                            </p:par>
                            <p:par>
                              <p:cTn id="47" fill="hold">
                                <p:stCondLst>
                                  <p:cond delay="5000"/>
                                </p:stCondLst>
                                <p:childTnLst>
                                  <p:par>
                                    <p:cTn id="48" presetID="2" presetClass="entr" presetSubtype="1" fill="hold" grpId="0" nodeType="afterEffect">
                                      <p:stCondLst>
                                        <p:cond delay="0"/>
                                      </p:stCondLst>
                                      <p:childTnLst>
                                        <p:set>
                                          <p:cBhvr>
                                            <p:cTn id="49" dur="1" fill="hold">
                                              <p:stCondLst>
                                                <p:cond delay="0"/>
                                              </p:stCondLst>
                                            </p:cTn>
                                            <p:tgtEl>
                                              <p:spTgt spid="101"/>
                                            </p:tgtEl>
                                            <p:attrNameLst>
                                              <p:attrName>style.visibility</p:attrName>
                                            </p:attrNameLst>
                                          </p:cBhvr>
                                          <p:to>
                                            <p:strVal val="visible"/>
                                          </p:to>
                                        </p:set>
                                        <p:anim calcmode="lin" valueType="num">
                                          <p:cBhvr additive="base">
                                            <p:cTn id="50" dur="500" fill="hold"/>
                                            <p:tgtEl>
                                              <p:spTgt spid="101"/>
                                            </p:tgtEl>
                                            <p:attrNameLst>
                                              <p:attrName>ppt_x</p:attrName>
                                            </p:attrNameLst>
                                          </p:cBhvr>
                                          <p:tavLst>
                                            <p:tav tm="0">
                                              <p:val>
                                                <p:strVal val="#ppt_x"/>
                                              </p:val>
                                            </p:tav>
                                            <p:tav tm="100000">
                                              <p:val>
                                                <p:strVal val="#ppt_x"/>
                                              </p:val>
                                            </p:tav>
                                          </p:tavLst>
                                        </p:anim>
                                        <p:anim calcmode="lin" valueType="num">
                                          <p:cBhvr additive="base">
                                            <p:cTn id="51" dur="500" fill="hold"/>
                                            <p:tgtEl>
                                              <p:spTgt spid="101"/>
                                            </p:tgtEl>
                                            <p:attrNameLst>
                                              <p:attrName>ppt_y</p:attrName>
                                            </p:attrNameLst>
                                          </p:cBhvr>
                                          <p:tavLst>
                                            <p:tav tm="0">
                                              <p:val>
                                                <p:strVal val="0-#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500" fill="hold"/>
                                            <p:tgtEl>
                                              <p:spTgt spid="76"/>
                                            </p:tgtEl>
                                            <p:attrNameLst>
                                              <p:attrName>ppt_x</p:attrName>
                                            </p:attrNameLst>
                                          </p:cBhvr>
                                          <p:tavLst>
                                            <p:tav tm="0">
                                              <p:val>
                                                <p:strVal val="#ppt_x"/>
                                              </p:val>
                                            </p:tav>
                                            <p:tav tm="100000">
                                              <p:val>
                                                <p:strVal val="#ppt_x"/>
                                              </p:val>
                                            </p:tav>
                                          </p:tavLst>
                                        </p:anim>
                                        <p:anim calcmode="lin" valueType="num">
                                          <p:cBhvr additive="base">
                                            <p:cTn id="55" dur="500" fill="hold"/>
                                            <p:tgtEl>
                                              <p:spTgt spid="76"/>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wipe(left)">
                                          <p:cBhvr>
                                            <p:cTn id="59" dur="500"/>
                                            <p:tgtEl>
                                              <p:spTgt spid="77"/>
                                            </p:tgtEl>
                                          </p:cBhvr>
                                        </p:animEffect>
                                      </p:childTnLst>
                                    </p:cTn>
                                  </p:par>
                                </p:childTnLst>
                              </p:cTn>
                            </p:par>
                            <p:par>
                              <p:cTn id="60" fill="hold">
                                <p:stCondLst>
                                  <p:cond delay="6000"/>
                                </p:stCondLst>
                                <p:childTnLst>
                                  <p:par>
                                    <p:cTn id="61" presetID="22" presetClass="entr" presetSubtype="2" fill="hold" nodeType="afterEffect">
                                      <p:stCondLst>
                                        <p:cond delay="0"/>
                                      </p:stCondLst>
                                      <p:childTnLst>
                                        <p:set>
                                          <p:cBhvr>
                                            <p:cTn id="62" dur="1" fill="hold">
                                              <p:stCondLst>
                                                <p:cond delay="0"/>
                                              </p:stCondLst>
                                            </p:cTn>
                                            <p:tgtEl>
                                              <p:spTgt spid="104"/>
                                            </p:tgtEl>
                                            <p:attrNameLst>
                                              <p:attrName>style.visibility</p:attrName>
                                            </p:attrNameLst>
                                          </p:cBhvr>
                                          <p:to>
                                            <p:strVal val="visible"/>
                                          </p:to>
                                        </p:set>
                                        <p:animEffect transition="in" filter="wipe(right)">
                                          <p:cBhvr>
                                            <p:cTn id="63" dur="500"/>
                                            <p:tgtEl>
                                              <p:spTgt spid="104"/>
                                            </p:tgtEl>
                                          </p:cBhvr>
                                        </p:animEffect>
                                      </p:childTnLst>
                                    </p:cTn>
                                  </p:par>
                                </p:childTnLst>
                              </p:cTn>
                            </p:par>
                            <p:par>
                              <p:cTn id="64" fill="hold">
                                <p:stCondLst>
                                  <p:cond delay="6500"/>
                                </p:stCondLst>
                                <p:childTnLst>
                                  <p:par>
                                    <p:cTn id="65" presetID="2" presetClass="entr" presetSubtype="1" fill="hold" grpId="0" nodeType="afterEffect">
                                      <p:stCondLst>
                                        <p:cond delay="0"/>
                                      </p:stCondLst>
                                      <p:childTnLst>
                                        <p:set>
                                          <p:cBhvr>
                                            <p:cTn id="66" dur="1" fill="hold">
                                              <p:stCondLst>
                                                <p:cond delay="0"/>
                                              </p:stCondLst>
                                            </p:cTn>
                                            <p:tgtEl>
                                              <p:spTgt spid="107"/>
                                            </p:tgtEl>
                                            <p:attrNameLst>
                                              <p:attrName>style.visibility</p:attrName>
                                            </p:attrNameLst>
                                          </p:cBhvr>
                                          <p:to>
                                            <p:strVal val="visible"/>
                                          </p:to>
                                        </p:set>
                                        <p:anim calcmode="lin" valueType="num">
                                          <p:cBhvr additive="base">
                                            <p:cTn id="67" dur="500" fill="hold"/>
                                            <p:tgtEl>
                                              <p:spTgt spid="107"/>
                                            </p:tgtEl>
                                            <p:attrNameLst>
                                              <p:attrName>ppt_x</p:attrName>
                                            </p:attrNameLst>
                                          </p:cBhvr>
                                          <p:tavLst>
                                            <p:tav tm="0">
                                              <p:val>
                                                <p:strVal val="#ppt_x"/>
                                              </p:val>
                                            </p:tav>
                                            <p:tav tm="100000">
                                              <p:val>
                                                <p:strVal val="#ppt_x"/>
                                              </p:val>
                                            </p:tav>
                                          </p:tavLst>
                                        </p:anim>
                                        <p:anim calcmode="lin" valueType="num">
                                          <p:cBhvr additive="base">
                                            <p:cTn id="68" dur="500" fill="hold"/>
                                            <p:tgtEl>
                                              <p:spTgt spid="107"/>
                                            </p:tgtEl>
                                            <p:attrNameLst>
                                              <p:attrName>ppt_y</p:attrName>
                                            </p:attrNameLst>
                                          </p:cBhvr>
                                          <p:tavLst>
                                            <p:tav tm="0">
                                              <p:val>
                                                <p:strVal val="0-#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02"/>
                                            </p:tgtEl>
                                            <p:attrNameLst>
                                              <p:attrName>style.visibility</p:attrName>
                                            </p:attrNameLst>
                                          </p:cBhvr>
                                          <p:to>
                                            <p:strVal val="visible"/>
                                          </p:to>
                                        </p:set>
                                        <p:anim calcmode="lin" valueType="num">
                                          <p:cBhvr additive="base">
                                            <p:cTn id="71" dur="500" fill="hold"/>
                                            <p:tgtEl>
                                              <p:spTgt spid="102"/>
                                            </p:tgtEl>
                                            <p:attrNameLst>
                                              <p:attrName>ppt_x</p:attrName>
                                            </p:attrNameLst>
                                          </p:cBhvr>
                                          <p:tavLst>
                                            <p:tav tm="0">
                                              <p:val>
                                                <p:strVal val="#ppt_x"/>
                                              </p:val>
                                            </p:tav>
                                            <p:tav tm="100000">
                                              <p:val>
                                                <p:strVal val="#ppt_x"/>
                                              </p:val>
                                            </p:tav>
                                          </p:tavLst>
                                        </p:anim>
                                        <p:anim calcmode="lin" valueType="num">
                                          <p:cBhvr additive="base">
                                            <p:cTn id="72" dur="500" fill="hold"/>
                                            <p:tgtEl>
                                              <p:spTgt spid="102"/>
                                            </p:tgtEl>
                                            <p:attrNameLst>
                                              <p:attrName>ppt_y</p:attrName>
                                            </p:attrNameLst>
                                          </p:cBhvr>
                                          <p:tavLst>
                                            <p:tav tm="0">
                                              <p:val>
                                                <p:strVal val="1+#ppt_h/2"/>
                                              </p:val>
                                            </p:tav>
                                            <p:tav tm="100000">
                                              <p:val>
                                                <p:strVal val="#ppt_y"/>
                                              </p:val>
                                            </p:tav>
                                          </p:tavLst>
                                        </p:anim>
                                      </p:childTnLst>
                                    </p:cTn>
                                  </p:par>
                                </p:childTnLst>
                              </p:cTn>
                            </p:par>
                            <p:par>
                              <p:cTn id="73" fill="hold">
                                <p:stCondLst>
                                  <p:cond delay="7000"/>
                                </p:stCondLst>
                                <p:childTnLst>
                                  <p:par>
                                    <p:cTn id="74" presetID="22" presetClass="entr" presetSubtype="8" fill="hold" grpId="0" nodeType="afterEffect">
                                      <p:stCondLst>
                                        <p:cond delay="0"/>
                                      </p:stCondLst>
                                      <p:childTnLst>
                                        <p:set>
                                          <p:cBhvr>
                                            <p:cTn id="75" dur="1" fill="hold">
                                              <p:stCondLst>
                                                <p:cond delay="0"/>
                                              </p:stCondLst>
                                            </p:cTn>
                                            <p:tgtEl>
                                              <p:spTgt spid="103"/>
                                            </p:tgtEl>
                                            <p:attrNameLst>
                                              <p:attrName>style.visibility</p:attrName>
                                            </p:attrNameLst>
                                          </p:cBhvr>
                                          <p:to>
                                            <p:strVal val="visible"/>
                                          </p:to>
                                        </p:set>
                                        <p:animEffect transition="in" filter="wipe(left)">
                                          <p:cBhvr>
                                            <p:cTn id="76"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p:bldP spid="56" grpId="0" animBg="1"/>
          <p:bldP spid="57" grpId="0" animBg="1"/>
          <p:bldP spid="58" grpId="0"/>
          <p:bldP spid="75" grpId="0" animBg="1"/>
          <p:bldP spid="76" grpId="0" animBg="1"/>
          <p:bldP spid="77" grpId="0"/>
          <p:bldP spid="101" grpId="0" animBg="1"/>
          <p:bldP spid="102" grpId="0" animBg="1"/>
          <p:bldP spid="103" grpId="0"/>
          <p:bldP spid="10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500" fill="hold"/>
                                            <p:tgtEl>
                                              <p:spTgt spid="43"/>
                                            </p:tgtEl>
                                            <p:attrNameLst>
                                              <p:attrName>ppt_x</p:attrName>
                                            </p:attrNameLst>
                                          </p:cBhvr>
                                          <p:tavLst>
                                            <p:tav tm="0">
                                              <p:val>
                                                <p:strVal val="#ppt_x"/>
                                              </p:val>
                                            </p:tav>
                                            <p:tav tm="100000">
                                              <p:val>
                                                <p:strVal val="#ppt_x"/>
                                              </p:val>
                                            </p:tav>
                                          </p:tavLst>
                                        </p:anim>
                                        <p:anim calcmode="lin" valueType="num">
                                          <p:cBhvr additive="base">
                                            <p:cTn id="8" dur="1500" fill="hold"/>
                                            <p:tgtEl>
                                              <p:spTgt spid="43"/>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2" presetClass="entr" presetSubtype="2"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right)">
                                          <p:cBhvr>
                                            <p:cTn id="12" dur="500"/>
                                            <p:tgtEl>
                                              <p:spTgt spid="53"/>
                                            </p:tgtEl>
                                          </p:cBhvr>
                                        </p:animEffect>
                                      </p:childTnLst>
                                    </p:cTn>
                                  </p:par>
                                </p:childTnLst>
                              </p:cTn>
                            </p:par>
                            <p:par>
                              <p:cTn id="13" fill="hold">
                                <p:stCondLst>
                                  <p:cond delay="2000"/>
                                </p:stCondLst>
                                <p:childTnLst>
                                  <p:par>
                                    <p:cTn id="14" presetID="2" presetClass="entr" presetSubtype="1"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ppt_x"/>
                                              </p:val>
                                            </p:tav>
                                            <p:tav tm="100000">
                                              <p:val>
                                                <p:strVal val="#ppt_x"/>
                                              </p:val>
                                            </p:tav>
                                          </p:tavLst>
                                        </p:anim>
                                        <p:anim calcmode="lin" valueType="num">
                                          <p:cBhvr additive="base">
                                            <p:cTn id="17" dur="500" fill="hold"/>
                                            <p:tgtEl>
                                              <p:spTgt spid="56"/>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ppt_x"/>
                                              </p:val>
                                            </p:tav>
                                            <p:tav tm="100000">
                                              <p:val>
                                                <p:strVal val="#ppt_x"/>
                                              </p:val>
                                            </p:tav>
                                          </p:tavLst>
                                        </p:anim>
                                        <p:anim calcmode="lin" valueType="num">
                                          <p:cBhvr additive="base">
                                            <p:cTn id="21" dur="500" fill="hold"/>
                                            <p:tgtEl>
                                              <p:spTgt spid="51"/>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left)">
                                          <p:cBhvr>
                                            <p:cTn id="25" dur="500"/>
                                            <p:tgtEl>
                                              <p:spTgt spid="52"/>
                                            </p:tgtEl>
                                          </p:cBhvr>
                                        </p:animEffect>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right)">
                                          <p:cBhvr>
                                            <p:cTn id="29" dur="500"/>
                                            <p:tgtEl>
                                              <p:spTgt spid="59"/>
                                            </p:tgtEl>
                                          </p:cBhvr>
                                        </p:animEffect>
                                      </p:childTnLst>
                                    </p:cTn>
                                  </p:par>
                                </p:childTnLst>
                              </p:cTn>
                            </p:par>
                            <p:par>
                              <p:cTn id="30" fill="hold">
                                <p:stCondLst>
                                  <p:cond delay="3500"/>
                                </p:stCondLst>
                                <p:childTnLst>
                                  <p:par>
                                    <p:cTn id="31" presetID="2" presetClass="entr" presetSubtype="1" fill="hold" grpId="0" nodeType="afterEffect">
                                      <p:stCondLst>
                                        <p:cond delay="0"/>
                                      </p:stCondLst>
                                      <p:childTnLst>
                                        <p:set>
                                          <p:cBhvr>
                                            <p:cTn id="32" dur="1" fill="hold">
                                              <p:stCondLst>
                                                <p:cond delay="0"/>
                                              </p:stCondLst>
                                            </p:cTn>
                                            <p:tgtEl>
                                              <p:spTgt spid="75"/>
                                            </p:tgtEl>
                                            <p:attrNameLst>
                                              <p:attrName>style.visibility</p:attrName>
                                            </p:attrNameLst>
                                          </p:cBhvr>
                                          <p:to>
                                            <p:strVal val="visible"/>
                                          </p:to>
                                        </p:set>
                                        <p:anim calcmode="lin" valueType="num">
                                          <p:cBhvr additive="base">
                                            <p:cTn id="33" dur="500" fill="hold"/>
                                            <p:tgtEl>
                                              <p:spTgt spid="75"/>
                                            </p:tgtEl>
                                            <p:attrNameLst>
                                              <p:attrName>ppt_x</p:attrName>
                                            </p:attrNameLst>
                                          </p:cBhvr>
                                          <p:tavLst>
                                            <p:tav tm="0">
                                              <p:val>
                                                <p:strVal val="#ppt_x"/>
                                              </p:val>
                                            </p:tav>
                                            <p:tav tm="100000">
                                              <p:val>
                                                <p:strVal val="#ppt_x"/>
                                              </p:val>
                                            </p:tav>
                                          </p:tavLst>
                                        </p:anim>
                                        <p:anim calcmode="lin" valueType="num">
                                          <p:cBhvr additive="base">
                                            <p:cTn id="34" dur="500" fill="hold"/>
                                            <p:tgtEl>
                                              <p:spTgt spid="75"/>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500" fill="hold"/>
                                            <p:tgtEl>
                                              <p:spTgt spid="57"/>
                                            </p:tgtEl>
                                            <p:attrNameLst>
                                              <p:attrName>ppt_x</p:attrName>
                                            </p:attrNameLst>
                                          </p:cBhvr>
                                          <p:tavLst>
                                            <p:tav tm="0">
                                              <p:val>
                                                <p:strVal val="#ppt_x"/>
                                              </p:val>
                                            </p:tav>
                                            <p:tav tm="100000">
                                              <p:val>
                                                <p:strVal val="#ppt_x"/>
                                              </p:val>
                                            </p:tav>
                                          </p:tavLst>
                                        </p:anim>
                                        <p:anim calcmode="lin" valueType="num">
                                          <p:cBhvr additive="base">
                                            <p:cTn id="38" dur="500" fill="hold"/>
                                            <p:tgtEl>
                                              <p:spTgt spid="57"/>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500"/>
                                            <p:tgtEl>
                                              <p:spTgt spid="58"/>
                                            </p:tgtEl>
                                          </p:cBhvr>
                                        </p:animEffect>
                                      </p:childTnLst>
                                    </p:cTn>
                                  </p:par>
                                </p:childTnLst>
                              </p:cTn>
                            </p:par>
                            <p:par>
                              <p:cTn id="43" fill="hold">
                                <p:stCondLst>
                                  <p:cond delay="4500"/>
                                </p:stCondLst>
                                <p:childTnLst>
                                  <p:par>
                                    <p:cTn id="44" presetID="22" presetClass="entr" presetSubtype="2" fill="hold" nodeType="after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wipe(right)">
                                          <p:cBhvr>
                                            <p:cTn id="46" dur="500"/>
                                            <p:tgtEl>
                                              <p:spTgt spid="78"/>
                                            </p:tgtEl>
                                          </p:cBhvr>
                                        </p:animEffect>
                                      </p:childTnLst>
                                    </p:cTn>
                                  </p:par>
                                </p:childTnLst>
                              </p:cTn>
                            </p:par>
                            <p:par>
                              <p:cTn id="47" fill="hold">
                                <p:stCondLst>
                                  <p:cond delay="5000"/>
                                </p:stCondLst>
                                <p:childTnLst>
                                  <p:par>
                                    <p:cTn id="48" presetID="2" presetClass="entr" presetSubtype="1" fill="hold" grpId="0" nodeType="afterEffect">
                                      <p:stCondLst>
                                        <p:cond delay="0"/>
                                      </p:stCondLst>
                                      <p:childTnLst>
                                        <p:set>
                                          <p:cBhvr>
                                            <p:cTn id="49" dur="1" fill="hold">
                                              <p:stCondLst>
                                                <p:cond delay="0"/>
                                              </p:stCondLst>
                                            </p:cTn>
                                            <p:tgtEl>
                                              <p:spTgt spid="101"/>
                                            </p:tgtEl>
                                            <p:attrNameLst>
                                              <p:attrName>style.visibility</p:attrName>
                                            </p:attrNameLst>
                                          </p:cBhvr>
                                          <p:to>
                                            <p:strVal val="visible"/>
                                          </p:to>
                                        </p:set>
                                        <p:anim calcmode="lin" valueType="num">
                                          <p:cBhvr additive="base">
                                            <p:cTn id="50" dur="500" fill="hold"/>
                                            <p:tgtEl>
                                              <p:spTgt spid="101"/>
                                            </p:tgtEl>
                                            <p:attrNameLst>
                                              <p:attrName>ppt_x</p:attrName>
                                            </p:attrNameLst>
                                          </p:cBhvr>
                                          <p:tavLst>
                                            <p:tav tm="0">
                                              <p:val>
                                                <p:strVal val="#ppt_x"/>
                                              </p:val>
                                            </p:tav>
                                            <p:tav tm="100000">
                                              <p:val>
                                                <p:strVal val="#ppt_x"/>
                                              </p:val>
                                            </p:tav>
                                          </p:tavLst>
                                        </p:anim>
                                        <p:anim calcmode="lin" valueType="num">
                                          <p:cBhvr additive="base">
                                            <p:cTn id="51" dur="500" fill="hold"/>
                                            <p:tgtEl>
                                              <p:spTgt spid="101"/>
                                            </p:tgtEl>
                                            <p:attrNameLst>
                                              <p:attrName>ppt_y</p:attrName>
                                            </p:attrNameLst>
                                          </p:cBhvr>
                                          <p:tavLst>
                                            <p:tav tm="0">
                                              <p:val>
                                                <p:strVal val="0-#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76"/>
                                            </p:tgtEl>
                                            <p:attrNameLst>
                                              <p:attrName>style.visibility</p:attrName>
                                            </p:attrNameLst>
                                          </p:cBhvr>
                                          <p:to>
                                            <p:strVal val="visible"/>
                                          </p:to>
                                        </p:set>
                                        <p:anim calcmode="lin" valueType="num">
                                          <p:cBhvr additive="base">
                                            <p:cTn id="54" dur="500" fill="hold"/>
                                            <p:tgtEl>
                                              <p:spTgt spid="76"/>
                                            </p:tgtEl>
                                            <p:attrNameLst>
                                              <p:attrName>ppt_x</p:attrName>
                                            </p:attrNameLst>
                                          </p:cBhvr>
                                          <p:tavLst>
                                            <p:tav tm="0">
                                              <p:val>
                                                <p:strVal val="#ppt_x"/>
                                              </p:val>
                                            </p:tav>
                                            <p:tav tm="100000">
                                              <p:val>
                                                <p:strVal val="#ppt_x"/>
                                              </p:val>
                                            </p:tav>
                                          </p:tavLst>
                                        </p:anim>
                                        <p:anim calcmode="lin" valueType="num">
                                          <p:cBhvr additive="base">
                                            <p:cTn id="55" dur="500" fill="hold"/>
                                            <p:tgtEl>
                                              <p:spTgt spid="76"/>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wipe(left)">
                                          <p:cBhvr>
                                            <p:cTn id="59" dur="500"/>
                                            <p:tgtEl>
                                              <p:spTgt spid="77"/>
                                            </p:tgtEl>
                                          </p:cBhvr>
                                        </p:animEffect>
                                      </p:childTnLst>
                                    </p:cTn>
                                  </p:par>
                                </p:childTnLst>
                              </p:cTn>
                            </p:par>
                            <p:par>
                              <p:cTn id="60" fill="hold">
                                <p:stCondLst>
                                  <p:cond delay="6000"/>
                                </p:stCondLst>
                                <p:childTnLst>
                                  <p:par>
                                    <p:cTn id="61" presetID="22" presetClass="entr" presetSubtype="2" fill="hold" nodeType="afterEffect">
                                      <p:stCondLst>
                                        <p:cond delay="0"/>
                                      </p:stCondLst>
                                      <p:childTnLst>
                                        <p:set>
                                          <p:cBhvr>
                                            <p:cTn id="62" dur="1" fill="hold">
                                              <p:stCondLst>
                                                <p:cond delay="0"/>
                                              </p:stCondLst>
                                            </p:cTn>
                                            <p:tgtEl>
                                              <p:spTgt spid="104"/>
                                            </p:tgtEl>
                                            <p:attrNameLst>
                                              <p:attrName>style.visibility</p:attrName>
                                            </p:attrNameLst>
                                          </p:cBhvr>
                                          <p:to>
                                            <p:strVal val="visible"/>
                                          </p:to>
                                        </p:set>
                                        <p:animEffect transition="in" filter="wipe(right)">
                                          <p:cBhvr>
                                            <p:cTn id="63" dur="500"/>
                                            <p:tgtEl>
                                              <p:spTgt spid="104"/>
                                            </p:tgtEl>
                                          </p:cBhvr>
                                        </p:animEffect>
                                      </p:childTnLst>
                                    </p:cTn>
                                  </p:par>
                                </p:childTnLst>
                              </p:cTn>
                            </p:par>
                            <p:par>
                              <p:cTn id="64" fill="hold">
                                <p:stCondLst>
                                  <p:cond delay="6500"/>
                                </p:stCondLst>
                                <p:childTnLst>
                                  <p:par>
                                    <p:cTn id="65" presetID="2" presetClass="entr" presetSubtype="1" fill="hold" grpId="0" nodeType="afterEffect">
                                      <p:stCondLst>
                                        <p:cond delay="0"/>
                                      </p:stCondLst>
                                      <p:childTnLst>
                                        <p:set>
                                          <p:cBhvr>
                                            <p:cTn id="66" dur="1" fill="hold">
                                              <p:stCondLst>
                                                <p:cond delay="0"/>
                                              </p:stCondLst>
                                            </p:cTn>
                                            <p:tgtEl>
                                              <p:spTgt spid="107"/>
                                            </p:tgtEl>
                                            <p:attrNameLst>
                                              <p:attrName>style.visibility</p:attrName>
                                            </p:attrNameLst>
                                          </p:cBhvr>
                                          <p:to>
                                            <p:strVal val="visible"/>
                                          </p:to>
                                        </p:set>
                                        <p:anim calcmode="lin" valueType="num">
                                          <p:cBhvr additive="base">
                                            <p:cTn id="67" dur="500" fill="hold"/>
                                            <p:tgtEl>
                                              <p:spTgt spid="107"/>
                                            </p:tgtEl>
                                            <p:attrNameLst>
                                              <p:attrName>ppt_x</p:attrName>
                                            </p:attrNameLst>
                                          </p:cBhvr>
                                          <p:tavLst>
                                            <p:tav tm="0">
                                              <p:val>
                                                <p:strVal val="#ppt_x"/>
                                              </p:val>
                                            </p:tav>
                                            <p:tav tm="100000">
                                              <p:val>
                                                <p:strVal val="#ppt_x"/>
                                              </p:val>
                                            </p:tav>
                                          </p:tavLst>
                                        </p:anim>
                                        <p:anim calcmode="lin" valueType="num">
                                          <p:cBhvr additive="base">
                                            <p:cTn id="68" dur="500" fill="hold"/>
                                            <p:tgtEl>
                                              <p:spTgt spid="107"/>
                                            </p:tgtEl>
                                            <p:attrNameLst>
                                              <p:attrName>ppt_y</p:attrName>
                                            </p:attrNameLst>
                                          </p:cBhvr>
                                          <p:tavLst>
                                            <p:tav tm="0">
                                              <p:val>
                                                <p:strVal val="0-#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02"/>
                                            </p:tgtEl>
                                            <p:attrNameLst>
                                              <p:attrName>style.visibility</p:attrName>
                                            </p:attrNameLst>
                                          </p:cBhvr>
                                          <p:to>
                                            <p:strVal val="visible"/>
                                          </p:to>
                                        </p:set>
                                        <p:anim calcmode="lin" valueType="num">
                                          <p:cBhvr additive="base">
                                            <p:cTn id="71" dur="500" fill="hold"/>
                                            <p:tgtEl>
                                              <p:spTgt spid="102"/>
                                            </p:tgtEl>
                                            <p:attrNameLst>
                                              <p:attrName>ppt_x</p:attrName>
                                            </p:attrNameLst>
                                          </p:cBhvr>
                                          <p:tavLst>
                                            <p:tav tm="0">
                                              <p:val>
                                                <p:strVal val="#ppt_x"/>
                                              </p:val>
                                            </p:tav>
                                            <p:tav tm="100000">
                                              <p:val>
                                                <p:strVal val="#ppt_x"/>
                                              </p:val>
                                            </p:tav>
                                          </p:tavLst>
                                        </p:anim>
                                        <p:anim calcmode="lin" valueType="num">
                                          <p:cBhvr additive="base">
                                            <p:cTn id="72" dur="500" fill="hold"/>
                                            <p:tgtEl>
                                              <p:spTgt spid="102"/>
                                            </p:tgtEl>
                                            <p:attrNameLst>
                                              <p:attrName>ppt_y</p:attrName>
                                            </p:attrNameLst>
                                          </p:cBhvr>
                                          <p:tavLst>
                                            <p:tav tm="0">
                                              <p:val>
                                                <p:strVal val="1+#ppt_h/2"/>
                                              </p:val>
                                            </p:tav>
                                            <p:tav tm="100000">
                                              <p:val>
                                                <p:strVal val="#ppt_y"/>
                                              </p:val>
                                            </p:tav>
                                          </p:tavLst>
                                        </p:anim>
                                      </p:childTnLst>
                                    </p:cTn>
                                  </p:par>
                                </p:childTnLst>
                              </p:cTn>
                            </p:par>
                            <p:par>
                              <p:cTn id="73" fill="hold">
                                <p:stCondLst>
                                  <p:cond delay="7000"/>
                                </p:stCondLst>
                                <p:childTnLst>
                                  <p:par>
                                    <p:cTn id="74" presetID="22" presetClass="entr" presetSubtype="8" fill="hold" grpId="0" nodeType="afterEffect">
                                      <p:stCondLst>
                                        <p:cond delay="0"/>
                                      </p:stCondLst>
                                      <p:childTnLst>
                                        <p:set>
                                          <p:cBhvr>
                                            <p:cTn id="75" dur="1" fill="hold">
                                              <p:stCondLst>
                                                <p:cond delay="0"/>
                                              </p:stCondLst>
                                            </p:cTn>
                                            <p:tgtEl>
                                              <p:spTgt spid="103"/>
                                            </p:tgtEl>
                                            <p:attrNameLst>
                                              <p:attrName>style.visibility</p:attrName>
                                            </p:attrNameLst>
                                          </p:cBhvr>
                                          <p:to>
                                            <p:strVal val="visible"/>
                                          </p:to>
                                        </p:set>
                                        <p:animEffect transition="in" filter="wipe(left)">
                                          <p:cBhvr>
                                            <p:cTn id="76"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p:bldP spid="56" grpId="0" animBg="1"/>
          <p:bldP spid="57" grpId="0" animBg="1"/>
          <p:bldP spid="58" grpId="0"/>
          <p:bldP spid="75" grpId="0" animBg="1"/>
          <p:bldP spid="76" grpId="0" animBg="1"/>
          <p:bldP spid="77" grpId="0"/>
          <p:bldP spid="101" grpId="0" animBg="1"/>
          <p:bldP spid="102" grpId="0" animBg="1"/>
          <p:bldP spid="103" grpId="0"/>
          <p:bldP spid="107"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1129" y="776"/>
            <a:ext cx="9155851" cy="514984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 name="矩形 1"/>
          <p:cNvSpPr/>
          <p:nvPr/>
        </p:nvSpPr>
        <p:spPr>
          <a:xfrm>
            <a:off x="1129" y="1547893"/>
            <a:ext cx="9146822" cy="2082090"/>
          </a:xfrm>
          <a:prstGeom prst="rect">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08" tIns="32503" rIns="65008" bIns="32503" numCol="1" spcCol="0" rtlCol="0" fromWordArt="0" anchor="ctr" anchorCtr="0" forceAA="0" compatLnSpc="1">
            <a:prstTxWarp prst="textNoShape">
              <a:avLst/>
            </a:prstTxWarp>
            <a:noAutofit/>
          </a:bodyPr>
          <a:lstStyle/>
          <a:p>
            <a:pPr algn="ctr"/>
            <a:endParaRPr lang="zh-CN" altLang="en-US" sz="1280"/>
          </a:p>
        </p:txBody>
      </p:sp>
      <p:grpSp>
        <p:nvGrpSpPr>
          <p:cNvPr id="16" name="组合 74"/>
          <p:cNvGrpSpPr>
            <a:grpSpLocks/>
          </p:cNvGrpSpPr>
          <p:nvPr/>
        </p:nvGrpSpPr>
        <p:grpSpPr bwMode="auto">
          <a:xfrm>
            <a:off x="4106550" y="1893215"/>
            <a:ext cx="935664" cy="936855"/>
            <a:chOff x="0" y="0"/>
            <a:chExt cx="1248318" cy="1248318"/>
          </a:xfrm>
        </p:grpSpPr>
        <p:sp>
          <p:nvSpPr>
            <p:cNvPr id="1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280">
                <a:solidFill>
                  <a:srgbClr val="FFFFFF"/>
                </a:solidFill>
              </a:endParaRPr>
            </a:p>
          </p:txBody>
        </p:sp>
        <p:sp>
          <p:nvSpPr>
            <p:cNvPr id="18" name="文本框 61"/>
            <p:cNvSpPr txBox="1">
              <a:spLocks noChangeArrowheads="1"/>
            </p:cNvSpPr>
            <p:nvPr/>
          </p:nvSpPr>
          <p:spPr bwMode="auto">
            <a:xfrm>
              <a:off x="169699" y="207807"/>
              <a:ext cx="924401" cy="8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599" dirty="0">
                  <a:solidFill>
                    <a:schemeClr val="accent1"/>
                  </a:solidFill>
                  <a:latin typeface="华文细黑" pitchFamily="2" charset="-122"/>
                  <a:ea typeface="华文细黑" pitchFamily="2" charset="-122"/>
                </a:rPr>
                <a:t>01</a:t>
              </a:r>
              <a:endParaRPr lang="zh-CN" altLang="en-US" sz="3599" dirty="0">
                <a:solidFill>
                  <a:schemeClr val="accent1"/>
                </a:solidFill>
                <a:latin typeface="华文细黑" pitchFamily="2" charset="-122"/>
                <a:ea typeface="华文细黑" pitchFamily="2" charset="-122"/>
              </a:endParaRPr>
            </a:p>
          </p:txBody>
        </p:sp>
      </p:grpSp>
      <p:grpSp>
        <p:nvGrpSpPr>
          <p:cNvPr id="19" name="组合 4"/>
          <p:cNvGrpSpPr>
            <a:grpSpLocks/>
          </p:cNvGrpSpPr>
          <p:nvPr/>
        </p:nvGrpSpPr>
        <p:grpSpPr bwMode="auto">
          <a:xfrm>
            <a:off x="3732760" y="2883639"/>
            <a:ext cx="1695148" cy="804157"/>
            <a:chOff x="0" y="0"/>
            <a:chExt cx="2261776" cy="1072771"/>
          </a:xfrm>
        </p:grpSpPr>
        <p:sp>
          <p:nvSpPr>
            <p:cNvPr id="20" name="文本框 66"/>
            <p:cNvSpPr txBox="1">
              <a:spLocks noChangeArrowheads="1"/>
            </p:cNvSpPr>
            <p:nvPr/>
          </p:nvSpPr>
          <p:spPr bwMode="auto">
            <a:xfrm>
              <a:off x="0" y="0"/>
              <a:ext cx="2261776" cy="36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FFFFFF"/>
                  </a:solidFill>
                  <a:latin typeface="Arial" pitchFamily="34" charset="0"/>
                  <a:cs typeface="Arial" pitchFamily="34" charset="0"/>
                </a:rPr>
                <a:t>ADD YOUR TITLE</a:t>
              </a:r>
              <a:endParaRPr lang="zh-CN" altLang="en-US" sz="1200" b="1">
                <a:solidFill>
                  <a:srgbClr val="FFFFFF"/>
                </a:solidFill>
                <a:latin typeface="Arial" pitchFamily="34" charset="0"/>
                <a:cs typeface="Arial" pitchFamily="34" charset="0"/>
              </a:endParaRPr>
            </a:p>
          </p:txBody>
        </p:sp>
        <p:sp>
          <p:nvSpPr>
            <p:cNvPr id="21" name="矩形 70"/>
            <p:cNvSpPr>
              <a:spLocks noChangeArrowheads="1"/>
            </p:cNvSpPr>
            <p:nvPr/>
          </p:nvSpPr>
          <p:spPr bwMode="auto">
            <a:xfrm>
              <a:off x="3892" y="333720"/>
              <a:ext cx="2242954" cy="739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spTree>
    <p:extLst>
      <p:ext uri="{BB962C8B-B14F-4D97-AF65-F5344CB8AC3E}">
        <p14:creationId xmlns:p14="http://schemas.microsoft.com/office/powerpoint/2010/main" val="1131942602"/>
      </p:ext>
    </p:extLst>
  </p:cSld>
  <p:clrMapOvr>
    <a:masterClrMapping/>
  </p:clrMapOvr>
  <mc:AlternateContent xmlns:mc="http://schemas.openxmlformats.org/markup-compatibility/2006" xmlns:p15="http://schemas.microsoft.com/office/powerpoint/2012/main">
    <mc:Choice Requires="p15">
      <p:transition spd="slow"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additive="base">
                                        <p:cTn id="7" dur="500" fill="hold"/>
                                        <p:tgtEl>
                                          <p:spTgt spid="332"/>
                                        </p:tgtEl>
                                        <p:attrNameLst>
                                          <p:attrName>ppt_x</p:attrName>
                                        </p:attrNameLst>
                                      </p:cBhvr>
                                      <p:tavLst>
                                        <p:tav tm="0">
                                          <p:val>
                                            <p:strVal val="0-#ppt_w/2"/>
                                          </p:val>
                                        </p:tav>
                                        <p:tav tm="100000">
                                          <p:val>
                                            <p:strVal val="#ppt_x"/>
                                          </p:val>
                                        </p:tav>
                                      </p:tavLst>
                                    </p:anim>
                                    <p:anim calcmode="lin" valueType="num">
                                      <p:cBhvr additive="base">
                                        <p:cTn id="8" dur="500" fill="hold"/>
                                        <p:tgtEl>
                                          <p:spTgt spid="3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par>
                                <p:cTn id="18" presetID="12" presetClass="entr" presetSubtype="1"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p:tgtEl>
                                          <p:spTgt spid="19"/>
                                        </p:tgtEl>
                                        <p:attrNameLst>
                                          <p:attrName>ppt_y</p:attrName>
                                        </p:attrNameLst>
                                      </p:cBhvr>
                                      <p:tavLst>
                                        <p:tav tm="0">
                                          <p:val>
                                            <p:strVal val="#ppt_y-#ppt_h*1.125000"/>
                                          </p:val>
                                        </p:tav>
                                        <p:tav tm="100000">
                                          <p:val>
                                            <p:strVal val="#ppt_y"/>
                                          </p:val>
                                        </p:tav>
                                      </p:tavLst>
                                    </p:anim>
                                    <p:animEffect transition="in" filter="wipe(down)">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3049998" y="1254717"/>
            <a:ext cx="3108785" cy="3104963"/>
            <a:chOff x="2290" y="936"/>
            <a:chExt cx="2932" cy="2928"/>
          </a:xfrm>
        </p:grpSpPr>
        <p:sp>
          <p:nvSpPr>
            <p:cNvPr id="14" name="Freeform 5"/>
            <p:cNvSpPr/>
            <p:nvPr/>
          </p:nvSpPr>
          <p:spPr bwMode="auto">
            <a:xfrm>
              <a:off x="2546" y="1192"/>
              <a:ext cx="786" cy="1416"/>
            </a:xfrm>
            <a:custGeom>
              <a:avLst/>
              <a:gdLst>
                <a:gd name="T0" fmla="*/ 93 w 206"/>
                <a:gd name="T1" fmla="*/ 84 h 371"/>
                <a:gd name="T2" fmla="*/ 157 w 206"/>
                <a:gd name="T3" fmla="*/ 84 h 371"/>
                <a:gd name="T4" fmla="*/ 205 w 206"/>
                <a:gd name="T5" fmla="*/ 132 h 371"/>
                <a:gd name="T6" fmla="*/ 205 w 206"/>
                <a:gd name="T7" fmla="*/ 47 h 371"/>
                <a:gd name="T8" fmla="*/ 200 w 206"/>
                <a:gd name="T9" fmla="*/ 41 h 371"/>
                <a:gd name="T10" fmla="*/ 50 w 206"/>
                <a:gd name="T11" fmla="*/ 41 h 371"/>
                <a:gd name="T12" fmla="*/ 41 w 206"/>
                <a:gd name="T13" fmla="*/ 49 h 371"/>
                <a:gd name="T14" fmla="*/ 41 w 206"/>
                <a:gd name="T15" fmla="*/ 199 h 371"/>
                <a:gd name="T16" fmla="*/ 47 w 206"/>
                <a:gd name="T17" fmla="*/ 205 h 371"/>
                <a:gd name="T18" fmla="*/ 108 w 206"/>
                <a:gd name="T19" fmla="*/ 265 h 371"/>
                <a:gd name="T20" fmla="*/ 127 w 206"/>
                <a:gd name="T21" fmla="*/ 284 h 371"/>
                <a:gd name="T22" fmla="*/ 127 w 206"/>
                <a:gd name="T23" fmla="*/ 349 h 371"/>
                <a:gd name="T24" fmla="*/ 108 w 206"/>
                <a:gd name="T25" fmla="*/ 368 h 371"/>
                <a:gd name="T26" fmla="*/ 160 w 206"/>
                <a:gd name="T27" fmla="*/ 368 h 371"/>
                <a:gd name="T28" fmla="*/ 186 w 206"/>
                <a:gd name="T29" fmla="*/ 371 h 371"/>
                <a:gd name="T30" fmla="*/ 186 w 206"/>
                <a:gd name="T31" fmla="*/ 262 h 371"/>
                <a:gd name="T32" fmla="*/ 170 w 206"/>
                <a:gd name="T33" fmla="*/ 242 h 371"/>
                <a:gd name="T34" fmla="*/ 133 w 206"/>
                <a:gd name="T35" fmla="*/ 205 h 371"/>
                <a:gd name="T36" fmla="*/ 84 w 206"/>
                <a:gd name="T37" fmla="*/ 156 h 371"/>
                <a:gd name="T38" fmla="*/ 84 w 206"/>
                <a:gd name="T39" fmla="*/ 92 h 371"/>
                <a:gd name="T40" fmla="*/ 93 w 206"/>
                <a:gd name="T41" fmla="*/ 8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6" h="371">
                  <a:moveTo>
                    <a:pt x="93" y="84"/>
                  </a:moveTo>
                  <a:cubicBezTo>
                    <a:pt x="110" y="66"/>
                    <a:pt x="139" y="66"/>
                    <a:pt x="157" y="84"/>
                  </a:cubicBezTo>
                  <a:cubicBezTo>
                    <a:pt x="205" y="132"/>
                    <a:pt x="205" y="132"/>
                    <a:pt x="205" y="132"/>
                  </a:cubicBezTo>
                  <a:cubicBezTo>
                    <a:pt x="205" y="47"/>
                    <a:pt x="205" y="47"/>
                    <a:pt x="205" y="47"/>
                  </a:cubicBezTo>
                  <a:cubicBezTo>
                    <a:pt x="200" y="41"/>
                    <a:pt x="200" y="41"/>
                    <a:pt x="200" y="41"/>
                  </a:cubicBezTo>
                  <a:cubicBezTo>
                    <a:pt x="158" y="0"/>
                    <a:pt x="91" y="0"/>
                    <a:pt x="50" y="41"/>
                  </a:cubicBezTo>
                  <a:cubicBezTo>
                    <a:pt x="41" y="49"/>
                    <a:pt x="41" y="49"/>
                    <a:pt x="41" y="49"/>
                  </a:cubicBezTo>
                  <a:cubicBezTo>
                    <a:pt x="0" y="91"/>
                    <a:pt x="0" y="158"/>
                    <a:pt x="41" y="199"/>
                  </a:cubicBezTo>
                  <a:cubicBezTo>
                    <a:pt x="47" y="205"/>
                    <a:pt x="47" y="205"/>
                    <a:pt x="47" y="205"/>
                  </a:cubicBezTo>
                  <a:cubicBezTo>
                    <a:pt x="108" y="265"/>
                    <a:pt x="108" y="265"/>
                    <a:pt x="108" y="265"/>
                  </a:cubicBezTo>
                  <a:cubicBezTo>
                    <a:pt x="127" y="284"/>
                    <a:pt x="127" y="284"/>
                    <a:pt x="127" y="284"/>
                  </a:cubicBezTo>
                  <a:cubicBezTo>
                    <a:pt x="145" y="302"/>
                    <a:pt x="145" y="331"/>
                    <a:pt x="127" y="349"/>
                  </a:cubicBezTo>
                  <a:cubicBezTo>
                    <a:pt x="108" y="368"/>
                    <a:pt x="108" y="368"/>
                    <a:pt x="108" y="368"/>
                  </a:cubicBezTo>
                  <a:cubicBezTo>
                    <a:pt x="160" y="368"/>
                    <a:pt x="160" y="368"/>
                    <a:pt x="160" y="368"/>
                  </a:cubicBezTo>
                  <a:cubicBezTo>
                    <a:pt x="169" y="368"/>
                    <a:pt x="177" y="369"/>
                    <a:pt x="186" y="371"/>
                  </a:cubicBezTo>
                  <a:cubicBezTo>
                    <a:pt x="206" y="338"/>
                    <a:pt x="206" y="295"/>
                    <a:pt x="186" y="262"/>
                  </a:cubicBezTo>
                  <a:cubicBezTo>
                    <a:pt x="181" y="255"/>
                    <a:pt x="176" y="248"/>
                    <a:pt x="170" y="242"/>
                  </a:cubicBezTo>
                  <a:cubicBezTo>
                    <a:pt x="133" y="205"/>
                    <a:pt x="133" y="205"/>
                    <a:pt x="133" y="205"/>
                  </a:cubicBezTo>
                  <a:cubicBezTo>
                    <a:pt x="84" y="156"/>
                    <a:pt x="84" y="156"/>
                    <a:pt x="84" y="156"/>
                  </a:cubicBezTo>
                  <a:cubicBezTo>
                    <a:pt x="67" y="139"/>
                    <a:pt x="67" y="110"/>
                    <a:pt x="84" y="92"/>
                  </a:cubicBezTo>
                  <a:lnTo>
                    <a:pt x="93" y="8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21" name="Freeform 6"/>
            <p:cNvSpPr/>
            <p:nvPr/>
          </p:nvSpPr>
          <p:spPr bwMode="auto">
            <a:xfrm>
              <a:off x="3054" y="936"/>
              <a:ext cx="1130" cy="1256"/>
            </a:xfrm>
            <a:custGeom>
              <a:avLst/>
              <a:gdLst>
                <a:gd name="T0" fmla="*/ 190 w 296"/>
                <a:gd name="T1" fmla="*/ 0 h 329"/>
                <a:gd name="T2" fmla="*/ 178 w 296"/>
                <a:gd name="T3" fmla="*/ 0 h 329"/>
                <a:gd name="T4" fmla="*/ 72 w 296"/>
                <a:gd name="T5" fmla="*/ 105 h 329"/>
                <a:gd name="T6" fmla="*/ 72 w 296"/>
                <a:gd name="T7" fmla="*/ 114 h 329"/>
                <a:gd name="T8" fmla="*/ 72 w 296"/>
                <a:gd name="T9" fmla="*/ 199 h 329"/>
                <a:gd name="T10" fmla="*/ 72 w 296"/>
                <a:gd name="T11" fmla="*/ 226 h 329"/>
                <a:gd name="T12" fmla="*/ 27 w 296"/>
                <a:gd name="T13" fmla="*/ 272 h 329"/>
                <a:gd name="T14" fmla="*/ 0 w 296"/>
                <a:gd name="T15" fmla="*/ 272 h 329"/>
                <a:gd name="T16" fmla="*/ 37 w 296"/>
                <a:gd name="T17" fmla="*/ 309 h 329"/>
                <a:gd name="T18" fmla="*/ 53 w 296"/>
                <a:gd name="T19" fmla="*/ 329 h 329"/>
                <a:gd name="T20" fmla="*/ 130 w 296"/>
                <a:gd name="T21" fmla="*/ 252 h 329"/>
                <a:gd name="T22" fmla="*/ 133 w 296"/>
                <a:gd name="T23" fmla="*/ 226 h 329"/>
                <a:gd name="T24" fmla="*/ 133 w 296"/>
                <a:gd name="T25" fmla="*/ 174 h 329"/>
                <a:gd name="T26" fmla="*/ 133 w 296"/>
                <a:gd name="T27" fmla="*/ 105 h 329"/>
                <a:gd name="T28" fmla="*/ 178 w 296"/>
                <a:gd name="T29" fmla="*/ 60 h 329"/>
                <a:gd name="T30" fmla="*/ 190 w 296"/>
                <a:gd name="T31" fmla="*/ 60 h 329"/>
                <a:gd name="T32" fmla="*/ 236 w 296"/>
                <a:gd name="T33" fmla="*/ 105 h 329"/>
                <a:gd name="T34" fmla="*/ 236 w 296"/>
                <a:gd name="T35" fmla="*/ 174 h 329"/>
                <a:gd name="T36" fmla="*/ 296 w 296"/>
                <a:gd name="T37" fmla="*/ 114 h 329"/>
                <a:gd name="T38" fmla="*/ 296 w 296"/>
                <a:gd name="T39" fmla="*/ 105 h 329"/>
                <a:gd name="T40" fmla="*/ 190 w 296"/>
                <a:gd name="T41"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6" h="329">
                  <a:moveTo>
                    <a:pt x="190" y="0"/>
                  </a:moveTo>
                  <a:cubicBezTo>
                    <a:pt x="178" y="0"/>
                    <a:pt x="178" y="0"/>
                    <a:pt x="178" y="0"/>
                  </a:cubicBezTo>
                  <a:cubicBezTo>
                    <a:pt x="120" y="0"/>
                    <a:pt x="72" y="47"/>
                    <a:pt x="72" y="105"/>
                  </a:cubicBezTo>
                  <a:cubicBezTo>
                    <a:pt x="72" y="114"/>
                    <a:pt x="72" y="114"/>
                    <a:pt x="72" y="114"/>
                  </a:cubicBezTo>
                  <a:cubicBezTo>
                    <a:pt x="72" y="199"/>
                    <a:pt x="72" y="199"/>
                    <a:pt x="72" y="199"/>
                  </a:cubicBezTo>
                  <a:cubicBezTo>
                    <a:pt x="72" y="226"/>
                    <a:pt x="72" y="226"/>
                    <a:pt x="72" y="226"/>
                  </a:cubicBezTo>
                  <a:cubicBezTo>
                    <a:pt x="72" y="251"/>
                    <a:pt x="52" y="272"/>
                    <a:pt x="27" y="272"/>
                  </a:cubicBezTo>
                  <a:cubicBezTo>
                    <a:pt x="0" y="272"/>
                    <a:pt x="0" y="272"/>
                    <a:pt x="0" y="272"/>
                  </a:cubicBezTo>
                  <a:cubicBezTo>
                    <a:pt x="37" y="309"/>
                    <a:pt x="37" y="309"/>
                    <a:pt x="37" y="309"/>
                  </a:cubicBezTo>
                  <a:cubicBezTo>
                    <a:pt x="43" y="315"/>
                    <a:pt x="48" y="322"/>
                    <a:pt x="53" y="329"/>
                  </a:cubicBezTo>
                  <a:cubicBezTo>
                    <a:pt x="90" y="320"/>
                    <a:pt x="120" y="290"/>
                    <a:pt x="130" y="252"/>
                  </a:cubicBezTo>
                  <a:cubicBezTo>
                    <a:pt x="132" y="244"/>
                    <a:pt x="133" y="235"/>
                    <a:pt x="133" y="226"/>
                  </a:cubicBezTo>
                  <a:cubicBezTo>
                    <a:pt x="133" y="174"/>
                    <a:pt x="133" y="174"/>
                    <a:pt x="133" y="174"/>
                  </a:cubicBezTo>
                  <a:cubicBezTo>
                    <a:pt x="133" y="105"/>
                    <a:pt x="133" y="105"/>
                    <a:pt x="133" y="105"/>
                  </a:cubicBezTo>
                  <a:cubicBezTo>
                    <a:pt x="133" y="80"/>
                    <a:pt x="153" y="60"/>
                    <a:pt x="178" y="60"/>
                  </a:cubicBezTo>
                  <a:cubicBezTo>
                    <a:pt x="190" y="60"/>
                    <a:pt x="190" y="60"/>
                    <a:pt x="190" y="60"/>
                  </a:cubicBezTo>
                  <a:cubicBezTo>
                    <a:pt x="215" y="60"/>
                    <a:pt x="236" y="80"/>
                    <a:pt x="236" y="105"/>
                  </a:cubicBezTo>
                  <a:cubicBezTo>
                    <a:pt x="236" y="174"/>
                    <a:pt x="236" y="174"/>
                    <a:pt x="236" y="174"/>
                  </a:cubicBezTo>
                  <a:cubicBezTo>
                    <a:pt x="296" y="114"/>
                    <a:pt x="296" y="114"/>
                    <a:pt x="296" y="114"/>
                  </a:cubicBezTo>
                  <a:cubicBezTo>
                    <a:pt x="296" y="105"/>
                    <a:pt x="296" y="105"/>
                    <a:pt x="296" y="105"/>
                  </a:cubicBezTo>
                  <a:cubicBezTo>
                    <a:pt x="296" y="47"/>
                    <a:pt x="249" y="0"/>
                    <a:pt x="19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22" name="Freeform 7"/>
            <p:cNvSpPr/>
            <p:nvPr/>
          </p:nvSpPr>
          <p:spPr bwMode="auto">
            <a:xfrm>
              <a:off x="3550" y="1192"/>
              <a:ext cx="1416" cy="782"/>
            </a:xfrm>
            <a:custGeom>
              <a:avLst/>
              <a:gdLst>
                <a:gd name="T0" fmla="*/ 330 w 371"/>
                <a:gd name="T1" fmla="*/ 49 h 205"/>
                <a:gd name="T2" fmla="*/ 321 w 371"/>
                <a:gd name="T3" fmla="*/ 41 h 205"/>
                <a:gd name="T4" fmla="*/ 172 w 371"/>
                <a:gd name="T5" fmla="*/ 41 h 205"/>
                <a:gd name="T6" fmla="*/ 166 w 371"/>
                <a:gd name="T7" fmla="*/ 47 h 205"/>
                <a:gd name="T8" fmla="*/ 106 w 371"/>
                <a:gd name="T9" fmla="*/ 107 h 205"/>
                <a:gd name="T10" fmla="*/ 86 w 371"/>
                <a:gd name="T11" fmla="*/ 126 h 205"/>
                <a:gd name="T12" fmla="*/ 22 w 371"/>
                <a:gd name="T13" fmla="*/ 126 h 205"/>
                <a:gd name="T14" fmla="*/ 3 w 371"/>
                <a:gd name="T15" fmla="*/ 107 h 205"/>
                <a:gd name="T16" fmla="*/ 3 w 371"/>
                <a:gd name="T17" fmla="*/ 159 h 205"/>
                <a:gd name="T18" fmla="*/ 0 w 371"/>
                <a:gd name="T19" fmla="*/ 185 h 205"/>
                <a:gd name="T20" fmla="*/ 109 w 371"/>
                <a:gd name="T21" fmla="*/ 185 h 205"/>
                <a:gd name="T22" fmla="*/ 129 w 371"/>
                <a:gd name="T23" fmla="*/ 169 h 205"/>
                <a:gd name="T24" fmla="*/ 166 w 371"/>
                <a:gd name="T25" fmla="*/ 132 h 205"/>
                <a:gd name="T26" fmla="*/ 214 w 371"/>
                <a:gd name="T27" fmla="*/ 84 h 205"/>
                <a:gd name="T28" fmla="*/ 279 w 371"/>
                <a:gd name="T29" fmla="*/ 84 h 205"/>
                <a:gd name="T30" fmla="*/ 287 w 371"/>
                <a:gd name="T31" fmla="*/ 92 h 205"/>
                <a:gd name="T32" fmla="*/ 287 w 371"/>
                <a:gd name="T33" fmla="*/ 156 h 205"/>
                <a:gd name="T34" fmla="*/ 239 w 371"/>
                <a:gd name="T35" fmla="*/ 205 h 205"/>
                <a:gd name="T36" fmla="*/ 324 w 371"/>
                <a:gd name="T37" fmla="*/ 205 h 205"/>
                <a:gd name="T38" fmla="*/ 330 w 371"/>
                <a:gd name="T39" fmla="*/ 199 h 205"/>
                <a:gd name="T40" fmla="*/ 330 w 371"/>
                <a:gd name="T41" fmla="*/ 4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1" h="205">
                  <a:moveTo>
                    <a:pt x="330" y="49"/>
                  </a:moveTo>
                  <a:cubicBezTo>
                    <a:pt x="321" y="41"/>
                    <a:pt x="321" y="41"/>
                    <a:pt x="321" y="41"/>
                  </a:cubicBezTo>
                  <a:cubicBezTo>
                    <a:pt x="280" y="0"/>
                    <a:pt x="213" y="0"/>
                    <a:pt x="172" y="41"/>
                  </a:cubicBezTo>
                  <a:cubicBezTo>
                    <a:pt x="166" y="47"/>
                    <a:pt x="166" y="47"/>
                    <a:pt x="166" y="47"/>
                  </a:cubicBezTo>
                  <a:cubicBezTo>
                    <a:pt x="106" y="107"/>
                    <a:pt x="106" y="107"/>
                    <a:pt x="106" y="107"/>
                  </a:cubicBezTo>
                  <a:cubicBezTo>
                    <a:pt x="86" y="126"/>
                    <a:pt x="86" y="126"/>
                    <a:pt x="86" y="126"/>
                  </a:cubicBezTo>
                  <a:cubicBezTo>
                    <a:pt x="69" y="144"/>
                    <a:pt x="40" y="144"/>
                    <a:pt x="22" y="126"/>
                  </a:cubicBezTo>
                  <a:cubicBezTo>
                    <a:pt x="3" y="107"/>
                    <a:pt x="3" y="107"/>
                    <a:pt x="3" y="107"/>
                  </a:cubicBezTo>
                  <a:cubicBezTo>
                    <a:pt x="3" y="159"/>
                    <a:pt x="3" y="159"/>
                    <a:pt x="3" y="159"/>
                  </a:cubicBezTo>
                  <a:cubicBezTo>
                    <a:pt x="3" y="168"/>
                    <a:pt x="2" y="177"/>
                    <a:pt x="0" y="185"/>
                  </a:cubicBezTo>
                  <a:cubicBezTo>
                    <a:pt x="33" y="205"/>
                    <a:pt x="75" y="205"/>
                    <a:pt x="109" y="185"/>
                  </a:cubicBezTo>
                  <a:cubicBezTo>
                    <a:pt x="116" y="181"/>
                    <a:pt x="123" y="175"/>
                    <a:pt x="129" y="169"/>
                  </a:cubicBezTo>
                  <a:cubicBezTo>
                    <a:pt x="166" y="132"/>
                    <a:pt x="166" y="132"/>
                    <a:pt x="166" y="132"/>
                  </a:cubicBezTo>
                  <a:cubicBezTo>
                    <a:pt x="214" y="84"/>
                    <a:pt x="214" y="84"/>
                    <a:pt x="214" y="84"/>
                  </a:cubicBezTo>
                  <a:cubicBezTo>
                    <a:pt x="232" y="66"/>
                    <a:pt x="261" y="66"/>
                    <a:pt x="279" y="84"/>
                  </a:cubicBezTo>
                  <a:cubicBezTo>
                    <a:pt x="287" y="92"/>
                    <a:pt x="287" y="92"/>
                    <a:pt x="287" y="92"/>
                  </a:cubicBezTo>
                  <a:cubicBezTo>
                    <a:pt x="305" y="110"/>
                    <a:pt x="305" y="139"/>
                    <a:pt x="287" y="156"/>
                  </a:cubicBezTo>
                  <a:cubicBezTo>
                    <a:pt x="239" y="205"/>
                    <a:pt x="239" y="205"/>
                    <a:pt x="239" y="205"/>
                  </a:cubicBezTo>
                  <a:cubicBezTo>
                    <a:pt x="324" y="205"/>
                    <a:pt x="324" y="205"/>
                    <a:pt x="324" y="205"/>
                  </a:cubicBezTo>
                  <a:cubicBezTo>
                    <a:pt x="330" y="199"/>
                    <a:pt x="330" y="199"/>
                    <a:pt x="330" y="199"/>
                  </a:cubicBezTo>
                  <a:cubicBezTo>
                    <a:pt x="371" y="158"/>
                    <a:pt x="371" y="91"/>
                    <a:pt x="330" y="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23" name="Freeform 8"/>
            <p:cNvSpPr/>
            <p:nvPr/>
          </p:nvSpPr>
          <p:spPr bwMode="auto">
            <a:xfrm>
              <a:off x="3966" y="1696"/>
              <a:ext cx="1256" cy="1130"/>
            </a:xfrm>
            <a:custGeom>
              <a:avLst/>
              <a:gdLst>
                <a:gd name="T0" fmla="*/ 223 w 329"/>
                <a:gd name="T1" fmla="*/ 73 h 296"/>
                <a:gd name="T2" fmla="*/ 215 w 329"/>
                <a:gd name="T3" fmla="*/ 73 h 296"/>
                <a:gd name="T4" fmla="*/ 130 w 329"/>
                <a:gd name="T5" fmla="*/ 73 h 296"/>
                <a:gd name="T6" fmla="*/ 102 w 329"/>
                <a:gd name="T7" fmla="*/ 73 h 296"/>
                <a:gd name="T8" fmla="*/ 57 w 329"/>
                <a:gd name="T9" fmla="*/ 27 h 296"/>
                <a:gd name="T10" fmla="*/ 57 w 329"/>
                <a:gd name="T11" fmla="*/ 0 h 296"/>
                <a:gd name="T12" fmla="*/ 20 w 329"/>
                <a:gd name="T13" fmla="*/ 37 h 296"/>
                <a:gd name="T14" fmla="*/ 0 w 329"/>
                <a:gd name="T15" fmla="*/ 53 h 296"/>
                <a:gd name="T16" fmla="*/ 77 w 329"/>
                <a:gd name="T17" fmla="*/ 130 h 296"/>
                <a:gd name="T18" fmla="*/ 102 w 329"/>
                <a:gd name="T19" fmla="*/ 133 h 296"/>
                <a:gd name="T20" fmla="*/ 155 w 329"/>
                <a:gd name="T21" fmla="*/ 133 h 296"/>
                <a:gd name="T22" fmla="*/ 223 w 329"/>
                <a:gd name="T23" fmla="*/ 133 h 296"/>
                <a:gd name="T24" fmla="*/ 269 w 329"/>
                <a:gd name="T25" fmla="*/ 178 h 296"/>
                <a:gd name="T26" fmla="*/ 269 w 329"/>
                <a:gd name="T27" fmla="*/ 191 h 296"/>
                <a:gd name="T28" fmla="*/ 223 w 329"/>
                <a:gd name="T29" fmla="*/ 236 h 296"/>
                <a:gd name="T30" fmla="*/ 155 w 329"/>
                <a:gd name="T31" fmla="*/ 236 h 296"/>
                <a:gd name="T32" fmla="*/ 215 w 329"/>
                <a:gd name="T33" fmla="*/ 296 h 296"/>
                <a:gd name="T34" fmla="*/ 223 w 329"/>
                <a:gd name="T35" fmla="*/ 296 h 296"/>
                <a:gd name="T36" fmla="*/ 329 w 329"/>
                <a:gd name="T37" fmla="*/ 191 h 296"/>
                <a:gd name="T38" fmla="*/ 329 w 329"/>
                <a:gd name="T39" fmla="*/ 178 h 296"/>
                <a:gd name="T40" fmla="*/ 223 w 329"/>
                <a:gd name="T41" fmla="*/ 73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9" h="296">
                  <a:moveTo>
                    <a:pt x="223" y="73"/>
                  </a:moveTo>
                  <a:cubicBezTo>
                    <a:pt x="215" y="73"/>
                    <a:pt x="215" y="73"/>
                    <a:pt x="215" y="73"/>
                  </a:cubicBezTo>
                  <a:cubicBezTo>
                    <a:pt x="130" y="73"/>
                    <a:pt x="130" y="73"/>
                    <a:pt x="130" y="73"/>
                  </a:cubicBezTo>
                  <a:cubicBezTo>
                    <a:pt x="102" y="73"/>
                    <a:pt x="102" y="73"/>
                    <a:pt x="102" y="73"/>
                  </a:cubicBezTo>
                  <a:cubicBezTo>
                    <a:pt x="77" y="73"/>
                    <a:pt x="57" y="52"/>
                    <a:pt x="57" y="27"/>
                  </a:cubicBezTo>
                  <a:cubicBezTo>
                    <a:pt x="57" y="0"/>
                    <a:pt x="57" y="0"/>
                    <a:pt x="57" y="0"/>
                  </a:cubicBezTo>
                  <a:cubicBezTo>
                    <a:pt x="20" y="37"/>
                    <a:pt x="20" y="37"/>
                    <a:pt x="20" y="37"/>
                  </a:cubicBezTo>
                  <a:cubicBezTo>
                    <a:pt x="14" y="43"/>
                    <a:pt x="7" y="49"/>
                    <a:pt x="0" y="53"/>
                  </a:cubicBezTo>
                  <a:cubicBezTo>
                    <a:pt x="9" y="91"/>
                    <a:pt x="39" y="121"/>
                    <a:pt x="77" y="130"/>
                  </a:cubicBezTo>
                  <a:cubicBezTo>
                    <a:pt x="85" y="132"/>
                    <a:pt x="94" y="133"/>
                    <a:pt x="102" y="133"/>
                  </a:cubicBezTo>
                  <a:cubicBezTo>
                    <a:pt x="155" y="133"/>
                    <a:pt x="155" y="133"/>
                    <a:pt x="155" y="133"/>
                  </a:cubicBezTo>
                  <a:cubicBezTo>
                    <a:pt x="223" y="133"/>
                    <a:pt x="223" y="133"/>
                    <a:pt x="223" y="133"/>
                  </a:cubicBezTo>
                  <a:cubicBezTo>
                    <a:pt x="248" y="133"/>
                    <a:pt x="269" y="153"/>
                    <a:pt x="269" y="178"/>
                  </a:cubicBezTo>
                  <a:cubicBezTo>
                    <a:pt x="269" y="191"/>
                    <a:pt x="269" y="191"/>
                    <a:pt x="269" y="191"/>
                  </a:cubicBezTo>
                  <a:cubicBezTo>
                    <a:pt x="269" y="216"/>
                    <a:pt x="248" y="236"/>
                    <a:pt x="223" y="236"/>
                  </a:cubicBezTo>
                  <a:cubicBezTo>
                    <a:pt x="155" y="236"/>
                    <a:pt x="155" y="236"/>
                    <a:pt x="155" y="236"/>
                  </a:cubicBezTo>
                  <a:cubicBezTo>
                    <a:pt x="215" y="296"/>
                    <a:pt x="215" y="296"/>
                    <a:pt x="215" y="296"/>
                  </a:cubicBezTo>
                  <a:cubicBezTo>
                    <a:pt x="223" y="296"/>
                    <a:pt x="223" y="296"/>
                    <a:pt x="223" y="296"/>
                  </a:cubicBezTo>
                  <a:cubicBezTo>
                    <a:pt x="282" y="296"/>
                    <a:pt x="329" y="249"/>
                    <a:pt x="329" y="191"/>
                  </a:cubicBezTo>
                  <a:cubicBezTo>
                    <a:pt x="329" y="178"/>
                    <a:pt x="329" y="178"/>
                    <a:pt x="329" y="178"/>
                  </a:cubicBezTo>
                  <a:cubicBezTo>
                    <a:pt x="329" y="120"/>
                    <a:pt x="282" y="73"/>
                    <a:pt x="223" y="7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24" name="Freeform 9"/>
            <p:cNvSpPr/>
            <p:nvPr/>
          </p:nvSpPr>
          <p:spPr bwMode="auto">
            <a:xfrm>
              <a:off x="4184" y="2192"/>
              <a:ext cx="782" cy="1416"/>
            </a:xfrm>
            <a:custGeom>
              <a:avLst/>
              <a:gdLst>
                <a:gd name="T0" fmla="*/ 164 w 205"/>
                <a:gd name="T1" fmla="*/ 172 h 371"/>
                <a:gd name="T2" fmla="*/ 158 w 205"/>
                <a:gd name="T3" fmla="*/ 166 h 371"/>
                <a:gd name="T4" fmla="*/ 98 w 205"/>
                <a:gd name="T5" fmla="*/ 106 h 371"/>
                <a:gd name="T6" fmla="*/ 78 w 205"/>
                <a:gd name="T7" fmla="*/ 87 h 371"/>
                <a:gd name="T8" fmla="*/ 78 w 205"/>
                <a:gd name="T9" fmla="*/ 22 h 371"/>
                <a:gd name="T10" fmla="*/ 98 w 205"/>
                <a:gd name="T11" fmla="*/ 3 h 371"/>
                <a:gd name="T12" fmla="*/ 45 w 205"/>
                <a:gd name="T13" fmla="*/ 3 h 371"/>
                <a:gd name="T14" fmla="*/ 20 w 205"/>
                <a:gd name="T15" fmla="*/ 0 h 371"/>
                <a:gd name="T16" fmla="*/ 20 w 205"/>
                <a:gd name="T17" fmla="*/ 109 h 371"/>
                <a:gd name="T18" fmla="*/ 36 w 205"/>
                <a:gd name="T19" fmla="*/ 129 h 371"/>
                <a:gd name="T20" fmla="*/ 73 w 205"/>
                <a:gd name="T21" fmla="*/ 166 h 371"/>
                <a:gd name="T22" fmla="*/ 121 w 205"/>
                <a:gd name="T23" fmla="*/ 215 h 371"/>
                <a:gd name="T24" fmla="*/ 121 w 205"/>
                <a:gd name="T25" fmla="*/ 279 h 371"/>
                <a:gd name="T26" fmla="*/ 113 w 205"/>
                <a:gd name="T27" fmla="*/ 287 h 371"/>
                <a:gd name="T28" fmla="*/ 48 w 205"/>
                <a:gd name="T29" fmla="*/ 287 h 371"/>
                <a:gd name="T30" fmla="*/ 0 w 205"/>
                <a:gd name="T31" fmla="*/ 239 h 371"/>
                <a:gd name="T32" fmla="*/ 0 w 205"/>
                <a:gd name="T33" fmla="*/ 325 h 371"/>
                <a:gd name="T34" fmla="*/ 6 w 205"/>
                <a:gd name="T35" fmla="*/ 330 h 371"/>
                <a:gd name="T36" fmla="*/ 155 w 205"/>
                <a:gd name="T37" fmla="*/ 330 h 371"/>
                <a:gd name="T38" fmla="*/ 164 w 205"/>
                <a:gd name="T39" fmla="*/ 322 h 371"/>
                <a:gd name="T40" fmla="*/ 164 w 205"/>
                <a:gd name="T41" fmla="*/ 172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5" h="371">
                  <a:moveTo>
                    <a:pt x="164" y="172"/>
                  </a:moveTo>
                  <a:cubicBezTo>
                    <a:pt x="158" y="166"/>
                    <a:pt x="158" y="166"/>
                    <a:pt x="158" y="166"/>
                  </a:cubicBezTo>
                  <a:cubicBezTo>
                    <a:pt x="98" y="106"/>
                    <a:pt x="98" y="106"/>
                    <a:pt x="98" y="106"/>
                  </a:cubicBezTo>
                  <a:cubicBezTo>
                    <a:pt x="78" y="87"/>
                    <a:pt x="78" y="87"/>
                    <a:pt x="78" y="87"/>
                  </a:cubicBezTo>
                  <a:cubicBezTo>
                    <a:pt x="61" y="69"/>
                    <a:pt x="61" y="40"/>
                    <a:pt x="78" y="22"/>
                  </a:cubicBezTo>
                  <a:cubicBezTo>
                    <a:pt x="98" y="3"/>
                    <a:pt x="98" y="3"/>
                    <a:pt x="98" y="3"/>
                  </a:cubicBezTo>
                  <a:cubicBezTo>
                    <a:pt x="45" y="3"/>
                    <a:pt x="45" y="3"/>
                    <a:pt x="45" y="3"/>
                  </a:cubicBezTo>
                  <a:cubicBezTo>
                    <a:pt x="37" y="3"/>
                    <a:pt x="28" y="2"/>
                    <a:pt x="20" y="0"/>
                  </a:cubicBezTo>
                  <a:cubicBezTo>
                    <a:pt x="0" y="33"/>
                    <a:pt x="0" y="76"/>
                    <a:pt x="20" y="109"/>
                  </a:cubicBezTo>
                  <a:cubicBezTo>
                    <a:pt x="24" y="116"/>
                    <a:pt x="29" y="123"/>
                    <a:pt x="36" y="129"/>
                  </a:cubicBezTo>
                  <a:cubicBezTo>
                    <a:pt x="73" y="166"/>
                    <a:pt x="73" y="166"/>
                    <a:pt x="73" y="166"/>
                  </a:cubicBezTo>
                  <a:cubicBezTo>
                    <a:pt x="121" y="215"/>
                    <a:pt x="121" y="215"/>
                    <a:pt x="121" y="215"/>
                  </a:cubicBezTo>
                  <a:cubicBezTo>
                    <a:pt x="139" y="232"/>
                    <a:pt x="139" y="261"/>
                    <a:pt x="121" y="279"/>
                  </a:cubicBezTo>
                  <a:cubicBezTo>
                    <a:pt x="113" y="287"/>
                    <a:pt x="113" y="287"/>
                    <a:pt x="113" y="287"/>
                  </a:cubicBezTo>
                  <a:cubicBezTo>
                    <a:pt x="95" y="305"/>
                    <a:pt x="66" y="305"/>
                    <a:pt x="48" y="287"/>
                  </a:cubicBezTo>
                  <a:cubicBezTo>
                    <a:pt x="0" y="239"/>
                    <a:pt x="0" y="239"/>
                    <a:pt x="0" y="239"/>
                  </a:cubicBezTo>
                  <a:cubicBezTo>
                    <a:pt x="0" y="325"/>
                    <a:pt x="0" y="325"/>
                    <a:pt x="0" y="325"/>
                  </a:cubicBezTo>
                  <a:cubicBezTo>
                    <a:pt x="6" y="330"/>
                    <a:pt x="6" y="330"/>
                    <a:pt x="6" y="330"/>
                  </a:cubicBezTo>
                  <a:cubicBezTo>
                    <a:pt x="47" y="371"/>
                    <a:pt x="114" y="371"/>
                    <a:pt x="155" y="330"/>
                  </a:cubicBezTo>
                  <a:cubicBezTo>
                    <a:pt x="164" y="322"/>
                    <a:pt x="164" y="322"/>
                    <a:pt x="164" y="322"/>
                  </a:cubicBezTo>
                  <a:cubicBezTo>
                    <a:pt x="205" y="280"/>
                    <a:pt x="205" y="213"/>
                    <a:pt x="164" y="172"/>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25" name="Freeform 10"/>
            <p:cNvSpPr/>
            <p:nvPr/>
          </p:nvSpPr>
          <p:spPr bwMode="auto">
            <a:xfrm>
              <a:off x="3329" y="2608"/>
              <a:ext cx="1133" cy="1256"/>
            </a:xfrm>
            <a:custGeom>
              <a:avLst/>
              <a:gdLst>
                <a:gd name="T0" fmla="*/ 260 w 297"/>
                <a:gd name="T1" fmla="*/ 20 h 329"/>
                <a:gd name="T2" fmla="*/ 244 w 297"/>
                <a:gd name="T3" fmla="*/ 0 h 329"/>
                <a:gd name="T4" fmla="*/ 167 w 297"/>
                <a:gd name="T5" fmla="*/ 77 h 329"/>
                <a:gd name="T6" fmla="*/ 164 w 297"/>
                <a:gd name="T7" fmla="*/ 103 h 329"/>
                <a:gd name="T8" fmla="*/ 164 w 297"/>
                <a:gd name="T9" fmla="*/ 155 h 329"/>
                <a:gd name="T10" fmla="*/ 164 w 297"/>
                <a:gd name="T11" fmla="*/ 224 h 329"/>
                <a:gd name="T12" fmla="*/ 118 w 297"/>
                <a:gd name="T13" fmla="*/ 269 h 329"/>
                <a:gd name="T14" fmla="*/ 106 w 297"/>
                <a:gd name="T15" fmla="*/ 269 h 329"/>
                <a:gd name="T16" fmla="*/ 61 w 297"/>
                <a:gd name="T17" fmla="*/ 224 h 329"/>
                <a:gd name="T18" fmla="*/ 61 w 297"/>
                <a:gd name="T19" fmla="*/ 155 h 329"/>
                <a:gd name="T20" fmla="*/ 0 w 297"/>
                <a:gd name="T21" fmla="*/ 216 h 329"/>
                <a:gd name="T22" fmla="*/ 0 w 297"/>
                <a:gd name="T23" fmla="*/ 224 h 329"/>
                <a:gd name="T24" fmla="*/ 106 w 297"/>
                <a:gd name="T25" fmla="*/ 329 h 329"/>
                <a:gd name="T26" fmla="*/ 118 w 297"/>
                <a:gd name="T27" fmla="*/ 329 h 329"/>
                <a:gd name="T28" fmla="*/ 224 w 297"/>
                <a:gd name="T29" fmla="*/ 224 h 329"/>
                <a:gd name="T30" fmla="*/ 224 w 297"/>
                <a:gd name="T31" fmla="*/ 216 h 329"/>
                <a:gd name="T32" fmla="*/ 224 w 297"/>
                <a:gd name="T33" fmla="*/ 130 h 329"/>
                <a:gd name="T34" fmla="*/ 224 w 297"/>
                <a:gd name="T35" fmla="*/ 103 h 329"/>
                <a:gd name="T36" fmla="*/ 269 w 297"/>
                <a:gd name="T37" fmla="*/ 57 h 329"/>
                <a:gd name="T38" fmla="*/ 297 w 297"/>
                <a:gd name="T39" fmla="*/ 57 h 329"/>
                <a:gd name="T40" fmla="*/ 260 w 297"/>
                <a:gd name="T41" fmla="*/ 2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7" h="329">
                  <a:moveTo>
                    <a:pt x="260" y="20"/>
                  </a:moveTo>
                  <a:cubicBezTo>
                    <a:pt x="253" y="14"/>
                    <a:pt x="248" y="7"/>
                    <a:pt x="244" y="0"/>
                  </a:cubicBezTo>
                  <a:cubicBezTo>
                    <a:pt x="206" y="9"/>
                    <a:pt x="176" y="39"/>
                    <a:pt x="167" y="77"/>
                  </a:cubicBezTo>
                  <a:cubicBezTo>
                    <a:pt x="165" y="85"/>
                    <a:pt x="164" y="94"/>
                    <a:pt x="164" y="103"/>
                  </a:cubicBezTo>
                  <a:cubicBezTo>
                    <a:pt x="164" y="155"/>
                    <a:pt x="164" y="155"/>
                    <a:pt x="164" y="155"/>
                  </a:cubicBezTo>
                  <a:cubicBezTo>
                    <a:pt x="164" y="224"/>
                    <a:pt x="164" y="224"/>
                    <a:pt x="164" y="224"/>
                  </a:cubicBezTo>
                  <a:cubicBezTo>
                    <a:pt x="164" y="249"/>
                    <a:pt x="143" y="269"/>
                    <a:pt x="118" y="269"/>
                  </a:cubicBezTo>
                  <a:cubicBezTo>
                    <a:pt x="106" y="269"/>
                    <a:pt x="106" y="269"/>
                    <a:pt x="106" y="269"/>
                  </a:cubicBezTo>
                  <a:cubicBezTo>
                    <a:pt x="81" y="269"/>
                    <a:pt x="61" y="249"/>
                    <a:pt x="61" y="224"/>
                  </a:cubicBezTo>
                  <a:cubicBezTo>
                    <a:pt x="61" y="155"/>
                    <a:pt x="61" y="155"/>
                    <a:pt x="61" y="155"/>
                  </a:cubicBezTo>
                  <a:cubicBezTo>
                    <a:pt x="0" y="216"/>
                    <a:pt x="0" y="216"/>
                    <a:pt x="0" y="216"/>
                  </a:cubicBezTo>
                  <a:cubicBezTo>
                    <a:pt x="0" y="224"/>
                    <a:pt x="0" y="224"/>
                    <a:pt x="0" y="224"/>
                  </a:cubicBezTo>
                  <a:cubicBezTo>
                    <a:pt x="0" y="282"/>
                    <a:pt x="48" y="329"/>
                    <a:pt x="106" y="329"/>
                  </a:cubicBezTo>
                  <a:cubicBezTo>
                    <a:pt x="118" y="329"/>
                    <a:pt x="118" y="329"/>
                    <a:pt x="118" y="329"/>
                  </a:cubicBezTo>
                  <a:cubicBezTo>
                    <a:pt x="177" y="329"/>
                    <a:pt x="224" y="282"/>
                    <a:pt x="224" y="224"/>
                  </a:cubicBezTo>
                  <a:cubicBezTo>
                    <a:pt x="224" y="216"/>
                    <a:pt x="224" y="216"/>
                    <a:pt x="224" y="216"/>
                  </a:cubicBezTo>
                  <a:cubicBezTo>
                    <a:pt x="224" y="130"/>
                    <a:pt x="224" y="130"/>
                    <a:pt x="224" y="130"/>
                  </a:cubicBezTo>
                  <a:cubicBezTo>
                    <a:pt x="224" y="103"/>
                    <a:pt x="224" y="103"/>
                    <a:pt x="224" y="103"/>
                  </a:cubicBezTo>
                  <a:cubicBezTo>
                    <a:pt x="224" y="78"/>
                    <a:pt x="244" y="57"/>
                    <a:pt x="269" y="57"/>
                  </a:cubicBezTo>
                  <a:cubicBezTo>
                    <a:pt x="297" y="57"/>
                    <a:pt x="297" y="57"/>
                    <a:pt x="297" y="57"/>
                  </a:cubicBezTo>
                  <a:lnTo>
                    <a:pt x="260" y="2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27" name="Freeform 11"/>
            <p:cNvSpPr/>
            <p:nvPr/>
          </p:nvSpPr>
          <p:spPr bwMode="auto">
            <a:xfrm>
              <a:off x="2546" y="2826"/>
              <a:ext cx="1420" cy="782"/>
            </a:xfrm>
            <a:custGeom>
              <a:avLst/>
              <a:gdLst>
                <a:gd name="T0" fmla="*/ 263 w 372"/>
                <a:gd name="T1" fmla="*/ 20 h 205"/>
                <a:gd name="T2" fmla="*/ 242 w 372"/>
                <a:gd name="T3" fmla="*/ 36 h 205"/>
                <a:gd name="T4" fmla="*/ 205 w 372"/>
                <a:gd name="T5" fmla="*/ 73 h 205"/>
                <a:gd name="T6" fmla="*/ 157 w 372"/>
                <a:gd name="T7" fmla="*/ 121 h 205"/>
                <a:gd name="T8" fmla="*/ 93 w 372"/>
                <a:gd name="T9" fmla="*/ 121 h 205"/>
                <a:gd name="T10" fmla="*/ 84 w 372"/>
                <a:gd name="T11" fmla="*/ 113 h 205"/>
                <a:gd name="T12" fmla="*/ 84 w 372"/>
                <a:gd name="T13" fmla="*/ 49 h 205"/>
                <a:gd name="T14" fmla="*/ 133 w 372"/>
                <a:gd name="T15" fmla="*/ 0 h 205"/>
                <a:gd name="T16" fmla="*/ 47 w 372"/>
                <a:gd name="T17" fmla="*/ 0 h 205"/>
                <a:gd name="T18" fmla="*/ 41 w 372"/>
                <a:gd name="T19" fmla="*/ 6 h 205"/>
                <a:gd name="T20" fmla="*/ 41 w 372"/>
                <a:gd name="T21" fmla="*/ 156 h 205"/>
                <a:gd name="T22" fmla="*/ 50 w 372"/>
                <a:gd name="T23" fmla="*/ 164 h 205"/>
                <a:gd name="T24" fmla="*/ 200 w 372"/>
                <a:gd name="T25" fmla="*/ 164 h 205"/>
                <a:gd name="T26" fmla="*/ 205 w 372"/>
                <a:gd name="T27" fmla="*/ 159 h 205"/>
                <a:gd name="T28" fmla="*/ 266 w 372"/>
                <a:gd name="T29" fmla="*/ 98 h 205"/>
                <a:gd name="T30" fmla="*/ 285 w 372"/>
                <a:gd name="T31" fmla="*/ 79 h 205"/>
                <a:gd name="T32" fmla="*/ 349 w 372"/>
                <a:gd name="T33" fmla="*/ 79 h 205"/>
                <a:gd name="T34" fmla="*/ 369 w 372"/>
                <a:gd name="T35" fmla="*/ 98 h 205"/>
                <a:gd name="T36" fmla="*/ 369 w 372"/>
                <a:gd name="T37" fmla="*/ 46 h 205"/>
                <a:gd name="T38" fmla="*/ 372 w 372"/>
                <a:gd name="T39" fmla="*/ 20 h 205"/>
                <a:gd name="T40" fmla="*/ 263 w 372"/>
                <a:gd name="T41" fmla="*/ 2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2" h="205">
                  <a:moveTo>
                    <a:pt x="263" y="20"/>
                  </a:moveTo>
                  <a:cubicBezTo>
                    <a:pt x="255" y="24"/>
                    <a:pt x="249" y="30"/>
                    <a:pt x="242" y="36"/>
                  </a:cubicBezTo>
                  <a:cubicBezTo>
                    <a:pt x="205" y="73"/>
                    <a:pt x="205" y="73"/>
                    <a:pt x="205" y="73"/>
                  </a:cubicBezTo>
                  <a:cubicBezTo>
                    <a:pt x="157" y="121"/>
                    <a:pt x="157" y="121"/>
                    <a:pt x="157" y="121"/>
                  </a:cubicBezTo>
                  <a:cubicBezTo>
                    <a:pt x="139" y="139"/>
                    <a:pt x="110" y="139"/>
                    <a:pt x="93" y="121"/>
                  </a:cubicBezTo>
                  <a:cubicBezTo>
                    <a:pt x="84" y="113"/>
                    <a:pt x="84" y="113"/>
                    <a:pt x="84" y="113"/>
                  </a:cubicBezTo>
                  <a:cubicBezTo>
                    <a:pt x="67" y="95"/>
                    <a:pt x="67" y="66"/>
                    <a:pt x="84" y="49"/>
                  </a:cubicBezTo>
                  <a:cubicBezTo>
                    <a:pt x="133" y="0"/>
                    <a:pt x="133" y="0"/>
                    <a:pt x="133" y="0"/>
                  </a:cubicBezTo>
                  <a:cubicBezTo>
                    <a:pt x="47" y="0"/>
                    <a:pt x="47" y="0"/>
                    <a:pt x="47" y="0"/>
                  </a:cubicBezTo>
                  <a:cubicBezTo>
                    <a:pt x="41" y="6"/>
                    <a:pt x="41" y="6"/>
                    <a:pt x="41" y="6"/>
                  </a:cubicBezTo>
                  <a:cubicBezTo>
                    <a:pt x="0" y="47"/>
                    <a:pt x="0" y="114"/>
                    <a:pt x="41" y="156"/>
                  </a:cubicBezTo>
                  <a:cubicBezTo>
                    <a:pt x="50" y="164"/>
                    <a:pt x="50" y="164"/>
                    <a:pt x="50" y="164"/>
                  </a:cubicBezTo>
                  <a:cubicBezTo>
                    <a:pt x="91" y="205"/>
                    <a:pt x="158" y="205"/>
                    <a:pt x="200" y="164"/>
                  </a:cubicBezTo>
                  <a:cubicBezTo>
                    <a:pt x="205" y="159"/>
                    <a:pt x="205" y="159"/>
                    <a:pt x="205" y="159"/>
                  </a:cubicBezTo>
                  <a:cubicBezTo>
                    <a:pt x="266" y="98"/>
                    <a:pt x="266" y="98"/>
                    <a:pt x="266" y="98"/>
                  </a:cubicBezTo>
                  <a:cubicBezTo>
                    <a:pt x="285" y="79"/>
                    <a:pt x="285" y="79"/>
                    <a:pt x="285" y="79"/>
                  </a:cubicBezTo>
                  <a:cubicBezTo>
                    <a:pt x="303" y="61"/>
                    <a:pt x="332" y="61"/>
                    <a:pt x="349" y="79"/>
                  </a:cubicBezTo>
                  <a:cubicBezTo>
                    <a:pt x="369" y="98"/>
                    <a:pt x="369" y="98"/>
                    <a:pt x="369" y="98"/>
                  </a:cubicBezTo>
                  <a:cubicBezTo>
                    <a:pt x="369" y="46"/>
                    <a:pt x="369" y="46"/>
                    <a:pt x="369" y="46"/>
                  </a:cubicBezTo>
                  <a:cubicBezTo>
                    <a:pt x="369" y="37"/>
                    <a:pt x="370" y="28"/>
                    <a:pt x="372" y="20"/>
                  </a:cubicBezTo>
                  <a:cubicBezTo>
                    <a:pt x="338" y="0"/>
                    <a:pt x="296" y="0"/>
                    <a:pt x="263"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28" name="Freeform 12"/>
            <p:cNvSpPr/>
            <p:nvPr/>
          </p:nvSpPr>
          <p:spPr bwMode="auto">
            <a:xfrm>
              <a:off x="2290" y="1974"/>
              <a:ext cx="1260" cy="1130"/>
            </a:xfrm>
            <a:custGeom>
              <a:avLst/>
              <a:gdLst>
                <a:gd name="T0" fmla="*/ 253 w 330"/>
                <a:gd name="T1" fmla="*/ 166 h 296"/>
                <a:gd name="T2" fmla="*/ 227 w 330"/>
                <a:gd name="T3" fmla="*/ 163 h 296"/>
                <a:gd name="T4" fmla="*/ 175 w 330"/>
                <a:gd name="T5" fmla="*/ 163 h 296"/>
                <a:gd name="T6" fmla="*/ 106 w 330"/>
                <a:gd name="T7" fmla="*/ 163 h 296"/>
                <a:gd name="T8" fmla="*/ 61 w 330"/>
                <a:gd name="T9" fmla="*/ 118 h 296"/>
                <a:gd name="T10" fmla="*/ 61 w 330"/>
                <a:gd name="T11" fmla="*/ 105 h 296"/>
                <a:gd name="T12" fmla="*/ 106 w 330"/>
                <a:gd name="T13" fmla="*/ 60 h 296"/>
                <a:gd name="T14" fmla="*/ 175 w 330"/>
                <a:gd name="T15" fmla="*/ 60 h 296"/>
                <a:gd name="T16" fmla="*/ 114 w 330"/>
                <a:gd name="T17" fmla="*/ 0 h 296"/>
                <a:gd name="T18" fmla="*/ 106 w 330"/>
                <a:gd name="T19" fmla="*/ 0 h 296"/>
                <a:gd name="T20" fmla="*/ 0 w 330"/>
                <a:gd name="T21" fmla="*/ 105 h 296"/>
                <a:gd name="T22" fmla="*/ 0 w 330"/>
                <a:gd name="T23" fmla="*/ 118 h 296"/>
                <a:gd name="T24" fmla="*/ 106 w 330"/>
                <a:gd name="T25" fmla="*/ 223 h 296"/>
                <a:gd name="T26" fmla="*/ 114 w 330"/>
                <a:gd name="T27" fmla="*/ 223 h 296"/>
                <a:gd name="T28" fmla="*/ 200 w 330"/>
                <a:gd name="T29" fmla="*/ 223 h 296"/>
                <a:gd name="T30" fmla="*/ 227 w 330"/>
                <a:gd name="T31" fmla="*/ 223 h 296"/>
                <a:gd name="T32" fmla="*/ 272 w 330"/>
                <a:gd name="T33" fmla="*/ 269 h 296"/>
                <a:gd name="T34" fmla="*/ 272 w 330"/>
                <a:gd name="T35" fmla="*/ 296 h 296"/>
                <a:gd name="T36" fmla="*/ 309 w 330"/>
                <a:gd name="T37" fmla="*/ 259 h 296"/>
                <a:gd name="T38" fmla="*/ 330 w 330"/>
                <a:gd name="T39" fmla="*/ 243 h 296"/>
                <a:gd name="T40" fmla="*/ 253 w 330"/>
                <a:gd name="T41" fmla="*/ 16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296">
                  <a:moveTo>
                    <a:pt x="253" y="166"/>
                  </a:moveTo>
                  <a:cubicBezTo>
                    <a:pt x="244" y="164"/>
                    <a:pt x="236" y="163"/>
                    <a:pt x="227" y="163"/>
                  </a:cubicBezTo>
                  <a:cubicBezTo>
                    <a:pt x="175" y="163"/>
                    <a:pt x="175" y="163"/>
                    <a:pt x="175" y="163"/>
                  </a:cubicBezTo>
                  <a:cubicBezTo>
                    <a:pt x="106" y="163"/>
                    <a:pt x="106" y="163"/>
                    <a:pt x="106" y="163"/>
                  </a:cubicBezTo>
                  <a:cubicBezTo>
                    <a:pt x="81" y="163"/>
                    <a:pt x="61" y="143"/>
                    <a:pt x="61" y="118"/>
                  </a:cubicBezTo>
                  <a:cubicBezTo>
                    <a:pt x="61" y="105"/>
                    <a:pt x="61" y="105"/>
                    <a:pt x="61" y="105"/>
                  </a:cubicBezTo>
                  <a:cubicBezTo>
                    <a:pt x="61" y="80"/>
                    <a:pt x="81" y="60"/>
                    <a:pt x="106" y="60"/>
                  </a:cubicBezTo>
                  <a:cubicBezTo>
                    <a:pt x="175" y="60"/>
                    <a:pt x="175" y="60"/>
                    <a:pt x="175" y="60"/>
                  </a:cubicBezTo>
                  <a:cubicBezTo>
                    <a:pt x="114" y="0"/>
                    <a:pt x="114" y="0"/>
                    <a:pt x="114" y="0"/>
                  </a:cubicBezTo>
                  <a:cubicBezTo>
                    <a:pt x="106" y="0"/>
                    <a:pt x="106" y="0"/>
                    <a:pt x="106" y="0"/>
                  </a:cubicBezTo>
                  <a:cubicBezTo>
                    <a:pt x="48" y="0"/>
                    <a:pt x="0" y="47"/>
                    <a:pt x="0" y="105"/>
                  </a:cubicBezTo>
                  <a:cubicBezTo>
                    <a:pt x="0" y="118"/>
                    <a:pt x="0" y="118"/>
                    <a:pt x="0" y="118"/>
                  </a:cubicBezTo>
                  <a:cubicBezTo>
                    <a:pt x="0" y="176"/>
                    <a:pt x="48" y="223"/>
                    <a:pt x="106" y="223"/>
                  </a:cubicBezTo>
                  <a:cubicBezTo>
                    <a:pt x="114" y="223"/>
                    <a:pt x="114" y="223"/>
                    <a:pt x="114" y="223"/>
                  </a:cubicBezTo>
                  <a:cubicBezTo>
                    <a:pt x="200" y="223"/>
                    <a:pt x="200" y="223"/>
                    <a:pt x="200" y="223"/>
                  </a:cubicBezTo>
                  <a:cubicBezTo>
                    <a:pt x="227" y="223"/>
                    <a:pt x="227" y="223"/>
                    <a:pt x="227" y="223"/>
                  </a:cubicBezTo>
                  <a:cubicBezTo>
                    <a:pt x="252" y="223"/>
                    <a:pt x="272" y="244"/>
                    <a:pt x="272" y="269"/>
                  </a:cubicBezTo>
                  <a:cubicBezTo>
                    <a:pt x="272" y="296"/>
                    <a:pt x="272" y="296"/>
                    <a:pt x="272" y="296"/>
                  </a:cubicBezTo>
                  <a:cubicBezTo>
                    <a:pt x="309" y="259"/>
                    <a:pt x="309" y="259"/>
                    <a:pt x="309" y="259"/>
                  </a:cubicBezTo>
                  <a:cubicBezTo>
                    <a:pt x="316" y="253"/>
                    <a:pt x="322" y="247"/>
                    <a:pt x="330" y="243"/>
                  </a:cubicBezTo>
                  <a:cubicBezTo>
                    <a:pt x="320" y="205"/>
                    <a:pt x="290" y="175"/>
                    <a:pt x="253" y="166"/>
                  </a:cubicBezTo>
                  <a:close/>
                </a:path>
              </a:pathLst>
            </a:custGeom>
            <a:solidFill>
              <a:srgbClr val="D16E8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29" name="Freeform 13"/>
            <p:cNvSpPr/>
            <p:nvPr/>
          </p:nvSpPr>
          <p:spPr bwMode="auto">
            <a:xfrm>
              <a:off x="2290" y="1974"/>
              <a:ext cx="1260" cy="1130"/>
            </a:xfrm>
            <a:custGeom>
              <a:avLst/>
              <a:gdLst>
                <a:gd name="T0" fmla="*/ 253 w 330"/>
                <a:gd name="T1" fmla="*/ 166 h 296"/>
                <a:gd name="T2" fmla="*/ 227 w 330"/>
                <a:gd name="T3" fmla="*/ 163 h 296"/>
                <a:gd name="T4" fmla="*/ 175 w 330"/>
                <a:gd name="T5" fmla="*/ 163 h 296"/>
                <a:gd name="T6" fmla="*/ 106 w 330"/>
                <a:gd name="T7" fmla="*/ 163 h 296"/>
                <a:gd name="T8" fmla="*/ 61 w 330"/>
                <a:gd name="T9" fmla="*/ 118 h 296"/>
                <a:gd name="T10" fmla="*/ 61 w 330"/>
                <a:gd name="T11" fmla="*/ 105 h 296"/>
                <a:gd name="T12" fmla="*/ 106 w 330"/>
                <a:gd name="T13" fmla="*/ 60 h 296"/>
                <a:gd name="T14" fmla="*/ 175 w 330"/>
                <a:gd name="T15" fmla="*/ 60 h 296"/>
                <a:gd name="T16" fmla="*/ 114 w 330"/>
                <a:gd name="T17" fmla="*/ 0 h 296"/>
                <a:gd name="T18" fmla="*/ 106 w 330"/>
                <a:gd name="T19" fmla="*/ 0 h 296"/>
                <a:gd name="T20" fmla="*/ 0 w 330"/>
                <a:gd name="T21" fmla="*/ 105 h 296"/>
                <a:gd name="T22" fmla="*/ 0 w 330"/>
                <a:gd name="T23" fmla="*/ 118 h 296"/>
                <a:gd name="T24" fmla="*/ 106 w 330"/>
                <a:gd name="T25" fmla="*/ 223 h 296"/>
                <a:gd name="T26" fmla="*/ 114 w 330"/>
                <a:gd name="T27" fmla="*/ 223 h 296"/>
                <a:gd name="T28" fmla="*/ 200 w 330"/>
                <a:gd name="T29" fmla="*/ 223 h 296"/>
                <a:gd name="T30" fmla="*/ 227 w 330"/>
                <a:gd name="T31" fmla="*/ 223 h 296"/>
                <a:gd name="T32" fmla="*/ 272 w 330"/>
                <a:gd name="T33" fmla="*/ 269 h 296"/>
                <a:gd name="T34" fmla="*/ 272 w 330"/>
                <a:gd name="T35" fmla="*/ 296 h 296"/>
                <a:gd name="T36" fmla="*/ 309 w 330"/>
                <a:gd name="T37" fmla="*/ 259 h 296"/>
                <a:gd name="T38" fmla="*/ 330 w 330"/>
                <a:gd name="T39" fmla="*/ 243 h 296"/>
                <a:gd name="T40" fmla="*/ 253 w 330"/>
                <a:gd name="T41" fmla="*/ 16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296">
                  <a:moveTo>
                    <a:pt x="253" y="166"/>
                  </a:moveTo>
                  <a:cubicBezTo>
                    <a:pt x="244" y="164"/>
                    <a:pt x="236" y="163"/>
                    <a:pt x="227" y="163"/>
                  </a:cubicBezTo>
                  <a:cubicBezTo>
                    <a:pt x="175" y="163"/>
                    <a:pt x="175" y="163"/>
                    <a:pt x="175" y="163"/>
                  </a:cubicBezTo>
                  <a:cubicBezTo>
                    <a:pt x="106" y="163"/>
                    <a:pt x="106" y="163"/>
                    <a:pt x="106" y="163"/>
                  </a:cubicBezTo>
                  <a:cubicBezTo>
                    <a:pt x="81" y="163"/>
                    <a:pt x="61" y="143"/>
                    <a:pt x="61" y="118"/>
                  </a:cubicBezTo>
                  <a:cubicBezTo>
                    <a:pt x="61" y="105"/>
                    <a:pt x="61" y="105"/>
                    <a:pt x="61" y="105"/>
                  </a:cubicBezTo>
                  <a:cubicBezTo>
                    <a:pt x="61" y="80"/>
                    <a:pt x="81" y="60"/>
                    <a:pt x="106" y="60"/>
                  </a:cubicBezTo>
                  <a:cubicBezTo>
                    <a:pt x="175" y="60"/>
                    <a:pt x="175" y="60"/>
                    <a:pt x="175" y="60"/>
                  </a:cubicBezTo>
                  <a:cubicBezTo>
                    <a:pt x="114" y="0"/>
                    <a:pt x="114" y="0"/>
                    <a:pt x="114" y="0"/>
                  </a:cubicBezTo>
                  <a:cubicBezTo>
                    <a:pt x="106" y="0"/>
                    <a:pt x="106" y="0"/>
                    <a:pt x="106" y="0"/>
                  </a:cubicBezTo>
                  <a:cubicBezTo>
                    <a:pt x="48" y="0"/>
                    <a:pt x="0" y="47"/>
                    <a:pt x="0" y="105"/>
                  </a:cubicBezTo>
                  <a:cubicBezTo>
                    <a:pt x="0" y="118"/>
                    <a:pt x="0" y="118"/>
                    <a:pt x="0" y="118"/>
                  </a:cubicBezTo>
                  <a:cubicBezTo>
                    <a:pt x="0" y="176"/>
                    <a:pt x="48" y="223"/>
                    <a:pt x="106" y="223"/>
                  </a:cubicBezTo>
                  <a:cubicBezTo>
                    <a:pt x="114" y="223"/>
                    <a:pt x="114" y="223"/>
                    <a:pt x="114" y="223"/>
                  </a:cubicBezTo>
                  <a:cubicBezTo>
                    <a:pt x="200" y="223"/>
                    <a:pt x="200" y="223"/>
                    <a:pt x="200" y="223"/>
                  </a:cubicBezTo>
                  <a:cubicBezTo>
                    <a:pt x="227" y="223"/>
                    <a:pt x="227" y="223"/>
                    <a:pt x="227" y="223"/>
                  </a:cubicBezTo>
                  <a:cubicBezTo>
                    <a:pt x="252" y="223"/>
                    <a:pt x="272" y="244"/>
                    <a:pt x="272" y="269"/>
                  </a:cubicBezTo>
                  <a:cubicBezTo>
                    <a:pt x="272" y="296"/>
                    <a:pt x="272" y="296"/>
                    <a:pt x="272" y="296"/>
                  </a:cubicBezTo>
                  <a:cubicBezTo>
                    <a:pt x="309" y="259"/>
                    <a:pt x="309" y="259"/>
                    <a:pt x="309" y="259"/>
                  </a:cubicBezTo>
                  <a:cubicBezTo>
                    <a:pt x="316" y="253"/>
                    <a:pt x="322" y="247"/>
                    <a:pt x="330" y="243"/>
                  </a:cubicBezTo>
                  <a:cubicBezTo>
                    <a:pt x="320" y="205"/>
                    <a:pt x="290" y="175"/>
                    <a:pt x="253" y="16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grpSp>
      <p:grpSp>
        <p:nvGrpSpPr>
          <p:cNvPr id="8" name="组合 11"/>
          <p:cNvGrpSpPr/>
          <p:nvPr/>
        </p:nvGrpSpPr>
        <p:grpSpPr>
          <a:xfrm>
            <a:off x="5899631" y="1635935"/>
            <a:ext cx="2153325" cy="690656"/>
            <a:chOff x="5899809" y="1707406"/>
            <a:chExt cx="2153616" cy="690656"/>
          </a:xfrm>
        </p:grpSpPr>
        <p:sp>
          <p:nvSpPr>
            <p:cNvPr id="61" name="TextBox 60"/>
            <p:cNvSpPr txBox="1"/>
            <p:nvPr/>
          </p:nvSpPr>
          <p:spPr>
            <a:xfrm>
              <a:off x="5899809" y="1710610"/>
              <a:ext cx="800080" cy="276914"/>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8" name="Content Placeholder 2"/>
            <p:cNvSpPr txBox="1"/>
            <p:nvPr/>
          </p:nvSpPr>
          <p:spPr>
            <a:xfrm>
              <a:off x="6795891" y="1707406"/>
              <a:ext cx="1257534" cy="690656"/>
            </a:xfrm>
            <a:prstGeom prst="rect">
              <a:avLst/>
            </a:prstGeom>
          </p:spPr>
          <p:txBody>
            <a:bodyPr vert="horz" lIns="68559" tIns="34279" rIns="68559" bIns="34279"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14000"/>
                </a:lnSpc>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a:t>
              </a:r>
              <a:endParaRPr lang="en-US" altLang="zh-CN" sz="800" dirty="0">
                <a:solidFill>
                  <a:schemeClr val="bg1">
                    <a:lumMod val="50000"/>
                  </a:schemeClr>
                </a:solidFill>
                <a:latin typeface="Calibri" panose="020F0502020204030204" pitchFamily="34" charset="0"/>
                <a:ea typeface="微软雅黑" panose="020B0503020204020204" pitchFamily="34" charset="-122"/>
              </a:endParaRPr>
            </a:p>
          </p:txBody>
        </p:sp>
      </p:grpSp>
      <p:grpSp>
        <p:nvGrpSpPr>
          <p:cNvPr id="9" name="组合 8"/>
          <p:cNvGrpSpPr/>
          <p:nvPr/>
        </p:nvGrpSpPr>
        <p:grpSpPr>
          <a:xfrm>
            <a:off x="3865662" y="801308"/>
            <a:ext cx="2036202" cy="690656"/>
            <a:chOff x="3865566" y="690237"/>
            <a:chExt cx="2036476" cy="690656"/>
          </a:xfrm>
        </p:grpSpPr>
        <p:sp>
          <p:nvSpPr>
            <p:cNvPr id="59" name="TextBox 58"/>
            <p:cNvSpPr txBox="1"/>
            <p:nvPr/>
          </p:nvSpPr>
          <p:spPr>
            <a:xfrm>
              <a:off x="3865566" y="698715"/>
              <a:ext cx="800080" cy="276914"/>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9" name="Content Placeholder 2"/>
            <p:cNvSpPr txBox="1"/>
            <p:nvPr/>
          </p:nvSpPr>
          <p:spPr>
            <a:xfrm>
              <a:off x="4644508" y="690237"/>
              <a:ext cx="1257534" cy="690656"/>
            </a:xfrm>
            <a:prstGeom prst="rect">
              <a:avLst/>
            </a:prstGeom>
          </p:spPr>
          <p:txBody>
            <a:bodyPr vert="horz" lIns="68559" tIns="34279" rIns="68559" bIns="34279"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14000"/>
                </a:lnSpc>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a:t>
              </a:r>
              <a:endParaRPr lang="en-US" altLang="zh-CN" sz="800" dirty="0">
                <a:solidFill>
                  <a:schemeClr val="bg1">
                    <a:lumMod val="50000"/>
                  </a:schemeClr>
                </a:solidFill>
                <a:latin typeface="Calibri" panose="020F0502020204030204" pitchFamily="34" charset="0"/>
                <a:ea typeface="微软雅黑" panose="020B0503020204020204" pitchFamily="34" charset="-122"/>
              </a:endParaRPr>
            </a:p>
          </p:txBody>
        </p:sp>
      </p:grpSp>
      <p:grpSp>
        <p:nvGrpSpPr>
          <p:cNvPr id="10" name="组合 14"/>
          <p:cNvGrpSpPr/>
          <p:nvPr/>
        </p:nvGrpSpPr>
        <p:grpSpPr>
          <a:xfrm>
            <a:off x="6406309" y="2478302"/>
            <a:ext cx="2126168" cy="690656"/>
            <a:chOff x="6406555" y="2549773"/>
            <a:chExt cx="2126455" cy="690656"/>
          </a:xfrm>
        </p:grpSpPr>
        <p:sp>
          <p:nvSpPr>
            <p:cNvPr id="62" name="TextBox 61"/>
            <p:cNvSpPr txBox="1"/>
            <p:nvPr/>
          </p:nvSpPr>
          <p:spPr>
            <a:xfrm>
              <a:off x="6406555" y="2566301"/>
              <a:ext cx="800080" cy="276914"/>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0" name="Content Placeholder 2"/>
            <p:cNvSpPr txBox="1"/>
            <p:nvPr/>
          </p:nvSpPr>
          <p:spPr>
            <a:xfrm>
              <a:off x="7275476" y="2549773"/>
              <a:ext cx="1257534" cy="690656"/>
            </a:xfrm>
            <a:prstGeom prst="rect">
              <a:avLst/>
            </a:prstGeom>
          </p:spPr>
          <p:txBody>
            <a:bodyPr vert="horz" lIns="68559" tIns="34279" rIns="68559" bIns="34279"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14000"/>
                </a:lnSpc>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a:t>
              </a:r>
              <a:endParaRPr lang="en-US" altLang="zh-CN" sz="800" dirty="0">
                <a:solidFill>
                  <a:schemeClr val="bg1">
                    <a:lumMod val="50000"/>
                  </a:schemeClr>
                </a:solidFill>
                <a:latin typeface="Calibri" panose="020F0502020204030204" pitchFamily="34" charset="0"/>
                <a:ea typeface="微软雅黑" panose="020B0503020204020204" pitchFamily="34" charset="-122"/>
              </a:endParaRPr>
            </a:p>
          </p:txBody>
        </p:sp>
      </p:grpSp>
      <p:grpSp>
        <p:nvGrpSpPr>
          <p:cNvPr id="11" name="组合 15"/>
          <p:cNvGrpSpPr/>
          <p:nvPr/>
        </p:nvGrpSpPr>
        <p:grpSpPr>
          <a:xfrm>
            <a:off x="5970678" y="3435580"/>
            <a:ext cx="2194940" cy="690656"/>
            <a:chOff x="5970866" y="3531940"/>
            <a:chExt cx="2195235" cy="690656"/>
          </a:xfrm>
        </p:grpSpPr>
        <p:sp>
          <p:nvSpPr>
            <p:cNvPr id="63" name="TextBox 62"/>
            <p:cNvSpPr txBox="1"/>
            <p:nvPr/>
          </p:nvSpPr>
          <p:spPr>
            <a:xfrm>
              <a:off x="5970866" y="3547328"/>
              <a:ext cx="800080" cy="276914"/>
            </a:xfrm>
            <a:prstGeom prst="rect">
              <a:avLst/>
            </a:prstGeom>
            <a:noFill/>
          </p:spPr>
          <p:txBody>
            <a:bodyPr wrap="non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1" name="Content Placeholder 2"/>
            <p:cNvSpPr txBox="1"/>
            <p:nvPr/>
          </p:nvSpPr>
          <p:spPr>
            <a:xfrm>
              <a:off x="6908567" y="3531940"/>
              <a:ext cx="1257534" cy="690656"/>
            </a:xfrm>
            <a:prstGeom prst="rect">
              <a:avLst/>
            </a:prstGeom>
          </p:spPr>
          <p:txBody>
            <a:bodyPr vert="horz" lIns="68559" tIns="34279" rIns="68559" bIns="34279"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14000"/>
                </a:lnSpc>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a:t>
              </a:r>
              <a:endParaRPr lang="en-US" altLang="zh-CN" sz="800" dirty="0">
                <a:solidFill>
                  <a:schemeClr val="bg1">
                    <a:lumMod val="50000"/>
                  </a:schemeClr>
                </a:solidFill>
                <a:latin typeface="Calibri" panose="020F0502020204030204" pitchFamily="34" charset="0"/>
                <a:ea typeface="微软雅黑" panose="020B0503020204020204" pitchFamily="34" charset="-122"/>
              </a:endParaRPr>
            </a:p>
          </p:txBody>
        </p:sp>
      </p:grpSp>
      <p:grpSp>
        <p:nvGrpSpPr>
          <p:cNvPr id="12" name="组合 16"/>
          <p:cNvGrpSpPr/>
          <p:nvPr/>
        </p:nvGrpSpPr>
        <p:grpSpPr>
          <a:xfrm>
            <a:off x="5002395" y="4155438"/>
            <a:ext cx="2161093" cy="611052"/>
            <a:chOff x="4883204" y="4238629"/>
            <a:chExt cx="2161384" cy="611052"/>
          </a:xfrm>
        </p:grpSpPr>
        <p:sp>
          <p:nvSpPr>
            <p:cNvPr id="64" name="TextBox 63"/>
            <p:cNvSpPr txBox="1"/>
            <p:nvPr/>
          </p:nvSpPr>
          <p:spPr>
            <a:xfrm>
              <a:off x="4883204" y="4238629"/>
              <a:ext cx="800080" cy="276913"/>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2" name="Content Placeholder 2"/>
            <p:cNvSpPr txBox="1"/>
            <p:nvPr/>
          </p:nvSpPr>
          <p:spPr>
            <a:xfrm>
              <a:off x="5787054" y="4278668"/>
              <a:ext cx="1257534" cy="571013"/>
            </a:xfrm>
            <a:prstGeom prst="rect">
              <a:avLst/>
            </a:prstGeom>
          </p:spPr>
          <p:txBody>
            <a:bodyPr vert="horz" lIns="68559" tIns="34279" rIns="68559" bIns="34279"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14000"/>
                </a:lnSpc>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a:t>
              </a:r>
              <a:endParaRPr lang="en-US" altLang="zh-CN" sz="800" dirty="0">
                <a:solidFill>
                  <a:schemeClr val="bg1">
                    <a:lumMod val="50000"/>
                  </a:schemeClr>
                </a:solidFill>
                <a:latin typeface="Calibri" panose="020F0502020204030204" pitchFamily="34" charset="0"/>
                <a:ea typeface="微软雅黑" panose="020B0503020204020204" pitchFamily="34" charset="-122"/>
              </a:endParaRPr>
            </a:p>
          </p:txBody>
        </p:sp>
      </p:grpSp>
      <p:grpSp>
        <p:nvGrpSpPr>
          <p:cNvPr id="13" name="组合 2"/>
          <p:cNvGrpSpPr/>
          <p:nvPr/>
        </p:nvGrpSpPr>
        <p:grpSpPr>
          <a:xfrm>
            <a:off x="1096653" y="3836226"/>
            <a:ext cx="2159805" cy="690656"/>
            <a:chOff x="1096183" y="3836225"/>
            <a:chExt cx="2160097" cy="690656"/>
          </a:xfrm>
        </p:grpSpPr>
        <p:sp>
          <p:nvSpPr>
            <p:cNvPr id="65" name="TextBox 64"/>
            <p:cNvSpPr txBox="1"/>
            <p:nvPr/>
          </p:nvSpPr>
          <p:spPr>
            <a:xfrm>
              <a:off x="2456200" y="3837143"/>
              <a:ext cx="800080" cy="276914"/>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3" name="Content Placeholder 2"/>
            <p:cNvSpPr txBox="1"/>
            <p:nvPr/>
          </p:nvSpPr>
          <p:spPr>
            <a:xfrm>
              <a:off x="1096183" y="3836225"/>
              <a:ext cx="1257534" cy="690656"/>
            </a:xfrm>
            <a:prstGeom prst="rect">
              <a:avLst/>
            </a:prstGeom>
          </p:spPr>
          <p:txBody>
            <a:bodyPr vert="horz" lIns="68559" tIns="34279" rIns="68559" bIns="34279"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14000"/>
                </a:lnSpc>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a:t>
              </a:r>
              <a:endParaRPr lang="en-US" altLang="zh-CN" sz="800" dirty="0">
                <a:solidFill>
                  <a:schemeClr val="bg1">
                    <a:lumMod val="50000"/>
                  </a:schemeClr>
                </a:solidFill>
                <a:latin typeface="Calibri" panose="020F0502020204030204" pitchFamily="34" charset="0"/>
                <a:ea typeface="微软雅黑" panose="020B0503020204020204" pitchFamily="34" charset="-122"/>
              </a:endParaRPr>
            </a:p>
          </p:txBody>
        </p:sp>
      </p:grpSp>
      <p:grpSp>
        <p:nvGrpSpPr>
          <p:cNvPr id="15" name="组合 3"/>
          <p:cNvGrpSpPr/>
          <p:nvPr/>
        </p:nvGrpSpPr>
        <p:grpSpPr>
          <a:xfrm>
            <a:off x="769479" y="2736007"/>
            <a:ext cx="2162253" cy="692119"/>
            <a:chOff x="768967" y="2736006"/>
            <a:chExt cx="2162544" cy="692119"/>
          </a:xfrm>
        </p:grpSpPr>
        <p:sp>
          <p:nvSpPr>
            <p:cNvPr id="66" name="TextBox 65"/>
            <p:cNvSpPr txBox="1"/>
            <p:nvPr/>
          </p:nvSpPr>
          <p:spPr>
            <a:xfrm>
              <a:off x="2131431" y="2736006"/>
              <a:ext cx="800080" cy="276913"/>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4" name="Content Placeholder 2"/>
            <p:cNvSpPr txBox="1"/>
            <p:nvPr/>
          </p:nvSpPr>
          <p:spPr>
            <a:xfrm>
              <a:off x="768967" y="2737469"/>
              <a:ext cx="1257534" cy="690656"/>
            </a:xfrm>
            <a:prstGeom prst="rect">
              <a:avLst/>
            </a:prstGeom>
          </p:spPr>
          <p:txBody>
            <a:bodyPr vert="horz" lIns="68559" tIns="34279" rIns="68559" bIns="34279"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14000"/>
                </a:lnSpc>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a:t>
              </a:r>
              <a:endParaRPr lang="en-US" altLang="zh-CN" sz="800" dirty="0">
                <a:solidFill>
                  <a:schemeClr val="bg1">
                    <a:lumMod val="50000"/>
                  </a:schemeClr>
                </a:solidFill>
                <a:latin typeface="Calibri" panose="020F0502020204030204" pitchFamily="34" charset="0"/>
                <a:ea typeface="微软雅黑" panose="020B0503020204020204" pitchFamily="34" charset="-122"/>
              </a:endParaRPr>
            </a:p>
          </p:txBody>
        </p:sp>
      </p:grpSp>
      <p:grpSp>
        <p:nvGrpSpPr>
          <p:cNvPr id="16" name="组合 5"/>
          <p:cNvGrpSpPr/>
          <p:nvPr/>
        </p:nvGrpSpPr>
        <p:grpSpPr>
          <a:xfrm>
            <a:off x="1216684" y="1652250"/>
            <a:ext cx="2009457" cy="690656"/>
            <a:chOff x="1216230" y="1652250"/>
            <a:chExt cx="2009728" cy="690656"/>
          </a:xfrm>
        </p:grpSpPr>
        <p:sp>
          <p:nvSpPr>
            <p:cNvPr id="67" name="TextBox 66"/>
            <p:cNvSpPr txBox="1"/>
            <p:nvPr/>
          </p:nvSpPr>
          <p:spPr>
            <a:xfrm>
              <a:off x="2425878" y="1664925"/>
              <a:ext cx="800080" cy="276914"/>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5" name="Content Placeholder 2"/>
            <p:cNvSpPr txBox="1"/>
            <p:nvPr/>
          </p:nvSpPr>
          <p:spPr>
            <a:xfrm>
              <a:off x="1216230" y="1652250"/>
              <a:ext cx="1257534" cy="690656"/>
            </a:xfrm>
            <a:prstGeom prst="rect">
              <a:avLst/>
            </a:prstGeom>
          </p:spPr>
          <p:txBody>
            <a:bodyPr vert="horz" lIns="68559" tIns="34279" rIns="68559" bIns="34279"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14000"/>
                </a:lnSpc>
                <a:buNone/>
              </a:pPr>
              <a:r>
                <a:rPr lang="zh-CN" altLang="en-US" sz="800" dirty="0">
                  <a:solidFill>
                    <a:schemeClr val="bg1">
                      <a:lumMod val="50000"/>
                    </a:schemeClr>
                  </a:solidFill>
                  <a:latin typeface="Calibri" panose="020F0502020204030204" pitchFamily="34" charset="0"/>
                  <a:ea typeface="微软雅黑" panose="020B0503020204020204" pitchFamily="34" charset="-122"/>
                </a:rPr>
                <a:t>您的内容打在这里，或者通过复制您的文本后</a:t>
              </a:r>
              <a:endParaRPr lang="en-US" altLang="zh-CN" sz="800" dirty="0">
                <a:solidFill>
                  <a:schemeClr val="bg1">
                    <a:lumMod val="50000"/>
                  </a:schemeClr>
                </a:solidFill>
                <a:latin typeface="Calibri" panose="020F0502020204030204" pitchFamily="34" charset="0"/>
                <a:ea typeface="微软雅黑" panose="020B0503020204020204" pitchFamily="34" charset="-122"/>
              </a:endParaRPr>
            </a:p>
          </p:txBody>
        </p:sp>
      </p:grpSp>
    </p:spTree>
    <p:extLst>
      <p:ext uri="{BB962C8B-B14F-4D97-AF65-F5344CB8AC3E}">
        <p14:creationId xmlns:p14="http://schemas.microsoft.com/office/powerpoint/2010/main" val="4101459388"/>
      </p:ext>
    </p:extLst>
  </p:cSld>
  <p:clrMapOvr>
    <a:masterClrMapping/>
  </p:clrMapOvr>
  <mc:AlternateContent xmlns:mc="http://schemas.openxmlformats.org/markup-compatibility/2006" xmlns:p15="http://schemas.microsoft.com/office/powerpoint/2012/main">
    <mc:Choice Requires="p15">
      <p:transition spd="slow" advClick="0" advTm="5000">
        <p15:prstTrans prst="fallOve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style.rotation</p:attrName>
                                        </p:attrNameLst>
                                      </p:cBhvr>
                                      <p:tavLst>
                                        <p:tav tm="0">
                                          <p:val>
                                            <p:fltVal val="720"/>
                                          </p:val>
                                        </p:tav>
                                        <p:tav tm="100000">
                                          <p:val>
                                            <p:fltVal val="0"/>
                                          </p:val>
                                        </p:tav>
                                      </p:tavLst>
                                    </p:anim>
                                    <p:anim calcmode="lin" valueType="num">
                                      <p:cBhvr>
                                        <p:cTn id="9" dur="500" fill="hold"/>
                                        <p:tgtEl>
                                          <p:spTgt spid="2"/>
                                        </p:tgtEl>
                                        <p:attrNameLst>
                                          <p:attrName>ppt_h</p:attrName>
                                        </p:attrNameLst>
                                      </p:cBhvr>
                                      <p:tavLst>
                                        <p:tav tm="0">
                                          <p:val>
                                            <p:fltVal val="0"/>
                                          </p:val>
                                        </p:tav>
                                        <p:tav tm="100000">
                                          <p:val>
                                            <p:strVal val="#ppt_h"/>
                                          </p:val>
                                        </p:tav>
                                      </p:tavLst>
                                    </p:anim>
                                    <p:anim calcmode="lin" valueType="num">
                                      <p:cBhvr>
                                        <p:cTn id="10" dur="5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inVertical)">
                                      <p:cBhvr>
                                        <p:cTn id="14" dur="250"/>
                                        <p:tgtEl>
                                          <p:spTgt spid="13"/>
                                        </p:tgtEl>
                                      </p:cBhvr>
                                    </p:animEffect>
                                  </p:childTnLst>
                                </p:cTn>
                              </p:par>
                            </p:childTnLst>
                          </p:cTn>
                        </p:par>
                        <p:par>
                          <p:cTn id="15" fill="hold">
                            <p:stCondLst>
                              <p:cond delay="750"/>
                            </p:stCondLst>
                            <p:childTnLst>
                              <p:par>
                                <p:cTn id="16" presetID="16" presetClass="entr" presetSubtype="21"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250"/>
                                        <p:tgtEl>
                                          <p:spTgt spid="15"/>
                                        </p:tgtEl>
                                      </p:cBhvr>
                                    </p:animEffect>
                                  </p:childTnLst>
                                </p:cTn>
                              </p:par>
                            </p:childTnLst>
                          </p:cTn>
                        </p:par>
                        <p:par>
                          <p:cTn id="19" fill="hold">
                            <p:stCondLst>
                              <p:cond delay="1000"/>
                            </p:stCondLst>
                            <p:childTnLst>
                              <p:par>
                                <p:cTn id="20" presetID="16" presetClass="entr" presetSubtype="21"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250"/>
                                        <p:tgtEl>
                                          <p:spTgt spid="16"/>
                                        </p:tgtEl>
                                      </p:cBhvr>
                                    </p:animEffect>
                                  </p:childTnLst>
                                </p:cTn>
                              </p:par>
                            </p:childTnLst>
                          </p:cTn>
                        </p:par>
                        <p:par>
                          <p:cTn id="23" fill="hold">
                            <p:stCondLst>
                              <p:cond delay="1250"/>
                            </p:stCondLst>
                            <p:childTnLst>
                              <p:par>
                                <p:cTn id="24" presetID="16" presetClass="entr" presetSubtype="21"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250"/>
                                        <p:tgtEl>
                                          <p:spTgt spid="9"/>
                                        </p:tgtEl>
                                      </p:cBhvr>
                                    </p:animEffect>
                                  </p:childTnLst>
                                </p:cTn>
                              </p:par>
                            </p:childTnLst>
                          </p:cTn>
                        </p:par>
                        <p:par>
                          <p:cTn id="27" fill="hold">
                            <p:stCondLst>
                              <p:cond delay="1500"/>
                            </p:stCondLst>
                            <p:childTnLst>
                              <p:par>
                                <p:cTn id="28" presetID="16" presetClass="entr" presetSubtype="21"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250"/>
                                        <p:tgtEl>
                                          <p:spTgt spid="8"/>
                                        </p:tgtEl>
                                      </p:cBhvr>
                                    </p:animEffect>
                                  </p:childTnLst>
                                </p:cTn>
                              </p:par>
                            </p:childTnLst>
                          </p:cTn>
                        </p:par>
                        <p:par>
                          <p:cTn id="31" fill="hold">
                            <p:stCondLst>
                              <p:cond delay="1750"/>
                            </p:stCondLst>
                            <p:childTnLst>
                              <p:par>
                                <p:cTn id="32" presetID="16" presetClass="entr" presetSubtype="21"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arn(inVertical)">
                                      <p:cBhvr>
                                        <p:cTn id="34" dur="250"/>
                                        <p:tgtEl>
                                          <p:spTgt spid="10"/>
                                        </p:tgtEl>
                                      </p:cBhvr>
                                    </p:animEffect>
                                  </p:childTnLst>
                                </p:cTn>
                              </p:par>
                            </p:childTnLst>
                          </p:cTn>
                        </p:par>
                        <p:par>
                          <p:cTn id="35" fill="hold">
                            <p:stCondLst>
                              <p:cond delay="2000"/>
                            </p:stCondLst>
                            <p:childTnLst>
                              <p:par>
                                <p:cTn id="36" presetID="16" presetClass="entr" presetSubtype="21"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inVertical)">
                                      <p:cBhvr>
                                        <p:cTn id="38" dur="250"/>
                                        <p:tgtEl>
                                          <p:spTgt spid="11"/>
                                        </p:tgtEl>
                                      </p:cBhvr>
                                    </p:animEffect>
                                  </p:childTnLst>
                                </p:cTn>
                              </p:par>
                            </p:childTnLst>
                          </p:cTn>
                        </p:par>
                        <p:par>
                          <p:cTn id="39" fill="hold">
                            <p:stCondLst>
                              <p:cond delay="2250"/>
                            </p:stCondLst>
                            <p:childTnLst>
                              <p:par>
                                <p:cTn id="40" presetID="16" presetClass="entr" presetSubtype="21"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1396189" y="2029037"/>
            <a:ext cx="517274" cy="1720729"/>
          </a:xfrm>
          <a:custGeom>
            <a:avLst/>
            <a:gdLst/>
            <a:ahLst/>
            <a:cxnLst/>
            <a:rect l="l" t="t" r="r" b="b"/>
            <a:pathLst>
              <a:path w="689792" h="2294305">
                <a:moveTo>
                  <a:pt x="437721" y="335982"/>
                </a:moveTo>
                <a:cubicBezTo>
                  <a:pt x="437721" y="335982"/>
                  <a:pt x="479409" y="342902"/>
                  <a:pt x="486357" y="349822"/>
                </a:cubicBezTo>
                <a:cubicBezTo>
                  <a:pt x="500253" y="349822"/>
                  <a:pt x="534992" y="356742"/>
                  <a:pt x="555836" y="377501"/>
                </a:cubicBezTo>
                <a:cubicBezTo>
                  <a:pt x="576672" y="391335"/>
                  <a:pt x="611391" y="384427"/>
                  <a:pt x="611420" y="384421"/>
                </a:cubicBezTo>
                <a:cubicBezTo>
                  <a:pt x="611420"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5"/>
                  <a:pt x="618368" y="1214787"/>
                  <a:pt x="618368" y="1214806"/>
                </a:cubicBezTo>
                <a:cubicBezTo>
                  <a:pt x="597539" y="1235550"/>
                  <a:pt x="590586" y="1249384"/>
                  <a:pt x="590576" y="1249405"/>
                </a:cubicBezTo>
                <a:cubicBezTo>
                  <a:pt x="590576" y="1311684"/>
                  <a:pt x="583628" y="1408562"/>
                  <a:pt x="583628" y="1450081"/>
                </a:cubicBezTo>
                <a:cubicBezTo>
                  <a:pt x="590576" y="1505440"/>
                  <a:pt x="576680" y="1623078"/>
                  <a:pt x="583628" y="1685357"/>
                </a:cubicBezTo>
                <a:cubicBezTo>
                  <a:pt x="590576" y="1740716"/>
                  <a:pt x="590576" y="1982911"/>
                  <a:pt x="583628" y="2059030"/>
                </a:cubicBezTo>
                <a:cubicBezTo>
                  <a:pt x="583628" y="2121309"/>
                  <a:pt x="583628" y="2117416"/>
                  <a:pt x="583628" y="2121308"/>
                </a:cubicBezTo>
                <a:cubicBezTo>
                  <a:pt x="576687" y="2142048"/>
                  <a:pt x="583614" y="2148975"/>
                  <a:pt x="583628" y="2148988"/>
                </a:cubicBezTo>
                <a:cubicBezTo>
                  <a:pt x="583628" y="2148988"/>
                  <a:pt x="583628" y="2162828"/>
                  <a:pt x="583628" y="2183587"/>
                </a:cubicBezTo>
                <a:cubicBezTo>
                  <a:pt x="583628" y="2204334"/>
                  <a:pt x="569750" y="2204347"/>
                  <a:pt x="569732" y="2204347"/>
                </a:cubicBezTo>
                <a:cubicBezTo>
                  <a:pt x="569732" y="2204347"/>
                  <a:pt x="569732" y="2204347"/>
                  <a:pt x="590576" y="2266626"/>
                </a:cubicBezTo>
                <a:cubicBezTo>
                  <a:pt x="590576" y="2266626"/>
                  <a:pt x="590576" y="2266626"/>
                  <a:pt x="591444" y="2266626"/>
                </a:cubicBezTo>
                <a:lnTo>
                  <a:pt x="597524" y="2266626"/>
                </a:lnTo>
                <a:cubicBezTo>
                  <a:pt x="597524" y="2266626"/>
                  <a:pt x="597524" y="2266626"/>
                  <a:pt x="597524" y="2287385"/>
                </a:cubicBezTo>
                <a:cubicBezTo>
                  <a:pt x="576680" y="2294305"/>
                  <a:pt x="562784" y="2294305"/>
                  <a:pt x="521096" y="2294305"/>
                </a:cubicBezTo>
                <a:cubicBezTo>
                  <a:pt x="486373" y="2294305"/>
                  <a:pt x="458591" y="2287392"/>
                  <a:pt x="458565" y="2287385"/>
                </a:cubicBezTo>
                <a:cubicBezTo>
                  <a:pt x="458565" y="2287385"/>
                  <a:pt x="458565" y="2287385"/>
                  <a:pt x="458565" y="2266626"/>
                </a:cubicBezTo>
                <a:cubicBezTo>
                  <a:pt x="458565" y="2266626"/>
                  <a:pt x="458565" y="2266626"/>
                  <a:pt x="458565" y="2265761"/>
                </a:cubicBezTo>
                <a:lnTo>
                  <a:pt x="458565" y="2259706"/>
                </a:lnTo>
                <a:cubicBezTo>
                  <a:pt x="458565" y="2259706"/>
                  <a:pt x="458565"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44669"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1"/>
                  <a:pt x="361302" y="1429364"/>
                  <a:pt x="361294" y="1429322"/>
                </a:cubicBezTo>
                <a:cubicBezTo>
                  <a:pt x="361294" y="1429322"/>
                  <a:pt x="340450" y="1574639"/>
                  <a:pt x="340450" y="1602318"/>
                </a:cubicBezTo>
                <a:cubicBezTo>
                  <a:pt x="340450" y="1629998"/>
                  <a:pt x="291814" y="1886033"/>
                  <a:pt x="291814" y="1920632"/>
                </a:cubicBezTo>
                <a:cubicBezTo>
                  <a:pt x="291814" y="1955232"/>
                  <a:pt x="319606" y="2135148"/>
                  <a:pt x="319606" y="2162828"/>
                </a:cubicBezTo>
                <a:cubicBezTo>
                  <a:pt x="319606"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43178" y="2280465"/>
                </a:cubicBezTo>
                <a:cubicBezTo>
                  <a:pt x="243178" y="2280465"/>
                  <a:pt x="243178" y="2280465"/>
                  <a:pt x="243178" y="2259706"/>
                </a:cubicBezTo>
                <a:cubicBezTo>
                  <a:pt x="243178" y="2259706"/>
                  <a:pt x="180647" y="2280465"/>
                  <a:pt x="111167" y="2287385"/>
                </a:cubicBezTo>
                <a:cubicBezTo>
                  <a:pt x="41707" y="2287385"/>
                  <a:pt x="23" y="2273554"/>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0844" y="2238946"/>
                  <a:pt x="69479" y="2245866"/>
                  <a:pt x="90323" y="2238946"/>
                </a:cubicBezTo>
                <a:cubicBezTo>
                  <a:pt x="111159" y="2232029"/>
                  <a:pt x="145879" y="2211283"/>
                  <a:pt x="145907" y="2211267"/>
                </a:cubicBezTo>
                <a:cubicBezTo>
                  <a:pt x="145907" y="2211267"/>
                  <a:pt x="145907" y="2211267"/>
                  <a:pt x="145038" y="2210402"/>
                </a:cubicBezTo>
                <a:lnTo>
                  <a:pt x="138959" y="2204347"/>
                </a:lnTo>
                <a:cubicBezTo>
                  <a:pt x="138959" y="2204347"/>
                  <a:pt x="145907" y="2197427"/>
                  <a:pt x="152855" y="2197427"/>
                </a:cubicBezTo>
                <a:cubicBezTo>
                  <a:pt x="152855" y="2190507"/>
                  <a:pt x="152855" y="2169748"/>
                  <a:pt x="145907" y="2162828"/>
                </a:cubicBezTo>
                <a:cubicBezTo>
                  <a:pt x="132011" y="2148988"/>
                  <a:pt x="166751" y="2128228"/>
                  <a:pt x="152855" y="2114389"/>
                </a:cubicBezTo>
                <a:cubicBezTo>
                  <a:pt x="145907" y="2107469"/>
                  <a:pt x="138959" y="2079789"/>
                  <a:pt x="138959" y="2045190"/>
                </a:cubicBezTo>
                <a:cubicBezTo>
                  <a:pt x="138959" y="2003671"/>
                  <a:pt x="145907" y="1713036"/>
                  <a:pt x="138959" y="1664597"/>
                </a:cubicBezTo>
                <a:cubicBezTo>
                  <a:pt x="132011" y="1616158"/>
                  <a:pt x="132011" y="1498520"/>
                  <a:pt x="125063" y="1429322"/>
                </a:cubicBezTo>
                <a:cubicBezTo>
                  <a:pt x="118116" y="1360132"/>
                  <a:pt x="111169" y="1201007"/>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4" y="854972"/>
                  <a:pt x="62531" y="778854"/>
                </a:cubicBezTo>
                <a:cubicBezTo>
                  <a:pt x="76427" y="695815"/>
                  <a:pt x="41688" y="522819"/>
                  <a:pt x="41688" y="502059"/>
                </a:cubicBezTo>
                <a:cubicBezTo>
                  <a:pt x="48636" y="481299"/>
                  <a:pt x="55584" y="474380"/>
                  <a:pt x="55584" y="453620"/>
                </a:cubicBezTo>
                <a:cubicBezTo>
                  <a:pt x="62531" y="432860"/>
                  <a:pt x="55584" y="405181"/>
                  <a:pt x="76427" y="391341"/>
                </a:cubicBezTo>
                <a:cubicBezTo>
                  <a:pt x="83371" y="391341"/>
                  <a:pt x="97253" y="391341"/>
                  <a:pt x="97271" y="391341"/>
                </a:cubicBezTo>
                <a:cubicBezTo>
                  <a:pt x="97271" y="391341"/>
                  <a:pt x="97271" y="391341"/>
                  <a:pt x="159803" y="370581"/>
                </a:cubicBezTo>
                <a:cubicBezTo>
                  <a:pt x="159803" y="370581"/>
                  <a:pt x="173699" y="363662"/>
                  <a:pt x="180647" y="363662"/>
                </a:cubicBezTo>
                <a:cubicBezTo>
                  <a:pt x="194543" y="356742"/>
                  <a:pt x="229282" y="342902"/>
                  <a:pt x="236230" y="342902"/>
                </a:cubicBezTo>
                <a:cubicBezTo>
                  <a:pt x="250121" y="335985"/>
                  <a:pt x="257069" y="356726"/>
                  <a:pt x="257074" y="356742"/>
                </a:cubicBezTo>
                <a:cubicBezTo>
                  <a:pt x="257074" y="356742"/>
                  <a:pt x="243178" y="356742"/>
                  <a:pt x="236230" y="356742"/>
                </a:cubicBezTo>
                <a:cubicBezTo>
                  <a:pt x="236230" y="363662"/>
                  <a:pt x="264022" y="412101"/>
                  <a:pt x="277918" y="460540"/>
                </a:cubicBezTo>
                <a:cubicBezTo>
                  <a:pt x="291810" y="508963"/>
                  <a:pt x="312644" y="557386"/>
                  <a:pt x="312658" y="557418"/>
                </a:cubicBezTo>
                <a:cubicBezTo>
                  <a:pt x="312658" y="557418"/>
                  <a:pt x="333502" y="502059"/>
                  <a:pt x="333502" y="495139"/>
                </a:cubicBezTo>
                <a:cubicBezTo>
                  <a:pt x="340444" y="495139"/>
                  <a:pt x="347386" y="488231"/>
                  <a:pt x="347398" y="488219"/>
                </a:cubicBezTo>
                <a:cubicBezTo>
                  <a:pt x="347398" y="488219"/>
                  <a:pt x="347398" y="488219"/>
                  <a:pt x="345661" y="488219"/>
                </a:cubicBezTo>
                <a:lnTo>
                  <a:pt x="333502" y="488219"/>
                </a:lnTo>
                <a:cubicBezTo>
                  <a:pt x="333502" y="488219"/>
                  <a:pt x="319606" y="474380"/>
                  <a:pt x="326554" y="467460"/>
                </a:cubicBezTo>
                <a:cubicBezTo>
                  <a:pt x="326554" y="460540"/>
                  <a:pt x="347398" y="425940"/>
                  <a:pt x="354346" y="425940"/>
                </a:cubicBezTo>
                <a:cubicBezTo>
                  <a:pt x="361290" y="419024"/>
                  <a:pt x="375176" y="460499"/>
                  <a:pt x="375189" y="460540"/>
                </a:cubicBezTo>
                <a:cubicBezTo>
                  <a:pt x="375189" y="467455"/>
                  <a:pt x="368250" y="481282"/>
                  <a:pt x="368242" y="481299"/>
                </a:cubicBezTo>
                <a:cubicBezTo>
                  <a:pt x="368242" y="481299"/>
                  <a:pt x="368242" y="508979"/>
                  <a:pt x="375189" y="529738"/>
                </a:cubicBezTo>
                <a:cubicBezTo>
                  <a:pt x="375189" y="550489"/>
                  <a:pt x="375189" y="564326"/>
                  <a:pt x="375189" y="564338"/>
                </a:cubicBezTo>
                <a:cubicBezTo>
                  <a:pt x="375189" y="564338"/>
                  <a:pt x="409929" y="522819"/>
                  <a:pt x="416877" y="508979"/>
                </a:cubicBezTo>
                <a:cubicBezTo>
                  <a:pt x="423825" y="495139"/>
                  <a:pt x="458565" y="419021"/>
                  <a:pt x="458565" y="384421"/>
                </a:cubicBezTo>
                <a:cubicBezTo>
                  <a:pt x="465509" y="342926"/>
                  <a:pt x="437754" y="335990"/>
                  <a:pt x="437721" y="335982"/>
                </a:cubicBezTo>
                <a:close/>
                <a:moveTo>
                  <a:pt x="337948" y="198"/>
                </a:moveTo>
                <a:cubicBezTo>
                  <a:pt x="363221" y="1594"/>
                  <a:pt x="382444" y="10005"/>
                  <a:pt x="391237" y="14708"/>
                </a:cubicBezTo>
                <a:cubicBezTo>
                  <a:pt x="393386" y="15193"/>
                  <a:pt x="395440" y="15806"/>
                  <a:pt x="397115" y="17369"/>
                </a:cubicBezTo>
                <a:cubicBezTo>
                  <a:pt x="399547" y="15061"/>
                  <a:pt x="412661" y="4582"/>
                  <a:pt x="431367" y="10780"/>
                </a:cubicBezTo>
                <a:cubicBezTo>
                  <a:pt x="445272" y="24600"/>
                  <a:pt x="466128" y="52241"/>
                  <a:pt x="466128" y="79882"/>
                </a:cubicBezTo>
                <a:cubicBezTo>
                  <a:pt x="459176" y="107523"/>
                  <a:pt x="466128" y="121344"/>
                  <a:pt x="466128" y="121344"/>
                </a:cubicBezTo>
                <a:lnTo>
                  <a:pt x="460045" y="115297"/>
                </a:lnTo>
                <a:cubicBezTo>
                  <a:pt x="459172" y="114449"/>
                  <a:pt x="457585" y="120759"/>
                  <a:pt x="455937" y="128101"/>
                </a:cubicBezTo>
                <a:cubicBezTo>
                  <a:pt x="460991" y="129268"/>
                  <a:pt x="465039" y="139860"/>
                  <a:pt x="465039" y="150452"/>
                </a:cubicBezTo>
                <a:cubicBezTo>
                  <a:pt x="465039" y="164332"/>
                  <a:pt x="465039" y="185152"/>
                  <a:pt x="465039" y="192093"/>
                </a:cubicBezTo>
                <a:cubicBezTo>
                  <a:pt x="458087" y="199033"/>
                  <a:pt x="451135" y="205973"/>
                  <a:pt x="451135" y="205973"/>
                </a:cubicBezTo>
                <a:lnTo>
                  <a:pt x="447659" y="198165"/>
                </a:lnTo>
                <a:cubicBezTo>
                  <a:pt x="445921" y="197298"/>
                  <a:pt x="444183" y="199033"/>
                  <a:pt x="444183" y="205973"/>
                </a:cubicBezTo>
                <a:cubicBezTo>
                  <a:pt x="444183" y="212913"/>
                  <a:pt x="437230" y="233734"/>
                  <a:pt x="437230" y="247614"/>
                </a:cubicBezTo>
                <a:cubicBezTo>
                  <a:pt x="430278" y="261494"/>
                  <a:pt x="423326" y="275375"/>
                  <a:pt x="423326" y="275375"/>
                </a:cubicBezTo>
                <a:cubicBezTo>
                  <a:pt x="423306" y="275395"/>
                  <a:pt x="416374" y="282345"/>
                  <a:pt x="416374" y="303135"/>
                </a:cubicBezTo>
                <a:cubicBezTo>
                  <a:pt x="416374" y="323956"/>
                  <a:pt x="360757" y="344776"/>
                  <a:pt x="360757" y="344776"/>
                </a:cubicBezTo>
                <a:cubicBezTo>
                  <a:pt x="360720" y="344769"/>
                  <a:pt x="291235" y="330890"/>
                  <a:pt x="291235" y="310075"/>
                </a:cubicBezTo>
                <a:cubicBezTo>
                  <a:pt x="291235" y="282315"/>
                  <a:pt x="284283" y="289255"/>
                  <a:pt x="284283" y="289255"/>
                </a:cubicBezTo>
                <a:cubicBezTo>
                  <a:pt x="284274" y="289236"/>
                  <a:pt x="277326" y="275361"/>
                  <a:pt x="270379" y="254554"/>
                </a:cubicBezTo>
                <a:cubicBezTo>
                  <a:pt x="263427" y="233734"/>
                  <a:pt x="256475" y="212913"/>
                  <a:pt x="256475" y="212913"/>
                </a:cubicBezTo>
                <a:cubicBezTo>
                  <a:pt x="256461" y="212940"/>
                  <a:pt x="249523" y="226787"/>
                  <a:pt x="249523" y="219853"/>
                </a:cubicBezTo>
                <a:cubicBezTo>
                  <a:pt x="242570" y="205973"/>
                  <a:pt x="242570" y="185152"/>
                  <a:pt x="235618" y="171272"/>
                </a:cubicBezTo>
                <a:cubicBezTo>
                  <a:pt x="228666" y="157392"/>
                  <a:pt x="235618" y="143511"/>
                  <a:pt x="242570" y="143511"/>
                </a:cubicBezTo>
                <a:lnTo>
                  <a:pt x="244451" y="142712"/>
                </a:lnTo>
                <a:cubicBezTo>
                  <a:pt x="244244" y="142093"/>
                  <a:pt x="243955" y="142075"/>
                  <a:pt x="243660" y="142075"/>
                </a:cubicBezTo>
                <a:lnTo>
                  <a:pt x="231493" y="139483"/>
                </a:lnTo>
                <a:cubicBezTo>
                  <a:pt x="229755" y="142050"/>
                  <a:pt x="229761" y="128254"/>
                  <a:pt x="236707" y="128254"/>
                </a:cubicBezTo>
                <a:cubicBezTo>
                  <a:pt x="243660" y="128254"/>
                  <a:pt x="243660" y="114434"/>
                  <a:pt x="243660" y="114434"/>
                </a:cubicBezTo>
                <a:cubicBezTo>
                  <a:pt x="243647" y="114447"/>
                  <a:pt x="236701" y="121344"/>
                  <a:pt x="229755" y="121344"/>
                </a:cubicBezTo>
                <a:cubicBezTo>
                  <a:pt x="229738" y="121344"/>
                  <a:pt x="222803" y="121344"/>
                  <a:pt x="222803" y="121344"/>
                </a:cubicBezTo>
                <a:cubicBezTo>
                  <a:pt x="222818" y="121336"/>
                  <a:pt x="236707" y="114422"/>
                  <a:pt x="236707" y="93703"/>
                </a:cubicBezTo>
                <a:cubicBezTo>
                  <a:pt x="236707" y="72972"/>
                  <a:pt x="243660" y="24600"/>
                  <a:pt x="299277" y="3869"/>
                </a:cubicBezTo>
                <a:cubicBezTo>
                  <a:pt x="313181" y="414"/>
                  <a:pt x="326216" y="-450"/>
                  <a:pt x="337948" y="198"/>
                </a:cubicBezTo>
                <a:close/>
              </a:path>
            </a:pathLst>
          </a:custGeom>
          <a:solidFill>
            <a:schemeClr val="accent1">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7" name="Freeform 9"/>
          <p:cNvSpPr>
            <a:spLocks/>
          </p:cNvSpPr>
          <p:nvPr/>
        </p:nvSpPr>
        <p:spPr bwMode="auto">
          <a:xfrm>
            <a:off x="2009552" y="2029037"/>
            <a:ext cx="515091" cy="1720729"/>
          </a:xfrm>
          <a:custGeom>
            <a:avLst/>
            <a:gdLst/>
            <a:ahLst/>
            <a:cxnLst/>
            <a:rect l="l" t="t" r="r" b="b"/>
            <a:pathLst>
              <a:path w="686881" h="2294305">
                <a:moveTo>
                  <a:pt x="435874" y="335982"/>
                </a:moveTo>
                <a:cubicBezTo>
                  <a:pt x="435874" y="335982"/>
                  <a:pt x="477386" y="342902"/>
                  <a:pt x="491223" y="349822"/>
                </a:cubicBezTo>
                <a:cubicBezTo>
                  <a:pt x="498141" y="349822"/>
                  <a:pt x="539653" y="356742"/>
                  <a:pt x="553491" y="377501"/>
                </a:cubicBezTo>
                <a:cubicBezTo>
                  <a:pt x="574238" y="391336"/>
                  <a:pt x="615725" y="384427"/>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3" y="802944"/>
                  <a:pt x="678026" y="799613"/>
                </a:cubicBezTo>
                <a:cubicBezTo>
                  <a:pt x="678026" y="813453"/>
                  <a:pt x="691863" y="931091"/>
                  <a:pt x="684945" y="944931"/>
                </a:cubicBezTo>
                <a:cubicBezTo>
                  <a:pt x="678026" y="965690"/>
                  <a:pt x="622677" y="1145607"/>
                  <a:pt x="615758" y="1159447"/>
                </a:cubicBezTo>
                <a:cubicBezTo>
                  <a:pt x="615758" y="1166365"/>
                  <a:pt x="615758" y="1214787"/>
                  <a:pt x="615758" y="1214806"/>
                </a:cubicBezTo>
                <a:cubicBezTo>
                  <a:pt x="595017" y="1235550"/>
                  <a:pt x="588094" y="1249385"/>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81165" y="2142040"/>
                  <a:pt x="581165" y="2148969"/>
                  <a:pt x="581165" y="2148988"/>
                </a:cubicBezTo>
                <a:cubicBezTo>
                  <a:pt x="581165" y="2148988"/>
                  <a:pt x="588084" y="2162828"/>
                  <a:pt x="581165" y="2183587"/>
                </a:cubicBezTo>
                <a:cubicBezTo>
                  <a:pt x="581165" y="2204311"/>
                  <a:pt x="574270" y="2204347"/>
                  <a:pt x="574246" y="2204347"/>
                </a:cubicBezTo>
                <a:cubicBezTo>
                  <a:pt x="574246" y="2204347"/>
                  <a:pt x="574246" y="2204347"/>
                  <a:pt x="588084" y="2266626"/>
                </a:cubicBezTo>
                <a:cubicBezTo>
                  <a:pt x="588084" y="2266626"/>
                  <a:pt x="588084" y="2266626"/>
                  <a:pt x="588948" y="2266626"/>
                </a:cubicBezTo>
                <a:lnTo>
                  <a:pt x="595002" y="2266626"/>
                </a:lnTo>
                <a:cubicBezTo>
                  <a:pt x="595002" y="2266626"/>
                  <a:pt x="595002" y="2266626"/>
                  <a:pt x="595002" y="2287385"/>
                </a:cubicBezTo>
                <a:cubicBezTo>
                  <a:pt x="574246" y="2294305"/>
                  <a:pt x="560409" y="2294305"/>
                  <a:pt x="525816" y="2294305"/>
                </a:cubicBezTo>
                <a:cubicBezTo>
                  <a:pt x="484328" y="2294305"/>
                  <a:pt x="456662" y="2287393"/>
                  <a:pt x="456630" y="2287385"/>
                </a:cubicBezTo>
                <a:cubicBezTo>
                  <a:pt x="456630" y="2287385"/>
                  <a:pt x="456630" y="2287385"/>
                  <a:pt x="456630" y="2266626"/>
                </a:cubicBezTo>
                <a:cubicBezTo>
                  <a:pt x="456630" y="2266626"/>
                  <a:pt x="456630" y="2266626"/>
                  <a:pt x="457494" y="2265761"/>
                </a:cubicBezTo>
                <a:lnTo>
                  <a:pt x="463548" y="2259706"/>
                </a:lnTo>
                <a:cubicBezTo>
                  <a:pt x="463548" y="2259706"/>
                  <a:pt x="463548" y="2259706"/>
                  <a:pt x="463548" y="2232026"/>
                </a:cubicBezTo>
                <a:cubicBezTo>
                  <a:pt x="463548" y="2232026"/>
                  <a:pt x="463548" y="2232026"/>
                  <a:pt x="463548" y="2231161"/>
                </a:cubicBezTo>
                <a:lnTo>
                  <a:pt x="463548" y="2225106"/>
                </a:lnTo>
                <a:cubicBezTo>
                  <a:pt x="463548" y="2225106"/>
                  <a:pt x="463548" y="2225106"/>
                  <a:pt x="462684" y="2224241"/>
                </a:cubicBezTo>
                <a:lnTo>
                  <a:pt x="456630" y="2218187"/>
                </a:lnTo>
                <a:cubicBezTo>
                  <a:pt x="456630" y="2218187"/>
                  <a:pt x="456630" y="2218187"/>
                  <a:pt x="455765" y="2218187"/>
                </a:cubicBezTo>
                <a:lnTo>
                  <a:pt x="449711" y="2218187"/>
                </a:lnTo>
                <a:cubicBezTo>
                  <a:pt x="449711" y="2211267"/>
                  <a:pt x="463548" y="2197427"/>
                  <a:pt x="449711" y="2190507"/>
                </a:cubicBezTo>
                <a:cubicBezTo>
                  <a:pt x="435874" y="2190507"/>
                  <a:pt x="428955" y="2155908"/>
                  <a:pt x="428955" y="2135148"/>
                </a:cubicBezTo>
                <a:cubicBezTo>
                  <a:pt x="428955" y="2107469"/>
                  <a:pt x="408199" y="1941392"/>
                  <a:pt x="401281" y="1872193"/>
                </a:cubicBezTo>
                <a:cubicBezTo>
                  <a:pt x="387443" y="1796075"/>
                  <a:pt x="394362" y="1650757"/>
                  <a:pt x="387443" y="1588479"/>
                </a:cubicBezTo>
                <a:cubicBezTo>
                  <a:pt x="380526" y="1533130"/>
                  <a:pt x="366693" y="1429361"/>
                  <a:pt x="366688" y="1429322"/>
                </a:cubicBezTo>
                <a:cubicBezTo>
                  <a:pt x="366688" y="1429322"/>
                  <a:pt x="339013" y="1574639"/>
                  <a:pt x="339013" y="1602318"/>
                </a:cubicBezTo>
                <a:cubicBezTo>
                  <a:pt x="339013" y="1629998"/>
                  <a:pt x="290583" y="1886033"/>
                  <a:pt x="290583" y="1920632"/>
                </a:cubicBezTo>
                <a:cubicBezTo>
                  <a:pt x="290583" y="1955232"/>
                  <a:pt x="318257" y="2135148"/>
                  <a:pt x="325176" y="2162828"/>
                </a:cubicBezTo>
                <a:cubicBezTo>
                  <a:pt x="325176" y="2183587"/>
                  <a:pt x="325176" y="2225106"/>
                  <a:pt x="325176" y="2232026"/>
                </a:cubicBezTo>
                <a:cubicBezTo>
                  <a:pt x="325176" y="2238938"/>
                  <a:pt x="332077" y="2245849"/>
                  <a:pt x="332094" y="2245866"/>
                </a:cubicBezTo>
                <a:cubicBezTo>
                  <a:pt x="332094" y="2245866"/>
                  <a:pt x="332094" y="2245866"/>
                  <a:pt x="332094" y="2266626"/>
                </a:cubicBezTo>
                <a:cubicBezTo>
                  <a:pt x="332094" y="2266626"/>
                  <a:pt x="332094" y="2266626"/>
                  <a:pt x="249071" y="2280465"/>
                </a:cubicBezTo>
                <a:cubicBezTo>
                  <a:pt x="249071" y="2280465"/>
                  <a:pt x="249071" y="2280465"/>
                  <a:pt x="249071" y="2259706"/>
                </a:cubicBezTo>
                <a:cubicBezTo>
                  <a:pt x="249071" y="2259706"/>
                  <a:pt x="179884" y="2280465"/>
                  <a:pt x="110698" y="2287385"/>
                </a:cubicBezTo>
                <a:cubicBezTo>
                  <a:pt x="41531" y="2287385"/>
                  <a:pt x="23" y="2273554"/>
                  <a:pt x="0" y="2273546"/>
                </a:cubicBezTo>
                <a:cubicBezTo>
                  <a:pt x="0" y="2273546"/>
                  <a:pt x="0" y="2273546"/>
                  <a:pt x="0" y="2272681"/>
                </a:cubicBezTo>
                <a:lnTo>
                  <a:pt x="0" y="2266626"/>
                </a:lnTo>
                <a:cubicBezTo>
                  <a:pt x="0" y="2266626"/>
                  <a:pt x="0" y="2266626"/>
                  <a:pt x="865" y="2266626"/>
                </a:cubicBezTo>
                <a:lnTo>
                  <a:pt x="6919" y="2266626"/>
                </a:lnTo>
                <a:cubicBezTo>
                  <a:pt x="6919" y="2266626"/>
                  <a:pt x="6919" y="2245866"/>
                  <a:pt x="13837" y="2245866"/>
                </a:cubicBezTo>
                <a:cubicBezTo>
                  <a:pt x="27674" y="2238946"/>
                  <a:pt x="69186" y="2245866"/>
                  <a:pt x="96861" y="2238946"/>
                </a:cubicBezTo>
                <a:cubicBezTo>
                  <a:pt x="117608" y="2232029"/>
                  <a:pt x="145267" y="2211285"/>
                  <a:pt x="145291" y="2211267"/>
                </a:cubicBezTo>
                <a:cubicBezTo>
                  <a:pt x="145291" y="2211267"/>
                  <a:pt x="145291" y="2211267"/>
                  <a:pt x="144426" y="2210402"/>
                </a:cubicBezTo>
                <a:lnTo>
                  <a:pt x="138372" y="2204347"/>
                </a:lnTo>
                <a:cubicBezTo>
                  <a:pt x="138372" y="2204347"/>
                  <a:pt x="145291" y="2197427"/>
                  <a:pt x="152210" y="2197427"/>
                </a:cubicBezTo>
                <a:cubicBezTo>
                  <a:pt x="159128" y="2190507"/>
                  <a:pt x="152210" y="2169748"/>
                  <a:pt x="145291" y="2162828"/>
                </a:cubicBezTo>
                <a:cubicBezTo>
                  <a:pt x="138372"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8" y="1360132"/>
                  <a:pt x="110700" y="1201009"/>
                  <a:pt x="110698" y="1200966"/>
                </a:cubicBezTo>
                <a:cubicBezTo>
                  <a:pt x="110698" y="1200966"/>
                  <a:pt x="110698" y="1200966"/>
                  <a:pt x="89942" y="1194046"/>
                </a:cubicBezTo>
                <a:cubicBezTo>
                  <a:pt x="89942" y="1194046"/>
                  <a:pt x="76105" y="1194046"/>
                  <a:pt x="76105" y="1180206"/>
                </a:cubicBezTo>
                <a:cubicBezTo>
                  <a:pt x="69186" y="1166366"/>
                  <a:pt x="62268" y="1069488"/>
                  <a:pt x="69186" y="1034889"/>
                </a:cubicBezTo>
                <a:cubicBezTo>
                  <a:pt x="76105" y="1000290"/>
                  <a:pt x="55349" y="854972"/>
                  <a:pt x="69186" y="778854"/>
                </a:cubicBezTo>
                <a:cubicBezTo>
                  <a:pt x="76105" y="695815"/>
                  <a:pt x="41512" y="522819"/>
                  <a:pt x="48430" y="502059"/>
                </a:cubicBezTo>
                <a:cubicBezTo>
                  <a:pt x="48430" y="481299"/>
                  <a:pt x="55349" y="474380"/>
                  <a:pt x="62268" y="453620"/>
                </a:cubicBezTo>
                <a:cubicBezTo>
                  <a:pt x="62268" y="432860"/>
                  <a:pt x="62268" y="405181"/>
                  <a:pt x="76105" y="391341"/>
                </a:cubicBezTo>
                <a:cubicBezTo>
                  <a:pt x="83019" y="391341"/>
                  <a:pt x="96845" y="391341"/>
                  <a:pt x="96861" y="391341"/>
                </a:cubicBezTo>
                <a:cubicBezTo>
                  <a:pt x="96861" y="391341"/>
                  <a:pt x="96861" y="391341"/>
                  <a:pt x="166047" y="370581"/>
                </a:cubicBezTo>
                <a:cubicBezTo>
                  <a:pt x="166047" y="370581"/>
                  <a:pt x="172966" y="363662"/>
                  <a:pt x="186803" y="363662"/>
                </a:cubicBezTo>
                <a:cubicBezTo>
                  <a:pt x="193722" y="356742"/>
                  <a:pt x="228315" y="342902"/>
                  <a:pt x="242152" y="342902"/>
                </a:cubicBezTo>
                <a:cubicBezTo>
                  <a:pt x="249066" y="335987"/>
                  <a:pt x="255980" y="356712"/>
                  <a:pt x="255989" y="356742"/>
                </a:cubicBezTo>
                <a:cubicBezTo>
                  <a:pt x="255989" y="356742"/>
                  <a:pt x="242175" y="356742"/>
                  <a:pt x="242152" y="356742"/>
                </a:cubicBezTo>
                <a:cubicBezTo>
                  <a:pt x="235234" y="363662"/>
                  <a:pt x="262908" y="412101"/>
                  <a:pt x="276745" y="460540"/>
                </a:cubicBezTo>
                <a:cubicBezTo>
                  <a:pt x="290578" y="508961"/>
                  <a:pt x="311323" y="557383"/>
                  <a:pt x="311338" y="557418"/>
                </a:cubicBezTo>
                <a:cubicBezTo>
                  <a:pt x="311338" y="557418"/>
                  <a:pt x="332094" y="502059"/>
                  <a:pt x="339013" y="495139"/>
                </a:cubicBezTo>
                <a:cubicBezTo>
                  <a:pt x="339013" y="495139"/>
                  <a:pt x="352827" y="488231"/>
                  <a:pt x="352850" y="488219"/>
                </a:cubicBezTo>
                <a:cubicBezTo>
                  <a:pt x="352850" y="488219"/>
                  <a:pt x="352850" y="488219"/>
                  <a:pt x="332094" y="488219"/>
                </a:cubicBezTo>
                <a:cubicBezTo>
                  <a:pt x="332094" y="488219"/>
                  <a:pt x="325176" y="474380"/>
                  <a:pt x="325176" y="467460"/>
                </a:cubicBezTo>
                <a:cubicBezTo>
                  <a:pt x="325176" y="460540"/>
                  <a:pt x="345932" y="425940"/>
                  <a:pt x="352850" y="425940"/>
                </a:cubicBezTo>
                <a:cubicBezTo>
                  <a:pt x="359765" y="419024"/>
                  <a:pt x="380503" y="460497"/>
                  <a:pt x="380525" y="460540"/>
                </a:cubicBezTo>
                <a:cubicBezTo>
                  <a:pt x="380525" y="467456"/>
                  <a:pt x="366703" y="481284"/>
                  <a:pt x="366688" y="481299"/>
                </a:cubicBezTo>
                <a:cubicBezTo>
                  <a:pt x="366688" y="481299"/>
                  <a:pt x="373606" y="508979"/>
                  <a:pt x="373606" y="529738"/>
                </a:cubicBezTo>
                <a:cubicBezTo>
                  <a:pt x="373606" y="550488"/>
                  <a:pt x="380518" y="564325"/>
                  <a:pt x="380525" y="564338"/>
                </a:cubicBezTo>
                <a:cubicBezTo>
                  <a:pt x="380525" y="564338"/>
                  <a:pt x="408199" y="522819"/>
                  <a:pt x="415118" y="508979"/>
                </a:cubicBezTo>
                <a:cubicBezTo>
                  <a:pt x="422037" y="495139"/>
                  <a:pt x="456630" y="419021"/>
                  <a:pt x="463548" y="384421"/>
                </a:cubicBezTo>
                <a:cubicBezTo>
                  <a:pt x="463548" y="342921"/>
                  <a:pt x="435899" y="335988"/>
                  <a:pt x="435874" y="335982"/>
                </a:cubicBezTo>
                <a:close/>
                <a:moveTo>
                  <a:pt x="337948" y="198"/>
                </a:moveTo>
                <a:cubicBezTo>
                  <a:pt x="363174" y="1591"/>
                  <a:pt x="382373" y="9973"/>
                  <a:pt x="391189" y="14681"/>
                </a:cubicBezTo>
                <a:cubicBezTo>
                  <a:pt x="393415" y="15113"/>
                  <a:pt x="395535" y="15727"/>
                  <a:pt x="397298" y="17253"/>
                </a:cubicBezTo>
                <a:cubicBezTo>
                  <a:pt x="400070" y="14651"/>
                  <a:pt x="413032" y="4705"/>
                  <a:pt x="431367" y="10780"/>
                </a:cubicBezTo>
                <a:cubicBezTo>
                  <a:pt x="452224" y="24600"/>
                  <a:pt x="466128" y="52241"/>
                  <a:pt x="466128" y="79882"/>
                </a:cubicBezTo>
                <a:cubicBezTo>
                  <a:pt x="459176" y="107523"/>
                  <a:pt x="466128" y="121344"/>
                  <a:pt x="466128" y="121344"/>
                </a:cubicBezTo>
                <a:lnTo>
                  <a:pt x="460045" y="115297"/>
                </a:lnTo>
                <a:cubicBezTo>
                  <a:pt x="459171" y="114454"/>
                  <a:pt x="456916" y="123419"/>
                  <a:pt x="455017" y="132418"/>
                </a:cubicBezTo>
                <a:cubicBezTo>
                  <a:pt x="456113" y="131603"/>
                  <a:pt x="457100" y="130617"/>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1" y="233734"/>
                  <a:pt x="437231" y="247614"/>
                </a:cubicBezTo>
                <a:cubicBezTo>
                  <a:pt x="430279" y="261494"/>
                  <a:pt x="423327" y="275375"/>
                  <a:pt x="423327" y="275375"/>
                </a:cubicBezTo>
                <a:cubicBezTo>
                  <a:pt x="423306" y="275395"/>
                  <a:pt x="416375" y="282346"/>
                  <a:pt x="416375" y="303135"/>
                </a:cubicBezTo>
                <a:cubicBezTo>
                  <a:pt x="416375" y="323956"/>
                  <a:pt x="360758" y="344776"/>
                  <a:pt x="360758" y="344776"/>
                </a:cubicBezTo>
                <a:cubicBezTo>
                  <a:pt x="360715" y="344768"/>
                  <a:pt x="291236" y="330890"/>
                  <a:pt x="291236" y="310075"/>
                </a:cubicBezTo>
                <a:cubicBezTo>
                  <a:pt x="291236" y="296195"/>
                  <a:pt x="291236" y="290990"/>
                  <a:pt x="291236" y="289255"/>
                </a:cubicBezTo>
                <a:cubicBezTo>
                  <a:pt x="291221" y="289239"/>
                  <a:pt x="277328" y="275363"/>
                  <a:pt x="270380" y="254554"/>
                </a:cubicBezTo>
                <a:cubicBezTo>
                  <a:pt x="263428" y="233734"/>
                  <a:pt x="263428" y="212913"/>
                  <a:pt x="263428" y="212913"/>
                </a:cubicBezTo>
                <a:cubicBezTo>
                  <a:pt x="263414" y="212942"/>
                  <a:pt x="256468" y="226786"/>
                  <a:pt x="249524" y="219853"/>
                </a:cubicBezTo>
                <a:cubicBezTo>
                  <a:pt x="242571" y="205973"/>
                  <a:pt x="242571" y="185152"/>
                  <a:pt x="235619" y="171272"/>
                </a:cubicBezTo>
                <a:cubicBezTo>
                  <a:pt x="228667" y="157392"/>
                  <a:pt x="235619" y="143511"/>
                  <a:pt x="242571" y="143511"/>
                </a:cubicBezTo>
                <a:lnTo>
                  <a:pt x="244562" y="142802"/>
                </a:lnTo>
                <a:cubicBezTo>
                  <a:pt x="244335" y="142100"/>
                  <a:pt x="244001" y="142075"/>
                  <a:pt x="243660" y="142075"/>
                </a:cubicBezTo>
                <a:cubicBezTo>
                  <a:pt x="236707" y="135164"/>
                  <a:pt x="229755" y="142075"/>
                  <a:pt x="229755" y="142075"/>
                </a:cubicBezTo>
                <a:cubicBezTo>
                  <a:pt x="229755" y="142038"/>
                  <a:pt x="229764" y="128254"/>
                  <a:pt x="236707" y="128254"/>
                </a:cubicBezTo>
                <a:cubicBezTo>
                  <a:pt x="243660" y="128254"/>
                  <a:pt x="243660" y="114434"/>
                  <a:pt x="243660" y="114434"/>
                </a:cubicBezTo>
                <a:cubicBezTo>
                  <a:pt x="243647" y="114447"/>
                  <a:pt x="236701" y="121344"/>
                  <a:pt x="229755" y="121344"/>
                </a:cubicBezTo>
                <a:cubicBezTo>
                  <a:pt x="229730" y="121344"/>
                  <a:pt x="222803" y="121344"/>
                  <a:pt x="222803" y="121344"/>
                </a:cubicBezTo>
                <a:cubicBezTo>
                  <a:pt x="222831" y="121330"/>
                  <a:pt x="236707" y="114412"/>
                  <a:pt x="236707" y="93703"/>
                </a:cubicBezTo>
                <a:cubicBezTo>
                  <a:pt x="236707" y="72972"/>
                  <a:pt x="243660" y="24600"/>
                  <a:pt x="299277" y="3869"/>
                </a:cubicBezTo>
                <a:cubicBezTo>
                  <a:pt x="313181" y="414"/>
                  <a:pt x="326216" y="-450"/>
                  <a:pt x="337948" y="198"/>
                </a:cubicBezTo>
                <a:close/>
              </a:path>
            </a:pathLst>
          </a:custGeom>
          <a:solidFill>
            <a:schemeClr val="accent2">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1" name="Freeform 12"/>
          <p:cNvSpPr>
            <a:spLocks/>
          </p:cNvSpPr>
          <p:nvPr/>
        </p:nvSpPr>
        <p:spPr bwMode="auto">
          <a:xfrm>
            <a:off x="2622909" y="2029037"/>
            <a:ext cx="521282" cy="1720729"/>
          </a:xfrm>
          <a:custGeom>
            <a:avLst/>
            <a:gdLst/>
            <a:ahLst/>
            <a:cxnLst/>
            <a:rect l="l" t="t" r="r" b="b"/>
            <a:pathLst>
              <a:path w="695136" h="2294305">
                <a:moveTo>
                  <a:pt x="443981" y="335982"/>
                </a:moveTo>
                <a:cubicBezTo>
                  <a:pt x="443981" y="335982"/>
                  <a:pt x="478667"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15" y="1235550"/>
                  <a:pt x="589673" y="1249384"/>
                  <a:pt x="589663" y="1249405"/>
                </a:cubicBezTo>
                <a:cubicBezTo>
                  <a:pt x="596600" y="1311684"/>
                  <a:pt x="582726" y="1408562"/>
                  <a:pt x="589663" y="1450081"/>
                </a:cubicBezTo>
                <a:cubicBezTo>
                  <a:pt x="589663" y="1505440"/>
                  <a:pt x="575788" y="1623078"/>
                  <a:pt x="582726"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3" y="2204326"/>
                  <a:pt x="575802" y="2204347"/>
                  <a:pt x="575788" y="2204347"/>
                </a:cubicBezTo>
                <a:cubicBezTo>
                  <a:pt x="575788" y="2204347"/>
                  <a:pt x="575788" y="2204347"/>
                  <a:pt x="589663" y="2266626"/>
                </a:cubicBezTo>
                <a:cubicBezTo>
                  <a:pt x="589663" y="2266626"/>
                  <a:pt x="589663" y="2266626"/>
                  <a:pt x="590530" y="2266626"/>
                </a:cubicBezTo>
                <a:lnTo>
                  <a:pt x="596600" y="2266626"/>
                </a:lnTo>
                <a:cubicBezTo>
                  <a:pt x="596600" y="2266626"/>
                  <a:pt x="596600" y="2266626"/>
                  <a:pt x="596600" y="2287385"/>
                </a:cubicBezTo>
                <a:cubicBezTo>
                  <a:pt x="575788" y="2294305"/>
                  <a:pt x="561914" y="2294305"/>
                  <a:pt x="527228" y="2294305"/>
                </a:cubicBezTo>
                <a:cubicBezTo>
                  <a:pt x="485624" y="2294305"/>
                  <a:pt x="457881" y="2287392"/>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1" y="2190507"/>
                  <a:pt x="437044" y="2155908"/>
                  <a:pt x="437044" y="2135148"/>
                </a:cubicBezTo>
                <a:cubicBezTo>
                  <a:pt x="437044" y="2107469"/>
                  <a:pt x="416233" y="1941392"/>
                  <a:pt x="402358" y="1872193"/>
                </a:cubicBezTo>
                <a:cubicBezTo>
                  <a:pt x="388484" y="1796075"/>
                  <a:pt x="402358" y="1650757"/>
                  <a:pt x="388484" y="1588479"/>
                </a:cubicBezTo>
                <a:cubicBezTo>
                  <a:pt x="381548" y="1533131"/>
                  <a:pt x="367678" y="1429363"/>
                  <a:pt x="367672" y="1429322"/>
                </a:cubicBezTo>
                <a:cubicBezTo>
                  <a:pt x="367672" y="1429322"/>
                  <a:pt x="339923" y="1574639"/>
                  <a:pt x="339923" y="1602318"/>
                </a:cubicBezTo>
                <a:cubicBezTo>
                  <a:pt x="339923" y="1629998"/>
                  <a:pt x="291363" y="1886033"/>
                  <a:pt x="291363" y="1920632"/>
                </a:cubicBezTo>
                <a:cubicBezTo>
                  <a:pt x="291363" y="1955232"/>
                  <a:pt x="319112"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84" y="2287385"/>
                  <a:pt x="37" y="2273556"/>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70" y="1429322"/>
                </a:cubicBezTo>
                <a:cubicBezTo>
                  <a:pt x="117933" y="1360132"/>
                  <a:pt x="110997" y="1201008"/>
                  <a:pt x="110995" y="1200966"/>
                </a:cubicBezTo>
                <a:cubicBezTo>
                  <a:pt x="110995" y="1200966"/>
                  <a:pt x="110995" y="1200966"/>
                  <a:pt x="90184" y="1194046"/>
                </a:cubicBezTo>
                <a:cubicBezTo>
                  <a:pt x="90184"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0" y="391341"/>
                  <a:pt x="97097" y="391341"/>
                  <a:pt x="97121" y="391341"/>
                </a:cubicBezTo>
                <a:cubicBezTo>
                  <a:pt x="97121" y="391341"/>
                  <a:pt x="97121" y="391341"/>
                  <a:pt x="166493" y="370581"/>
                </a:cubicBezTo>
                <a:cubicBezTo>
                  <a:pt x="166493" y="370581"/>
                  <a:pt x="173430" y="363662"/>
                  <a:pt x="187304" y="363662"/>
                </a:cubicBezTo>
                <a:cubicBezTo>
                  <a:pt x="201179" y="356742"/>
                  <a:pt x="228928" y="342902"/>
                  <a:pt x="242802" y="342902"/>
                </a:cubicBezTo>
                <a:cubicBezTo>
                  <a:pt x="249735" y="335987"/>
                  <a:pt x="256667" y="356712"/>
                  <a:pt x="256677" y="356742"/>
                </a:cubicBezTo>
                <a:cubicBezTo>
                  <a:pt x="256677" y="356742"/>
                  <a:pt x="242830" y="356742"/>
                  <a:pt x="242802" y="356742"/>
                </a:cubicBezTo>
                <a:cubicBezTo>
                  <a:pt x="235865" y="363662"/>
                  <a:pt x="263614" y="412101"/>
                  <a:pt x="277488" y="460540"/>
                </a:cubicBezTo>
                <a:cubicBezTo>
                  <a:pt x="291359" y="508964"/>
                  <a:pt x="319095" y="557388"/>
                  <a:pt x="319112" y="557418"/>
                </a:cubicBezTo>
                <a:cubicBezTo>
                  <a:pt x="319112" y="557418"/>
                  <a:pt x="332986" y="502059"/>
                  <a:pt x="339923" y="495139"/>
                </a:cubicBezTo>
                <a:cubicBezTo>
                  <a:pt x="346852" y="495139"/>
                  <a:pt x="353780"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5" y="522819"/>
                  <a:pt x="416233" y="508979"/>
                </a:cubicBezTo>
                <a:cubicBezTo>
                  <a:pt x="423170" y="495139"/>
                  <a:pt x="464793" y="419021"/>
                  <a:pt x="464793" y="384421"/>
                </a:cubicBezTo>
                <a:cubicBezTo>
                  <a:pt x="464793" y="342929"/>
                  <a:pt x="444009" y="335991"/>
                  <a:pt x="443981" y="335982"/>
                </a:cubicBezTo>
                <a:close/>
                <a:moveTo>
                  <a:pt x="344369" y="198"/>
                </a:moveTo>
                <a:cubicBezTo>
                  <a:pt x="379411" y="2142"/>
                  <a:pt x="402773" y="17690"/>
                  <a:pt x="402773" y="17690"/>
                </a:cubicBezTo>
                <a:cubicBezTo>
                  <a:pt x="402787" y="17662"/>
                  <a:pt x="409716" y="3877"/>
                  <a:pt x="430461" y="10780"/>
                </a:cubicBezTo>
                <a:cubicBezTo>
                  <a:pt x="451226" y="24600"/>
                  <a:pt x="471992" y="52241"/>
                  <a:pt x="465070" y="79882"/>
                </a:cubicBezTo>
                <a:cubicBezTo>
                  <a:pt x="458148" y="107523"/>
                  <a:pt x="471992" y="121344"/>
                  <a:pt x="471992" y="121344"/>
                </a:cubicBezTo>
                <a:lnTo>
                  <a:pt x="459879" y="115297"/>
                </a:lnTo>
                <a:cubicBezTo>
                  <a:pt x="458142" y="114458"/>
                  <a:pt x="455156" y="126386"/>
                  <a:pt x="453160" y="136534"/>
                </a:cubicBezTo>
                <a:cubicBezTo>
                  <a:pt x="453947" y="134555"/>
                  <a:pt x="455545" y="132093"/>
                  <a:pt x="458023" y="129631"/>
                </a:cubicBezTo>
                <a:cubicBezTo>
                  <a:pt x="461078" y="129631"/>
                  <a:pt x="465007" y="140041"/>
                  <a:pt x="465007" y="150452"/>
                </a:cubicBezTo>
                <a:cubicBezTo>
                  <a:pt x="465007" y="164332"/>
                  <a:pt x="465007" y="185152"/>
                  <a:pt x="465007" y="192093"/>
                </a:cubicBezTo>
                <a:cubicBezTo>
                  <a:pt x="465007" y="199033"/>
                  <a:pt x="451039" y="205973"/>
                  <a:pt x="451039" y="205973"/>
                </a:cubicBezTo>
                <a:lnTo>
                  <a:pt x="447546" y="198165"/>
                </a:lnTo>
                <a:cubicBezTo>
                  <a:pt x="445800" y="197298"/>
                  <a:pt x="444054" y="199033"/>
                  <a:pt x="444054" y="205973"/>
                </a:cubicBezTo>
                <a:cubicBezTo>
                  <a:pt x="444054" y="212913"/>
                  <a:pt x="437070" y="233734"/>
                  <a:pt x="437070" y="247614"/>
                </a:cubicBezTo>
                <a:cubicBezTo>
                  <a:pt x="430086" y="261494"/>
                  <a:pt x="423102" y="275375"/>
                  <a:pt x="423102" y="275375"/>
                </a:cubicBezTo>
                <a:cubicBezTo>
                  <a:pt x="423102" y="275399"/>
                  <a:pt x="423102" y="282351"/>
                  <a:pt x="423102" y="303135"/>
                </a:cubicBezTo>
                <a:cubicBezTo>
                  <a:pt x="423102" y="323956"/>
                  <a:pt x="360244" y="344776"/>
                  <a:pt x="360244" y="344776"/>
                </a:cubicBezTo>
                <a:cubicBezTo>
                  <a:pt x="360190" y="344765"/>
                  <a:pt x="290403" y="330888"/>
                  <a:pt x="290403" y="310075"/>
                </a:cubicBezTo>
                <a:cubicBezTo>
                  <a:pt x="290403" y="296195"/>
                  <a:pt x="290403" y="290990"/>
                  <a:pt x="290403" y="289255"/>
                </a:cubicBezTo>
                <a:cubicBezTo>
                  <a:pt x="290386" y="289238"/>
                  <a:pt x="276430" y="275362"/>
                  <a:pt x="269450" y="254554"/>
                </a:cubicBezTo>
                <a:cubicBezTo>
                  <a:pt x="262466" y="233734"/>
                  <a:pt x="262466" y="212913"/>
                  <a:pt x="262466" y="212913"/>
                </a:cubicBezTo>
                <a:cubicBezTo>
                  <a:pt x="262452" y="212941"/>
                  <a:pt x="255474" y="226786"/>
                  <a:pt x="248497" y="219853"/>
                </a:cubicBezTo>
                <a:cubicBezTo>
                  <a:pt x="241513" y="205973"/>
                  <a:pt x="241513" y="185152"/>
                  <a:pt x="234529" y="171272"/>
                </a:cubicBezTo>
                <a:cubicBezTo>
                  <a:pt x="234529" y="157392"/>
                  <a:pt x="234529" y="143511"/>
                  <a:pt x="241513" y="143511"/>
                </a:cubicBezTo>
                <a:lnTo>
                  <a:pt x="244469" y="142804"/>
                </a:lnTo>
                <a:cubicBezTo>
                  <a:pt x="244244" y="142100"/>
                  <a:pt x="243910"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53" y="114449"/>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69" y="198"/>
                </a:cubicBezTo>
                <a:close/>
              </a:path>
            </a:pathLst>
          </a:custGeom>
          <a:solidFill>
            <a:schemeClr val="accent3">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3" name="Freeform 15"/>
          <p:cNvSpPr>
            <a:spLocks/>
          </p:cNvSpPr>
          <p:nvPr/>
        </p:nvSpPr>
        <p:spPr bwMode="auto">
          <a:xfrm>
            <a:off x="3236268" y="2029037"/>
            <a:ext cx="519494" cy="1720729"/>
          </a:xfrm>
          <a:custGeom>
            <a:avLst/>
            <a:gdLst/>
            <a:ahLst/>
            <a:cxnLst/>
            <a:rect l="l" t="t" r="r" b="b"/>
            <a:pathLst>
              <a:path w="692752" h="2294305">
                <a:moveTo>
                  <a:pt x="442124" y="335982"/>
                </a:moveTo>
                <a:cubicBezTo>
                  <a:pt x="442124" y="335982"/>
                  <a:pt x="476665" y="342902"/>
                  <a:pt x="490481" y="349822"/>
                </a:cubicBezTo>
                <a:cubicBezTo>
                  <a:pt x="504297" y="349822"/>
                  <a:pt x="538838" y="356742"/>
                  <a:pt x="559563" y="377501"/>
                </a:cubicBezTo>
                <a:cubicBezTo>
                  <a:pt x="580277" y="391335"/>
                  <a:pt x="614796" y="384428"/>
                  <a:pt x="614828" y="384421"/>
                </a:cubicBezTo>
                <a:cubicBezTo>
                  <a:pt x="614828" y="384421"/>
                  <a:pt x="670094" y="405181"/>
                  <a:pt x="670094" y="412101"/>
                </a:cubicBezTo>
                <a:cubicBezTo>
                  <a:pt x="677002" y="419021"/>
                  <a:pt x="670094" y="474380"/>
                  <a:pt x="677002" y="515899"/>
                </a:cubicBezTo>
                <a:cubicBezTo>
                  <a:pt x="677002" y="515899"/>
                  <a:pt x="677002" y="654296"/>
                  <a:pt x="677002" y="744254"/>
                </a:cubicBezTo>
                <a:cubicBezTo>
                  <a:pt x="677002" y="819070"/>
                  <a:pt x="681780" y="802946"/>
                  <a:pt x="683910" y="799613"/>
                </a:cubicBezTo>
                <a:cubicBezTo>
                  <a:pt x="683910" y="813453"/>
                  <a:pt x="697726" y="931091"/>
                  <a:pt x="690818" y="944931"/>
                </a:cubicBezTo>
                <a:cubicBezTo>
                  <a:pt x="683910" y="965690"/>
                  <a:pt x="628644" y="1145607"/>
                  <a:pt x="621736" y="1159447"/>
                </a:cubicBezTo>
                <a:cubicBezTo>
                  <a:pt x="614828" y="1166366"/>
                  <a:pt x="621736" y="1214806"/>
                  <a:pt x="614828" y="1214806"/>
                </a:cubicBezTo>
                <a:cubicBezTo>
                  <a:pt x="594127" y="1235541"/>
                  <a:pt x="594104" y="1249373"/>
                  <a:pt x="594104" y="1249405"/>
                </a:cubicBezTo>
                <a:cubicBezTo>
                  <a:pt x="594104" y="1249405"/>
                  <a:pt x="594104" y="1249405"/>
                  <a:pt x="593240" y="1249405"/>
                </a:cubicBezTo>
                <a:lnTo>
                  <a:pt x="587195" y="1249405"/>
                </a:lnTo>
                <a:cubicBezTo>
                  <a:pt x="594104" y="1311684"/>
                  <a:pt x="580287" y="1408562"/>
                  <a:pt x="587195" y="1450081"/>
                </a:cubicBezTo>
                <a:cubicBezTo>
                  <a:pt x="587195" y="1505440"/>
                  <a:pt x="573379" y="1623078"/>
                  <a:pt x="587195" y="1685357"/>
                </a:cubicBezTo>
                <a:cubicBezTo>
                  <a:pt x="594104" y="1740716"/>
                  <a:pt x="587195" y="1982911"/>
                  <a:pt x="587195" y="2059030"/>
                </a:cubicBezTo>
                <a:cubicBezTo>
                  <a:pt x="582014" y="2121309"/>
                  <a:pt x="584605" y="2117416"/>
                  <a:pt x="580287" y="2121308"/>
                </a:cubicBezTo>
                <a:cubicBezTo>
                  <a:pt x="580287" y="2142043"/>
                  <a:pt x="587179" y="2148972"/>
                  <a:pt x="587195" y="2148988"/>
                </a:cubicBezTo>
                <a:cubicBezTo>
                  <a:pt x="587195" y="2148988"/>
                  <a:pt x="587195" y="2162828"/>
                  <a:pt x="587195" y="2183587"/>
                </a:cubicBezTo>
                <a:cubicBezTo>
                  <a:pt x="580296" y="2204321"/>
                  <a:pt x="573396" y="2204347"/>
                  <a:pt x="573379" y="2204347"/>
                </a:cubicBezTo>
                <a:cubicBezTo>
                  <a:pt x="573379" y="2204347"/>
                  <a:pt x="573379" y="2204347"/>
                  <a:pt x="594104" y="2266626"/>
                </a:cubicBezTo>
                <a:cubicBezTo>
                  <a:pt x="594104" y="2266626"/>
                  <a:pt x="594104" y="2266626"/>
                  <a:pt x="594967" y="2266626"/>
                </a:cubicBezTo>
                <a:lnTo>
                  <a:pt x="601012" y="2266626"/>
                </a:lnTo>
                <a:cubicBezTo>
                  <a:pt x="601012" y="2266626"/>
                  <a:pt x="601012" y="2266626"/>
                  <a:pt x="601012" y="2287385"/>
                </a:cubicBezTo>
                <a:cubicBezTo>
                  <a:pt x="573379" y="2294305"/>
                  <a:pt x="559563" y="2294305"/>
                  <a:pt x="525022" y="2294305"/>
                </a:cubicBezTo>
                <a:cubicBezTo>
                  <a:pt x="490499" y="2294305"/>
                  <a:pt x="455978" y="2287393"/>
                  <a:pt x="455940" y="2287385"/>
                </a:cubicBezTo>
                <a:cubicBezTo>
                  <a:pt x="455940" y="2287385"/>
                  <a:pt x="455940" y="2287385"/>
                  <a:pt x="455940" y="2266626"/>
                </a:cubicBezTo>
                <a:cubicBezTo>
                  <a:pt x="455940" y="2266626"/>
                  <a:pt x="455940" y="2266626"/>
                  <a:pt x="456804" y="2265761"/>
                </a:cubicBezTo>
                <a:lnTo>
                  <a:pt x="462848" y="2259706"/>
                </a:lnTo>
                <a:cubicBezTo>
                  <a:pt x="462848" y="2259706"/>
                  <a:pt x="462848" y="2259706"/>
                  <a:pt x="462848" y="2232026"/>
                </a:cubicBezTo>
                <a:cubicBezTo>
                  <a:pt x="462848" y="2232026"/>
                  <a:pt x="462848" y="2232026"/>
                  <a:pt x="462848" y="2231161"/>
                </a:cubicBezTo>
                <a:lnTo>
                  <a:pt x="462848" y="2225106"/>
                </a:lnTo>
                <a:cubicBezTo>
                  <a:pt x="462848" y="2225106"/>
                  <a:pt x="462848" y="2225106"/>
                  <a:pt x="462848" y="2224241"/>
                </a:cubicBezTo>
                <a:lnTo>
                  <a:pt x="462848" y="2218187"/>
                </a:lnTo>
                <a:cubicBezTo>
                  <a:pt x="462848" y="2218187"/>
                  <a:pt x="455961" y="2218187"/>
                  <a:pt x="455940" y="2218187"/>
                </a:cubicBezTo>
                <a:cubicBezTo>
                  <a:pt x="449032" y="2211267"/>
                  <a:pt x="469756" y="2197427"/>
                  <a:pt x="455940" y="2190507"/>
                </a:cubicBezTo>
                <a:cubicBezTo>
                  <a:pt x="442124" y="2190507"/>
                  <a:pt x="435215" y="2155908"/>
                  <a:pt x="435215" y="2135148"/>
                </a:cubicBezTo>
                <a:cubicBezTo>
                  <a:pt x="435215" y="2107469"/>
                  <a:pt x="414491" y="1941392"/>
                  <a:pt x="400675" y="1872193"/>
                </a:cubicBezTo>
                <a:cubicBezTo>
                  <a:pt x="393766" y="1796075"/>
                  <a:pt x="400675" y="1650757"/>
                  <a:pt x="393766" y="1588479"/>
                </a:cubicBezTo>
                <a:cubicBezTo>
                  <a:pt x="386860" y="1533131"/>
                  <a:pt x="366142" y="1429364"/>
                  <a:pt x="366134" y="1429322"/>
                </a:cubicBezTo>
                <a:cubicBezTo>
                  <a:pt x="366134" y="1429322"/>
                  <a:pt x="345409" y="1574639"/>
                  <a:pt x="338501" y="1602318"/>
                </a:cubicBezTo>
                <a:cubicBezTo>
                  <a:pt x="338501" y="1629998"/>
                  <a:pt x="290144" y="1886033"/>
                  <a:pt x="290144" y="1920632"/>
                </a:cubicBezTo>
                <a:cubicBezTo>
                  <a:pt x="290144" y="1955232"/>
                  <a:pt x="324685" y="2135148"/>
                  <a:pt x="324685" y="2162828"/>
                </a:cubicBezTo>
                <a:cubicBezTo>
                  <a:pt x="324685" y="2183587"/>
                  <a:pt x="331593" y="2225106"/>
                  <a:pt x="331593" y="2232026"/>
                </a:cubicBezTo>
                <a:cubicBezTo>
                  <a:pt x="331593" y="2238936"/>
                  <a:pt x="331593" y="2245846"/>
                  <a:pt x="331593" y="2245866"/>
                </a:cubicBezTo>
                <a:cubicBezTo>
                  <a:pt x="331593" y="2245866"/>
                  <a:pt x="331593" y="2245866"/>
                  <a:pt x="338501" y="2266626"/>
                </a:cubicBezTo>
                <a:cubicBezTo>
                  <a:pt x="338501" y="2266626"/>
                  <a:pt x="338501" y="2266626"/>
                  <a:pt x="248695" y="2280465"/>
                </a:cubicBezTo>
                <a:cubicBezTo>
                  <a:pt x="248695" y="2280465"/>
                  <a:pt x="248695" y="2280465"/>
                  <a:pt x="248695" y="2259706"/>
                </a:cubicBezTo>
                <a:cubicBezTo>
                  <a:pt x="248695" y="2259706"/>
                  <a:pt x="179612" y="2280465"/>
                  <a:pt x="117439" y="2287385"/>
                </a:cubicBezTo>
                <a:cubicBezTo>
                  <a:pt x="48375" y="2287385"/>
                  <a:pt x="26" y="2273553"/>
                  <a:pt x="0" y="2273546"/>
                </a:cubicBezTo>
                <a:cubicBezTo>
                  <a:pt x="0" y="2273546"/>
                  <a:pt x="0" y="2273546"/>
                  <a:pt x="0" y="2272681"/>
                </a:cubicBezTo>
                <a:lnTo>
                  <a:pt x="0" y="2266626"/>
                </a:lnTo>
                <a:cubicBezTo>
                  <a:pt x="0" y="2266626"/>
                  <a:pt x="0" y="2266626"/>
                  <a:pt x="863" y="2266626"/>
                </a:cubicBezTo>
                <a:lnTo>
                  <a:pt x="6908" y="2266626"/>
                </a:lnTo>
                <a:cubicBezTo>
                  <a:pt x="6908" y="2266626"/>
                  <a:pt x="6908" y="2245866"/>
                  <a:pt x="20724" y="2245866"/>
                </a:cubicBezTo>
                <a:cubicBezTo>
                  <a:pt x="27632" y="2238946"/>
                  <a:pt x="75990" y="2245866"/>
                  <a:pt x="96714" y="2238946"/>
                </a:cubicBezTo>
                <a:cubicBezTo>
                  <a:pt x="117430" y="2232029"/>
                  <a:pt x="145049" y="2211284"/>
                  <a:pt x="145072" y="2211267"/>
                </a:cubicBezTo>
                <a:cubicBezTo>
                  <a:pt x="145072" y="2211267"/>
                  <a:pt x="145072" y="2211267"/>
                  <a:pt x="145072" y="2210402"/>
                </a:cubicBezTo>
                <a:lnTo>
                  <a:pt x="145072" y="2204347"/>
                </a:lnTo>
                <a:cubicBezTo>
                  <a:pt x="145072" y="2204347"/>
                  <a:pt x="145072" y="2197427"/>
                  <a:pt x="151980" y="2197427"/>
                </a:cubicBezTo>
                <a:cubicBezTo>
                  <a:pt x="158888" y="2190507"/>
                  <a:pt x="151980" y="2169748"/>
                  <a:pt x="145072" y="2162828"/>
                </a:cubicBezTo>
                <a:cubicBezTo>
                  <a:pt x="138163" y="2148988"/>
                  <a:pt x="165796" y="2128228"/>
                  <a:pt x="158888" y="2114389"/>
                </a:cubicBezTo>
                <a:cubicBezTo>
                  <a:pt x="145072" y="2107469"/>
                  <a:pt x="138163" y="2079789"/>
                  <a:pt x="145072" y="2045190"/>
                </a:cubicBezTo>
                <a:cubicBezTo>
                  <a:pt x="145072" y="2003671"/>
                  <a:pt x="151980" y="1713036"/>
                  <a:pt x="138163" y="1664597"/>
                </a:cubicBezTo>
                <a:cubicBezTo>
                  <a:pt x="131255" y="1616158"/>
                  <a:pt x="138163" y="1498520"/>
                  <a:pt x="131255" y="1429322"/>
                </a:cubicBezTo>
                <a:cubicBezTo>
                  <a:pt x="117441" y="1360132"/>
                  <a:pt x="110533" y="1201008"/>
                  <a:pt x="110531" y="1200966"/>
                </a:cubicBezTo>
                <a:cubicBezTo>
                  <a:pt x="110531" y="1200966"/>
                  <a:pt x="110531" y="1200966"/>
                  <a:pt x="108804" y="1200101"/>
                </a:cubicBezTo>
                <a:lnTo>
                  <a:pt x="96714" y="1194046"/>
                </a:lnTo>
                <a:cubicBezTo>
                  <a:pt x="96714" y="1194046"/>
                  <a:pt x="82898" y="1194046"/>
                  <a:pt x="75990" y="1180206"/>
                </a:cubicBezTo>
                <a:cubicBezTo>
                  <a:pt x="75990" y="1166366"/>
                  <a:pt x="69082" y="1069488"/>
                  <a:pt x="75990" y="1034889"/>
                </a:cubicBezTo>
                <a:cubicBezTo>
                  <a:pt x="75990" y="1000290"/>
                  <a:pt x="62173" y="854972"/>
                  <a:pt x="69082" y="778854"/>
                </a:cubicBezTo>
                <a:cubicBezTo>
                  <a:pt x="75990" y="695815"/>
                  <a:pt x="48357" y="522819"/>
                  <a:pt x="48357" y="502059"/>
                </a:cubicBezTo>
                <a:cubicBezTo>
                  <a:pt x="48357" y="481299"/>
                  <a:pt x="62173" y="474380"/>
                  <a:pt x="62173" y="453620"/>
                </a:cubicBezTo>
                <a:cubicBezTo>
                  <a:pt x="62173" y="432860"/>
                  <a:pt x="62173" y="405181"/>
                  <a:pt x="75990" y="391341"/>
                </a:cubicBezTo>
                <a:cubicBezTo>
                  <a:pt x="82892" y="391341"/>
                  <a:pt x="103591" y="391341"/>
                  <a:pt x="103622" y="391341"/>
                </a:cubicBezTo>
                <a:cubicBezTo>
                  <a:pt x="103622" y="391341"/>
                  <a:pt x="103622" y="391341"/>
                  <a:pt x="165796" y="370581"/>
                </a:cubicBezTo>
                <a:cubicBezTo>
                  <a:pt x="165796" y="370581"/>
                  <a:pt x="172704" y="363662"/>
                  <a:pt x="186521" y="363662"/>
                </a:cubicBezTo>
                <a:cubicBezTo>
                  <a:pt x="200337" y="356742"/>
                  <a:pt x="227970" y="342902"/>
                  <a:pt x="241786" y="342902"/>
                </a:cubicBezTo>
                <a:cubicBezTo>
                  <a:pt x="255594" y="335987"/>
                  <a:pt x="255603" y="356714"/>
                  <a:pt x="255603" y="356742"/>
                </a:cubicBezTo>
                <a:cubicBezTo>
                  <a:pt x="255603" y="356742"/>
                  <a:pt x="248695" y="356742"/>
                  <a:pt x="241786" y="356742"/>
                </a:cubicBezTo>
                <a:cubicBezTo>
                  <a:pt x="234878" y="363662"/>
                  <a:pt x="262511" y="412101"/>
                  <a:pt x="276327" y="460540"/>
                </a:cubicBezTo>
                <a:cubicBezTo>
                  <a:pt x="290140" y="508964"/>
                  <a:pt x="317760" y="557389"/>
                  <a:pt x="317776" y="557418"/>
                </a:cubicBezTo>
                <a:cubicBezTo>
                  <a:pt x="317776" y="557418"/>
                  <a:pt x="331593" y="502059"/>
                  <a:pt x="338501" y="495139"/>
                </a:cubicBezTo>
                <a:cubicBezTo>
                  <a:pt x="345400" y="495139"/>
                  <a:pt x="352298" y="488238"/>
                  <a:pt x="352317" y="488219"/>
                </a:cubicBezTo>
                <a:cubicBezTo>
                  <a:pt x="352317" y="488219"/>
                  <a:pt x="352317" y="488219"/>
                  <a:pt x="350590" y="488219"/>
                </a:cubicBezTo>
                <a:lnTo>
                  <a:pt x="338501" y="488219"/>
                </a:lnTo>
                <a:cubicBezTo>
                  <a:pt x="338501" y="488219"/>
                  <a:pt x="324685" y="474380"/>
                  <a:pt x="324685" y="467460"/>
                </a:cubicBezTo>
                <a:cubicBezTo>
                  <a:pt x="331593" y="460540"/>
                  <a:pt x="352317" y="425940"/>
                  <a:pt x="359226" y="425940"/>
                </a:cubicBezTo>
                <a:cubicBezTo>
                  <a:pt x="366130" y="419024"/>
                  <a:pt x="379937" y="460499"/>
                  <a:pt x="379950" y="460540"/>
                </a:cubicBezTo>
                <a:cubicBezTo>
                  <a:pt x="379950" y="467455"/>
                  <a:pt x="366152" y="481281"/>
                  <a:pt x="366134" y="481299"/>
                </a:cubicBezTo>
                <a:cubicBezTo>
                  <a:pt x="366134" y="481299"/>
                  <a:pt x="373042" y="508979"/>
                  <a:pt x="373042" y="529738"/>
                </a:cubicBezTo>
                <a:cubicBezTo>
                  <a:pt x="373042" y="550481"/>
                  <a:pt x="379939" y="564315"/>
                  <a:pt x="379950" y="564338"/>
                </a:cubicBezTo>
                <a:cubicBezTo>
                  <a:pt x="379950" y="564338"/>
                  <a:pt x="414491" y="522819"/>
                  <a:pt x="414491" y="508979"/>
                </a:cubicBezTo>
                <a:cubicBezTo>
                  <a:pt x="421399" y="495139"/>
                  <a:pt x="462848" y="419021"/>
                  <a:pt x="462848" y="384421"/>
                </a:cubicBezTo>
                <a:cubicBezTo>
                  <a:pt x="462848" y="342940"/>
                  <a:pt x="442162" y="335995"/>
                  <a:pt x="442124" y="335982"/>
                </a:cubicBezTo>
                <a:close/>
                <a:moveTo>
                  <a:pt x="342424" y="198"/>
                </a:moveTo>
                <a:cubicBezTo>
                  <a:pt x="377195" y="2142"/>
                  <a:pt x="400376" y="17690"/>
                  <a:pt x="400376" y="17690"/>
                </a:cubicBezTo>
                <a:cubicBezTo>
                  <a:pt x="400391" y="17660"/>
                  <a:pt x="407266" y="3877"/>
                  <a:pt x="427849" y="10780"/>
                </a:cubicBezTo>
                <a:cubicBezTo>
                  <a:pt x="448454" y="24600"/>
                  <a:pt x="469059" y="52241"/>
                  <a:pt x="462191" y="79882"/>
                </a:cubicBezTo>
                <a:cubicBezTo>
                  <a:pt x="462191" y="107523"/>
                  <a:pt x="469059" y="121344"/>
                  <a:pt x="469059" y="121344"/>
                </a:cubicBezTo>
                <a:lnTo>
                  <a:pt x="463049" y="115297"/>
                </a:lnTo>
                <a:cubicBezTo>
                  <a:pt x="462178" y="114458"/>
                  <a:pt x="458443" y="121976"/>
                  <a:pt x="454898" y="130155"/>
                </a:cubicBezTo>
                <a:cubicBezTo>
                  <a:pt x="454967" y="129933"/>
                  <a:pt x="455113" y="129782"/>
                  <a:pt x="455263" y="129631"/>
                </a:cubicBezTo>
                <a:cubicBezTo>
                  <a:pt x="462161" y="122691"/>
                  <a:pt x="462161" y="136571"/>
                  <a:pt x="462161" y="150452"/>
                </a:cubicBezTo>
                <a:cubicBezTo>
                  <a:pt x="462161" y="164332"/>
                  <a:pt x="462161" y="185152"/>
                  <a:pt x="462161" y="192093"/>
                </a:cubicBezTo>
                <a:cubicBezTo>
                  <a:pt x="462161" y="199033"/>
                  <a:pt x="455263" y="205973"/>
                  <a:pt x="448365" y="205973"/>
                </a:cubicBezTo>
                <a:lnTo>
                  <a:pt x="444916" y="198165"/>
                </a:lnTo>
                <a:cubicBezTo>
                  <a:pt x="443192" y="197298"/>
                  <a:pt x="441467" y="199033"/>
                  <a:pt x="441467" y="205973"/>
                </a:cubicBezTo>
                <a:cubicBezTo>
                  <a:pt x="441467" y="212913"/>
                  <a:pt x="441467" y="233734"/>
                  <a:pt x="434570" y="247614"/>
                </a:cubicBezTo>
                <a:cubicBezTo>
                  <a:pt x="434570" y="261494"/>
                  <a:pt x="420774" y="275375"/>
                  <a:pt x="420774" y="275375"/>
                </a:cubicBezTo>
                <a:cubicBezTo>
                  <a:pt x="420774" y="275399"/>
                  <a:pt x="420774" y="282351"/>
                  <a:pt x="420774" y="303135"/>
                </a:cubicBezTo>
                <a:cubicBezTo>
                  <a:pt x="420774" y="323956"/>
                  <a:pt x="358692" y="344776"/>
                  <a:pt x="358692" y="344776"/>
                </a:cubicBezTo>
                <a:cubicBezTo>
                  <a:pt x="358639" y="344765"/>
                  <a:pt x="289713" y="330888"/>
                  <a:pt x="289713" y="310075"/>
                </a:cubicBezTo>
                <a:cubicBezTo>
                  <a:pt x="289713" y="296195"/>
                  <a:pt x="289713" y="290990"/>
                  <a:pt x="289713" y="289255"/>
                </a:cubicBezTo>
                <a:cubicBezTo>
                  <a:pt x="289683" y="289225"/>
                  <a:pt x="275909" y="275353"/>
                  <a:pt x="269019" y="254554"/>
                </a:cubicBezTo>
                <a:cubicBezTo>
                  <a:pt x="262121" y="233734"/>
                  <a:pt x="262121" y="212913"/>
                  <a:pt x="262121" y="212913"/>
                </a:cubicBezTo>
                <a:cubicBezTo>
                  <a:pt x="262107" y="212943"/>
                  <a:pt x="255216" y="226786"/>
                  <a:pt x="248325" y="219853"/>
                </a:cubicBezTo>
                <a:cubicBezTo>
                  <a:pt x="241427" y="205973"/>
                  <a:pt x="241427" y="185152"/>
                  <a:pt x="241427" y="171272"/>
                </a:cubicBezTo>
                <a:cubicBezTo>
                  <a:pt x="234529" y="157392"/>
                  <a:pt x="241427" y="143511"/>
                  <a:pt x="248325" y="143511"/>
                </a:cubicBezTo>
                <a:lnTo>
                  <a:pt x="249874" y="142848"/>
                </a:lnTo>
                <a:cubicBezTo>
                  <a:pt x="249856" y="142150"/>
                  <a:pt x="249563" y="142075"/>
                  <a:pt x="249271" y="142075"/>
                </a:cubicBezTo>
                <a:lnTo>
                  <a:pt x="237252" y="139483"/>
                </a:lnTo>
                <a:cubicBezTo>
                  <a:pt x="235520" y="142046"/>
                  <a:pt x="228673" y="128254"/>
                  <a:pt x="235535" y="128254"/>
                </a:cubicBezTo>
                <a:cubicBezTo>
                  <a:pt x="242403" y="128254"/>
                  <a:pt x="242403" y="114434"/>
                  <a:pt x="242403" y="114434"/>
                </a:cubicBezTo>
                <a:cubicBezTo>
                  <a:pt x="242386" y="114451"/>
                  <a:pt x="235535" y="121344"/>
                  <a:pt x="235535" y="121344"/>
                </a:cubicBezTo>
                <a:lnTo>
                  <a:pt x="229524" y="121344"/>
                </a:lnTo>
                <a:cubicBezTo>
                  <a:pt x="228695" y="121329"/>
                  <a:pt x="242403" y="114412"/>
                  <a:pt x="242403" y="93703"/>
                </a:cubicBezTo>
                <a:cubicBezTo>
                  <a:pt x="242403" y="72972"/>
                  <a:pt x="249271" y="24600"/>
                  <a:pt x="304218" y="3869"/>
                </a:cubicBezTo>
                <a:cubicBezTo>
                  <a:pt x="317955" y="414"/>
                  <a:pt x="330833" y="-450"/>
                  <a:pt x="342424" y="198"/>
                </a:cubicBezTo>
                <a:close/>
              </a:path>
            </a:pathLst>
          </a:custGeom>
          <a:solidFill>
            <a:schemeClr val="accent4">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4" name="Freeform 18"/>
          <p:cNvSpPr>
            <a:spLocks/>
          </p:cNvSpPr>
          <p:nvPr/>
        </p:nvSpPr>
        <p:spPr bwMode="auto">
          <a:xfrm>
            <a:off x="3854024" y="2029037"/>
            <a:ext cx="515091" cy="1720729"/>
          </a:xfrm>
          <a:custGeom>
            <a:avLst/>
            <a:gdLst/>
            <a:ahLst/>
            <a:cxnLst/>
            <a:rect l="l" t="t" r="r" b="b"/>
            <a:pathLst>
              <a:path w="686881" h="2294305">
                <a:moveTo>
                  <a:pt x="435874" y="335982"/>
                </a:moveTo>
                <a:cubicBezTo>
                  <a:pt x="435874" y="335982"/>
                  <a:pt x="477386" y="342902"/>
                  <a:pt x="484304" y="349822"/>
                </a:cubicBezTo>
                <a:cubicBezTo>
                  <a:pt x="498142" y="349822"/>
                  <a:pt x="532735" y="356742"/>
                  <a:pt x="553491" y="377501"/>
                </a:cubicBezTo>
                <a:cubicBezTo>
                  <a:pt x="574237" y="391335"/>
                  <a:pt x="608809" y="384427"/>
                  <a:pt x="608840" y="384421"/>
                </a:cubicBezTo>
                <a:cubicBezTo>
                  <a:pt x="608840" y="384421"/>
                  <a:pt x="664189" y="405181"/>
                  <a:pt x="664189" y="412101"/>
                </a:cubicBezTo>
                <a:cubicBezTo>
                  <a:pt x="671107" y="419021"/>
                  <a:pt x="671107" y="474380"/>
                  <a:pt x="671107" y="515899"/>
                </a:cubicBezTo>
                <a:cubicBezTo>
                  <a:pt x="671107"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6"/>
                  <a:pt x="615758" y="1214806"/>
                  <a:pt x="608840" y="1214806"/>
                </a:cubicBezTo>
                <a:cubicBezTo>
                  <a:pt x="595017" y="1235543"/>
                  <a:pt x="588099" y="1249375"/>
                  <a:pt x="588084" y="1249405"/>
                </a:cubicBezTo>
                <a:cubicBezTo>
                  <a:pt x="588084" y="1311684"/>
                  <a:pt x="581165" y="1408562"/>
                  <a:pt x="581165" y="1450081"/>
                </a:cubicBezTo>
                <a:cubicBezTo>
                  <a:pt x="581165" y="1505440"/>
                  <a:pt x="567328" y="1623078"/>
                  <a:pt x="581165" y="1685357"/>
                </a:cubicBezTo>
                <a:cubicBezTo>
                  <a:pt x="588084" y="1740716"/>
                  <a:pt x="588084" y="1982911"/>
                  <a:pt x="581165" y="2059030"/>
                </a:cubicBezTo>
                <a:cubicBezTo>
                  <a:pt x="575976" y="2121309"/>
                  <a:pt x="578571" y="2117416"/>
                  <a:pt x="581165" y="2121308"/>
                </a:cubicBezTo>
                <a:cubicBezTo>
                  <a:pt x="574254" y="2142044"/>
                  <a:pt x="581149" y="2148972"/>
                  <a:pt x="581165" y="2148988"/>
                </a:cubicBezTo>
                <a:cubicBezTo>
                  <a:pt x="581165" y="2148988"/>
                  <a:pt x="581165" y="2162828"/>
                  <a:pt x="581165" y="2183587"/>
                </a:cubicBezTo>
                <a:cubicBezTo>
                  <a:pt x="574254" y="2204322"/>
                  <a:pt x="567344"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53491"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2683" y="2231161"/>
                </a:cubicBezTo>
                <a:lnTo>
                  <a:pt x="456630" y="2225106"/>
                </a:lnTo>
                <a:cubicBezTo>
                  <a:pt x="456630" y="2225106"/>
                  <a:pt x="456630" y="2225106"/>
                  <a:pt x="456630"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394362"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2094" y="1629998"/>
                  <a:pt x="290583" y="1886033"/>
                  <a:pt x="290583" y="1920632"/>
                </a:cubicBezTo>
                <a:cubicBezTo>
                  <a:pt x="290583" y="1955232"/>
                  <a:pt x="318257" y="2135148"/>
                  <a:pt x="318257" y="2162828"/>
                </a:cubicBezTo>
                <a:cubicBezTo>
                  <a:pt x="318257"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2966"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0"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70" y="2197448"/>
                  <a:pt x="145291" y="2197427"/>
                </a:cubicBezTo>
                <a:cubicBezTo>
                  <a:pt x="152210" y="2190507"/>
                  <a:pt x="145291" y="2169748"/>
                  <a:pt x="138372" y="2162828"/>
                </a:cubicBezTo>
                <a:cubicBezTo>
                  <a:pt x="131454" y="2148988"/>
                  <a:pt x="159128" y="2128228"/>
                  <a:pt x="152210" y="2114389"/>
                </a:cubicBezTo>
                <a:cubicBezTo>
                  <a:pt x="138372" y="2107469"/>
                  <a:pt x="138372" y="2079789"/>
                  <a:pt x="138372" y="2045190"/>
                </a:cubicBezTo>
                <a:cubicBezTo>
                  <a:pt x="138372" y="2003671"/>
                  <a:pt x="145291" y="1713036"/>
                  <a:pt x="138372" y="1664597"/>
                </a:cubicBezTo>
                <a:cubicBezTo>
                  <a:pt x="124535"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69186" y="1180206"/>
                </a:cubicBezTo>
                <a:cubicBezTo>
                  <a:pt x="69186" y="1166366"/>
                  <a:pt x="62267" y="1069488"/>
                  <a:pt x="69186" y="1034889"/>
                </a:cubicBezTo>
                <a:cubicBezTo>
                  <a:pt x="76105" y="1000290"/>
                  <a:pt x="55349" y="854972"/>
                  <a:pt x="62267"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9" y="391341"/>
                  <a:pt x="96845" y="391341"/>
                  <a:pt x="96861" y="391341"/>
                </a:cubicBezTo>
                <a:cubicBezTo>
                  <a:pt x="96861" y="391341"/>
                  <a:pt x="96861" y="391341"/>
                  <a:pt x="159128" y="370581"/>
                </a:cubicBezTo>
                <a:cubicBezTo>
                  <a:pt x="159128" y="370581"/>
                  <a:pt x="166047" y="363662"/>
                  <a:pt x="179884" y="363662"/>
                </a:cubicBezTo>
                <a:cubicBezTo>
                  <a:pt x="193721" y="356742"/>
                  <a:pt x="228315" y="342902"/>
                  <a:pt x="235234" y="342902"/>
                </a:cubicBezTo>
                <a:cubicBezTo>
                  <a:pt x="249062" y="335987"/>
                  <a:pt x="249071" y="356714"/>
                  <a:pt x="249071" y="356742"/>
                </a:cubicBezTo>
                <a:cubicBezTo>
                  <a:pt x="249071" y="356742"/>
                  <a:pt x="242152" y="356742"/>
                  <a:pt x="235234" y="356742"/>
                </a:cubicBezTo>
                <a:cubicBezTo>
                  <a:pt x="235234" y="363662"/>
                  <a:pt x="255990" y="412101"/>
                  <a:pt x="269827" y="460540"/>
                </a:cubicBezTo>
                <a:cubicBezTo>
                  <a:pt x="283659" y="508962"/>
                  <a:pt x="311319" y="557384"/>
                  <a:pt x="311339" y="557418"/>
                </a:cubicBezTo>
                <a:cubicBezTo>
                  <a:pt x="311339" y="557418"/>
                  <a:pt x="325176" y="502059"/>
                  <a:pt x="332094" y="495139"/>
                </a:cubicBezTo>
                <a:cubicBezTo>
                  <a:pt x="339004" y="495139"/>
                  <a:pt x="345914" y="488237"/>
                  <a:pt x="345932" y="488219"/>
                </a:cubicBezTo>
                <a:cubicBezTo>
                  <a:pt x="345932" y="488219"/>
                  <a:pt x="345932" y="488219"/>
                  <a:pt x="344202" y="488219"/>
                </a:cubicBezTo>
                <a:lnTo>
                  <a:pt x="332094" y="488219"/>
                </a:lnTo>
                <a:cubicBezTo>
                  <a:pt x="332094" y="488219"/>
                  <a:pt x="318257"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66688"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6" y="342916"/>
                  <a:pt x="435893" y="335987"/>
                  <a:pt x="435874" y="335982"/>
                </a:cubicBezTo>
                <a:close/>
                <a:moveTo>
                  <a:pt x="336562" y="198"/>
                </a:moveTo>
                <a:cubicBezTo>
                  <a:pt x="361201" y="1576"/>
                  <a:pt x="380021" y="9785"/>
                  <a:pt x="388864" y="14513"/>
                </a:cubicBezTo>
                <a:cubicBezTo>
                  <a:pt x="391432" y="14653"/>
                  <a:pt x="393800" y="15305"/>
                  <a:pt x="395838" y="16757"/>
                </a:cubicBezTo>
                <a:cubicBezTo>
                  <a:pt x="399328" y="13483"/>
                  <a:pt x="410657" y="5081"/>
                  <a:pt x="421987" y="10780"/>
                </a:cubicBezTo>
                <a:cubicBezTo>
                  <a:pt x="442592" y="24600"/>
                  <a:pt x="463197" y="52241"/>
                  <a:pt x="456329" y="79882"/>
                </a:cubicBezTo>
                <a:cubicBezTo>
                  <a:pt x="456329" y="107523"/>
                  <a:pt x="463197" y="121344"/>
                  <a:pt x="463197" y="121344"/>
                </a:cubicBezTo>
                <a:lnTo>
                  <a:pt x="457187" y="115297"/>
                </a:lnTo>
                <a:cubicBezTo>
                  <a:pt x="456316" y="114459"/>
                  <a:pt x="450016" y="127139"/>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5053" y="198165"/>
                </a:lnTo>
                <a:cubicBezTo>
                  <a:pt x="444184" y="197298"/>
                  <a:pt x="444184" y="199033"/>
                  <a:pt x="444184" y="205973"/>
                </a:cubicBezTo>
                <a:cubicBezTo>
                  <a:pt x="444184" y="212913"/>
                  <a:pt x="437232" y="233734"/>
                  <a:pt x="430279" y="247614"/>
                </a:cubicBezTo>
                <a:cubicBezTo>
                  <a:pt x="430279" y="261494"/>
                  <a:pt x="416375" y="275375"/>
                  <a:pt x="416375" y="275375"/>
                </a:cubicBezTo>
                <a:cubicBezTo>
                  <a:pt x="416375" y="275399"/>
                  <a:pt x="416375" y="282351"/>
                  <a:pt x="416375" y="303135"/>
                </a:cubicBezTo>
                <a:cubicBezTo>
                  <a:pt x="416375" y="323956"/>
                  <a:pt x="360758" y="344776"/>
                  <a:pt x="360758" y="344776"/>
                </a:cubicBezTo>
                <a:cubicBezTo>
                  <a:pt x="360703" y="344766"/>
                  <a:pt x="284284" y="330888"/>
                  <a:pt x="284284" y="310075"/>
                </a:cubicBezTo>
                <a:cubicBezTo>
                  <a:pt x="284284" y="296195"/>
                  <a:pt x="284284" y="290990"/>
                  <a:pt x="284284" y="289255"/>
                </a:cubicBezTo>
                <a:cubicBezTo>
                  <a:pt x="284257" y="289227"/>
                  <a:pt x="270380" y="275354"/>
                  <a:pt x="270380" y="254554"/>
                </a:cubicBezTo>
                <a:cubicBezTo>
                  <a:pt x="263428" y="233734"/>
                  <a:pt x="256476" y="212913"/>
                  <a:pt x="256476" y="212913"/>
                </a:cubicBezTo>
                <a:cubicBezTo>
                  <a:pt x="256461" y="212942"/>
                  <a:pt x="249517" y="226786"/>
                  <a:pt x="242572" y="219853"/>
                </a:cubicBezTo>
                <a:cubicBezTo>
                  <a:pt x="242572" y="205973"/>
                  <a:pt x="235619" y="185152"/>
                  <a:pt x="235619" y="171272"/>
                </a:cubicBezTo>
                <a:cubicBezTo>
                  <a:pt x="228667" y="157392"/>
                  <a:pt x="235619" y="143511"/>
                  <a:pt x="242572" y="143511"/>
                </a:cubicBezTo>
                <a:lnTo>
                  <a:pt x="244042" y="142887"/>
                </a:lnTo>
                <a:cubicBezTo>
                  <a:pt x="244028" y="142159"/>
                  <a:pt x="243719" y="142075"/>
                  <a:pt x="243409" y="142075"/>
                </a:cubicBezTo>
                <a:lnTo>
                  <a:pt x="231390" y="139483"/>
                </a:lnTo>
                <a:cubicBezTo>
                  <a:pt x="229673" y="142039"/>
                  <a:pt x="229682" y="128254"/>
                  <a:pt x="236541" y="128254"/>
                </a:cubicBezTo>
                <a:cubicBezTo>
                  <a:pt x="236556" y="128223"/>
                  <a:pt x="243409" y="114434"/>
                  <a:pt x="243409" y="114434"/>
                </a:cubicBezTo>
                <a:cubicBezTo>
                  <a:pt x="243386" y="114457"/>
                  <a:pt x="236529" y="121344"/>
                  <a:pt x="229673" y="121344"/>
                </a:cubicBezTo>
                <a:cubicBezTo>
                  <a:pt x="229647" y="121344"/>
                  <a:pt x="222804" y="121344"/>
                  <a:pt x="222804" y="121344"/>
                </a:cubicBezTo>
                <a:cubicBezTo>
                  <a:pt x="222833" y="121329"/>
                  <a:pt x="236541" y="114412"/>
                  <a:pt x="236541" y="93703"/>
                </a:cubicBezTo>
                <a:cubicBezTo>
                  <a:pt x="236541" y="72972"/>
                  <a:pt x="243409" y="24600"/>
                  <a:pt x="298356" y="3869"/>
                </a:cubicBezTo>
                <a:cubicBezTo>
                  <a:pt x="312093" y="414"/>
                  <a:pt x="324971" y="-450"/>
                  <a:pt x="336562" y="198"/>
                </a:cubicBezTo>
                <a:close/>
              </a:path>
            </a:pathLst>
          </a:custGeom>
          <a:solidFill>
            <a:schemeClr val="accent1">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5" name="Freeform 21"/>
          <p:cNvSpPr>
            <a:spLocks/>
          </p:cNvSpPr>
          <p:nvPr/>
        </p:nvSpPr>
        <p:spPr bwMode="auto">
          <a:xfrm>
            <a:off x="4467384" y="2029037"/>
            <a:ext cx="515091" cy="1720729"/>
          </a:xfrm>
          <a:custGeom>
            <a:avLst/>
            <a:gdLst/>
            <a:ahLst/>
            <a:cxnLst/>
            <a:rect l="l" t="t" r="r" b="b"/>
            <a:pathLst>
              <a:path w="686881" h="2294305">
                <a:moveTo>
                  <a:pt x="435874" y="335982"/>
                </a:moveTo>
                <a:cubicBezTo>
                  <a:pt x="435874" y="335982"/>
                  <a:pt x="477386" y="342902"/>
                  <a:pt x="484304" y="349822"/>
                </a:cubicBezTo>
                <a:cubicBezTo>
                  <a:pt x="498142" y="349822"/>
                  <a:pt x="532735" y="356742"/>
                  <a:pt x="553491" y="377501"/>
                </a:cubicBezTo>
                <a:cubicBezTo>
                  <a:pt x="574236" y="391334"/>
                  <a:pt x="615716" y="384428"/>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4"/>
                  <a:pt x="615758" y="1214767"/>
                  <a:pt x="615758" y="1214806"/>
                </a:cubicBezTo>
                <a:cubicBezTo>
                  <a:pt x="595026" y="1235541"/>
                  <a:pt x="588100" y="1249373"/>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74254" y="2142044"/>
                  <a:pt x="581149" y="2148972"/>
                  <a:pt x="581165" y="2148988"/>
                </a:cubicBezTo>
                <a:cubicBezTo>
                  <a:pt x="581165" y="2148988"/>
                  <a:pt x="581165" y="2162828"/>
                  <a:pt x="581165" y="2183587"/>
                </a:cubicBezTo>
                <a:cubicBezTo>
                  <a:pt x="581165" y="2204331"/>
                  <a:pt x="567349"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74246" y="2294305"/>
                  <a:pt x="560409"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401281"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9013" y="1629998"/>
                  <a:pt x="290583" y="1886033"/>
                  <a:pt x="290583" y="1920632"/>
                </a:cubicBezTo>
                <a:cubicBezTo>
                  <a:pt x="290583" y="1955232"/>
                  <a:pt x="318257" y="2135148"/>
                  <a:pt x="318257" y="2162828"/>
                </a:cubicBezTo>
                <a:cubicBezTo>
                  <a:pt x="325176"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6918"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91" y="2197427"/>
                  <a:pt x="152210" y="2197427"/>
                </a:cubicBezTo>
                <a:cubicBezTo>
                  <a:pt x="152210" y="2190507"/>
                  <a:pt x="152210" y="2169748"/>
                  <a:pt x="145291" y="2162828"/>
                </a:cubicBezTo>
                <a:cubicBezTo>
                  <a:pt x="131454"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76105" y="1180206"/>
                </a:cubicBezTo>
                <a:cubicBezTo>
                  <a:pt x="69186" y="1166366"/>
                  <a:pt x="62267" y="1069488"/>
                  <a:pt x="69186" y="1034889"/>
                </a:cubicBezTo>
                <a:cubicBezTo>
                  <a:pt x="76105" y="1000290"/>
                  <a:pt x="55349" y="854972"/>
                  <a:pt x="62267" y="778854"/>
                </a:cubicBezTo>
                <a:cubicBezTo>
                  <a:pt x="76105" y="695815"/>
                  <a:pt x="41512" y="522819"/>
                  <a:pt x="41512" y="502059"/>
                </a:cubicBezTo>
                <a:cubicBezTo>
                  <a:pt x="48430" y="481299"/>
                  <a:pt x="55349" y="474380"/>
                  <a:pt x="55349" y="453620"/>
                </a:cubicBezTo>
                <a:cubicBezTo>
                  <a:pt x="62267" y="432860"/>
                  <a:pt x="55349" y="405181"/>
                  <a:pt x="76105" y="391341"/>
                </a:cubicBezTo>
                <a:cubicBezTo>
                  <a:pt x="83019" y="391341"/>
                  <a:pt x="96845" y="391341"/>
                  <a:pt x="96861" y="391341"/>
                </a:cubicBezTo>
                <a:cubicBezTo>
                  <a:pt x="96861" y="391341"/>
                  <a:pt x="96861" y="391341"/>
                  <a:pt x="159128" y="370581"/>
                </a:cubicBezTo>
                <a:cubicBezTo>
                  <a:pt x="159128" y="370581"/>
                  <a:pt x="172966" y="363662"/>
                  <a:pt x="179884" y="363662"/>
                </a:cubicBezTo>
                <a:cubicBezTo>
                  <a:pt x="193721" y="356742"/>
                  <a:pt x="228315" y="342902"/>
                  <a:pt x="235234" y="342902"/>
                </a:cubicBezTo>
                <a:cubicBezTo>
                  <a:pt x="249061" y="335987"/>
                  <a:pt x="255980" y="356712"/>
                  <a:pt x="255990" y="356742"/>
                </a:cubicBezTo>
                <a:cubicBezTo>
                  <a:pt x="255990" y="356742"/>
                  <a:pt x="242152" y="356742"/>
                  <a:pt x="235234" y="356742"/>
                </a:cubicBezTo>
                <a:cubicBezTo>
                  <a:pt x="235234" y="363662"/>
                  <a:pt x="262908" y="412101"/>
                  <a:pt x="276745" y="460540"/>
                </a:cubicBezTo>
                <a:cubicBezTo>
                  <a:pt x="290575" y="508953"/>
                  <a:pt x="311317" y="557367"/>
                  <a:pt x="311339" y="557418"/>
                </a:cubicBezTo>
                <a:cubicBezTo>
                  <a:pt x="311339" y="557418"/>
                  <a:pt x="332094" y="502059"/>
                  <a:pt x="332094" y="495139"/>
                </a:cubicBezTo>
                <a:cubicBezTo>
                  <a:pt x="339004" y="495139"/>
                  <a:pt x="345914" y="488237"/>
                  <a:pt x="345932" y="488219"/>
                </a:cubicBezTo>
                <a:cubicBezTo>
                  <a:pt x="345932" y="488219"/>
                  <a:pt x="345932" y="488219"/>
                  <a:pt x="344202" y="488219"/>
                </a:cubicBezTo>
                <a:lnTo>
                  <a:pt x="332094" y="488219"/>
                </a:lnTo>
                <a:cubicBezTo>
                  <a:pt x="332094" y="488219"/>
                  <a:pt x="325176"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73606" y="529738"/>
                </a:cubicBezTo>
                <a:cubicBezTo>
                  <a:pt x="373606" y="550480"/>
                  <a:pt x="373606" y="564314"/>
                  <a:pt x="373606" y="564338"/>
                </a:cubicBezTo>
                <a:cubicBezTo>
                  <a:pt x="373606" y="564338"/>
                  <a:pt x="408199" y="522819"/>
                  <a:pt x="415118" y="508979"/>
                </a:cubicBezTo>
                <a:cubicBezTo>
                  <a:pt x="422037" y="495139"/>
                  <a:pt x="456630" y="419021"/>
                  <a:pt x="463548" y="384421"/>
                </a:cubicBezTo>
                <a:cubicBezTo>
                  <a:pt x="463548" y="342917"/>
                  <a:pt x="435894" y="335987"/>
                  <a:pt x="435874" y="335982"/>
                </a:cubicBezTo>
                <a:close/>
                <a:moveTo>
                  <a:pt x="335015" y="198"/>
                </a:moveTo>
                <a:cubicBezTo>
                  <a:pt x="360124" y="1585"/>
                  <a:pt x="379262" y="9896"/>
                  <a:pt x="388134" y="14613"/>
                </a:cubicBezTo>
                <a:cubicBezTo>
                  <a:pt x="390504" y="14935"/>
                  <a:pt x="392722" y="15581"/>
                  <a:pt x="394574" y="17121"/>
                </a:cubicBezTo>
                <a:cubicBezTo>
                  <a:pt x="397664" y="14255"/>
                  <a:pt x="410471" y="4828"/>
                  <a:pt x="428435" y="10780"/>
                </a:cubicBezTo>
                <a:cubicBezTo>
                  <a:pt x="449291" y="24600"/>
                  <a:pt x="463195" y="52241"/>
                  <a:pt x="463195" y="79882"/>
                </a:cubicBezTo>
                <a:cubicBezTo>
                  <a:pt x="456243" y="107523"/>
                  <a:pt x="463195" y="121344"/>
                  <a:pt x="463195" y="121344"/>
                </a:cubicBezTo>
                <a:lnTo>
                  <a:pt x="457112" y="115297"/>
                </a:lnTo>
                <a:cubicBezTo>
                  <a:pt x="456237" y="114459"/>
                  <a:pt x="454641" y="120804"/>
                  <a:pt x="452988" y="128169"/>
                </a:cubicBezTo>
                <a:cubicBezTo>
                  <a:pt x="458087" y="128994"/>
                  <a:pt x="462191" y="139723"/>
                  <a:pt x="462191" y="150452"/>
                </a:cubicBezTo>
                <a:cubicBezTo>
                  <a:pt x="462191" y="164332"/>
                  <a:pt x="462191" y="185152"/>
                  <a:pt x="462191" y="192093"/>
                </a:cubicBezTo>
                <a:cubicBezTo>
                  <a:pt x="455323" y="199033"/>
                  <a:pt x="448454" y="205973"/>
                  <a:pt x="448454" y="205973"/>
                </a:cubicBezTo>
                <a:lnTo>
                  <a:pt x="445020" y="198165"/>
                </a:lnTo>
                <a:cubicBezTo>
                  <a:pt x="443303" y="197298"/>
                  <a:pt x="441586" y="199033"/>
                  <a:pt x="441586" y="205973"/>
                </a:cubicBezTo>
                <a:cubicBezTo>
                  <a:pt x="441586" y="212913"/>
                  <a:pt x="434717" y="233734"/>
                  <a:pt x="434717" y="247614"/>
                </a:cubicBezTo>
                <a:cubicBezTo>
                  <a:pt x="427849" y="261494"/>
                  <a:pt x="420981" y="275375"/>
                  <a:pt x="420981" y="275375"/>
                </a:cubicBezTo>
                <a:cubicBezTo>
                  <a:pt x="420960" y="275396"/>
                  <a:pt x="414112" y="282346"/>
                  <a:pt x="414112" y="303135"/>
                </a:cubicBezTo>
                <a:cubicBezTo>
                  <a:pt x="414112" y="323956"/>
                  <a:pt x="359165" y="344776"/>
                  <a:pt x="359165" y="344776"/>
                </a:cubicBezTo>
                <a:cubicBezTo>
                  <a:pt x="359113" y="344765"/>
                  <a:pt x="290482" y="330888"/>
                  <a:pt x="290482" y="310075"/>
                </a:cubicBezTo>
                <a:cubicBezTo>
                  <a:pt x="290482" y="282315"/>
                  <a:pt x="283613" y="289255"/>
                  <a:pt x="283613" y="289255"/>
                </a:cubicBezTo>
                <a:cubicBezTo>
                  <a:pt x="283597" y="289223"/>
                  <a:pt x="276737" y="275350"/>
                  <a:pt x="269876" y="254554"/>
                </a:cubicBezTo>
                <a:cubicBezTo>
                  <a:pt x="263008" y="233734"/>
                  <a:pt x="256140" y="212913"/>
                  <a:pt x="256140" y="212913"/>
                </a:cubicBezTo>
                <a:cubicBezTo>
                  <a:pt x="256127" y="212939"/>
                  <a:pt x="249271" y="226787"/>
                  <a:pt x="249271" y="219853"/>
                </a:cubicBezTo>
                <a:cubicBezTo>
                  <a:pt x="242403" y="205973"/>
                  <a:pt x="242403" y="185152"/>
                  <a:pt x="235535" y="171272"/>
                </a:cubicBezTo>
                <a:cubicBezTo>
                  <a:pt x="228666" y="157392"/>
                  <a:pt x="235535" y="143511"/>
                  <a:pt x="242403" y="143511"/>
                </a:cubicBezTo>
                <a:lnTo>
                  <a:pt x="242472" y="143481"/>
                </a:lnTo>
                <a:cubicBezTo>
                  <a:pt x="242167" y="142192"/>
                  <a:pt x="241466" y="142075"/>
                  <a:pt x="240727" y="142075"/>
                </a:cubicBezTo>
                <a:lnTo>
                  <a:pt x="228560" y="139483"/>
                </a:lnTo>
                <a:cubicBezTo>
                  <a:pt x="226822" y="142038"/>
                  <a:pt x="226831" y="128254"/>
                  <a:pt x="233775" y="128254"/>
                </a:cubicBezTo>
                <a:cubicBezTo>
                  <a:pt x="240727" y="128254"/>
                  <a:pt x="240727" y="114434"/>
                  <a:pt x="240727" y="114434"/>
                </a:cubicBezTo>
                <a:cubicBezTo>
                  <a:pt x="240705" y="114455"/>
                  <a:pt x="233764" y="121344"/>
                  <a:pt x="226822" y="121344"/>
                </a:cubicBezTo>
                <a:cubicBezTo>
                  <a:pt x="226794" y="121344"/>
                  <a:pt x="219870" y="121344"/>
                  <a:pt x="219870" y="121344"/>
                </a:cubicBezTo>
                <a:cubicBezTo>
                  <a:pt x="219899" y="121329"/>
                  <a:pt x="233775" y="114412"/>
                  <a:pt x="233775" y="93703"/>
                </a:cubicBezTo>
                <a:cubicBezTo>
                  <a:pt x="233775" y="72972"/>
                  <a:pt x="240727" y="24600"/>
                  <a:pt x="296344" y="3869"/>
                </a:cubicBezTo>
                <a:cubicBezTo>
                  <a:pt x="310248" y="414"/>
                  <a:pt x="323283" y="-450"/>
                  <a:pt x="335015" y="198"/>
                </a:cubicBezTo>
                <a:close/>
              </a:path>
            </a:pathLst>
          </a:custGeom>
          <a:solidFill>
            <a:schemeClr val="accent2">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6" name="Freeform 24"/>
          <p:cNvSpPr>
            <a:spLocks/>
          </p:cNvSpPr>
          <p:nvPr/>
        </p:nvSpPr>
        <p:spPr bwMode="auto">
          <a:xfrm>
            <a:off x="5078543" y="2029037"/>
            <a:ext cx="517274" cy="1720729"/>
          </a:xfrm>
          <a:custGeom>
            <a:avLst/>
            <a:gdLst/>
            <a:ahLst/>
            <a:cxnLst/>
            <a:rect l="l" t="t" r="r" b="b"/>
            <a:pathLst>
              <a:path w="689792" h="2294305">
                <a:moveTo>
                  <a:pt x="437721" y="335982"/>
                </a:moveTo>
                <a:cubicBezTo>
                  <a:pt x="437721" y="335982"/>
                  <a:pt x="479409" y="342902"/>
                  <a:pt x="493305" y="349822"/>
                </a:cubicBezTo>
                <a:cubicBezTo>
                  <a:pt x="500253" y="349822"/>
                  <a:pt x="541940" y="356742"/>
                  <a:pt x="555836" y="377501"/>
                </a:cubicBezTo>
                <a:cubicBezTo>
                  <a:pt x="576671" y="391335"/>
                  <a:pt x="618329" y="384428"/>
                  <a:pt x="618368" y="384421"/>
                </a:cubicBezTo>
                <a:cubicBezTo>
                  <a:pt x="618368"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4"/>
                  <a:pt x="618368" y="1214767"/>
                  <a:pt x="618368" y="1214806"/>
                </a:cubicBezTo>
                <a:cubicBezTo>
                  <a:pt x="597547" y="1235542"/>
                  <a:pt x="590592" y="1249374"/>
                  <a:pt x="590576" y="1249405"/>
                </a:cubicBezTo>
                <a:cubicBezTo>
                  <a:pt x="590576" y="1311684"/>
                  <a:pt x="583628" y="1408562"/>
                  <a:pt x="583628" y="1450081"/>
                </a:cubicBezTo>
                <a:cubicBezTo>
                  <a:pt x="590576" y="1505440"/>
                  <a:pt x="576680" y="1623078"/>
                  <a:pt x="583628" y="1685357"/>
                </a:cubicBezTo>
                <a:cubicBezTo>
                  <a:pt x="597524" y="1740716"/>
                  <a:pt x="590576" y="1982911"/>
                  <a:pt x="583628" y="2059030"/>
                </a:cubicBezTo>
                <a:cubicBezTo>
                  <a:pt x="583628" y="2121309"/>
                  <a:pt x="583628" y="2117416"/>
                  <a:pt x="583628" y="2121308"/>
                </a:cubicBezTo>
                <a:cubicBezTo>
                  <a:pt x="583628" y="2142040"/>
                  <a:pt x="583628" y="2148969"/>
                  <a:pt x="583628" y="2148988"/>
                </a:cubicBezTo>
                <a:cubicBezTo>
                  <a:pt x="583628" y="2148988"/>
                  <a:pt x="590576" y="2162828"/>
                  <a:pt x="590576" y="2183587"/>
                </a:cubicBezTo>
                <a:cubicBezTo>
                  <a:pt x="583642" y="2204305"/>
                  <a:pt x="576708" y="2204347"/>
                  <a:pt x="576680" y="2204347"/>
                </a:cubicBezTo>
                <a:cubicBezTo>
                  <a:pt x="576680" y="2204347"/>
                  <a:pt x="576680" y="2204347"/>
                  <a:pt x="590576" y="2266626"/>
                </a:cubicBezTo>
                <a:cubicBezTo>
                  <a:pt x="590576" y="2266626"/>
                  <a:pt x="590576" y="2266626"/>
                  <a:pt x="591445" y="2266626"/>
                </a:cubicBezTo>
                <a:lnTo>
                  <a:pt x="597524" y="2266626"/>
                </a:lnTo>
                <a:cubicBezTo>
                  <a:pt x="597524" y="2266626"/>
                  <a:pt x="597524" y="2266626"/>
                  <a:pt x="597524" y="2287385"/>
                </a:cubicBezTo>
                <a:cubicBezTo>
                  <a:pt x="576680" y="2294305"/>
                  <a:pt x="562784" y="2294305"/>
                  <a:pt x="528044" y="2294305"/>
                </a:cubicBezTo>
                <a:cubicBezTo>
                  <a:pt x="486380" y="2294305"/>
                  <a:pt x="458596" y="2287393"/>
                  <a:pt x="458565" y="2287385"/>
                </a:cubicBezTo>
                <a:cubicBezTo>
                  <a:pt x="458565" y="2287385"/>
                  <a:pt x="458565" y="2287385"/>
                  <a:pt x="458565" y="2266626"/>
                </a:cubicBezTo>
                <a:cubicBezTo>
                  <a:pt x="458565" y="2266626"/>
                  <a:pt x="458565" y="2266626"/>
                  <a:pt x="459433" y="2265761"/>
                </a:cubicBezTo>
                <a:lnTo>
                  <a:pt x="465513" y="2259706"/>
                </a:lnTo>
                <a:cubicBezTo>
                  <a:pt x="465513" y="2259706"/>
                  <a:pt x="465513"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51617"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0"/>
                  <a:pt x="368247" y="1429362"/>
                  <a:pt x="368242" y="1429322"/>
                </a:cubicBezTo>
                <a:cubicBezTo>
                  <a:pt x="368242" y="1429322"/>
                  <a:pt x="340450" y="1574639"/>
                  <a:pt x="340450" y="1602318"/>
                </a:cubicBezTo>
                <a:cubicBezTo>
                  <a:pt x="340450" y="1629998"/>
                  <a:pt x="291814" y="1886033"/>
                  <a:pt x="291814" y="1920632"/>
                </a:cubicBezTo>
                <a:cubicBezTo>
                  <a:pt x="291814" y="1955232"/>
                  <a:pt x="319606" y="2135148"/>
                  <a:pt x="326554" y="2162828"/>
                </a:cubicBezTo>
                <a:cubicBezTo>
                  <a:pt x="326554"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50126" y="2280465"/>
                </a:cubicBezTo>
                <a:cubicBezTo>
                  <a:pt x="250126" y="2280465"/>
                  <a:pt x="250126" y="2280465"/>
                  <a:pt x="250126" y="2259706"/>
                </a:cubicBezTo>
                <a:cubicBezTo>
                  <a:pt x="250126" y="2259706"/>
                  <a:pt x="180646" y="2280465"/>
                  <a:pt x="111167" y="2287385"/>
                </a:cubicBezTo>
                <a:cubicBezTo>
                  <a:pt x="41722" y="2287385"/>
                  <a:pt x="41" y="2273560"/>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7792" y="2238946"/>
                  <a:pt x="69479" y="2245866"/>
                  <a:pt x="97271" y="2238946"/>
                </a:cubicBezTo>
                <a:cubicBezTo>
                  <a:pt x="118106" y="2232029"/>
                  <a:pt x="145885" y="2211283"/>
                  <a:pt x="145907" y="2211267"/>
                </a:cubicBezTo>
                <a:cubicBezTo>
                  <a:pt x="145907" y="2211267"/>
                  <a:pt x="145907" y="2211267"/>
                  <a:pt x="145038" y="2210402"/>
                </a:cubicBezTo>
                <a:lnTo>
                  <a:pt x="138959" y="2204347"/>
                </a:lnTo>
                <a:cubicBezTo>
                  <a:pt x="138959" y="2204347"/>
                  <a:pt x="145907" y="2197427"/>
                  <a:pt x="152855" y="2197427"/>
                </a:cubicBezTo>
                <a:cubicBezTo>
                  <a:pt x="159803" y="2190507"/>
                  <a:pt x="152855" y="2169748"/>
                  <a:pt x="145907" y="2162828"/>
                </a:cubicBezTo>
                <a:cubicBezTo>
                  <a:pt x="138959" y="2148988"/>
                  <a:pt x="166751" y="2128228"/>
                  <a:pt x="152855" y="2114389"/>
                </a:cubicBezTo>
                <a:cubicBezTo>
                  <a:pt x="145907" y="2107469"/>
                  <a:pt x="138959" y="2079789"/>
                  <a:pt x="138959" y="2045190"/>
                </a:cubicBezTo>
                <a:cubicBezTo>
                  <a:pt x="145907" y="2003671"/>
                  <a:pt x="145907" y="1713036"/>
                  <a:pt x="138959" y="1664597"/>
                </a:cubicBezTo>
                <a:cubicBezTo>
                  <a:pt x="132011" y="1616158"/>
                  <a:pt x="132011" y="1498520"/>
                  <a:pt x="125063" y="1429322"/>
                </a:cubicBezTo>
                <a:cubicBezTo>
                  <a:pt x="118116" y="1360132"/>
                  <a:pt x="111169" y="1201008"/>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3" y="854972"/>
                  <a:pt x="69479" y="778854"/>
                </a:cubicBezTo>
                <a:cubicBezTo>
                  <a:pt x="76427" y="695815"/>
                  <a:pt x="41687" y="522819"/>
                  <a:pt x="48635" y="502059"/>
                </a:cubicBezTo>
                <a:cubicBezTo>
                  <a:pt x="48635" y="481299"/>
                  <a:pt x="55583" y="474380"/>
                  <a:pt x="62531" y="453620"/>
                </a:cubicBezTo>
                <a:cubicBezTo>
                  <a:pt x="62531" y="432860"/>
                  <a:pt x="62531" y="405181"/>
                  <a:pt x="76427" y="391341"/>
                </a:cubicBezTo>
                <a:cubicBezTo>
                  <a:pt x="83367" y="391341"/>
                  <a:pt x="97237" y="391341"/>
                  <a:pt x="97271" y="391341"/>
                </a:cubicBezTo>
                <a:cubicBezTo>
                  <a:pt x="97271" y="391341"/>
                  <a:pt x="97271" y="391341"/>
                  <a:pt x="166751" y="370581"/>
                </a:cubicBezTo>
                <a:cubicBezTo>
                  <a:pt x="166751" y="370581"/>
                  <a:pt x="173699" y="363662"/>
                  <a:pt x="187594" y="363662"/>
                </a:cubicBezTo>
                <a:cubicBezTo>
                  <a:pt x="201490" y="356742"/>
                  <a:pt x="229283" y="342902"/>
                  <a:pt x="243178" y="342902"/>
                </a:cubicBezTo>
                <a:cubicBezTo>
                  <a:pt x="250122" y="335987"/>
                  <a:pt x="257065" y="356715"/>
                  <a:pt x="257074" y="356742"/>
                </a:cubicBezTo>
                <a:cubicBezTo>
                  <a:pt x="257074" y="356742"/>
                  <a:pt x="243203" y="356742"/>
                  <a:pt x="243178" y="356742"/>
                </a:cubicBezTo>
                <a:cubicBezTo>
                  <a:pt x="236231" y="363662"/>
                  <a:pt x="264022" y="412101"/>
                  <a:pt x="277918" y="460540"/>
                </a:cubicBezTo>
                <a:cubicBezTo>
                  <a:pt x="291807" y="508953"/>
                  <a:pt x="312636" y="557367"/>
                  <a:pt x="312658" y="557418"/>
                </a:cubicBezTo>
                <a:cubicBezTo>
                  <a:pt x="312658" y="557418"/>
                  <a:pt x="333502" y="502059"/>
                  <a:pt x="340450" y="495139"/>
                </a:cubicBezTo>
                <a:cubicBezTo>
                  <a:pt x="340450" y="495139"/>
                  <a:pt x="354318" y="488233"/>
                  <a:pt x="354346" y="488219"/>
                </a:cubicBezTo>
                <a:cubicBezTo>
                  <a:pt x="354346" y="488219"/>
                  <a:pt x="354346" y="488219"/>
                  <a:pt x="333502" y="488219"/>
                </a:cubicBezTo>
                <a:cubicBezTo>
                  <a:pt x="333502" y="488219"/>
                  <a:pt x="326554" y="474380"/>
                  <a:pt x="326554" y="467460"/>
                </a:cubicBezTo>
                <a:cubicBezTo>
                  <a:pt x="326554" y="460540"/>
                  <a:pt x="347398" y="425940"/>
                  <a:pt x="354346" y="425940"/>
                </a:cubicBezTo>
                <a:cubicBezTo>
                  <a:pt x="361290" y="419024"/>
                  <a:pt x="382117" y="460499"/>
                  <a:pt x="382137" y="460540"/>
                </a:cubicBezTo>
                <a:cubicBezTo>
                  <a:pt x="382137" y="467456"/>
                  <a:pt x="368258" y="481283"/>
                  <a:pt x="368242" y="481299"/>
                </a:cubicBezTo>
                <a:cubicBezTo>
                  <a:pt x="368242" y="481299"/>
                  <a:pt x="375190" y="508979"/>
                  <a:pt x="375190" y="529738"/>
                </a:cubicBezTo>
                <a:cubicBezTo>
                  <a:pt x="375190" y="550481"/>
                  <a:pt x="382126" y="564315"/>
                  <a:pt x="382137" y="564338"/>
                </a:cubicBezTo>
                <a:cubicBezTo>
                  <a:pt x="382137" y="564338"/>
                  <a:pt x="409929" y="522819"/>
                  <a:pt x="416877" y="508979"/>
                </a:cubicBezTo>
                <a:cubicBezTo>
                  <a:pt x="423825" y="495139"/>
                  <a:pt x="465513" y="419021"/>
                  <a:pt x="465513" y="384421"/>
                </a:cubicBezTo>
                <a:cubicBezTo>
                  <a:pt x="465513" y="342937"/>
                  <a:pt x="437769" y="335994"/>
                  <a:pt x="437721" y="335982"/>
                </a:cubicBezTo>
                <a:close/>
                <a:moveTo>
                  <a:pt x="337448" y="198"/>
                </a:moveTo>
                <a:cubicBezTo>
                  <a:pt x="362443" y="1585"/>
                  <a:pt x="381495" y="9893"/>
                  <a:pt x="390330" y="14610"/>
                </a:cubicBezTo>
                <a:cubicBezTo>
                  <a:pt x="392721" y="14917"/>
                  <a:pt x="394967" y="15549"/>
                  <a:pt x="396874" y="17041"/>
                </a:cubicBezTo>
                <a:cubicBezTo>
                  <a:pt x="400117" y="14041"/>
                  <a:pt x="412780" y="4896"/>
                  <a:pt x="430461" y="10780"/>
                </a:cubicBezTo>
                <a:cubicBezTo>
                  <a:pt x="451226" y="24600"/>
                  <a:pt x="471992" y="52241"/>
                  <a:pt x="465070" y="79882"/>
                </a:cubicBezTo>
                <a:cubicBezTo>
                  <a:pt x="458148" y="107523"/>
                  <a:pt x="465070" y="121344"/>
                  <a:pt x="465070" y="121344"/>
                </a:cubicBezTo>
                <a:lnTo>
                  <a:pt x="459014" y="115297"/>
                </a:lnTo>
                <a:cubicBezTo>
                  <a:pt x="458140" y="114469"/>
                  <a:pt x="455620" y="124534"/>
                  <a:pt x="453674" y="134037"/>
                </a:cubicBezTo>
                <a:cubicBezTo>
                  <a:pt x="455048" y="132665"/>
                  <a:pt x="456568" y="131148"/>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2" y="233734"/>
                  <a:pt x="437232" y="247614"/>
                </a:cubicBezTo>
                <a:cubicBezTo>
                  <a:pt x="430279" y="261494"/>
                  <a:pt x="423327" y="275375"/>
                  <a:pt x="423327" y="275375"/>
                </a:cubicBezTo>
                <a:cubicBezTo>
                  <a:pt x="423307" y="275395"/>
                  <a:pt x="416375" y="282346"/>
                  <a:pt x="416375" y="303135"/>
                </a:cubicBezTo>
                <a:cubicBezTo>
                  <a:pt x="416375" y="323956"/>
                  <a:pt x="360758" y="344776"/>
                  <a:pt x="360758" y="344776"/>
                </a:cubicBezTo>
                <a:cubicBezTo>
                  <a:pt x="360720" y="344769"/>
                  <a:pt x="291237" y="330890"/>
                  <a:pt x="291237" y="310075"/>
                </a:cubicBezTo>
                <a:cubicBezTo>
                  <a:pt x="291237" y="296195"/>
                  <a:pt x="291237" y="290990"/>
                  <a:pt x="291237" y="289255"/>
                </a:cubicBezTo>
                <a:cubicBezTo>
                  <a:pt x="291206" y="289224"/>
                  <a:pt x="277325" y="275352"/>
                  <a:pt x="270380" y="254554"/>
                </a:cubicBezTo>
                <a:cubicBezTo>
                  <a:pt x="263428" y="233734"/>
                  <a:pt x="263428" y="212913"/>
                  <a:pt x="263428" y="212913"/>
                </a:cubicBezTo>
                <a:cubicBezTo>
                  <a:pt x="263414" y="212941"/>
                  <a:pt x="256469" y="226787"/>
                  <a:pt x="249524" y="219853"/>
                </a:cubicBezTo>
                <a:cubicBezTo>
                  <a:pt x="242572" y="205973"/>
                  <a:pt x="242572" y="185152"/>
                  <a:pt x="235619" y="171272"/>
                </a:cubicBezTo>
                <a:cubicBezTo>
                  <a:pt x="228667" y="157392"/>
                  <a:pt x="235619" y="143511"/>
                  <a:pt x="242572" y="143511"/>
                </a:cubicBezTo>
                <a:lnTo>
                  <a:pt x="244496" y="142825"/>
                </a:lnTo>
                <a:cubicBezTo>
                  <a:pt x="244266" y="142102"/>
                  <a:pt x="243922"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48" y="114455"/>
                  <a:pt x="236636" y="121344"/>
                  <a:pt x="229725" y="121344"/>
                </a:cubicBezTo>
                <a:cubicBezTo>
                  <a:pt x="229699" y="121344"/>
                  <a:pt x="222803" y="121344"/>
                  <a:pt x="222803" y="121344"/>
                </a:cubicBezTo>
                <a:cubicBezTo>
                  <a:pt x="222832" y="121329"/>
                  <a:pt x="236647" y="114412"/>
                  <a:pt x="236647" y="93703"/>
                </a:cubicBezTo>
                <a:cubicBezTo>
                  <a:pt x="236647" y="72972"/>
                  <a:pt x="243569" y="24600"/>
                  <a:pt x="298944" y="3869"/>
                </a:cubicBezTo>
                <a:cubicBezTo>
                  <a:pt x="312788" y="414"/>
                  <a:pt x="325767" y="-450"/>
                  <a:pt x="337448" y="198"/>
                </a:cubicBezTo>
                <a:close/>
              </a:path>
            </a:pathLst>
          </a:custGeom>
          <a:solidFill>
            <a:schemeClr val="accent3">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7" name="Freeform 27"/>
          <p:cNvSpPr>
            <a:spLocks/>
          </p:cNvSpPr>
          <p:nvPr/>
        </p:nvSpPr>
        <p:spPr bwMode="auto">
          <a:xfrm>
            <a:off x="5691902" y="2029037"/>
            <a:ext cx="521282" cy="1720729"/>
          </a:xfrm>
          <a:custGeom>
            <a:avLst/>
            <a:gdLst/>
            <a:ahLst/>
            <a:cxnLst/>
            <a:rect l="l" t="t" r="r" b="b"/>
            <a:pathLst>
              <a:path w="695136" h="2294305">
                <a:moveTo>
                  <a:pt x="443982" y="335982"/>
                </a:moveTo>
                <a:cubicBezTo>
                  <a:pt x="443982" y="335982"/>
                  <a:pt x="478668"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24" y="1235541"/>
                  <a:pt x="589679" y="1249373"/>
                  <a:pt x="589663" y="1249405"/>
                </a:cubicBezTo>
                <a:cubicBezTo>
                  <a:pt x="596600" y="1311684"/>
                  <a:pt x="582726" y="1408562"/>
                  <a:pt x="589663" y="1450081"/>
                </a:cubicBezTo>
                <a:cubicBezTo>
                  <a:pt x="589663" y="1505440"/>
                  <a:pt x="575788" y="1623078"/>
                  <a:pt x="589663"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9" y="2204307"/>
                  <a:pt x="575815" y="2204347"/>
                  <a:pt x="575788" y="2204347"/>
                </a:cubicBezTo>
                <a:cubicBezTo>
                  <a:pt x="575788" y="2204347"/>
                  <a:pt x="575788" y="2204347"/>
                  <a:pt x="596600" y="2266626"/>
                </a:cubicBezTo>
                <a:cubicBezTo>
                  <a:pt x="596600" y="2266626"/>
                  <a:pt x="596600" y="2266626"/>
                  <a:pt x="596600" y="2287385"/>
                </a:cubicBezTo>
                <a:cubicBezTo>
                  <a:pt x="575788" y="2294305"/>
                  <a:pt x="561914" y="2294305"/>
                  <a:pt x="527228" y="2294305"/>
                </a:cubicBezTo>
                <a:cubicBezTo>
                  <a:pt x="485627" y="2294305"/>
                  <a:pt x="457885"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2" y="2190507"/>
                  <a:pt x="437044" y="2155908"/>
                  <a:pt x="437044" y="2135148"/>
                </a:cubicBezTo>
                <a:cubicBezTo>
                  <a:pt x="437044" y="2107469"/>
                  <a:pt x="416233" y="1941392"/>
                  <a:pt x="402358" y="1872193"/>
                </a:cubicBezTo>
                <a:cubicBezTo>
                  <a:pt x="388484" y="1796075"/>
                  <a:pt x="402358" y="1650757"/>
                  <a:pt x="395421" y="1588479"/>
                </a:cubicBezTo>
                <a:cubicBezTo>
                  <a:pt x="388485" y="1533131"/>
                  <a:pt x="367681" y="1429364"/>
                  <a:pt x="367672" y="1429322"/>
                </a:cubicBezTo>
                <a:cubicBezTo>
                  <a:pt x="367672" y="1429322"/>
                  <a:pt x="339923" y="1574639"/>
                  <a:pt x="339923" y="1602318"/>
                </a:cubicBezTo>
                <a:cubicBezTo>
                  <a:pt x="339923" y="1629998"/>
                  <a:pt x="291363" y="1886033"/>
                  <a:pt x="291363" y="1920632"/>
                </a:cubicBezTo>
                <a:cubicBezTo>
                  <a:pt x="291363" y="1955232"/>
                  <a:pt x="326049"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94" y="2287385"/>
                  <a:pt x="53"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69" y="1429322"/>
                </a:cubicBezTo>
                <a:cubicBezTo>
                  <a:pt x="117934" y="1360139"/>
                  <a:pt x="110999" y="1201042"/>
                  <a:pt x="110995" y="1200966"/>
                </a:cubicBezTo>
                <a:cubicBezTo>
                  <a:pt x="110995" y="1200966"/>
                  <a:pt x="110995" y="1200966"/>
                  <a:pt x="90183" y="1194046"/>
                </a:cubicBezTo>
                <a:cubicBezTo>
                  <a:pt x="90183"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1" y="391341"/>
                  <a:pt x="104027" y="391341"/>
                  <a:pt x="104058" y="391341"/>
                </a:cubicBezTo>
                <a:cubicBezTo>
                  <a:pt x="104058" y="391341"/>
                  <a:pt x="104058" y="391341"/>
                  <a:pt x="166493" y="370581"/>
                </a:cubicBezTo>
                <a:cubicBezTo>
                  <a:pt x="166493" y="370581"/>
                  <a:pt x="173430" y="363662"/>
                  <a:pt x="187304" y="363662"/>
                </a:cubicBezTo>
                <a:cubicBezTo>
                  <a:pt x="201179" y="356742"/>
                  <a:pt x="228928" y="342902"/>
                  <a:pt x="242803" y="342902"/>
                </a:cubicBezTo>
                <a:cubicBezTo>
                  <a:pt x="249735" y="335987"/>
                  <a:pt x="256667" y="356713"/>
                  <a:pt x="256677" y="356742"/>
                </a:cubicBezTo>
                <a:cubicBezTo>
                  <a:pt x="256677" y="356742"/>
                  <a:pt x="242827" y="356742"/>
                  <a:pt x="242803" y="356742"/>
                </a:cubicBezTo>
                <a:cubicBezTo>
                  <a:pt x="235865" y="363662"/>
                  <a:pt x="263614" y="412101"/>
                  <a:pt x="277489" y="460540"/>
                </a:cubicBezTo>
                <a:cubicBezTo>
                  <a:pt x="291356" y="508955"/>
                  <a:pt x="319084" y="557370"/>
                  <a:pt x="319112" y="557418"/>
                </a:cubicBezTo>
                <a:cubicBezTo>
                  <a:pt x="319112" y="557418"/>
                  <a:pt x="332986" y="502059"/>
                  <a:pt x="339923" y="495139"/>
                </a:cubicBezTo>
                <a:cubicBezTo>
                  <a:pt x="346852" y="495139"/>
                  <a:pt x="353781"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6" y="522819"/>
                  <a:pt x="416233" y="508979"/>
                </a:cubicBezTo>
                <a:cubicBezTo>
                  <a:pt x="423170" y="495139"/>
                  <a:pt x="464793" y="419021"/>
                  <a:pt x="464793" y="384421"/>
                </a:cubicBezTo>
                <a:cubicBezTo>
                  <a:pt x="464793" y="342937"/>
                  <a:pt x="444017" y="335994"/>
                  <a:pt x="443982" y="335982"/>
                </a:cubicBezTo>
                <a:close/>
                <a:moveTo>
                  <a:pt x="344370" y="198"/>
                </a:moveTo>
                <a:cubicBezTo>
                  <a:pt x="379412" y="2142"/>
                  <a:pt x="402773" y="17690"/>
                  <a:pt x="402773" y="17690"/>
                </a:cubicBezTo>
                <a:cubicBezTo>
                  <a:pt x="402787" y="17663"/>
                  <a:pt x="409716" y="3876"/>
                  <a:pt x="430461" y="10780"/>
                </a:cubicBezTo>
                <a:cubicBezTo>
                  <a:pt x="451226" y="24600"/>
                  <a:pt x="471992" y="52241"/>
                  <a:pt x="465070" y="79882"/>
                </a:cubicBezTo>
                <a:cubicBezTo>
                  <a:pt x="458148" y="107523"/>
                  <a:pt x="471992" y="121344"/>
                  <a:pt x="471992" y="121344"/>
                </a:cubicBezTo>
                <a:lnTo>
                  <a:pt x="459879" y="115297"/>
                </a:lnTo>
                <a:cubicBezTo>
                  <a:pt x="458138" y="114474"/>
                  <a:pt x="455059" y="126771"/>
                  <a:pt x="453062" y="137011"/>
                </a:cubicBezTo>
                <a:cubicBezTo>
                  <a:pt x="453875" y="135028"/>
                  <a:pt x="455514" y="132330"/>
                  <a:pt x="458196" y="129631"/>
                </a:cubicBezTo>
                <a:cubicBezTo>
                  <a:pt x="465094" y="122691"/>
                  <a:pt x="465094" y="136571"/>
                  <a:pt x="465094" y="150452"/>
                </a:cubicBezTo>
                <a:cubicBezTo>
                  <a:pt x="465094" y="164332"/>
                  <a:pt x="465094" y="185152"/>
                  <a:pt x="465094" y="192093"/>
                </a:cubicBezTo>
                <a:cubicBezTo>
                  <a:pt x="465094" y="199033"/>
                  <a:pt x="451298" y="205973"/>
                  <a:pt x="451298" y="205973"/>
                </a:cubicBezTo>
                <a:lnTo>
                  <a:pt x="447849" y="198165"/>
                </a:lnTo>
                <a:cubicBezTo>
                  <a:pt x="446125" y="197298"/>
                  <a:pt x="444400" y="199033"/>
                  <a:pt x="444400" y="205973"/>
                </a:cubicBezTo>
                <a:cubicBezTo>
                  <a:pt x="444400" y="212913"/>
                  <a:pt x="437503" y="233734"/>
                  <a:pt x="437503" y="247614"/>
                </a:cubicBezTo>
                <a:cubicBezTo>
                  <a:pt x="430605" y="261494"/>
                  <a:pt x="423707" y="275375"/>
                  <a:pt x="423707" y="275375"/>
                </a:cubicBezTo>
                <a:cubicBezTo>
                  <a:pt x="423707" y="275399"/>
                  <a:pt x="423707" y="282351"/>
                  <a:pt x="423707" y="303135"/>
                </a:cubicBezTo>
                <a:cubicBezTo>
                  <a:pt x="423707" y="323956"/>
                  <a:pt x="361625" y="344776"/>
                  <a:pt x="361625" y="344776"/>
                </a:cubicBezTo>
                <a:cubicBezTo>
                  <a:pt x="361554" y="344762"/>
                  <a:pt x="292646" y="330885"/>
                  <a:pt x="292646" y="310075"/>
                </a:cubicBezTo>
                <a:cubicBezTo>
                  <a:pt x="292646" y="296195"/>
                  <a:pt x="292646" y="290990"/>
                  <a:pt x="292646" y="289255"/>
                </a:cubicBezTo>
                <a:cubicBezTo>
                  <a:pt x="292616" y="289224"/>
                  <a:pt x="278842" y="275352"/>
                  <a:pt x="271952" y="254554"/>
                </a:cubicBezTo>
                <a:cubicBezTo>
                  <a:pt x="265054" y="233734"/>
                  <a:pt x="265054" y="212913"/>
                  <a:pt x="265054" y="212913"/>
                </a:cubicBezTo>
                <a:cubicBezTo>
                  <a:pt x="265041" y="212940"/>
                  <a:pt x="258149" y="226787"/>
                  <a:pt x="251258" y="219853"/>
                </a:cubicBezTo>
                <a:cubicBezTo>
                  <a:pt x="244360" y="205973"/>
                  <a:pt x="244360" y="185152"/>
                  <a:pt x="237462" y="171272"/>
                </a:cubicBezTo>
                <a:cubicBezTo>
                  <a:pt x="237462" y="157392"/>
                  <a:pt x="237462" y="143511"/>
                  <a:pt x="244360" y="143511"/>
                </a:cubicBezTo>
                <a:lnTo>
                  <a:pt x="245117" y="143328"/>
                </a:lnTo>
                <a:cubicBezTo>
                  <a:pt x="244823" y="142164"/>
                  <a:pt x="244211" y="142075"/>
                  <a:pt x="243569" y="142075"/>
                </a:cubicBezTo>
                <a:lnTo>
                  <a:pt x="237512" y="139483"/>
                </a:lnTo>
                <a:cubicBezTo>
                  <a:pt x="236624" y="142029"/>
                  <a:pt x="229736" y="128254"/>
                  <a:pt x="236647" y="128254"/>
                </a:cubicBezTo>
                <a:cubicBezTo>
                  <a:pt x="243569" y="128254"/>
                  <a:pt x="243569" y="114434"/>
                  <a:pt x="243569" y="114434"/>
                </a:cubicBezTo>
                <a:cubicBezTo>
                  <a:pt x="243542" y="114460"/>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70" y="198"/>
                </a:cubicBezTo>
                <a:close/>
              </a:path>
            </a:pathLst>
          </a:custGeom>
          <a:solidFill>
            <a:schemeClr val="accent4">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8" name="Freeform 30"/>
          <p:cNvSpPr>
            <a:spLocks/>
          </p:cNvSpPr>
          <p:nvPr/>
        </p:nvSpPr>
        <p:spPr bwMode="auto">
          <a:xfrm>
            <a:off x="6305262" y="2029037"/>
            <a:ext cx="521677" cy="1720729"/>
          </a:xfrm>
          <a:custGeom>
            <a:avLst/>
            <a:gdLst/>
            <a:ahLst/>
            <a:cxnLst/>
            <a:rect l="l" t="t" r="r" b="b"/>
            <a:pathLst>
              <a:path w="695663" h="2294305">
                <a:moveTo>
                  <a:pt x="443981" y="335982"/>
                </a:moveTo>
                <a:cubicBezTo>
                  <a:pt x="443981" y="335982"/>
                  <a:pt x="478667" y="342902"/>
                  <a:pt x="492542" y="349822"/>
                </a:cubicBezTo>
                <a:cubicBezTo>
                  <a:pt x="506416" y="349822"/>
                  <a:pt x="541102" y="356742"/>
                  <a:pt x="561914" y="377501"/>
                </a:cubicBezTo>
                <a:cubicBezTo>
                  <a:pt x="582717" y="391336"/>
                  <a:pt x="617384" y="384426"/>
                  <a:pt x="617411" y="384421"/>
                </a:cubicBezTo>
                <a:cubicBezTo>
                  <a:pt x="617411" y="384421"/>
                  <a:pt x="672909" y="405181"/>
                  <a:pt x="672909" y="412101"/>
                </a:cubicBezTo>
                <a:cubicBezTo>
                  <a:pt x="679846" y="419021"/>
                  <a:pt x="672909" y="474380"/>
                  <a:pt x="679846" y="515899"/>
                </a:cubicBezTo>
                <a:cubicBezTo>
                  <a:pt x="679846" y="515899"/>
                  <a:pt x="679846" y="654296"/>
                  <a:pt x="679846" y="744254"/>
                </a:cubicBezTo>
                <a:cubicBezTo>
                  <a:pt x="679846" y="819083"/>
                  <a:pt x="684646" y="802940"/>
                  <a:pt x="686784" y="799613"/>
                </a:cubicBezTo>
                <a:cubicBezTo>
                  <a:pt x="686784" y="813453"/>
                  <a:pt x="700658" y="931091"/>
                  <a:pt x="693721" y="944931"/>
                </a:cubicBezTo>
                <a:cubicBezTo>
                  <a:pt x="686784" y="965690"/>
                  <a:pt x="631286" y="1145607"/>
                  <a:pt x="624349" y="1159447"/>
                </a:cubicBezTo>
                <a:cubicBezTo>
                  <a:pt x="617411" y="1166366"/>
                  <a:pt x="624349" y="1214806"/>
                  <a:pt x="617411" y="1214806"/>
                </a:cubicBezTo>
                <a:cubicBezTo>
                  <a:pt x="596624" y="1235541"/>
                  <a:pt x="596600" y="1249373"/>
                  <a:pt x="596600" y="1249405"/>
                </a:cubicBezTo>
                <a:cubicBezTo>
                  <a:pt x="596600" y="1249405"/>
                  <a:pt x="596600" y="1249405"/>
                  <a:pt x="595733" y="1249405"/>
                </a:cubicBezTo>
                <a:lnTo>
                  <a:pt x="589663" y="1249405"/>
                </a:lnTo>
                <a:cubicBezTo>
                  <a:pt x="596600" y="1311684"/>
                  <a:pt x="582725" y="1408562"/>
                  <a:pt x="589663" y="1450081"/>
                </a:cubicBezTo>
                <a:cubicBezTo>
                  <a:pt x="589663" y="1505440"/>
                  <a:pt x="575788" y="1623078"/>
                  <a:pt x="589663" y="1685357"/>
                </a:cubicBezTo>
                <a:cubicBezTo>
                  <a:pt x="596600" y="1740716"/>
                  <a:pt x="589663" y="1982911"/>
                  <a:pt x="589663" y="2059030"/>
                </a:cubicBezTo>
                <a:cubicBezTo>
                  <a:pt x="584459" y="2121309"/>
                  <a:pt x="587061" y="2117416"/>
                  <a:pt x="582725" y="2121308"/>
                </a:cubicBezTo>
                <a:cubicBezTo>
                  <a:pt x="582725" y="2142044"/>
                  <a:pt x="589647" y="2148972"/>
                  <a:pt x="589663" y="2148988"/>
                </a:cubicBezTo>
                <a:cubicBezTo>
                  <a:pt x="589663" y="2148988"/>
                  <a:pt x="589663" y="2162828"/>
                  <a:pt x="589663" y="2183587"/>
                </a:cubicBezTo>
                <a:cubicBezTo>
                  <a:pt x="582739" y="2204306"/>
                  <a:pt x="575815" y="2204347"/>
                  <a:pt x="575788" y="2204347"/>
                </a:cubicBezTo>
                <a:cubicBezTo>
                  <a:pt x="575788" y="2204347"/>
                  <a:pt x="575788" y="2204347"/>
                  <a:pt x="596600" y="2266626"/>
                </a:cubicBezTo>
                <a:cubicBezTo>
                  <a:pt x="596600" y="2266626"/>
                  <a:pt x="596600" y="2266626"/>
                  <a:pt x="597467" y="2266626"/>
                </a:cubicBezTo>
                <a:lnTo>
                  <a:pt x="603537" y="2266626"/>
                </a:lnTo>
                <a:cubicBezTo>
                  <a:pt x="603537" y="2266626"/>
                  <a:pt x="603537" y="2266626"/>
                  <a:pt x="603537" y="2287385"/>
                </a:cubicBezTo>
                <a:cubicBezTo>
                  <a:pt x="575788" y="2294305"/>
                  <a:pt x="561914" y="2294305"/>
                  <a:pt x="527228" y="2294305"/>
                </a:cubicBezTo>
                <a:cubicBezTo>
                  <a:pt x="492563" y="2294305"/>
                  <a:pt x="457897"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4793" y="2224241"/>
                </a:cubicBezTo>
                <a:lnTo>
                  <a:pt x="464793" y="2218187"/>
                </a:lnTo>
                <a:cubicBezTo>
                  <a:pt x="464793" y="2218187"/>
                  <a:pt x="457878" y="2218187"/>
                  <a:pt x="457856" y="2218187"/>
                </a:cubicBezTo>
                <a:cubicBezTo>
                  <a:pt x="450919" y="2211267"/>
                  <a:pt x="471730" y="2197427"/>
                  <a:pt x="457856" y="2190507"/>
                </a:cubicBezTo>
                <a:cubicBezTo>
                  <a:pt x="443981" y="2190507"/>
                  <a:pt x="437044" y="2155908"/>
                  <a:pt x="437044" y="2135148"/>
                </a:cubicBezTo>
                <a:cubicBezTo>
                  <a:pt x="437044" y="2107469"/>
                  <a:pt x="416232" y="1941392"/>
                  <a:pt x="402358" y="1872193"/>
                </a:cubicBezTo>
                <a:cubicBezTo>
                  <a:pt x="395421" y="1796075"/>
                  <a:pt x="402358" y="1650757"/>
                  <a:pt x="395421" y="1588479"/>
                </a:cubicBezTo>
                <a:cubicBezTo>
                  <a:pt x="388485" y="1533130"/>
                  <a:pt x="367680" y="1429360"/>
                  <a:pt x="367672" y="1429322"/>
                </a:cubicBezTo>
                <a:cubicBezTo>
                  <a:pt x="367672" y="1429322"/>
                  <a:pt x="346860" y="1574639"/>
                  <a:pt x="339923" y="1602318"/>
                </a:cubicBezTo>
                <a:cubicBezTo>
                  <a:pt x="339923" y="1629998"/>
                  <a:pt x="291363" y="1886033"/>
                  <a:pt x="291363" y="1920632"/>
                </a:cubicBezTo>
                <a:cubicBezTo>
                  <a:pt x="291363" y="1955232"/>
                  <a:pt x="326049" y="2135148"/>
                  <a:pt x="326049" y="2162828"/>
                </a:cubicBezTo>
                <a:cubicBezTo>
                  <a:pt x="326049" y="2183587"/>
                  <a:pt x="332986" y="2225106"/>
                  <a:pt x="332986" y="2232026"/>
                </a:cubicBezTo>
                <a:cubicBezTo>
                  <a:pt x="332986" y="2238936"/>
                  <a:pt x="332986" y="2245846"/>
                  <a:pt x="332986" y="2245866"/>
                </a:cubicBezTo>
                <a:cubicBezTo>
                  <a:pt x="332986" y="2245866"/>
                  <a:pt x="332986" y="2245866"/>
                  <a:pt x="339923" y="2266626"/>
                </a:cubicBezTo>
                <a:cubicBezTo>
                  <a:pt x="339923" y="2266626"/>
                  <a:pt x="339923" y="2266626"/>
                  <a:pt x="249739" y="2280465"/>
                </a:cubicBezTo>
                <a:cubicBezTo>
                  <a:pt x="249739" y="2280465"/>
                  <a:pt x="249739" y="2280465"/>
                  <a:pt x="249739" y="2259706"/>
                </a:cubicBezTo>
                <a:cubicBezTo>
                  <a:pt x="249739" y="2259706"/>
                  <a:pt x="180367" y="2280465"/>
                  <a:pt x="117933" y="2287385"/>
                </a:cubicBezTo>
                <a:cubicBezTo>
                  <a:pt x="48599" y="2287385"/>
                  <a:pt x="55"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20812" y="2245866"/>
                </a:cubicBezTo>
                <a:cubicBezTo>
                  <a:pt x="27749" y="2238946"/>
                  <a:pt x="76309" y="2245866"/>
                  <a:pt x="97121" y="2238946"/>
                </a:cubicBezTo>
                <a:cubicBezTo>
                  <a:pt x="117925" y="2232029"/>
                  <a:pt x="145661" y="2211282"/>
                  <a:pt x="145681" y="2211267"/>
                </a:cubicBezTo>
                <a:cubicBezTo>
                  <a:pt x="145681" y="2211267"/>
                  <a:pt x="145681" y="2211267"/>
                  <a:pt x="145681" y="2210402"/>
                </a:cubicBezTo>
                <a:lnTo>
                  <a:pt x="145681" y="2204347"/>
                </a:lnTo>
                <a:cubicBezTo>
                  <a:pt x="145681" y="2204347"/>
                  <a:pt x="145681" y="2197427"/>
                  <a:pt x="152619" y="2197427"/>
                </a:cubicBezTo>
                <a:cubicBezTo>
                  <a:pt x="159556" y="2190507"/>
                  <a:pt x="152619" y="2169748"/>
                  <a:pt x="145681" y="2162828"/>
                </a:cubicBezTo>
                <a:cubicBezTo>
                  <a:pt x="138744" y="2148988"/>
                  <a:pt x="166493" y="2128228"/>
                  <a:pt x="159556" y="2114389"/>
                </a:cubicBezTo>
                <a:cubicBezTo>
                  <a:pt x="145681" y="2107469"/>
                  <a:pt x="138744" y="2079789"/>
                  <a:pt x="145681" y="2045190"/>
                </a:cubicBezTo>
                <a:cubicBezTo>
                  <a:pt x="145681" y="2003671"/>
                  <a:pt x="152619" y="1713036"/>
                  <a:pt x="138744" y="1664597"/>
                </a:cubicBezTo>
                <a:cubicBezTo>
                  <a:pt x="131807" y="1616158"/>
                  <a:pt x="138744" y="1498520"/>
                  <a:pt x="131807" y="1429322"/>
                </a:cubicBezTo>
                <a:cubicBezTo>
                  <a:pt x="117936" y="1360139"/>
                  <a:pt x="110998" y="1201042"/>
                  <a:pt x="110995" y="1200966"/>
                </a:cubicBezTo>
                <a:cubicBezTo>
                  <a:pt x="110995" y="1200966"/>
                  <a:pt x="110995" y="1200966"/>
                  <a:pt x="109261" y="1200101"/>
                </a:cubicBezTo>
                <a:lnTo>
                  <a:pt x="97121" y="1194046"/>
                </a:lnTo>
                <a:cubicBezTo>
                  <a:pt x="97121" y="1194046"/>
                  <a:pt x="83247" y="1194046"/>
                  <a:pt x="76309" y="1180206"/>
                </a:cubicBezTo>
                <a:cubicBezTo>
                  <a:pt x="76309" y="1166366"/>
                  <a:pt x="69372" y="1069488"/>
                  <a:pt x="76309" y="1034889"/>
                </a:cubicBezTo>
                <a:cubicBezTo>
                  <a:pt x="76309" y="1000290"/>
                  <a:pt x="62435" y="854972"/>
                  <a:pt x="69372" y="778854"/>
                </a:cubicBezTo>
                <a:cubicBezTo>
                  <a:pt x="76309" y="695815"/>
                  <a:pt x="48560" y="522819"/>
                  <a:pt x="48560" y="502059"/>
                </a:cubicBezTo>
                <a:cubicBezTo>
                  <a:pt x="48560" y="481299"/>
                  <a:pt x="62435" y="474380"/>
                  <a:pt x="62435" y="453620"/>
                </a:cubicBezTo>
                <a:cubicBezTo>
                  <a:pt x="62435" y="432860"/>
                  <a:pt x="62435" y="405181"/>
                  <a:pt x="76309" y="391341"/>
                </a:cubicBezTo>
                <a:cubicBezTo>
                  <a:pt x="83242" y="391341"/>
                  <a:pt x="104028" y="391341"/>
                  <a:pt x="104058" y="391341"/>
                </a:cubicBezTo>
                <a:cubicBezTo>
                  <a:pt x="104058" y="391341"/>
                  <a:pt x="104058" y="391341"/>
                  <a:pt x="166493" y="370581"/>
                </a:cubicBezTo>
                <a:cubicBezTo>
                  <a:pt x="166493" y="370581"/>
                  <a:pt x="173430" y="363662"/>
                  <a:pt x="187305" y="363662"/>
                </a:cubicBezTo>
                <a:cubicBezTo>
                  <a:pt x="201179" y="356742"/>
                  <a:pt x="228928" y="342902"/>
                  <a:pt x="242802" y="342902"/>
                </a:cubicBezTo>
                <a:cubicBezTo>
                  <a:pt x="256668" y="335987"/>
                  <a:pt x="256677" y="356714"/>
                  <a:pt x="256677" y="356742"/>
                </a:cubicBezTo>
                <a:cubicBezTo>
                  <a:pt x="256677" y="356742"/>
                  <a:pt x="249739" y="356742"/>
                  <a:pt x="242802" y="356742"/>
                </a:cubicBezTo>
                <a:cubicBezTo>
                  <a:pt x="235865" y="363662"/>
                  <a:pt x="263614" y="412101"/>
                  <a:pt x="277488" y="460540"/>
                </a:cubicBezTo>
                <a:cubicBezTo>
                  <a:pt x="291356" y="508953"/>
                  <a:pt x="319083" y="557367"/>
                  <a:pt x="319112" y="557418"/>
                </a:cubicBezTo>
                <a:cubicBezTo>
                  <a:pt x="319112" y="557418"/>
                  <a:pt x="332986" y="502059"/>
                  <a:pt x="339923" y="495139"/>
                </a:cubicBezTo>
                <a:cubicBezTo>
                  <a:pt x="346851" y="495139"/>
                  <a:pt x="353779" y="488238"/>
                  <a:pt x="353798" y="488219"/>
                </a:cubicBezTo>
                <a:cubicBezTo>
                  <a:pt x="353798" y="488219"/>
                  <a:pt x="353798" y="488219"/>
                  <a:pt x="352064" y="488219"/>
                </a:cubicBezTo>
                <a:lnTo>
                  <a:pt x="339923" y="488219"/>
                </a:lnTo>
                <a:cubicBezTo>
                  <a:pt x="339923" y="488219"/>
                  <a:pt x="326049" y="474380"/>
                  <a:pt x="326049" y="467460"/>
                </a:cubicBezTo>
                <a:cubicBezTo>
                  <a:pt x="332986" y="460540"/>
                  <a:pt x="353798" y="425940"/>
                  <a:pt x="360735" y="425940"/>
                </a:cubicBezTo>
                <a:cubicBezTo>
                  <a:pt x="367669" y="419024"/>
                  <a:pt x="381533" y="460501"/>
                  <a:pt x="381546" y="460540"/>
                </a:cubicBezTo>
                <a:cubicBezTo>
                  <a:pt x="381546" y="467453"/>
                  <a:pt x="367700" y="481272"/>
                  <a:pt x="367672" y="481299"/>
                </a:cubicBezTo>
                <a:cubicBezTo>
                  <a:pt x="367672" y="481299"/>
                  <a:pt x="374609" y="508979"/>
                  <a:pt x="374609" y="529738"/>
                </a:cubicBezTo>
                <a:cubicBezTo>
                  <a:pt x="374609" y="550482"/>
                  <a:pt x="381535" y="564316"/>
                  <a:pt x="381546" y="564338"/>
                </a:cubicBezTo>
                <a:cubicBezTo>
                  <a:pt x="381546" y="564338"/>
                  <a:pt x="416232" y="522819"/>
                  <a:pt x="416232" y="508979"/>
                </a:cubicBezTo>
                <a:cubicBezTo>
                  <a:pt x="423170" y="495139"/>
                  <a:pt x="464793" y="419021"/>
                  <a:pt x="464793" y="384421"/>
                </a:cubicBezTo>
                <a:cubicBezTo>
                  <a:pt x="464793" y="342935"/>
                  <a:pt x="444015" y="335993"/>
                  <a:pt x="443981" y="335982"/>
                </a:cubicBezTo>
                <a:close/>
                <a:moveTo>
                  <a:pt x="343811" y="198"/>
                </a:moveTo>
                <a:cubicBezTo>
                  <a:pt x="379006" y="2142"/>
                  <a:pt x="402470" y="17690"/>
                  <a:pt x="402470" y="17690"/>
                </a:cubicBezTo>
                <a:cubicBezTo>
                  <a:pt x="402484" y="17663"/>
                  <a:pt x="409442" y="3876"/>
                  <a:pt x="430278" y="10780"/>
                </a:cubicBezTo>
                <a:cubicBezTo>
                  <a:pt x="451135" y="24600"/>
                  <a:pt x="471991" y="52241"/>
                  <a:pt x="465039" y="79882"/>
                </a:cubicBezTo>
                <a:cubicBezTo>
                  <a:pt x="465039" y="107523"/>
                  <a:pt x="471991" y="121344"/>
                  <a:pt x="471991" y="121344"/>
                </a:cubicBezTo>
                <a:lnTo>
                  <a:pt x="465908" y="115297"/>
                </a:lnTo>
                <a:cubicBezTo>
                  <a:pt x="465025" y="114461"/>
                  <a:pt x="461248" y="121971"/>
                  <a:pt x="457662" y="130145"/>
                </a:cubicBezTo>
                <a:cubicBezTo>
                  <a:pt x="457730" y="129926"/>
                  <a:pt x="457876" y="129779"/>
                  <a:pt x="458024" y="129631"/>
                </a:cubicBezTo>
                <a:cubicBezTo>
                  <a:pt x="465008" y="122691"/>
                  <a:pt x="465008" y="136571"/>
                  <a:pt x="465008" y="150452"/>
                </a:cubicBezTo>
                <a:cubicBezTo>
                  <a:pt x="471992" y="164332"/>
                  <a:pt x="465008" y="185152"/>
                  <a:pt x="465008" y="192093"/>
                </a:cubicBezTo>
                <a:cubicBezTo>
                  <a:pt x="465008" y="199033"/>
                  <a:pt x="458024" y="205973"/>
                  <a:pt x="451039" y="205973"/>
                </a:cubicBezTo>
                <a:lnTo>
                  <a:pt x="447547" y="198165"/>
                </a:lnTo>
                <a:cubicBezTo>
                  <a:pt x="445801" y="197298"/>
                  <a:pt x="444055" y="199033"/>
                  <a:pt x="444055" y="205973"/>
                </a:cubicBezTo>
                <a:cubicBezTo>
                  <a:pt x="444055" y="212913"/>
                  <a:pt x="444055" y="233734"/>
                  <a:pt x="437071" y="247614"/>
                </a:cubicBezTo>
                <a:cubicBezTo>
                  <a:pt x="437071" y="261494"/>
                  <a:pt x="423103" y="275375"/>
                  <a:pt x="423103" y="275375"/>
                </a:cubicBezTo>
                <a:cubicBezTo>
                  <a:pt x="423103" y="275414"/>
                  <a:pt x="423103" y="282374"/>
                  <a:pt x="423103" y="303135"/>
                </a:cubicBezTo>
                <a:cubicBezTo>
                  <a:pt x="423103" y="323956"/>
                  <a:pt x="367229" y="344776"/>
                  <a:pt x="367229" y="344776"/>
                </a:cubicBezTo>
                <a:cubicBezTo>
                  <a:pt x="367187" y="344769"/>
                  <a:pt x="290403" y="330890"/>
                  <a:pt x="290403" y="310075"/>
                </a:cubicBezTo>
                <a:cubicBezTo>
                  <a:pt x="290403" y="296195"/>
                  <a:pt x="290403" y="290990"/>
                  <a:pt x="290403" y="289255"/>
                </a:cubicBezTo>
                <a:cubicBezTo>
                  <a:pt x="290371" y="289223"/>
                  <a:pt x="276427" y="275351"/>
                  <a:pt x="269451" y="254554"/>
                </a:cubicBezTo>
                <a:cubicBezTo>
                  <a:pt x="262467" y="233734"/>
                  <a:pt x="262467" y="212913"/>
                  <a:pt x="262467" y="212913"/>
                </a:cubicBezTo>
                <a:cubicBezTo>
                  <a:pt x="262452" y="212943"/>
                  <a:pt x="255475" y="226786"/>
                  <a:pt x="248498" y="219853"/>
                </a:cubicBezTo>
                <a:cubicBezTo>
                  <a:pt x="241514" y="205973"/>
                  <a:pt x="241514" y="185152"/>
                  <a:pt x="241514" y="171272"/>
                </a:cubicBezTo>
                <a:cubicBezTo>
                  <a:pt x="234530" y="157392"/>
                  <a:pt x="241514" y="143511"/>
                  <a:pt x="248498" y="143511"/>
                </a:cubicBezTo>
                <a:lnTo>
                  <a:pt x="250115" y="142828"/>
                </a:lnTo>
                <a:cubicBezTo>
                  <a:pt x="250090" y="142144"/>
                  <a:pt x="249806" y="142075"/>
                  <a:pt x="249522" y="142075"/>
                </a:cubicBezTo>
                <a:lnTo>
                  <a:pt x="237356" y="139483"/>
                </a:lnTo>
                <a:cubicBezTo>
                  <a:pt x="235596" y="142031"/>
                  <a:pt x="228677" y="128254"/>
                  <a:pt x="235618" y="128254"/>
                </a:cubicBezTo>
                <a:cubicBezTo>
                  <a:pt x="242570" y="128254"/>
                  <a:pt x="242570" y="114434"/>
                  <a:pt x="242570" y="114434"/>
                </a:cubicBezTo>
                <a:cubicBezTo>
                  <a:pt x="242544" y="114460"/>
                  <a:pt x="235618" y="121344"/>
                  <a:pt x="235618" y="121344"/>
                </a:cubicBezTo>
                <a:lnTo>
                  <a:pt x="229535" y="121344"/>
                </a:lnTo>
                <a:cubicBezTo>
                  <a:pt x="228699" y="121327"/>
                  <a:pt x="242570" y="114409"/>
                  <a:pt x="242570" y="93703"/>
                </a:cubicBezTo>
                <a:cubicBezTo>
                  <a:pt x="242570" y="72972"/>
                  <a:pt x="249522" y="24600"/>
                  <a:pt x="305140" y="3869"/>
                </a:cubicBezTo>
                <a:cubicBezTo>
                  <a:pt x="319044" y="414"/>
                  <a:pt x="332079" y="-450"/>
                  <a:pt x="343811" y="198"/>
                </a:cubicBezTo>
                <a:close/>
              </a:path>
            </a:pathLst>
          </a:custGeom>
          <a:solidFill>
            <a:schemeClr val="accent1">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9" name="Freeform 33"/>
          <p:cNvSpPr>
            <a:spLocks/>
          </p:cNvSpPr>
          <p:nvPr/>
        </p:nvSpPr>
        <p:spPr bwMode="auto">
          <a:xfrm>
            <a:off x="6923017" y="2029037"/>
            <a:ext cx="515091" cy="1720729"/>
          </a:xfrm>
          <a:custGeom>
            <a:avLst/>
            <a:gdLst/>
            <a:ahLst/>
            <a:cxnLst/>
            <a:rect l="l" t="t" r="r" b="b"/>
            <a:pathLst>
              <a:path w="686881" h="2294305">
                <a:moveTo>
                  <a:pt x="435874" y="335982"/>
                </a:moveTo>
                <a:cubicBezTo>
                  <a:pt x="435874" y="335982"/>
                  <a:pt x="477385" y="342902"/>
                  <a:pt x="484304" y="349822"/>
                </a:cubicBezTo>
                <a:cubicBezTo>
                  <a:pt x="498141" y="349822"/>
                  <a:pt x="532735" y="356742"/>
                  <a:pt x="553490" y="377501"/>
                </a:cubicBezTo>
                <a:cubicBezTo>
                  <a:pt x="574234" y="391333"/>
                  <a:pt x="608799" y="384429"/>
                  <a:pt x="608839" y="384421"/>
                </a:cubicBezTo>
                <a:cubicBezTo>
                  <a:pt x="608839" y="384421"/>
                  <a:pt x="664189" y="405181"/>
                  <a:pt x="664189" y="412101"/>
                </a:cubicBezTo>
                <a:cubicBezTo>
                  <a:pt x="671107" y="419021"/>
                  <a:pt x="671107" y="474380"/>
                  <a:pt x="671107" y="515899"/>
                </a:cubicBezTo>
                <a:cubicBezTo>
                  <a:pt x="671107" y="515899"/>
                  <a:pt x="671107" y="654296"/>
                  <a:pt x="671107" y="744254"/>
                </a:cubicBezTo>
                <a:cubicBezTo>
                  <a:pt x="671107" y="819075"/>
                  <a:pt x="675893" y="802944"/>
                  <a:pt x="678026" y="799613"/>
                </a:cubicBezTo>
                <a:cubicBezTo>
                  <a:pt x="678026" y="813453"/>
                  <a:pt x="691863" y="931091"/>
                  <a:pt x="684944" y="944931"/>
                </a:cubicBezTo>
                <a:cubicBezTo>
                  <a:pt x="678026" y="965690"/>
                  <a:pt x="622677" y="1145607"/>
                  <a:pt x="615758" y="1159447"/>
                </a:cubicBezTo>
                <a:cubicBezTo>
                  <a:pt x="615758" y="1166366"/>
                  <a:pt x="615758" y="1214806"/>
                  <a:pt x="608839" y="1214806"/>
                </a:cubicBezTo>
                <a:cubicBezTo>
                  <a:pt x="595017" y="1235542"/>
                  <a:pt x="588099" y="1249375"/>
                  <a:pt x="588084" y="1249405"/>
                </a:cubicBezTo>
                <a:cubicBezTo>
                  <a:pt x="588084" y="1311684"/>
                  <a:pt x="581165" y="1408562"/>
                  <a:pt x="581165" y="1450081"/>
                </a:cubicBezTo>
                <a:cubicBezTo>
                  <a:pt x="581165" y="1505440"/>
                  <a:pt x="574246" y="1623078"/>
                  <a:pt x="581165" y="1685357"/>
                </a:cubicBezTo>
                <a:cubicBezTo>
                  <a:pt x="588084" y="1740716"/>
                  <a:pt x="588084" y="1982911"/>
                  <a:pt x="581165" y="2059030"/>
                </a:cubicBezTo>
                <a:cubicBezTo>
                  <a:pt x="575976" y="2121309"/>
                  <a:pt x="578570" y="2117416"/>
                  <a:pt x="581165" y="2121308"/>
                </a:cubicBezTo>
                <a:cubicBezTo>
                  <a:pt x="574258" y="2142033"/>
                  <a:pt x="581142" y="2148965"/>
                  <a:pt x="581165" y="2148988"/>
                </a:cubicBezTo>
                <a:cubicBezTo>
                  <a:pt x="581165" y="2148988"/>
                  <a:pt x="581165" y="2162828"/>
                  <a:pt x="581165" y="2183587"/>
                </a:cubicBezTo>
                <a:cubicBezTo>
                  <a:pt x="581165" y="2204320"/>
                  <a:pt x="567363"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60409" y="2294305"/>
                  <a:pt x="518897" y="2294305"/>
                </a:cubicBezTo>
                <a:cubicBezTo>
                  <a:pt x="484331" y="2294305"/>
                  <a:pt x="456674" y="2287396"/>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2" y="2211267"/>
                  <a:pt x="463548" y="2197427"/>
                  <a:pt x="449711" y="2190507"/>
                </a:cubicBezTo>
                <a:cubicBezTo>
                  <a:pt x="435874" y="2190507"/>
                  <a:pt x="428955" y="2155908"/>
                  <a:pt x="428955" y="2135148"/>
                </a:cubicBezTo>
                <a:cubicBezTo>
                  <a:pt x="428955" y="2107469"/>
                  <a:pt x="408199" y="1941392"/>
                  <a:pt x="394362" y="1872193"/>
                </a:cubicBezTo>
                <a:cubicBezTo>
                  <a:pt x="387443" y="1796075"/>
                  <a:pt x="394362" y="1650757"/>
                  <a:pt x="387443" y="1588479"/>
                </a:cubicBezTo>
                <a:cubicBezTo>
                  <a:pt x="380526" y="1533131"/>
                  <a:pt x="359777" y="1429363"/>
                  <a:pt x="359769" y="1429322"/>
                </a:cubicBezTo>
                <a:cubicBezTo>
                  <a:pt x="359769" y="1429322"/>
                  <a:pt x="339013" y="1574639"/>
                  <a:pt x="339013" y="1602318"/>
                </a:cubicBezTo>
                <a:cubicBezTo>
                  <a:pt x="332094" y="1629998"/>
                  <a:pt x="290582" y="1886033"/>
                  <a:pt x="290582" y="1920632"/>
                </a:cubicBezTo>
                <a:cubicBezTo>
                  <a:pt x="290582" y="1955232"/>
                  <a:pt x="318257" y="2135148"/>
                  <a:pt x="318257" y="2162828"/>
                </a:cubicBezTo>
                <a:cubicBezTo>
                  <a:pt x="318257" y="2183587"/>
                  <a:pt x="325176" y="2225106"/>
                  <a:pt x="325176" y="2232026"/>
                </a:cubicBezTo>
                <a:cubicBezTo>
                  <a:pt x="325176" y="2238938"/>
                  <a:pt x="332078" y="2245850"/>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47" y="2287385"/>
                  <a:pt x="42" y="2273560"/>
                  <a:pt x="0" y="2273546"/>
                </a:cubicBezTo>
                <a:cubicBezTo>
                  <a:pt x="0" y="2273546"/>
                  <a:pt x="0" y="2273546"/>
                  <a:pt x="0" y="2272681"/>
                </a:cubicBezTo>
                <a:lnTo>
                  <a:pt x="0" y="2266626"/>
                </a:lnTo>
                <a:cubicBezTo>
                  <a:pt x="0" y="2266626"/>
                  <a:pt x="0" y="2266626"/>
                  <a:pt x="865" y="2266626"/>
                </a:cubicBezTo>
                <a:lnTo>
                  <a:pt x="6919" y="2266626"/>
                </a:lnTo>
                <a:cubicBezTo>
                  <a:pt x="6919" y="2266626"/>
                  <a:pt x="0" y="2245866"/>
                  <a:pt x="13837" y="2245866"/>
                </a:cubicBezTo>
                <a:cubicBezTo>
                  <a:pt x="20756" y="2238946"/>
                  <a:pt x="69186" y="2245866"/>
                  <a:pt x="89942" y="2238946"/>
                </a:cubicBezTo>
                <a:cubicBezTo>
                  <a:pt x="110690" y="2232029"/>
                  <a:pt x="145265" y="2211282"/>
                  <a:pt x="145291" y="2211267"/>
                </a:cubicBezTo>
                <a:cubicBezTo>
                  <a:pt x="145291" y="2211267"/>
                  <a:pt x="145291" y="2211267"/>
                  <a:pt x="144426" y="2210402"/>
                </a:cubicBezTo>
                <a:lnTo>
                  <a:pt x="138373" y="2204347"/>
                </a:lnTo>
                <a:cubicBezTo>
                  <a:pt x="138373" y="2204347"/>
                  <a:pt x="145272" y="2197446"/>
                  <a:pt x="145291" y="2197427"/>
                </a:cubicBezTo>
                <a:cubicBezTo>
                  <a:pt x="152210" y="2190507"/>
                  <a:pt x="145291" y="2169748"/>
                  <a:pt x="138373" y="2162828"/>
                </a:cubicBezTo>
                <a:cubicBezTo>
                  <a:pt x="131454" y="2148988"/>
                  <a:pt x="159128" y="2128228"/>
                  <a:pt x="152210" y="2114389"/>
                </a:cubicBezTo>
                <a:cubicBezTo>
                  <a:pt x="138373" y="2107469"/>
                  <a:pt x="138373" y="2079789"/>
                  <a:pt x="138373" y="2045190"/>
                </a:cubicBezTo>
                <a:cubicBezTo>
                  <a:pt x="138373" y="2003671"/>
                  <a:pt x="145291" y="1713036"/>
                  <a:pt x="138373" y="1664597"/>
                </a:cubicBezTo>
                <a:cubicBezTo>
                  <a:pt x="124535" y="1616158"/>
                  <a:pt x="131454" y="1498520"/>
                  <a:pt x="124535" y="1429322"/>
                </a:cubicBezTo>
                <a:cubicBezTo>
                  <a:pt x="117619" y="1360139"/>
                  <a:pt x="110701" y="1201043"/>
                  <a:pt x="110698" y="1200966"/>
                </a:cubicBezTo>
                <a:cubicBezTo>
                  <a:pt x="110698" y="1200966"/>
                  <a:pt x="110698" y="1200966"/>
                  <a:pt x="89942" y="1194046"/>
                </a:cubicBezTo>
                <a:cubicBezTo>
                  <a:pt x="89942" y="1194046"/>
                  <a:pt x="76105" y="1194046"/>
                  <a:pt x="69186" y="1180206"/>
                </a:cubicBezTo>
                <a:cubicBezTo>
                  <a:pt x="69186" y="1166366"/>
                  <a:pt x="62268" y="1069488"/>
                  <a:pt x="69186" y="1034889"/>
                </a:cubicBezTo>
                <a:cubicBezTo>
                  <a:pt x="76105" y="1000290"/>
                  <a:pt x="55349" y="854972"/>
                  <a:pt x="62268"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6" y="391341"/>
                  <a:pt x="96829" y="391341"/>
                  <a:pt x="96861" y="391341"/>
                </a:cubicBezTo>
                <a:cubicBezTo>
                  <a:pt x="96861" y="391341"/>
                  <a:pt x="96861" y="391341"/>
                  <a:pt x="159128" y="370581"/>
                </a:cubicBezTo>
                <a:cubicBezTo>
                  <a:pt x="159128" y="370581"/>
                  <a:pt x="166047" y="363662"/>
                  <a:pt x="179884" y="363662"/>
                </a:cubicBezTo>
                <a:cubicBezTo>
                  <a:pt x="193722" y="356742"/>
                  <a:pt x="228315" y="342902"/>
                  <a:pt x="235233" y="342902"/>
                </a:cubicBezTo>
                <a:cubicBezTo>
                  <a:pt x="249062" y="335987"/>
                  <a:pt x="249071" y="356714"/>
                  <a:pt x="249071" y="356742"/>
                </a:cubicBezTo>
                <a:cubicBezTo>
                  <a:pt x="249071" y="356742"/>
                  <a:pt x="242152" y="356742"/>
                  <a:pt x="235233" y="356742"/>
                </a:cubicBezTo>
                <a:cubicBezTo>
                  <a:pt x="235233" y="363662"/>
                  <a:pt x="255989" y="412101"/>
                  <a:pt x="269827" y="460540"/>
                </a:cubicBezTo>
                <a:cubicBezTo>
                  <a:pt x="283657" y="508955"/>
                  <a:pt x="311310" y="557369"/>
                  <a:pt x="311338" y="557418"/>
                </a:cubicBezTo>
                <a:cubicBezTo>
                  <a:pt x="311338" y="557418"/>
                  <a:pt x="325176" y="502059"/>
                  <a:pt x="332094" y="495139"/>
                </a:cubicBezTo>
                <a:cubicBezTo>
                  <a:pt x="339005" y="495139"/>
                  <a:pt x="345914" y="488236"/>
                  <a:pt x="345931" y="488219"/>
                </a:cubicBezTo>
                <a:cubicBezTo>
                  <a:pt x="345931" y="488219"/>
                  <a:pt x="345931" y="488219"/>
                  <a:pt x="344201" y="488219"/>
                </a:cubicBezTo>
                <a:lnTo>
                  <a:pt x="332094" y="488219"/>
                </a:lnTo>
                <a:cubicBezTo>
                  <a:pt x="332094" y="488219"/>
                  <a:pt x="318257" y="474380"/>
                  <a:pt x="325176" y="467460"/>
                </a:cubicBezTo>
                <a:cubicBezTo>
                  <a:pt x="325176" y="460540"/>
                  <a:pt x="345931" y="425940"/>
                  <a:pt x="352850" y="425940"/>
                </a:cubicBezTo>
                <a:cubicBezTo>
                  <a:pt x="359766" y="419024"/>
                  <a:pt x="373593" y="460501"/>
                  <a:pt x="373606" y="460540"/>
                </a:cubicBezTo>
                <a:cubicBezTo>
                  <a:pt x="373606" y="467452"/>
                  <a:pt x="366703" y="481268"/>
                  <a:pt x="366687" y="481299"/>
                </a:cubicBezTo>
                <a:cubicBezTo>
                  <a:pt x="366687" y="481299"/>
                  <a:pt x="366687" y="508979"/>
                  <a:pt x="366687"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3" y="342931"/>
                  <a:pt x="435913" y="335992"/>
                  <a:pt x="435874" y="335982"/>
                </a:cubicBezTo>
                <a:close/>
                <a:moveTo>
                  <a:pt x="336561" y="198"/>
                </a:moveTo>
                <a:cubicBezTo>
                  <a:pt x="361201" y="1576"/>
                  <a:pt x="380020" y="9784"/>
                  <a:pt x="388863" y="14513"/>
                </a:cubicBezTo>
                <a:cubicBezTo>
                  <a:pt x="391431" y="14653"/>
                  <a:pt x="393800" y="15304"/>
                  <a:pt x="395838" y="16757"/>
                </a:cubicBezTo>
                <a:cubicBezTo>
                  <a:pt x="399328" y="13483"/>
                  <a:pt x="410658" y="5081"/>
                  <a:pt x="421987" y="10780"/>
                </a:cubicBezTo>
                <a:cubicBezTo>
                  <a:pt x="442592" y="24600"/>
                  <a:pt x="463197" y="52241"/>
                  <a:pt x="456329" y="79882"/>
                </a:cubicBezTo>
                <a:cubicBezTo>
                  <a:pt x="456329" y="107523"/>
                  <a:pt x="463197" y="121344"/>
                  <a:pt x="463197" y="121344"/>
                </a:cubicBezTo>
                <a:lnTo>
                  <a:pt x="457188" y="115297"/>
                </a:lnTo>
                <a:cubicBezTo>
                  <a:pt x="456308" y="114475"/>
                  <a:pt x="450013" y="127146"/>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7660" y="198165"/>
                </a:lnTo>
                <a:cubicBezTo>
                  <a:pt x="445921" y="197298"/>
                  <a:pt x="444183" y="199033"/>
                  <a:pt x="444183" y="205973"/>
                </a:cubicBezTo>
                <a:cubicBezTo>
                  <a:pt x="444183" y="212913"/>
                  <a:pt x="437231" y="233734"/>
                  <a:pt x="430279" y="247614"/>
                </a:cubicBezTo>
                <a:cubicBezTo>
                  <a:pt x="430279" y="261494"/>
                  <a:pt x="416375" y="275375"/>
                  <a:pt x="416375" y="275375"/>
                </a:cubicBezTo>
                <a:cubicBezTo>
                  <a:pt x="416375" y="275414"/>
                  <a:pt x="416375" y="282374"/>
                  <a:pt x="416375" y="303135"/>
                </a:cubicBezTo>
                <a:cubicBezTo>
                  <a:pt x="416375" y="323956"/>
                  <a:pt x="360758" y="344776"/>
                  <a:pt x="360758" y="344776"/>
                </a:cubicBezTo>
                <a:cubicBezTo>
                  <a:pt x="360671" y="344760"/>
                  <a:pt x="284284" y="330884"/>
                  <a:pt x="284284" y="310075"/>
                </a:cubicBezTo>
                <a:cubicBezTo>
                  <a:pt x="284284" y="296195"/>
                  <a:pt x="284284" y="290990"/>
                  <a:pt x="284284" y="289255"/>
                </a:cubicBezTo>
                <a:cubicBezTo>
                  <a:pt x="284255" y="289226"/>
                  <a:pt x="270380" y="275353"/>
                  <a:pt x="270380" y="254554"/>
                </a:cubicBezTo>
                <a:cubicBezTo>
                  <a:pt x="263428" y="233734"/>
                  <a:pt x="256476" y="212913"/>
                  <a:pt x="256476" y="212913"/>
                </a:cubicBezTo>
                <a:cubicBezTo>
                  <a:pt x="256462" y="212942"/>
                  <a:pt x="249515" y="226786"/>
                  <a:pt x="242571" y="219853"/>
                </a:cubicBezTo>
                <a:cubicBezTo>
                  <a:pt x="242571" y="205973"/>
                  <a:pt x="235619" y="185152"/>
                  <a:pt x="235619" y="171272"/>
                </a:cubicBezTo>
                <a:cubicBezTo>
                  <a:pt x="228667" y="157392"/>
                  <a:pt x="235619" y="143511"/>
                  <a:pt x="242571" y="143511"/>
                </a:cubicBezTo>
                <a:lnTo>
                  <a:pt x="244041" y="142887"/>
                </a:lnTo>
                <a:cubicBezTo>
                  <a:pt x="244028" y="142159"/>
                  <a:pt x="243718" y="142075"/>
                  <a:pt x="243409" y="142075"/>
                </a:cubicBezTo>
                <a:lnTo>
                  <a:pt x="231389" y="139483"/>
                </a:lnTo>
                <a:cubicBezTo>
                  <a:pt x="229672" y="142039"/>
                  <a:pt x="229681" y="128254"/>
                  <a:pt x="236541" y="128254"/>
                </a:cubicBezTo>
                <a:cubicBezTo>
                  <a:pt x="236556" y="128223"/>
                  <a:pt x="243409" y="114434"/>
                  <a:pt x="243409" y="114434"/>
                </a:cubicBezTo>
                <a:cubicBezTo>
                  <a:pt x="243388" y="114455"/>
                  <a:pt x="236531" y="121344"/>
                  <a:pt x="229672" y="121344"/>
                </a:cubicBezTo>
                <a:cubicBezTo>
                  <a:pt x="229647" y="121344"/>
                  <a:pt x="222804" y="121344"/>
                  <a:pt x="222804" y="121344"/>
                </a:cubicBezTo>
                <a:cubicBezTo>
                  <a:pt x="222831" y="121330"/>
                  <a:pt x="236541" y="114413"/>
                  <a:pt x="236541" y="93703"/>
                </a:cubicBezTo>
                <a:cubicBezTo>
                  <a:pt x="236541" y="72972"/>
                  <a:pt x="243409" y="24600"/>
                  <a:pt x="298356" y="3869"/>
                </a:cubicBezTo>
                <a:cubicBezTo>
                  <a:pt x="312093" y="414"/>
                  <a:pt x="324971" y="-450"/>
                  <a:pt x="336561" y="198"/>
                </a:cubicBezTo>
                <a:close/>
              </a:path>
            </a:pathLst>
          </a:custGeom>
          <a:solidFill>
            <a:schemeClr val="accent2">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20" name="矩形 19"/>
          <p:cNvSpPr/>
          <p:nvPr/>
        </p:nvSpPr>
        <p:spPr>
          <a:xfrm>
            <a:off x="6305262" y="3921901"/>
            <a:ext cx="1132846" cy="3780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26997" rIns="91430" bIns="26997" rtlCol="0" anchor="ctr"/>
          <a:lstStyle/>
          <a:p>
            <a:pPr algn="ctr"/>
            <a:r>
              <a:rPr lang="en-US" altLang="zh-CN" sz="2399" dirty="0">
                <a:latin typeface="AvantGarde Md BT" pitchFamily="34" charset="0"/>
                <a:ea typeface="UKIJ Qolyazma" pitchFamily="18" charset="0"/>
                <a:cs typeface="UKIJ Qolyazma" pitchFamily="18" charset="0"/>
              </a:rPr>
              <a:t>20</a:t>
            </a:r>
            <a:endParaRPr lang="zh-CN" altLang="en-US" sz="2399" dirty="0">
              <a:latin typeface="AvantGarde Md BT" pitchFamily="34" charset="0"/>
              <a:cs typeface="UKIJ Qolyazma" pitchFamily="18" charset="0"/>
            </a:endParaRPr>
          </a:p>
        </p:txBody>
      </p:sp>
      <p:sp>
        <p:nvSpPr>
          <p:cNvPr id="21" name="矩形 20"/>
          <p:cNvSpPr/>
          <p:nvPr/>
        </p:nvSpPr>
        <p:spPr>
          <a:xfrm>
            <a:off x="1396192" y="3921901"/>
            <a:ext cx="4766050" cy="3780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26997" rIns="91430" bIns="26997" rtlCol="0" anchor="ctr"/>
          <a:lstStyle/>
          <a:p>
            <a:pPr algn="ctr"/>
            <a:r>
              <a:rPr lang="en-US" altLang="zh-CN" sz="2399" dirty="0">
                <a:latin typeface="AvantGarde Md BT" pitchFamily="34" charset="0"/>
                <a:ea typeface="UKIJ Qolyazma" pitchFamily="18" charset="0"/>
                <a:cs typeface="UKIJ Qolyazma" pitchFamily="18" charset="0"/>
              </a:rPr>
              <a:t>80</a:t>
            </a:r>
            <a:endParaRPr lang="zh-CN" altLang="en-US" sz="2399" dirty="0">
              <a:latin typeface="AvantGarde Md BT" pitchFamily="34" charset="0"/>
              <a:cs typeface="UKIJ Qolyazma" pitchFamily="18" charset="0"/>
            </a:endParaRPr>
          </a:p>
        </p:txBody>
      </p:sp>
      <p:sp>
        <p:nvSpPr>
          <p:cNvPr id="22" name="TextBox 21"/>
          <p:cNvSpPr txBox="1"/>
          <p:nvPr/>
        </p:nvSpPr>
        <p:spPr>
          <a:xfrm>
            <a:off x="1439999" y="1116245"/>
            <a:ext cx="5885936" cy="572306"/>
          </a:xfrm>
          <a:prstGeom prst="rect">
            <a:avLst/>
          </a:prstGeom>
          <a:noFill/>
        </p:spPr>
        <p:txBody>
          <a:bodyPr wrap="square" lIns="91430" tIns="45715" rIns="91430" bIns="45715" rtlCol="0">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098843024"/>
      </p:ext>
    </p:extLst>
  </p:cSld>
  <p:clrMapOvr>
    <a:masterClrMapping/>
  </p:clrMapOvr>
  <mc:AlternateContent xmlns:mc="http://schemas.openxmlformats.org/markup-compatibility/2006" xmlns:p15="http://schemas.microsoft.com/office/powerpoint/2012/main">
    <mc:Choice Requires="p15">
      <p:transition spd="slow"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35" presetClass="path" presetSubtype="0" decel="100000" fill="hold" grpId="1" nodeType="withEffect">
                                  <p:stCondLst>
                                    <p:cond delay="0"/>
                                  </p:stCondLst>
                                  <p:childTnLst>
                                    <p:animMotion origin="layout" path="M 8.23024E-7 3.33333E-6 L -0.06707 3.33333E-6 " pathEditMode="relative" rAng="0" ptsTypes="AA">
                                      <p:cBhvr>
                                        <p:cTn id="10" dur="500" spd="-100000" fill="hold"/>
                                        <p:tgtEl>
                                          <p:spTgt spid="7"/>
                                        </p:tgtEl>
                                        <p:attrNameLst>
                                          <p:attrName>ppt_x</p:attrName>
                                          <p:attrName>ppt_y</p:attrName>
                                        </p:attrNameLst>
                                      </p:cBhvr>
                                      <p:rCtr x="-3360" y="0"/>
                                    </p:animMotion>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35" presetClass="path" presetSubtype="0" decel="100000" fill="hold" grpId="1" nodeType="withEffect">
                                  <p:stCondLst>
                                    <p:cond delay="0"/>
                                  </p:stCondLst>
                                  <p:childTnLst>
                                    <p:animMotion origin="layout" path="M -4.79167E-6 3.33333E-6 L -0.1345 3.33333E-6 " pathEditMode="relative" rAng="0" ptsTypes="AA">
                                      <p:cBhvr>
                                        <p:cTn id="14" dur="500" spd="-100000" fill="hold"/>
                                        <p:tgtEl>
                                          <p:spTgt spid="11"/>
                                        </p:tgtEl>
                                        <p:attrNameLst>
                                          <p:attrName>ppt_x</p:attrName>
                                          <p:attrName>ppt_y</p:attrName>
                                        </p:attrNameLst>
                                      </p:cBhvr>
                                      <p:rCtr x="-6732" y="0"/>
                                    </p:animMotion>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35" presetClass="path" presetSubtype="0" decel="100000" fill="hold" grpId="1" nodeType="withEffect">
                                  <p:stCondLst>
                                    <p:cond delay="0"/>
                                  </p:stCondLst>
                                  <p:childTnLst>
                                    <p:animMotion origin="layout" path="M -1.875E-6 3.33333E-6 L -0.20143 3.33333E-6 " pathEditMode="relative" rAng="0" ptsTypes="AA">
                                      <p:cBhvr>
                                        <p:cTn id="18" dur="500" spd="-100000" fill="hold"/>
                                        <p:tgtEl>
                                          <p:spTgt spid="13"/>
                                        </p:tgtEl>
                                        <p:attrNameLst>
                                          <p:attrName>ppt_x</p:attrName>
                                          <p:attrName>ppt_y</p:attrName>
                                        </p:attrNameLst>
                                      </p:cBhvr>
                                      <p:rCtr x="-10078" y="0"/>
                                    </p:animMotion>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35" presetClass="path" presetSubtype="0" decel="100000" fill="hold" grpId="1" nodeType="withEffect">
                                  <p:stCondLst>
                                    <p:cond delay="0"/>
                                  </p:stCondLst>
                                  <p:childTnLst>
                                    <p:animMotion origin="layout" path="M 4.16667E-7 3.33333E-6 L -0.26875 3.33333E-6 " pathEditMode="relative" rAng="0" ptsTypes="AA">
                                      <p:cBhvr>
                                        <p:cTn id="22" dur="500" spd="-100000" fill="hold"/>
                                        <p:tgtEl>
                                          <p:spTgt spid="14"/>
                                        </p:tgtEl>
                                        <p:attrNameLst>
                                          <p:attrName>ppt_x</p:attrName>
                                          <p:attrName>ppt_y</p:attrName>
                                        </p:attrNameLst>
                                      </p:cBhvr>
                                      <p:rCtr x="-13438" y="0"/>
                                    </p:animMotion>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35" presetClass="path" presetSubtype="0" decel="100000" fill="hold" grpId="1" nodeType="withEffect">
                                  <p:stCondLst>
                                    <p:cond delay="0"/>
                                  </p:stCondLst>
                                  <p:childTnLst>
                                    <p:animMotion origin="layout" path="M 3.125E-6 3.33333E-6 L -0.33581 3.33333E-6 " pathEditMode="relative" rAng="0" ptsTypes="AA">
                                      <p:cBhvr>
                                        <p:cTn id="26" dur="500" spd="-100000" fill="hold"/>
                                        <p:tgtEl>
                                          <p:spTgt spid="15"/>
                                        </p:tgtEl>
                                        <p:attrNameLst>
                                          <p:attrName>ppt_x</p:attrName>
                                          <p:attrName>ppt_y</p:attrName>
                                        </p:attrNameLst>
                                      </p:cBhvr>
                                      <p:rCtr x="-16797" y="0"/>
                                    </p:animMotion>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35" presetClass="path" presetSubtype="0" decel="100000" fill="hold" grpId="1" nodeType="withEffect">
                                  <p:stCondLst>
                                    <p:cond delay="0"/>
                                  </p:stCondLst>
                                  <p:childTnLst>
                                    <p:animMotion origin="layout" path="M -4.16667E-6 3.33333E-6 L -0.40286 3.33333E-6 " pathEditMode="relative" rAng="0" ptsTypes="AA">
                                      <p:cBhvr>
                                        <p:cTn id="30" dur="500" spd="-100000" fill="hold"/>
                                        <p:tgtEl>
                                          <p:spTgt spid="16"/>
                                        </p:tgtEl>
                                        <p:attrNameLst>
                                          <p:attrName>ppt_x</p:attrName>
                                          <p:attrName>ppt_y</p:attrName>
                                        </p:attrNameLst>
                                      </p:cBhvr>
                                      <p:rCtr x="-20143" y="0"/>
                                    </p:animMotion>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35" presetClass="path" presetSubtype="0" decel="100000" fill="hold" grpId="1" nodeType="withEffect">
                                  <p:stCondLst>
                                    <p:cond delay="0"/>
                                  </p:stCondLst>
                                  <p:childTnLst>
                                    <p:animMotion origin="layout" path="M -1.875E-6 3.33333E-6 L -0.47018 3.33333E-6 " pathEditMode="relative" rAng="0" ptsTypes="AA">
                                      <p:cBhvr>
                                        <p:cTn id="34" dur="500" spd="-100000" fill="hold"/>
                                        <p:tgtEl>
                                          <p:spTgt spid="17"/>
                                        </p:tgtEl>
                                        <p:attrNameLst>
                                          <p:attrName>ppt_x</p:attrName>
                                          <p:attrName>ppt_y</p:attrName>
                                        </p:attrNameLst>
                                      </p:cBhvr>
                                      <p:rCtr x="-23516" y="0"/>
                                    </p:animMotion>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35" presetClass="path" presetSubtype="0" decel="100000" fill="hold" grpId="1" nodeType="withEffect">
                                  <p:stCondLst>
                                    <p:cond delay="0"/>
                                  </p:stCondLst>
                                  <p:childTnLst>
                                    <p:animMotion origin="layout" path="M 8.33333E-7 3.33333E-6 L -0.53724 3.33333E-6 " pathEditMode="relative" rAng="0" ptsTypes="AA">
                                      <p:cBhvr>
                                        <p:cTn id="38" dur="500" spd="-100000" fill="hold"/>
                                        <p:tgtEl>
                                          <p:spTgt spid="18"/>
                                        </p:tgtEl>
                                        <p:attrNameLst>
                                          <p:attrName>ppt_x</p:attrName>
                                          <p:attrName>ppt_y</p:attrName>
                                        </p:attrNameLst>
                                      </p:cBhvr>
                                      <p:rCtr x="-26862" y="0"/>
                                    </p:animMotion>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35" presetClass="path" presetSubtype="0" decel="100000" fill="hold" grpId="1" nodeType="withEffect">
                                  <p:stCondLst>
                                    <p:cond delay="0"/>
                                  </p:stCondLst>
                                  <p:childTnLst>
                                    <p:animMotion origin="layout" path="M 3.33333E-6 3.33333E-6 L -0.60443 3.33333E-6 " pathEditMode="relative" rAng="0" ptsTypes="AA">
                                      <p:cBhvr>
                                        <p:cTn id="42" dur="500" spd="-100000" fill="hold"/>
                                        <p:tgtEl>
                                          <p:spTgt spid="19"/>
                                        </p:tgtEl>
                                        <p:attrNameLst>
                                          <p:attrName>ppt_x</p:attrName>
                                          <p:attrName>ppt_y</p:attrName>
                                        </p:attrNameLst>
                                      </p:cBhvr>
                                      <p:rCtr x="-30221" y="0"/>
                                    </p:animMotion>
                                  </p:childTnLst>
                                </p:cTn>
                              </p:par>
                            </p:childTnLst>
                          </p:cTn>
                        </p:par>
                        <p:par>
                          <p:cTn id="43" fill="hold">
                            <p:stCondLst>
                              <p:cond delay="500"/>
                            </p:stCondLst>
                            <p:childTnLst>
                              <p:par>
                                <p:cTn id="44" presetID="19" presetClass="emph" presetSubtype="0" fill="hold" grpId="2" nodeType="afterEffect">
                                  <p:stCondLst>
                                    <p:cond delay="0"/>
                                  </p:stCondLst>
                                  <p:childTnLst>
                                    <p:animClr clrSpc="rgb" dir="cw">
                                      <p:cBhvr override="childStyle">
                                        <p:cTn id="45" dur="500" fill="hold"/>
                                        <p:tgtEl>
                                          <p:spTgt spid="18"/>
                                        </p:tgtEl>
                                        <p:attrNameLst>
                                          <p:attrName>style.color</p:attrName>
                                        </p:attrNameLst>
                                      </p:cBhvr>
                                      <p:to>
                                        <a:srgbClr val="53D2FF"/>
                                      </p:to>
                                    </p:animClr>
                                    <p:animClr clrSpc="rgb" dir="cw">
                                      <p:cBhvr>
                                        <p:cTn id="46" dur="500" fill="hold"/>
                                        <p:tgtEl>
                                          <p:spTgt spid="18"/>
                                        </p:tgtEl>
                                        <p:attrNameLst>
                                          <p:attrName>fillcolor</p:attrName>
                                        </p:attrNameLst>
                                      </p:cBhvr>
                                      <p:to>
                                        <a:srgbClr val="53D2FF"/>
                                      </p:to>
                                    </p:animClr>
                                    <p:set>
                                      <p:cBhvr>
                                        <p:cTn id="47" dur="500" fill="hold"/>
                                        <p:tgtEl>
                                          <p:spTgt spid="18"/>
                                        </p:tgtEl>
                                        <p:attrNameLst>
                                          <p:attrName>fill.type</p:attrName>
                                        </p:attrNameLst>
                                      </p:cBhvr>
                                      <p:to>
                                        <p:strVal val="solid"/>
                                      </p:to>
                                    </p:set>
                                    <p:set>
                                      <p:cBhvr>
                                        <p:cTn id="48" dur="500" fill="hold"/>
                                        <p:tgtEl>
                                          <p:spTgt spid="18"/>
                                        </p:tgtEl>
                                        <p:attrNameLst>
                                          <p:attrName>fill.on</p:attrName>
                                        </p:attrNameLst>
                                      </p:cBhvr>
                                      <p:to>
                                        <p:strVal val="true"/>
                                      </p:to>
                                    </p:set>
                                  </p:childTnLst>
                                </p:cTn>
                              </p:par>
                              <p:par>
                                <p:cTn id="49" presetID="19" presetClass="emph" presetSubtype="0" fill="hold" grpId="2" nodeType="withEffect">
                                  <p:stCondLst>
                                    <p:cond delay="0"/>
                                  </p:stCondLst>
                                  <p:childTnLst>
                                    <p:animClr clrSpc="rgb" dir="cw">
                                      <p:cBhvr override="childStyle">
                                        <p:cTn id="50" dur="500" fill="hold"/>
                                        <p:tgtEl>
                                          <p:spTgt spid="19"/>
                                        </p:tgtEl>
                                        <p:attrNameLst>
                                          <p:attrName>style.color</p:attrName>
                                        </p:attrNameLst>
                                      </p:cBhvr>
                                      <p:to>
                                        <a:srgbClr val="53D2FF"/>
                                      </p:to>
                                    </p:animClr>
                                    <p:animClr clrSpc="rgb" dir="cw">
                                      <p:cBhvr>
                                        <p:cTn id="51" dur="500" fill="hold"/>
                                        <p:tgtEl>
                                          <p:spTgt spid="19"/>
                                        </p:tgtEl>
                                        <p:attrNameLst>
                                          <p:attrName>fillcolor</p:attrName>
                                        </p:attrNameLst>
                                      </p:cBhvr>
                                      <p:to>
                                        <a:srgbClr val="53D2FF"/>
                                      </p:to>
                                    </p:animClr>
                                    <p:set>
                                      <p:cBhvr>
                                        <p:cTn id="52" dur="500" fill="hold"/>
                                        <p:tgtEl>
                                          <p:spTgt spid="19"/>
                                        </p:tgtEl>
                                        <p:attrNameLst>
                                          <p:attrName>fill.type</p:attrName>
                                        </p:attrNameLst>
                                      </p:cBhvr>
                                      <p:to>
                                        <p:strVal val="solid"/>
                                      </p:to>
                                    </p:set>
                                    <p:set>
                                      <p:cBhvr>
                                        <p:cTn id="53" dur="500" fill="hold"/>
                                        <p:tgtEl>
                                          <p:spTgt spid="19"/>
                                        </p:tgtEl>
                                        <p:attrNameLst>
                                          <p:attrName>fill.on</p:attrName>
                                        </p:attrNameLst>
                                      </p:cBhvr>
                                      <p:to>
                                        <p:strVal val="true"/>
                                      </p:to>
                                    </p:set>
                                  </p:childTnLst>
                                </p:cTn>
                              </p:par>
                              <p:par>
                                <p:cTn id="54" presetID="12" presetClass="entr" presetSubtype="2"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p:tgtEl>
                                          <p:spTgt spid="21"/>
                                        </p:tgtEl>
                                        <p:attrNameLst>
                                          <p:attrName>ppt_x</p:attrName>
                                        </p:attrNameLst>
                                      </p:cBhvr>
                                      <p:tavLst>
                                        <p:tav tm="0">
                                          <p:val>
                                            <p:strVal val="#ppt_x+#ppt_w*1.125000"/>
                                          </p:val>
                                        </p:tav>
                                        <p:tav tm="100000">
                                          <p:val>
                                            <p:strVal val="#ppt_x"/>
                                          </p:val>
                                        </p:tav>
                                      </p:tavLst>
                                    </p:anim>
                                    <p:animEffect transition="in" filter="wipe(left)">
                                      <p:cBhvr>
                                        <p:cTn id="57" dur="500"/>
                                        <p:tgtEl>
                                          <p:spTgt spid="21"/>
                                        </p:tgtEl>
                                      </p:cBhvr>
                                    </p:animEffect>
                                  </p:childTnLst>
                                </p:cTn>
                              </p:par>
                              <p:par>
                                <p:cTn id="58" presetID="12" presetClass="entr" presetSubtype="8"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p:tgtEl>
                                          <p:spTgt spid="20"/>
                                        </p:tgtEl>
                                        <p:attrNameLst>
                                          <p:attrName>ppt_x</p:attrName>
                                        </p:attrNameLst>
                                      </p:cBhvr>
                                      <p:tavLst>
                                        <p:tav tm="0">
                                          <p:val>
                                            <p:strVal val="#ppt_x-#ppt_w*1.125000"/>
                                          </p:val>
                                        </p:tav>
                                        <p:tav tm="100000">
                                          <p:val>
                                            <p:strVal val="#ppt_x"/>
                                          </p:val>
                                        </p:tav>
                                      </p:tavLst>
                                    </p:anim>
                                    <p:animEffect transition="in" filter="wipe(right)">
                                      <p:cBhvr>
                                        <p:cTn id="61" dur="500"/>
                                        <p:tgtEl>
                                          <p:spTgt spid="20"/>
                                        </p:tgtEl>
                                      </p:cBhvr>
                                    </p:animEffect>
                                  </p:childTnLst>
                                </p:cTn>
                              </p:par>
                              <p:par>
                                <p:cTn id="62" presetID="10" presetClass="entr" presetSubtype="0" fill="hold" grpId="0" nodeType="withEffect">
                                  <p:stCondLst>
                                    <p:cond delay="0"/>
                                  </p:stCondLst>
                                  <p:iterate type="lt">
                                    <p:tmPct val="10000"/>
                                  </p:iterate>
                                  <p:childTnLst>
                                    <p:set>
                                      <p:cBhvr>
                                        <p:cTn id="63" dur="1" fill="hold">
                                          <p:stCondLst>
                                            <p:cond delay="0"/>
                                          </p:stCondLst>
                                        </p:cTn>
                                        <p:tgtEl>
                                          <p:spTgt spid="22"/>
                                        </p:tgtEl>
                                        <p:attrNameLst>
                                          <p:attrName>style.visibility</p:attrName>
                                        </p:attrNameLst>
                                      </p:cBhvr>
                                      <p:to>
                                        <p:strVal val="visible"/>
                                      </p:to>
                                    </p:set>
                                    <p:animEffect transition="in" filter="fade">
                                      <p:cBhvr>
                                        <p:cTn id="64" dur="1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11" grpId="0" animBg="1"/>
      <p:bldP spid="11"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8" grpId="2" animBg="1"/>
      <p:bldP spid="19" grpId="0" animBg="1"/>
      <p:bldP spid="19" grpId="1" animBg="1"/>
      <p:bldP spid="19" grpId="2" animBg="1"/>
      <p:bldP spid="20" grpId="0" animBg="1"/>
      <p:bldP spid="21" grpId="0" animBg="1"/>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noChangeArrowheads="1"/>
          </p:cNvSpPr>
          <p:nvPr/>
        </p:nvSpPr>
        <p:spPr bwMode="auto">
          <a:xfrm>
            <a:off x="2746375" y="2054254"/>
            <a:ext cx="509588" cy="646077"/>
          </a:xfrm>
          <a:custGeom>
            <a:avLst/>
            <a:gdLst>
              <a:gd name="T0" fmla="*/ 427155 w 136"/>
              <a:gd name="T1" fmla="*/ 236658 h 172"/>
              <a:gd name="T2" fmla="*/ 453383 w 136"/>
              <a:gd name="T3" fmla="*/ 229145 h 172"/>
              <a:gd name="T4" fmla="*/ 505841 w 136"/>
              <a:gd name="T5" fmla="*/ 22539 h 172"/>
              <a:gd name="T6" fmla="*/ 487106 w 136"/>
              <a:gd name="T7" fmla="*/ 7513 h 172"/>
              <a:gd name="T8" fmla="*/ 296011 w 136"/>
              <a:gd name="T9" fmla="*/ 86399 h 172"/>
              <a:gd name="T10" fmla="*/ 288517 w 136"/>
              <a:gd name="T11" fmla="*/ 116451 h 172"/>
              <a:gd name="T12" fmla="*/ 314746 w 136"/>
              <a:gd name="T13" fmla="*/ 138989 h 172"/>
              <a:gd name="T14" fmla="*/ 251047 w 136"/>
              <a:gd name="T15" fmla="*/ 210362 h 172"/>
              <a:gd name="T16" fmla="*/ 0 w 136"/>
              <a:gd name="T17" fmla="*/ 142746 h 172"/>
              <a:gd name="T18" fmla="*/ 0 w 136"/>
              <a:gd name="T19" fmla="*/ 646113 h 172"/>
              <a:gd name="T20" fmla="*/ 472118 w 136"/>
              <a:gd name="T21" fmla="*/ 480828 h 172"/>
              <a:gd name="T22" fmla="*/ 344721 w 136"/>
              <a:gd name="T23" fmla="*/ 281735 h 172"/>
              <a:gd name="T24" fmla="*/ 400926 w 136"/>
              <a:gd name="T25" fmla="*/ 214119 h 172"/>
              <a:gd name="T26" fmla="*/ 427155 w 136"/>
              <a:gd name="T27" fmla="*/ 236658 h 1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6"/>
              <a:gd name="T43" fmla="*/ 0 h 172"/>
              <a:gd name="T44" fmla="*/ 136 w 136"/>
              <a:gd name="T45" fmla="*/ 172 h 1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6" h="172">
                <a:moveTo>
                  <a:pt x="114" y="63"/>
                </a:moveTo>
                <a:cubicBezTo>
                  <a:pt x="117" y="66"/>
                  <a:pt x="120" y="65"/>
                  <a:pt x="121" y="61"/>
                </a:cubicBezTo>
                <a:cubicBezTo>
                  <a:pt x="135" y="6"/>
                  <a:pt x="135" y="6"/>
                  <a:pt x="135" y="6"/>
                </a:cubicBezTo>
                <a:cubicBezTo>
                  <a:pt x="136" y="2"/>
                  <a:pt x="134" y="0"/>
                  <a:pt x="130" y="2"/>
                </a:cubicBezTo>
                <a:cubicBezTo>
                  <a:pt x="79" y="23"/>
                  <a:pt x="79" y="23"/>
                  <a:pt x="79" y="23"/>
                </a:cubicBezTo>
                <a:cubicBezTo>
                  <a:pt x="75" y="25"/>
                  <a:pt x="74" y="28"/>
                  <a:pt x="77" y="31"/>
                </a:cubicBezTo>
                <a:cubicBezTo>
                  <a:pt x="84" y="37"/>
                  <a:pt x="84" y="37"/>
                  <a:pt x="84" y="37"/>
                </a:cubicBezTo>
                <a:cubicBezTo>
                  <a:pt x="67" y="56"/>
                  <a:pt x="67" y="56"/>
                  <a:pt x="67" y="56"/>
                </a:cubicBezTo>
                <a:cubicBezTo>
                  <a:pt x="47" y="45"/>
                  <a:pt x="25" y="38"/>
                  <a:pt x="0" y="38"/>
                </a:cubicBezTo>
                <a:cubicBezTo>
                  <a:pt x="0" y="172"/>
                  <a:pt x="0" y="172"/>
                  <a:pt x="0" y="172"/>
                </a:cubicBezTo>
                <a:cubicBezTo>
                  <a:pt x="126" y="128"/>
                  <a:pt x="126" y="128"/>
                  <a:pt x="126" y="128"/>
                </a:cubicBezTo>
                <a:cubicBezTo>
                  <a:pt x="119" y="107"/>
                  <a:pt x="107" y="89"/>
                  <a:pt x="92" y="75"/>
                </a:cubicBezTo>
                <a:cubicBezTo>
                  <a:pt x="107" y="57"/>
                  <a:pt x="107" y="57"/>
                  <a:pt x="107" y="57"/>
                </a:cubicBezTo>
                <a:lnTo>
                  <a:pt x="114" y="63"/>
                </a:lnTo>
                <a:close/>
              </a:path>
            </a:pathLst>
          </a:custGeom>
          <a:solidFill>
            <a:schemeClr val="accent2"/>
          </a:solidFill>
          <a:ln>
            <a:noFill/>
          </a:ln>
        </p:spPr>
        <p:txBody>
          <a:bodyPr lIns="91424" tIns="45712" rIns="91424" bIns="45712"/>
          <a:lstStyle/>
          <a:p>
            <a:endParaRPr lang="zh-CN" altLang="en-US" sz="1280">
              <a:solidFill>
                <a:schemeClr val="accent1"/>
              </a:solidFill>
            </a:endParaRPr>
          </a:p>
        </p:txBody>
      </p:sp>
      <p:sp>
        <p:nvSpPr>
          <p:cNvPr id="9" name="Freeform 6"/>
          <p:cNvSpPr>
            <a:spLocks noChangeArrowheads="1"/>
          </p:cNvSpPr>
          <p:nvPr/>
        </p:nvSpPr>
        <p:spPr bwMode="auto">
          <a:xfrm>
            <a:off x="1954215" y="2212996"/>
            <a:ext cx="739775" cy="771482"/>
          </a:xfrm>
          <a:custGeom>
            <a:avLst/>
            <a:gdLst>
              <a:gd name="T0" fmla="*/ 739775 w 197"/>
              <a:gd name="T1" fmla="*/ 0 h 206"/>
              <a:gd name="T2" fmla="*/ 322947 w 197"/>
              <a:gd name="T3" fmla="*/ 220971 h 206"/>
              <a:gd name="T4" fmla="*/ 225312 w 197"/>
              <a:gd name="T5" fmla="*/ 157301 h 206"/>
              <a:gd name="T6" fmla="*/ 240333 w 197"/>
              <a:gd name="T7" fmla="*/ 127339 h 206"/>
              <a:gd name="T8" fmla="*/ 229067 w 197"/>
              <a:gd name="T9" fmla="*/ 101122 h 206"/>
              <a:gd name="T10" fmla="*/ 18776 w 197"/>
              <a:gd name="T11" fmla="*/ 82396 h 206"/>
              <a:gd name="T12" fmla="*/ 7510 w 197"/>
              <a:gd name="T13" fmla="*/ 101122 h 206"/>
              <a:gd name="T14" fmla="*/ 116411 w 197"/>
              <a:gd name="T15" fmla="*/ 284640 h 206"/>
              <a:gd name="T16" fmla="*/ 146453 w 197"/>
              <a:gd name="T17" fmla="*/ 284640 h 206"/>
              <a:gd name="T18" fmla="*/ 161474 w 197"/>
              <a:gd name="T19" fmla="*/ 254678 h 206"/>
              <a:gd name="T20" fmla="*/ 270375 w 197"/>
              <a:gd name="T21" fmla="*/ 322093 h 206"/>
              <a:gd name="T22" fmla="*/ 236578 w 197"/>
              <a:gd name="T23" fmla="*/ 501866 h 206"/>
              <a:gd name="T24" fmla="*/ 319192 w 197"/>
              <a:gd name="T25" fmla="*/ 771525 h 206"/>
              <a:gd name="T26" fmla="*/ 315437 w 197"/>
              <a:gd name="T27" fmla="*/ 764034 h 206"/>
              <a:gd name="T28" fmla="*/ 739775 w 197"/>
              <a:gd name="T29" fmla="*/ 501866 h 206"/>
              <a:gd name="T30" fmla="*/ 739775 w 197"/>
              <a:gd name="T31" fmla="*/ 0 h 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7"/>
              <a:gd name="T49" fmla="*/ 0 h 206"/>
              <a:gd name="T50" fmla="*/ 197 w 197"/>
              <a:gd name="T51" fmla="*/ 206 h 2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7" h="206">
                <a:moveTo>
                  <a:pt x="197" y="0"/>
                </a:moveTo>
                <a:cubicBezTo>
                  <a:pt x="151" y="0"/>
                  <a:pt x="110" y="23"/>
                  <a:pt x="86" y="59"/>
                </a:cubicBezTo>
                <a:cubicBezTo>
                  <a:pt x="60" y="42"/>
                  <a:pt x="60" y="42"/>
                  <a:pt x="60" y="42"/>
                </a:cubicBezTo>
                <a:cubicBezTo>
                  <a:pt x="64" y="34"/>
                  <a:pt x="64" y="34"/>
                  <a:pt x="64" y="34"/>
                </a:cubicBezTo>
                <a:cubicBezTo>
                  <a:pt x="66" y="31"/>
                  <a:pt x="65" y="28"/>
                  <a:pt x="61" y="27"/>
                </a:cubicBezTo>
                <a:cubicBezTo>
                  <a:pt x="5" y="22"/>
                  <a:pt x="5" y="22"/>
                  <a:pt x="5" y="22"/>
                </a:cubicBezTo>
                <a:cubicBezTo>
                  <a:pt x="1" y="22"/>
                  <a:pt x="0" y="24"/>
                  <a:pt x="2" y="27"/>
                </a:cubicBezTo>
                <a:cubicBezTo>
                  <a:pt x="31" y="76"/>
                  <a:pt x="31" y="76"/>
                  <a:pt x="31" y="76"/>
                </a:cubicBezTo>
                <a:cubicBezTo>
                  <a:pt x="33" y="79"/>
                  <a:pt x="37" y="79"/>
                  <a:pt x="39" y="76"/>
                </a:cubicBezTo>
                <a:cubicBezTo>
                  <a:pt x="43" y="68"/>
                  <a:pt x="43" y="68"/>
                  <a:pt x="43" y="68"/>
                </a:cubicBezTo>
                <a:cubicBezTo>
                  <a:pt x="72" y="86"/>
                  <a:pt x="72" y="86"/>
                  <a:pt x="72" y="86"/>
                </a:cubicBezTo>
                <a:cubicBezTo>
                  <a:pt x="67" y="101"/>
                  <a:pt x="63" y="117"/>
                  <a:pt x="63" y="134"/>
                </a:cubicBezTo>
                <a:cubicBezTo>
                  <a:pt x="63" y="160"/>
                  <a:pt x="71" y="185"/>
                  <a:pt x="85" y="206"/>
                </a:cubicBezTo>
                <a:cubicBezTo>
                  <a:pt x="84" y="204"/>
                  <a:pt x="84" y="204"/>
                  <a:pt x="84" y="204"/>
                </a:cubicBezTo>
                <a:cubicBezTo>
                  <a:pt x="197" y="134"/>
                  <a:pt x="197" y="134"/>
                  <a:pt x="197" y="134"/>
                </a:cubicBezTo>
                <a:lnTo>
                  <a:pt x="197" y="0"/>
                </a:lnTo>
                <a:close/>
              </a:path>
            </a:pathLst>
          </a:custGeom>
          <a:solidFill>
            <a:schemeClr val="accent1"/>
          </a:solidFill>
          <a:ln>
            <a:noFill/>
          </a:ln>
        </p:spPr>
        <p:txBody>
          <a:bodyPr lIns="91424" tIns="45712" rIns="91424" bIns="45712"/>
          <a:lstStyle/>
          <a:p>
            <a:endParaRPr lang="zh-CN" altLang="en-US" sz="1280">
              <a:solidFill>
                <a:schemeClr val="accent1"/>
              </a:solidFill>
            </a:endParaRPr>
          </a:p>
        </p:txBody>
      </p:sp>
      <p:sp>
        <p:nvSpPr>
          <p:cNvPr id="10" name="Freeform 7"/>
          <p:cNvSpPr>
            <a:spLocks noChangeArrowheads="1"/>
          </p:cNvSpPr>
          <p:nvPr/>
        </p:nvSpPr>
        <p:spPr bwMode="auto">
          <a:xfrm>
            <a:off x="2768601" y="2576513"/>
            <a:ext cx="831850" cy="374630"/>
          </a:xfrm>
          <a:custGeom>
            <a:avLst/>
            <a:gdLst>
              <a:gd name="T0" fmla="*/ 816862 w 222"/>
              <a:gd name="T1" fmla="*/ 176086 h 100"/>
              <a:gd name="T2" fmla="*/ 629508 w 222"/>
              <a:gd name="T3" fmla="*/ 78677 h 100"/>
              <a:gd name="T4" fmla="*/ 607026 w 222"/>
              <a:gd name="T5" fmla="*/ 93663 h 100"/>
              <a:gd name="T6" fmla="*/ 607026 w 222"/>
              <a:gd name="T7" fmla="*/ 127381 h 100"/>
              <a:gd name="T8" fmla="*/ 498361 w 222"/>
              <a:gd name="T9" fmla="*/ 127381 h 100"/>
              <a:gd name="T10" fmla="*/ 472131 w 222"/>
              <a:gd name="T11" fmla="*/ 0 h 100"/>
              <a:gd name="T12" fmla="*/ 0 w 222"/>
              <a:gd name="T13" fmla="*/ 164846 h 100"/>
              <a:gd name="T14" fmla="*/ 453396 w 222"/>
              <a:gd name="T15" fmla="*/ 374650 h 100"/>
              <a:gd name="T16" fmla="*/ 490866 w 222"/>
              <a:gd name="T17" fmla="*/ 239776 h 100"/>
              <a:gd name="T18" fmla="*/ 603279 w 222"/>
              <a:gd name="T19" fmla="*/ 243523 h 100"/>
              <a:gd name="T20" fmla="*/ 603279 w 222"/>
              <a:gd name="T21" fmla="*/ 277241 h 100"/>
              <a:gd name="T22" fmla="*/ 625761 w 222"/>
              <a:gd name="T23" fmla="*/ 292227 h 100"/>
              <a:gd name="T24" fmla="*/ 816862 w 222"/>
              <a:gd name="T25" fmla="*/ 202311 h 100"/>
              <a:gd name="T26" fmla="*/ 816862 w 222"/>
              <a:gd name="T27" fmla="*/ 176086 h 1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2"/>
              <a:gd name="T43" fmla="*/ 0 h 100"/>
              <a:gd name="T44" fmla="*/ 222 w 222"/>
              <a:gd name="T45" fmla="*/ 100 h 1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2" h="100">
                <a:moveTo>
                  <a:pt x="218" y="47"/>
                </a:moveTo>
                <a:cubicBezTo>
                  <a:pt x="168" y="21"/>
                  <a:pt x="168" y="21"/>
                  <a:pt x="168" y="21"/>
                </a:cubicBezTo>
                <a:cubicBezTo>
                  <a:pt x="165" y="20"/>
                  <a:pt x="162" y="21"/>
                  <a:pt x="162" y="25"/>
                </a:cubicBezTo>
                <a:cubicBezTo>
                  <a:pt x="162" y="34"/>
                  <a:pt x="162" y="34"/>
                  <a:pt x="162" y="34"/>
                </a:cubicBezTo>
                <a:cubicBezTo>
                  <a:pt x="133" y="34"/>
                  <a:pt x="133" y="34"/>
                  <a:pt x="133" y="34"/>
                </a:cubicBezTo>
                <a:cubicBezTo>
                  <a:pt x="132" y="22"/>
                  <a:pt x="129" y="11"/>
                  <a:pt x="126" y="0"/>
                </a:cubicBezTo>
                <a:cubicBezTo>
                  <a:pt x="0" y="44"/>
                  <a:pt x="0" y="44"/>
                  <a:pt x="0" y="44"/>
                </a:cubicBezTo>
                <a:cubicBezTo>
                  <a:pt x="121" y="100"/>
                  <a:pt x="121" y="100"/>
                  <a:pt x="121" y="100"/>
                </a:cubicBezTo>
                <a:cubicBezTo>
                  <a:pt x="126" y="89"/>
                  <a:pt x="129" y="77"/>
                  <a:pt x="131" y="64"/>
                </a:cubicBezTo>
                <a:cubicBezTo>
                  <a:pt x="161" y="65"/>
                  <a:pt x="161" y="65"/>
                  <a:pt x="161" y="65"/>
                </a:cubicBezTo>
                <a:cubicBezTo>
                  <a:pt x="161" y="74"/>
                  <a:pt x="161" y="74"/>
                  <a:pt x="161" y="74"/>
                </a:cubicBezTo>
                <a:cubicBezTo>
                  <a:pt x="161" y="78"/>
                  <a:pt x="163" y="80"/>
                  <a:pt x="167" y="78"/>
                </a:cubicBezTo>
                <a:cubicBezTo>
                  <a:pt x="218" y="54"/>
                  <a:pt x="218" y="54"/>
                  <a:pt x="218" y="54"/>
                </a:cubicBezTo>
                <a:cubicBezTo>
                  <a:pt x="222" y="52"/>
                  <a:pt x="222" y="49"/>
                  <a:pt x="218" y="47"/>
                </a:cubicBezTo>
                <a:close/>
              </a:path>
            </a:pathLst>
          </a:custGeom>
          <a:solidFill>
            <a:schemeClr val="accent3"/>
          </a:solidFill>
          <a:ln>
            <a:noFill/>
          </a:ln>
        </p:spPr>
        <p:txBody>
          <a:bodyPr lIns="91424" tIns="45712" rIns="91424" bIns="45712"/>
          <a:lstStyle/>
          <a:p>
            <a:endParaRPr lang="zh-CN" altLang="en-US" sz="1280">
              <a:solidFill>
                <a:schemeClr val="accent1"/>
              </a:solidFill>
            </a:endParaRPr>
          </a:p>
        </p:txBody>
      </p:sp>
      <p:sp>
        <p:nvSpPr>
          <p:cNvPr id="11" name="Freeform 8"/>
          <p:cNvSpPr>
            <a:spLocks noChangeArrowheads="1"/>
          </p:cNvSpPr>
          <p:nvPr/>
        </p:nvSpPr>
        <p:spPr bwMode="auto">
          <a:xfrm>
            <a:off x="2754315" y="2767003"/>
            <a:ext cx="452437" cy="709573"/>
          </a:xfrm>
          <a:custGeom>
            <a:avLst/>
            <a:gdLst>
              <a:gd name="T0" fmla="*/ 426263 w 121"/>
              <a:gd name="T1" fmla="*/ 480584 h 189"/>
              <a:gd name="T2" fmla="*/ 400089 w 121"/>
              <a:gd name="T3" fmla="*/ 469320 h 189"/>
              <a:gd name="T4" fmla="*/ 373915 w 121"/>
              <a:gd name="T5" fmla="*/ 488093 h 189"/>
              <a:gd name="T6" fmla="*/ 310349 w 121"/>
              <a:gd name="T7" fmla="*/ 390474 h 189"/>
              <a:gd name="T8" fmla="*/ 452437 w 121"/>
              <a:gd name="T9" fmla="*/ 206501 h 189"/>
              <a:gd name="T10" fmla="*/ 0 w 121"/>
              <a:gd name="T11" fmla="*/ 0 h 189"/>
              <a:gd name="T12" fmla="*/ 0 w 121"/>
              <a:gd name="T13" fmla="*/ 499357 h 189"/>
              <a:gd name="T14" fmla="*/ 213131 w 121"/>
              <a:gd name="T15" fmla="*/ 450547 h 189"/>
              <a:gd name="T16" fmla="*/ 276697 w 121"/>
              <a:gd name="T17" fmla="*/ 548166 h 189"/>
              <a:gd name="T18" fmla="*/ 246784 w 121"/>
              <a:gd name="T19" fmla="*/ 566939 h 189"/>
              <a:gd name="T20" fmla="*/ 250523 w 121"/>
              <a:gd name="T21" fmla="*/ 596975 h 189"/>
              <a:gd name="T22" fmla="*/ 433741 w 121"/>
              <a:gd name="T23" fmla="*/ 702103 h 189"/>
              <a:gd name="T24" fmla="*/ 452437 w 121"/>
              <a:gd name="T25" fmla="*/ 690839 h 189"/>
              <a:gd name="T26" fmla="*/ 426263 w 121"/>
              <a:gd name="T27" fmla="*/ 480584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189"/>
              <a:gd name="T44" fmla="*/ 121 w 121"/>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189">
                <a:moveTo>
                  <a:pt x="114" y="128"/>
                </a:moveTo>
                <a:cubicBezTo>
                  <a:pt x="114" y="124"/>
                  <a:pt x="111" y="123"/>
                  <a:pt x="107" y="125"/>
                </a:cubicBezTo>
                <a:cubicBezTo>
                  <a:pt x="100" y="130"/>
                  <a:pt x="100" y="130"/>
                  <a:pt x="100" y="130"/>
                </a:cubicBezTo>
                <a:cubicBezTo>
                  <a:pt x="83" y="104"/>
                  <a:pt x="83" y="104"/>
                  <a:pt x="83" y="104"/>
                </a:cubicBezTo>
                <a:cubicBezTo>
                  <a:pt x="99" y="91"/>
                  <a:pt x="112" y="74"/>
                  <a:pt x="121" y="55"/>
                </a:cubicBezTo>
                <a:cubicBezTo>
                  <a:pt x="0" y="0"/>
                  <a:pt x="0" y="0"/>
                  <a:pt x="0" y="0"/>
                </a:cubicBezTo>
                <a:cubicBezTo>
                  <a:pt x="0" y="133"/>
                  <a:pt x="0" y="133"/>
                  <a:pt x="0" y="133"/>
                </a:cubicBezTo>
                <a:cubicBezTo>
                  <a:pt x="20" y="133"/>
                  <a:pt x="40" y="128"/>
                  <a:pt x="57" y="120"/>
                </a:cubicBezTo>
                <a:cubicBezTo>
                  <a:pt x="74" y="146"/>
                  <a:pt x="74" y="146"/>
                  <a:pt x="74" y="146"/>
                </a:cubicBezTo>
                <a:cubicBezTo>
                  <a:pt x="66" y="151"/>
                  <a:pt x="66" y="151"/>
                  <a:pt x="66" y="151"/>
                </a:cubicBezTo>
                <a:cubicBezTo>
                  <a:pt x="63" y="154"/>
                  <a:pt x="63" y="157"/>
                  <a:pt x="67" y="159"/>
                </a:cubicBezTo>
                <a:cubicBezTo>
                  <a:pt x="116" y="187"/>
                  <a:pt x="116" y="187"/>
                  <a:pt x="116" y="187"/>
                </a:cubicBezTo>
                <a:cubicBezTo>
                  <a:pt x="119" y="189"/>
                  <a:pt x="121" y="188"/>
                  <a:pt x="121" y="184"/>
                </a:cubicBezTo>
                <a:lnTo>
                  <a:pt x="114" y="128"/>
                </a:lnTo>
                <a:close/>
              </a:path>
            </a:pathLst>
          </a:custGeom>
          <a:solidFill>
            <a:schemeClr val="accent4"/>
          </a:solidFill>
          <a:ln>
            <a:noFill/>
          </a:ln>
        </p:spPr>
        <p:txBody>
          <a:bodyPr lIns="91424" tIns="45712" rIns="91424" bIns="45712"/>
          <a:lstStyle/>
          <a:p>
            <a:endParaRPr lang="zh-CN" altLang="en-US" sz="1280">
              <a:solidFill>
                <a:schemeClr val="accent1"/>
              </a:solidFill>
            </a:endParaRPr>
          </a:p>
        </p:txBody>
      </p:sp>
      <p:sp>
        <p:nvSpPr>
          <p:cNvPr id="12" name="Freeform 9"/>
          <p:cNvSpPr>
            <a:spLocks noChangeArrowheads="1"/>
          </p:cNvSpPr>
          <p:nvPr/>
        </p:nvSpPr>
        <p:spPr bwMode="auto">
          <a:xfrm>
            <a:off x="2278065" y="2767003"/>
            <a:ext cx="427037" cy="709573"/>
          </a:xfrm>
          <a:custGeom>
            <a:avLst/>
            <a:gdLst>
              <a:gd name="T0" fmla="*/ 427037 w 114"/>
              <a:gd name="T1" fmla="*/ 499357 h 189"/>
              <a:gd name="T2" fmla="*/ 427037 w 114"/>
              <a:gd name="T3" fmla="*/ 0 h 189"/>
              <a:gd name="T4" fmla="*/ 0 w 114"/>
              <a:gd name="T5" fmla="*/ 262819 h 189"/>
              <a:gd name="T6" fmla="*/ 138600 w 114"/>
              <a:gd name="T7" fmla="*/ 409247 h 189"/>
              <a:gd name="T8" fmla="*/ 86157 w 114"/>
              <a:gd name="T9" fmla="*/ 488093 h 189"/>
              <a:gd name="T10" fmla="*/ 59935 w 114"/>
              <a:gd name="T11" fmla="*/ 469320 h 189"/>
              <a:gd name="T12" fmla="*/ 33713 w 114"/>
              <a:gd name="T13" fmla="*/ 480584 h 189"/>
              <a:gd name="T14" fmla="*/ 7492 w 114"/>
              <a:gd name="T15" fmla="*/ 690839 h 189"/>
              <a:gd name="T16" fmla="*/ 29968 w 114"/>
              <a:gd name="T17" fmla="*/ 702103 h 189"/>
              <a:gd name="T18" fmla="*/ 209773 w 114"/>
              <a:gd name="T19" fmla="*/ 596975 h 189"/>
              <a:gd name="T20" fmla="*/ 213519 w 114"/>
              <a:gd name="T21" fmla="*/ 566939 h 189"/>
              <a:gd name="T22" fmla="*/ 183551 w 114"/>
              <a:gd name="T23" fmla="*/ 548166 h 189"/>
              <a:gd name="T24" fmla="*/ 239740 w 114"/>
              <a:gd name="T25" fmla="*/ 461811 h 189"/>
              <a:gd name="T26" fmla="*/ 427037 w 114"/>
              <a:gd name="T27" fmla="*/ 499357 h 1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4"/>
              <a:gd name="T43" fmla="*/ 0 h 189"/>
              <a:gd name="T44" fmla="*/ 114 w 114"/>
              <a:gd name="T45" fmla="*/ 189 h 1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4" h="189">
                <a:moveTo>
                  <a:pt x="114" y="133"/>
                </a:moveTo>
                <a:cubicBezTo>
                  <a:pt x="114" y="0"/>
                  <a:pt x="114" y="0"/>
                  <a:pt x="114" y="0"/>
                </a:cubicBezTo>
                <a:cubicBezTo>
                  <a:pt x="0" y="70"/>
                  <a:pt x="0" y="70"/>
                  <a:pt x="0" y="70"/>
                </a:cubicBezTo>
                <a:cubicBezTo>
                  <a:pt x="10" y="85"/>
                  <a:pt x="22" y="98"/>
                  <a:pt x="37" y="109"/>
                </a:cubicBezTo>
                <a:cubicBezTo>
                  <a:pt x="23" y="130"/>
                  <a:pt x="23" y="130"/>
                  <a:pt x="23" y="130"/>
                </a:cubicBezTo>
                <a:cubicBezTo>
                  <a:pt x="16" y="125"/>
                  <a:pt x="16" y="125"/>
                  <a:pt x="16" y="125"/>
                </a:cubicBezTo>
                <a:cubicBezTo>
                  <a:pt x="12" y="123"/>
                  <a:pt x="9" y="124"/>
                  <a:pt x="9" y="128"/>
                </a:cubicBezTo>
                <a:cubicBezTo>
                  <a:pt x="2" y="184"/>
                  <a:pt x="2" y="184"/>
                  <a:pt x="2" y="184"/>
                </a:cubicBezTo>
                <a:cubicBezTo>
                  <a:pt x="2" y="188"/>
                  <a:pt x="4" y="189"/>
                  <a:pt x="8" y="187"/>
                </a:cubicBezTo>
                <a:cubicBezTo>
                  <a:pt x="56" y="159"/>
                  <a:pt x="56" y="159"/>
                  <a:pt x="56" y="159"/>
                </a:cubicBezTo>
                <a:cubicBezTo>
                  <a:pt x="60" y="157"/>
                  <a:pt x="60" y="154"/>
                  <a:pt x="57" y="151"/>
                </a:cubicBezTo>
                <a:cubicBezTo>
                  <a:pt x="49" y="146"/>
                  <a:pt x="49" y="146"/>
                  <a:pt x="49" y="146"/>
                </a:cubicBezTo>
                <a:cubicBezTo>
                  <a:pt x="64" y="123"/>
                  <a:pt x="64" y="123"/>
                  <a:pt x="64" y="123"/>
                </a:cubicBezTo>
                <a:cubicBezTo>
                  <a:pt x="79" y="130"/>
                  <a:pt x="96" y="133"/>
                  <a:pt x="114" y="133"/>
                </a:cubicBezTo>
                <a:close/>
              </a:path>
            </a:pathLst>
          </a:custGeom>
          <a:solidFill>
            <a:schemeClr val="accent1"/>
          </a:solidFill>
          <a:ln>
            <a:noFill/>
          </a:ln>
        </p:spPr>
        <p:txBody>
          <a:bodyPr lIns="91424" tIns="45712" rIns="91424" bIns="45712"/>
          <a:lstStyle/>
          <a:p>
            <a:endParaRPr lang="zh-CN" altLang="en-US" sz="1280">
              <a:solidFill>
                <a:schemeClr val="accent1"/>
              </a:solidFill>
            </a:endParaRPr>
          </a:p>
        </p:txBody>
      </p:sp>
      <p:sp>
        <p:nvSpPr>
          <p:cNvPr id="13" name="矩形 1"/>
          <p:cNvSpPr>
            <a:spLocks noChangeArrowheads="1"/>
          </p:cNvSpPr>
          <p:nvPr/>
        </p:nvSpPr>
        <p:spPr bwMode="auto">
          <a:xfrm>
            <a:off x="4760913" y="1452624"/>
            <a:ext cx="3771900" cy="187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24" tIns="45712" rIns="91424" bIns="45712">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209"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209"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a:t>
            </a:r>
            <a:endParaRPr lang="en-US" altLang="zh-CN" sz="924"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endParaRPr lang="en-US" altLang="zh-CN" sz="924"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1209"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209"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nSpc>
                <a:spcPct val="130000"/>
              </a:lnSpc>
              <a:spcBef>
                <a:spcPct val="0"/>
              </a:spcBef>
            </a:pPr>
            <a:r>
              <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endParaRPr lang="zh-CN" altLang="en-US" sz="924"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3"/>
          <p:cNvGrpSpPr/>
          <p:nvPr/>
        </p:nvGrpSpPr>
        <p:grpSpPr>
          <a:xfrm>
            <a:off x="904875" y="1512947"/>
            <a:ext cx="996950" cy="1111189"/>
            <a:chOff x="904875" y="1512888"/>
            <a:chExt cx="996950" cy="1111250"/>
          </a:xfrm>
        </p:grpSpPr>
        <p:sp>
          <p:nvSpPr>
            <p:cNvPr id="15" name="Freeform 11"/>
            <p:cNvSpPr>
              <a:spLocks noEditPoints="1" noChangeArrowheads="1"/>
            </p:cNvSpPr>
            <p:nvPr/>
          </p:nvSpPr>
          <p:spPr bwMode="auto">
            <a:xfrm>
              <a:off x="946150" y="1668463"/>
              <a:ext cx="955675" cy="955675"/>
            </a:xfrm>
            <a:custGeom>
              <a:avLst/>
              <a:gdLst>
                <a:gd name="T0" fmla="*/ 475964 w 255"/>
                <a:gd name="T1" fmla="*/ 0 h 255"/>
                <a:gd name="T2" fmla="*/ 0 w 255"/>
                <a:gd name="T3" fmla="*/ 475964 h 255"/>
                <a:gd name="T4" fmla="*/ 475964 w 255"/>
                <a:gd name="T5" fmla="*/ 955675 h 255"/>
                <a:gd name="T6" fmla="*/ 955675 w 255"/>
                <a:gd name="T7" fmla="*/ 475964 h 255"/>
                <a:gd name="T8" fmla="*/ 475964 w 255"/>
                <a:gd name="T9" fmla="*/ 0 h 255"/>
                <a:gd name="T10" fmla="*/ 475964 w 255"/>
                <a:gd name="T11" fmla="*/ 906954 h 255"/>
                <a:gd name="T12" fmla="*/ 48721 w 255"/>
                <a:gd name="T13" fmla="*/ 475964 h 255"/>
                <a:gd name="T14" fmla="*/ 475964 w 255"/>
                <a:gd name="T15" fmla="*/ 48721 h 255"/>
                <a:gd name="T16" fmla="*/ 906954 w 255"/>
                <a:gd name="T17" fmla="*/ 475964 h 255"/>
                <a:gd name="T18" fmla="*/ 475964 w 255"/>
                <a:gd name="T19" fmla="*/ 906954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255"/>
                <a:gd name="T32" fmla="*/ 255 w 255"/>
                <a:gd name="T33" fmla="*/ 255 h 2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255">
                  <a:moveTo>
                    <a:pt x="127" y="0"/>
                  </a:moveTo>
                  <a:cubicBezTo>
                    <a:pt x="57" y="0"/>
                    <a:pt x="0" y="57"/>
                    <a:pt x="0" y="127"/>
                  </a:cubicBezTo>
                  <a:cubicBezTo>
                    <a:pt x="0" y="198"/>
                    <a:pt x="57" y="255"/>
                    <a:pt x="127" y="255"/>
                  </a:cubicBezTo>
                  <a:cubicBezTo>
                    <a:pt x="198" y="255"/>
                    <a:pt x="255" y="198"/>
                    <a:pt x="255" y="127"/>
                  </a:cubicBezTo>
                  <a:cubicBezTo>
                    <a:pt x="255" y="57"/>
                    <a:pt x="198" y="0"/>
                    <a:pt x="127" y="0"/>
                  </a:cubicBezTo>
                  <a:close/>
                  <a:moveTo>
                    <a:pt x="127" y="242"/>
                  </a:moveTo>
                  <a:cubicBezTo>
                    <a:pt x="64" y="242"/>
                    <a:pt x="13" y="191"/>
                    <a:pt x="13" y="127"/>
                  </a:cubicBezTo>
                  <a:cubicBezTo>
                    <a:pt x="13" y="64"/>
                    <a:pt x="64" y="13"/>
                    <a:pt x="127" y="13"/>
                  </a:cubicBezTo>
                  <a:cubicBezTo>
                    <a:pt x="191" y="13"/>
                    <a:pt x="242" y="64"/>
                    <a:pt x="242" y="127"/>
                  </a:cubicBezTo>
                  <a:cubicBezTo>
                    <a:pt x="242" y="191"/>
                    <a:pt x="191" y="242"/>
                    <a:pt x="127" y="242"/>
                  </a:cubicBez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209" dirty="0">
                <a:solidFill>
                  <a:schemeClr val="tx1">
                    <a:lumMod val="75000"/>
                    <a:lumOff val="25000"/>
                  </a:schemeClr>
                </a:solidFill>
              </a:endParaRPr>
            </a:p>
          </p:txBody>
        </p:sp>
        <p:sp>
          <p:nvSpPr>
            <p:cNvPr id="16" name="Freeform 1789"/>
            <p:cNvSpPr>
              <a:spLocks noChangeArrowheads="1"/>
            </p:cNvSpPr>
            <p:nvPr/>
          </p:nvSpPr>
          <p:spPr bwMode="auto">
            <a:xfrm>
              <a:off x="904875" y="1522413"/>
              <a:ext cx="404813" cy="390525"/>
            </a:xfrm>
            <a:custGeom>
              <a:avLst/>
              <a:gdLst>
                <a:gd name="T0" fmla="*/ 119945 w 108"/>
                <a:gd name="T1" fmla="*/ 390525 h 104"/>
                <a:gd name="T2" fmla="*/ 194910 w 108"/>
                <a:gd name="T3" fmla="*/ 300404 h 104"/>
                <a:gd name="T4" fmla="*/ 404813 w 108"/>
                <a:gd name="T5" fmla="*/ 172732 h 104"/>
                <a:gd name="T6" fmla="*/ 202407 w 108"/>
                <a:gd name="T7" fmla="*/ 0 h 104"/>
                <a:gd name="T8" fmla="*/ 0 w 108"/>
                <a:gd name="T9" fmla="*/ 202773 h 104"/>
                <a:gd name="T10" fmla="*/ 119945 w 108"/>
                <a:gd name="T11" fmla="*/ 390525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32" y="104"/>
                  </a:moveTo>
                  <a:cubicBezTo>
                    <a:pt x="38" y="96"/>
                    <a:pt x="44" y="87"/>
                    <a:pt x="52" y="80"/>
                  </a:cubicBezTo>
                  <a:cubicBezTo>
                    <a:pt x="67" y="64"/>
                    <a:pt x="87" y="53"/>
                    <a:pt x="108" y="46"/>
                  </a:cubicBezTo>
                  <a:cubicBezTo>
                    <a:pt x="104" y="20"/>
                    <a:pt x="81" y="0"/>
                    <a:pt x="54" y="0"/>
                  </a:cubicBezTo>
                  <a:cubicBezTo>
                    <a:pt x="24" y="0"/>
                    <a:pt x="0" y="24"/>
                    <a:pt x="0" y="54"/>
                  </a:cubicBezTo>
                  <a:cubicBezTo>
                    <a:pt x="0" y="77"/>
                    <a:pt x="13" y="96"/>
                    <a:pt x="32" y="104"/>
                  </a:cubicBez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209" dirty="0">
                <a:solidFill>
                  <a:schemeClr val="tx1">
                    <a:lumMod val="75000"/>
                    <a:lumOff val="25000"/>
                  </a:schemeClr>
                </a:solidFill>
              </a:endParaRPr>
            </a:p>
          </p:txBody>
        </p:sp>
        <p:sp>
          <p:nvSpPr>
            <p:cNvPr id="17" name="TextBox 682"/>
            <p:cNvSpPr>
              <a:spLocks noChangeArrowheads="1"/>
            </p:cNvSpPr>
            <p:nvPr/>
          </p:nvSpPr>
          <p:spPr bwMode="auto">
            <a:xfrm>
              <a:off x="931863" y="1512888"/>
              <a:ext cx="383438" cy="31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422" dirty="0">
                  <a:solidFill>
                    <a:schemeClr val="bg1"/>
                  </a:solidFill>
                  <a:latin typeface="方正中等线简体" panose="03000509000000000000" pitchFamily="65" charset="-122"/>
                  <a:ea typeface="方正中等线简体" panose="03000509000000000000" pitchFamily="65" charset="-122"/>
                </a:rPr>
                <a:t>A.</a:t>
              </a:r>
              <a:endParaRPr lang="zh-CN" altLang="en-US" sz="1422" dirty="0">
                <a:solidFill>
                  <a:schemeClr val="bg1"/>
                </a:solidFill>
                <a:latin typeface="方正中等线简体" panose="03000509000000000000" pitchFamily="65" charset="-122"/>
                <a:ea typeface="方正中等线简体" panose="03000509000000000000" pitchFamily="65" charset="-122"/>
              </a:endParaRPr>
            </a:p>
          </p:txBody>
        </p:sp>
        <p:sp>
          <p:nvSpPr>
            <p:cNvPr id="18" name="矩形 1"/>
            <p:cNvSpPr>
              <a:spLocks noChangeArrowheads="1"/>
            </p:cNvSpPr>
            <p:nvPr/>
          </p:nvSpPr>
          <p:spPr bwMode="auto">
            <a:xfrm>
              <a:off x="989013" y="1911350"/>
              <a:ext cx="846137" cy="464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9"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pSp>
        <p:nvGrpSpPr>
          <p:cNvPr id="3" name="组合 18"/>
          <p:cNvGrpSpPr/>
          <p:nvPr/>
        </p:nvGrpSpPr>
        <p:grpSpPr>
          <a:xfrm>
            <a:off x="3128964" y="919254"/>
            <a:ext cx="1143805" cy="1225483"/>
            <a:chOff x="3128963" y="919163"/>
            <a:chExt cx="1143805" cy="1225550"/>
          </a:xfrm>
        </p:grpSpPr>
        <p:sp>
          <p:nvSpPr>
            <p:cNvPr id="20" name="Freeform 12"/>
            <p:cNvSpPr>
              <a:spLocks noEditPoints="1" noChangeArrowheads="1"/>
            </p:cNvSpPr>
            <p:nvPr/>
          </p:nvSpPr>
          <p:spPr bwMode="auto">
            <a:xfrm>
              <a:off x="3128963" y="1042988"/>
              <a:ext cx="1106487" cy="1101725"/>
            </a:xfrm>
            <a:custGeom>
              <a:avLst/>
              <a:gdLst>
                <a:gd name="T0" fmla="*/ 555119 w 295"/>
                <a:gd name="T1" fmla="*/ 0 h 294"/>
                <a:gd name="T2" fmla="*/ 0 w 295"/>
                <a:gd name="T3" fmla="*/ 550863 h 294"/>
                <a:gd name="T4" fmla="*/ 555119 w 295"/>
                <a:gd name="T5" fmla="*/ 1101725 h 294"/>
                <a:gd name="T6" fmla="*/ 1106487 w 295"/>
                <a:gd name="T7" fmla="*/ 550863 h 294"/>
                <a:gd name="T8" fmla="*/ 555119 w 295"/>
                <a:gd name="T9" fmla="*/ 0 h 294"/>
                <a:gd name="T10" fmla="*/ 555119 w 295"/>
                <a:gd name="T11" fmla="*/ 1049262 h 294"/>
                <a:gd name="T12" fmla="*/ 56262 w 295"/>
                <a:gd name="T13" fmla="*/ 550863 h 294"/>
                <a:gd name="T14" fmla="*/ 555119 w 295"/>
                <a:gd name="T15" fmla="*/ 52463 h 294"/>
                <a:gd name="T16" fmla="*/ 1050225 w 295"/>
                <a:gd name="T17" fmla="*/ 550863 h 294"/>
                <a:gd name="T18" fmla="*/ 555119 w 295"/>
                <a:gd name="T19" fmla="*/ 1049262 h 2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4"/>
                <a:gd name="T32" fmla="*/ 295 w 295"/>
                <a:gd name="T33" fmla="*/ 294 h 2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4">
                  <a:moveTo>
                    <a:pt x="148" y="0"/>
                  </a:moveTo>
                  <a:cubicBezTo>
                    <a:pt x="66" y="0"/>
                    <a:pt x="0" y="66"/>
                    <a:pt x="0" y="147"/>
                  </a:cubicBezTo>
                  <a:cubicBezTo>
                    <a:pt x="0" y="228"/>
                    <a:pt x="66" y="294"/>
                    <a:pt x="148" y="294"/>
                  </a:cubicBezTo>
                  <a:cubicBezTo>
                    <a:pt x="229" y="294"/>
                    <a:pt x="295" y="228"/>
                    <a:pt x="295" y="147"/>
                  </a:cubicBezTo>
                  <a:cubicBezTo>
                    <a:pt x="295" y="66"/>
                    <a:pt x="229" y="0"/>
                    <a:pt x="148" y="0"/>
                  </a:cubicBezTo>
                  <a:close/>
                  <a:moveTo>
                    <a:pt x="148" y="280"/>
                  </a:moveTo>
                  <a:cubicBezTo>
                    <a:pt x="74" y="280"/>
                    <a:pt x="15" y="220"/>
                    <a:pt x="15" y="147"/>
                  </a:cubicBezTo>
                  <a:cubicBezTo>
                    <a:pt x="15" y="74"/>
                    <a:pt x="74" y="14"/>
                    <a:pt x="148" y="14"/>
                  </a:cubicBezTo>
                  <a:cubicBezTo>
                    <a:pt x="221" y="14"/>
                    <a:pt x="280" y="74"/>
                    <a:pt x="280" y="147"/>
                  </a:cubicBezTo>
                  <a:cubicBezTo>
                    <a:pt x="280" y="220"/>
                    <a:pt x="221" y="280"/>
                    <a:pt x="148" y="280"/>
                  </a:cubicBezTo>
                  <a:close/>
                </a:path>
              </a:pathLst>
            </a:custGeom>
            <a:solidFill>
              <a:schemeClr val="accent2"/>
            </a:solidFill>
            <a:ln>
              <a:solidFill>
                <a:schemeClr val="accent2"/>
              </a:solidFill>
            </a:ln>
            <a:extLst/>
          </p:spPr>
          <p:txBody>
            <a:bodyPr/>
            <a:lstStyle/>
            <a:p>
              <a:endParaRPr lang="zh-CN" altLang="en-US" sz="1209" dirty="0">
                <a:solidFill>
                  <a:schemeClr val="tx1">
                    <a:lumMod val="75000"/>
                    <a:lumOff val="25000"/>
                  </a:schemeClr>
                </a:solidFill>
              </a:endParaRPr>
            </a:p>
          </p:txBody>
        </p:sp>
        <p:sp>
          <p:nvSpPr>
            <p:cNvPr id="21" name="Freeform 1791"/>
            <p:cNvSpPr>
              <a:spLocks noChangeArrowheads="1"/>
            </p:cNvSpPr>
            <p:nvPr/>
          </p:nvSpPr>
          <p:spPr bwMode="auto">
            <a:xfrm>
              <a:off x="3844925" y="919163"/>
              <a:ext cx="404813" cy="388937"/>
            </a:xfrm>
            <a:custGeom>
              <a:avLst/>
              <a:gdLst>
                <a:gd name="T0" fmla="*/ 281120 w 108"/>
                <a:gd name="T1" fmla="*/ 388937 h 104"/>
                <a:gd name="T2" fmla="*/ 209903 w 108"/>
                <a:gd name="T3" fmla="*/ 299182 h 104"/>
                <a:gd name="T4" fmla="*/ 0 w 108"/>
                <a:gd name="T5" fmla="*/ 172030 h 104"/>
                <a:gd name="T6" fmla="*/ 202407 w 108"/>
                <a:gd name="T7" fmla="*/ 0 h 104"/>
                <a:gd name="T8" fmla="*/ 404813 w 108"/>
                <a:gd name="T9" fmla="*/ 201948 h 104"/>
                <a:gd name="T10" fmla="*/ 281120 w 108"/>
                <a:gd name="T11" fmla="*/ 388937 h 104"/>
                <a:gd name="T12" fmla="*/ 0 60000 65536"/>
                <a:gd name="T13" fmla="*/ 0 60000 65536"/>
                <a:gd name="T14" fmla="*/ 0 60000 65536"/>
                <a:gd name="T15" fmla="*/ 0 60000 65536"/>
                <a:gd name="T16" fmla="*/ 0 60000 65536"/>
                <a:gd name="T17" fmla="*/ 0 60000 65536"/>
                <a:gd name="T18" fmla="*/ 0 w 108"/>
                <a:gd name="T19" fmla="*/ 0 h 104"/>
                <a:gd name="T20" fmla="*/ 108 w 108"/>
                <a:gd name="T21" fmla="*/ 104 h 104"/>
              </a:gdLst>
              <a:ahLst/>
              <a:cxnLst>
                <a:cxn ang="T12">
                  <a:pos x="T0" y="T1"/>
                </a:cxn>
                <a:cxn ang="T13">
                  <a:pos x="T2" y="T3"/>
                </a:cxn>
                <a:cxn ang="T14">
                  <a:pos x="T4" y="T5"/>
                </a:cxn>
                <a:cxn ang="T15">
                  <a:pos x="T6" y="T7"/>
                </a:cxn>
                <a:cxn ang="T16">
                  <a:pos x="T8" y="T9"/>
                </a:cxn>
                <a:cxn ang="T17">
                  <a:pos x="T10" y="T11"/>
                </a:cxn>
              </a:cxnLst>
              <a:rect l="T18" t="T19" r="T20" b="T21"/>
              <a:pathLst>
                <a:path w="108" h="104">
                  <a:moveTo>
                    <a:pt x="75" y="104"/>
                  </a:moveTo>
                  <a:cubicBezTo>
                    <a:pt x="70" y="95"/>
                    <a:pt x="63" y="87"/>
                    <a:pt x="56" y="80"/>
                  </a:cubicBezTo>
                  <a:cubicBezTo>
                    <a:pt x="40" y="64"/>
                    <a:pt x="21" y="52"/>
                    <a:pt x="0" y="46"/>
                  </a:cubicBezTo>
                  <a:cubicBezTo>
                    <a:pt x="4" y="20"/>
                    <a:pt x="26" y="0"/>
                    <a:pt x="54" y="0"/>
                  </a:cubicBezTo>
                  <a:cubicBezTo>
                    <a:pt x="84" y="0"/>
                    <a:pt x="108" y="24"/>
                    <a:pt x="108" y="54"/>
                  </a:cubicBezTo>
                  <a:cubicBezTo>
                    <a:pt x="108" y="76"/>
                    <a:pt x="94" y="95"/>
                    <a:pt x="75" y="104"/>
                  </a:cubicBezTo>
                  <a:close/>
                </a:path>
              </a:pathLst>
            </a:custGeom>
            <a:solidFill>
              <a:schemeClr val="accent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209" dirty="0">
                <a:solidFill>
                  <a:schemeClr val="tx1">
                    <a:lumMod val="75000"/>
                    <a:lumOff val="25000"/>
                  </a:schemeClr>
                </a:solidFill>
              </a:endParaRPr>
            </a:p>
          </p:txBody>
        </p:sp>
        <p:sp>
          <p:nvSpPr>
            <p:cNvPr id="22" name="TextBox 682"/>
            <p:cNvSpPr>
              <a:spLocks noChangeArrowheads="1"/>
            </p:cNvSpPr>
            <p:nvPr/>
          </p:nvSpPr>
          <p:spPr bwMode="auto">
            <a:xfrm>
              <a:off x="3894138" y="919163"/>
              <a:ext cx="378630" cy="31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422" dirty="0">
                  <a:solidFill>
                    <a:schemeClr val="bg1"/>
                  </a:solidFill>
                  <a:latin typeface="方正中等线简体" panose="03000509000000000000" pitchFamily="65" charset="-122"/>
                  <a:ea typeface="方正中等线简体" panose="03000509000000000000" pitchFamily="65" charset="-122"/>
                </a:rPr>
                <a:t>B.</a:t>
              </a:r>
              <a:endParaRPr lang="zh-CN" altLang="en-US" sz="1422" dirty="0">
                <a:solidFill>
                  <a:schemeClr val="bg1"/>
                </a:solidFill>
                <a:latin typeface="方正中等线简体" panose="03000509000000000000" pitchFamily="65" charset="-122"/>
                <a:ea typeface="方正中等线简体" panose="03000509000000000000" pitchFamily="65" charset="-122"/>
              </a:endParaRPr>
            </a:p>
          </p:txBody>
        </p:sp>
        <p:sp>
          <p:nvSpPr>
            <p:cNvPr id="23" name="矩形 1"/>
            <p:cNvSpPr>
              <a:spLocks noChangeArrowheads="1"/>
            </p:cNvSpPr>
            <p:nvPr/>
          </p:nvSpPr>
          <p:spPr bwMode="auto">
            <a:xfrm>
              <a:off x="3255963" y="1338263"/>
              <a:ext cx="846137" cy="464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9"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pSp>
        <p:nvGrpSpPr>
          <p:cNvPr id="4" name="组合 23"/>
          <p:cNvGrpSpPr/>
          <p:nvPr/>
        </p:nvGrpSpPr>
        <p:grpSpPr>
          <a:xfrm>
            <a:off x="3759202" y="2266968"/>
            <a:ext cx="832577" cy="909588"/>
            <a:chOff x="3759200" y="2266950"/>
            <a:chExt cx="832577" cy="909638"/>
          </a:xfrm>
        </p:grpSpPr>
        <p:sp>
          <p:nvSpPr>
            <p:cNvPr id="25" name="Freeform 13"/>
            <p:cNvSpPr>
              <a:spLocks noEditPoints="1" noChangeArrowheads="1"/>
            </p:cNvSpPr>
            <p:nvPr/>
          </p:nvSpPr>
          <p:spPr bwMode="auto">
            <a:xfrm>
              <a:off x="3759200" y="2419350"/>
              <a:ext cx="757238" cy="757238"/>
            </a:xfrm>
            <a:custGeom>
              <a:avLst/>
              <a:gdLst>
                <a:gd name="T0" fmla="*/ 378619 w 202"/>
                <a:gd name="T1" fmla="*/ 0 h 202"/>
                <a:gd name="T2" fmla="*/ 0 w 202"/>
                <a:gd name="T3" fmla="*/ 378619 h 202"/>
                <a:gd name="T4" fmla="*/ 378619 w 202"/>
                <a:gd name="T5" fmla="*/ 757238 h 202"/>
                <a:gd name="T6" fmla="*/ 757238 w 202"/>
                <a:gd name="T7" fmla="*/ 378619 h 202"/>
                <a:gd name="T8" fmla="*/ 378619 w 202"/>
                <a:gd name="T9" fmla="*/ 0 h 202"/>
                <a:gd name="T10" fmla="*/ 378619 w 202"/>
                <a:gd name="T11" fmla="*/ 719751 h 202"/>
                <a:gd name="T12" fmla="*/ 37487 w 202"/>
                <a:gd name="T13" fmla="*/ 378619 h 202"/>
                <a:gd name="T14" fmla="*/ 378619 w 202"/>
                <a:gd name="T15" fmla="*/ 37487 h 202"/>
                <a:gd name="T16" fmla="*/ 719751 w 202"/>
                <a:gd name="T17" fmla="*/ 378619 h 202"/>
                <a:gd name="T18" fmla="*/ 378619 w 202"/>
                <a:gd name="T19" fmla="*/ 719751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2"/>
                <a:gd name="T31" fmla="*/ 0 h 202"/>
                <a:gd name="T32" fmla="*/ 202 w 202"/>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2" h="202">
                  <a:moveTo>
                    <a:pt x="101" y="0"/>
                  </a:moveTo>
                  <a:cubicBezTo>
                    <a:pt x="46" y="0"/>
                    <a:pt x="0" y="45"/>
                    <a:pt x="0" y="101"/>
                  </a:cubicBezTo>
                  <a:cubicBezTo>
                    <a:pt x="0" y="157"/>
                    <a:pt x="46" y="202"/>
                    <a:pt x="101" y="202"/>
                  </a:cubicBezTo>
                  <a:cubicBezTo>
                    <a:pt x="157" y="202"/>
                    <a:pt x="202" y="157"/>
                    <a:pt x="202" y="101"/>
                  </a:cubicBezTo>
                  <a:cubicBezTo>
                    <a:pt x="202" y="45"/>
                    <a:pt x="157" y="0"/>
                    <a:pt x="101" y="0"/>
                  </a:cubicBezTo>
                  <a:close/>
                  <a:moveTo>
                    <a:pt x="101" y="192"/>
                  </a:moveTo>
                  <a:cubicBezTo>
                    <a:pt x="51" y="192"/>
                    <a:pt x="10" y="151"/>
                    <a:pt x="10" y="101"/>
                  </a:cubicBezTo>
                  <a:cubicBezTo>
                    <a:pt x="10" y="51"/>
                    <a:pt x="51" y="10"/>
                    <a:pt x="101" y="10"/>
                  </a:cubicBezTo>
                  <a:cubicBezTo>
                    <a:pt x="151" y="10"/>
                    <a:pt x="192" y="51"/>
                    <a:pt x="192" y="101"/>
                  </a:cubicBezTo>
                  <a:cubicBezTo>
                    <a:pt x="192" y="151"/>
                    <a:pt x="151" y="192"/>
                    <a:pt x="101" y="192"/>
                  </a:cubicBezTo>
                  <a:close/>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209" dirty="0">
                <a:solidFill>
                  <a:schemeClr val="tx1">
                    <a:lumMod val="75000"/>
                    <a:lumOff val="25000"/>
                  </a:schemeClr>
                </a:solidFill>
              </a:endParaRPr>
            </a:p>
          </p:txBody>
        </p:sp>
        <p:sp>
          <p:nvSpPr>
            <p:cNvPr id="26" name="Freeform 1792"/>
            <p:cNvSpPr>
              <a:spLocks noChangeArrowheads="1"/>
            </p:cNvSpPr>
            <p:nvPr/>
          </p:nvSpPr>
          <p:spPr bwMode="auto">
            <a:xfrm>
              <a:off x="4227513" y="2306638"/>
              <a:ext cx="311150" cy="300037"/>
            </a:xfrm>
            <a:custGeom>
              <a:avLst/>
              <a:gdLst>
                <a:gd name="T0" fmla="*/ 217430 w 83"/>
                <a:gd name="T1" fmla="*/ 300037 h 80"/>
                <a:gd name="T2" fmla="*/ 161198 w 83"/>
                <a:gd name="T3" fmla="*/ 232529 h 80"/>
                <a:gd name="T4" fmla="*/ 0 w 83"/>
                <a:gd name="T5" fmla="*/ 131266 h 80"/>
                <a:gd name="T6" fmla="*/ 157449 w 83"/>
                <a:gd name="T7" fmla="*/ 0 h 80"/>
                <a:gd name="T8" fmla="*/ 311150 w 83"/>
                <a:gd name="T9" fmla="*/ 157519 h 80"/>
                <a:gd name="T10" fmla="*/ 217430 w 83"/>
                <a:gd name="T11" fmla="*/ 300037 h 80"/>
                <a:gd name="T12" fmla="*/ 0 60000 65536"/>
                <a:gd name="T13" fmla="*/ 0 60000 65536"/>
                <a:gd name="T14" fmla="*/ 0 60000 65536"/>
                <a:gd name="T15" fmla="*/ 0 60000 65536"/>
                <a:gd name="T16" fmla="*/ 0 60000 65536"/>
                <a:gd name="T17" fmla="*/ 0 60000 65536"/>
                <a:gd name="T18" fmla="*/ 0 w 83"/>
                <a:gd name="T19" fmla="*/ 0 h 80"/>
                <a:gd name="T20" fmla="*/ 83 w 8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83" h="80">
                  <a:moveTo>
                    <a:pt x="58" y="80"/>
                  </a:moveTo>
                  <a:cubicBezTo>
                    <a:pt x="54" y="73"/>
                    <a:pt x="49" y="67"/>
                    <a:pt x="43" y="62"/>
                  </a:cubicBezTo>
                  <a:cubicBezTo>
                    <a:pt x="31" y="49"/>
                    <a:pt x="16" y="40"/>
                    <a:pt x="0" y="35"/>
                  </a:cubicBezTo>
                  <a:cubicBezTo>
                    <a:pt x="3" y="15"/>
                    <a:pt x="21" y="0"/>
                    <a:pt x="42" y="0"/>
                  </a:cubicBezTo>
                  <a:cubicBezTo>
                    <a:pt x="65" y="0"/>
                    <a:pt x="83" y="18"/>
                    <a:pt x="83" y="42"/>
                  </a:cubicBezTo>
                  <a:cubicBezTo>
                    <a:pt x="83" y="59"/>
                    <a:pt x="73" y="74"/>
                    <a:pt x="58" y="80"/>
                  </a:cubicBezTo>
                  <a:close/>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209" dirty="0">
                <a:solidFill>
                  <a:schemeClr val="tx1">
                    <a:lumMod val="75000"/>
                    <a:lumOff val="25000"/>
                  </a:schemeClr>
                </a:solidFill>
              </a:endParaRPr>
            </a:p>
          </p:txBody>
        </p:sp>
        <p:sp>
          <p:nvSpPr>
            <p:cNvPr id="27" name="TextBox 682"/>
            <p:cNvSpPr>
              <a:spLocks noChangeArrowheads="1"/>
            </p:cNvSpPr>
            <p:nvPr/>
          </p:nvSpPr>
          <p:spPr bwMode="auto">
            <a:xfrm>
              <a:off x="4221163" y="2266950"/>
              <a:ext cx="370614" cy="31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422" dirty="0">
                  <a:solidFill>
                    <a:schemeClr val="bg1"/>
                  </a:solidFill>
                  <a:latin typeface="方正中等线简体" panose="03000509000000000000" pitchFamily="65" charset="-122"/>
                  <a:ea typeface="方正中等线简体" panose="03000509000000000000" pitchFamily="65" charset="-122"/>
                </a:rPr>
                <a:t>C.</a:t>
              </a:r>
              <a:endParaRPr lang="zh-CN" altLang="en-US" sz="1422" dirty="0">
                <a:solidFill>
                  <a:schemeClr val="bg1"/>
                </a:solidFill>
                <a:latin typeface="方正中等线简体" panose="03000509000000000000" pitchFamily="65" charset="-122"/>
                <a:ea typeface="方正中等线简体" panose="03000509000000000000" pitchFamily="65" charset="-122"/>
              </a:endParaRPr>
            </a:p>
          </p:txBody>
        </p:sp>
        <p:sp>
          <p:nvSpPr>
            <p:cNvPr id="28" name="矩形 1"/>
            <p:cNvSpPr>
              <a:spLocks noChangeArrowheads="1"/>
            </p:cNvSpPr>
            <p:nvPr/>
          </p:nvSpPr>
          <p:spPr bwMode="auto">
            <a:xfrm>
              <a:off x="3770312" y="2582863"/>
              <a:ext cx="730250" cy="46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9"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pSp>
        <p:nvGrpSpPr>
          <p:cNvPr id="5" name="组合 28"/>
          <p:cNvGrpSpPr/>
          <p:nvPr/>
        </p:nvGrpSpPr>
        <p:grpSpPr>
          <a:xfrm>
            <a:off x="3000377" y="3251164"/>
            <a:ext cx="1122363" cy="1252469"/>
            <a:chOff x="3000375" y="3251200"/>
            <a:chExt cx="1122363" cy="1252538"/>
          </a:xfrm>
        </p:grpSpPr>
        <p:sp>
          <p:nvSpPr>
            <p:cNvPr id="30" name="Freeform 14"/>
            <p:cNvSpPr>
              <a:spLocks noEditPoints="1" noChangeArrowheads="1"/>
            </p:cNvSpPr>
            <p:nvPr/>
          </p:nvSpPr>
          <p:spPr bwMode="auto">
            <a:xfrm>
              <a:off x="3000375" y="3386138"/>
              <a:ext cx="1122363" cy="1117600"/>
            </a:xfrm>
            <a:custGeom>
              <a:avLst/>
              <a:gdLst>
                <a:gd name="T0" fmla="*/ 559305 w 299"/>
                <a:gd name="T1" fmla="*/ 0 h 298"/>
                <a:gd name="T2" fmla="*/ 0 w 299"/>
                <a:gd name="T3" fmla="*/ 558800 h 298"/>
                <a:gd name="T4" fmla="*/ 559305 w 299"/>
                <a:gd name="T5" fmla="*/ 1117600 h 298"/>
                <a:gd name="T6" fmla="*/ 1122363 w 299"/>
                <a:gd name="T7" fmla="*/ 558800 h 298"/>
                <a:gd name="T8" fmla="*/ 559305 w 299"/>
                <a:gd name="T9" fmla="*/ 0 h 298"/>
                <a:gd name="T10" fmla="*/ 559305 w 299"/>
                <a:gd name="T11" fmla="*/ 1065095 h 298"/>
                <a:gd name="T12" fmla="*/ 56306 w 299"/>
                <a:gd name="T13" fmla="*/ 558800 h 298"/>
                <a:gd name="T14" fmla="*/ 559305 w 299"/>
                <a:gd name="T15" fmla="*/ 56255 h 298"/>
                <a:gd name="T16" fmla="*/ 1066057 w 299"/>
                <a:gd name="T17" fmla="*/ 558800 h 298"/>
                <a:gd name="T18" fmla="*/ 559305 w 299"/>
                <a:gd name="T19" fmla="*/ 1065095 h 2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9"/>
                <a:gd name="T31" fmla="*/ 0 h 298"/>
                <a:gd name="T32" fmla="*/ 299 w 299"/>
                <a:gd name="T33" fmla="*/ 298 h 2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9" h="298">
                  <a:moveTo>
                    <a:pt x="149" y="0"/>
                  </a:moveTo>
                  <a:cubicBezTo>
                    <a:pt x="67" y="0"/>
                    <a:pt x="0" y="67"/>
                    <a:pt x="0" y="149"/>
                  </a:cubicBezTo>
                  <a:cubicBezTo>
                    <a:pt x="0" y="232"/>
                    <a:pt x="67" y="298"/>
                    <a:pt x="149" y="298"/>
                  </a:cubicBezTo>
                  <a:cubicBezTo>
                    <a:pt x="232" y="298"/>
                    <a:pt x="299" y="232"/>
                    <a:pt x="299" y="149"/>
                  </a:cubicBezTo>
                  <a:cubicBezTo>
                    <a:pt x="299" y="67"/>
                    <a:pt x="232" y="0"/>
                    <a:pt x="149" y="0"/>
                  </a:cubicBezTo>
                  <a:close/>
                  <a:moveTo>
                    <a:pt x="149" y="284"/>
                  </a:moveTo>
                  <a:cubicBezTo>
                    <a:pt x="75" y="284"/>
                    <a:pt x="15" y="223"/>
                    <a:pt x="15" y="149"/>
                  </a:cubicBezTo>
                  <a:cubicBezTo>
                    <a:pt x="15" y="75"/>
                    <a:pt x="75" y="15"/>
                    <a:pt x="149" y="15"/>
                  </a:cubicBezTo>
                  <a:cubicBezTo>
                    <a:pt x="223" y="15"/>
                    <a:pt x="284" y="75"/>
                    <a:pt x="284" y="149"/>
                  </a:cubicBezTo>
                  <a:cubicBezTo>
                    <a:pt x="284" y="223"/>
                    <a:pt x="223" y="284"/>
                    <a:pt x="149" y="284"/>
                  </a:cubicBezTo>
                  <a:close/>
                </a:path>
              </a:pathLst>
            </a:custGeom>
            <a:solidFill>
              <a:schemeClr val="accent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280">
                <a:solidFill>
                  <a:schemeClr val="accent1"/>
                </a:solidFill>
              </a:endParaRPr>
            </a:p>
          </p:txBody>
        </p:sp>
        <p:sp>
          <p:nvSpPr>
            <p:cNvPr id="31" name="Freeform 1790"/>
            <p:cNvSpPr>
              <a:spLocks noChangeArrowheads="1"/>
            </p:cNvSpPr>
            <p:nvPr/>
          </p:nvSpPr>
          <p:spPr bwMode="auto">
            <a:xfrm>
              <a:off x="3717925" y="3251200"/>
              <a:ext cx="404813" cy="393700"/>
            </a:xfrm>
            <a:custGeom>
              <a:avLst/>
              <a:gdLst>
                <a:gd name="T0" fmla="*/ 281120 w 108"/>
                <a:gd name="T1" fmla="*/ 393700 h 105"/>
                <a:gd name="T2" fmla="*/ 206155 w 108"/>
                <a:gd name="T3" fmla="*/ 303711 h 105"/>
                <a:gd name="T4" fmla="*/ 0 w 108"/>
                <a:gd name="T5" fmla="*/ 172478 h 105"/>
                <a:gd name="T6" fmla="*/ 198658 w 108"/>
                <a:gd name="T7" fmla="*/ 0 h 105"/>
                <a:gd name="T8" fmla="*/ 404813 w 108"/>
                <a:gd name="T9" fmla="*/ 206224 h 105"/>
                <a:gd name="T10" fmla="*/ 281120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75" y="105"/>
                  </a:moveTo>
                  <a:cubicBezTo>
                    <a:pt x="69" y="96"/>
                    <a:pt x="63" y="88"/>
                    <a:pt x="55" y="81"/>
                  </a:cubicBezTo>
                  <a:cubicBezTo>
                    <a:pt x="40" y="65"/>
                    <a:pt x="20" y="53"/>
                    <a:pt x="0" y="46"/>
                  </a:cubicBezTo>
                  <a:cubicBezTo>
                    <a:pt x="4" y="20"/>
                    <a:pt x="26" y="0"/>
                    <a:pt x="53" y="0"/>
                  </a:cubicBezTo>
                  <a:cubicBezTo>
                    <a:pt x="83" y="0"/>
                    <a:pt x="108" y="25"/>
                    <a:pt x="108" y="55"/>
                  </a:cubicBezTo>
                  <a:cubicBezTo>
                    <a:pt x="108" y="77"/>
                    <a:pt x="94" y="96"/>
                    <a:pt x="75" y="105"/>
                  </a:cubicBezTo>
                  <a:close/>
                </a:path>
              </a:pathLst>
            </a:custGeom>
            <a:solidFill>
              <a:schemeClr val="accent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280">
                <a:solidFill>
                  <a:schemeClr val="accent1"/>
                </a:solidFill>
              </a:endParaRPr>
            </a:p>
          </p:txBody>
        </p:sp>
        <p:sp>
          <p:nvSpPr>
            <p:cNvPr id="32" name="TextBox 682"/>
            <p:cNvSpPr>
              <a:spLocks noChangeArrowheads="1"/>
            </p:cNvSpPr>
            <p:nvPr/>
          </p:nvSpPr>
          <p:spPr bwMode="auto">
            <a:xfrm>
              <a:off x="3717925" y="3251200"/>
              <a:ext cx="397866" cy="333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564" dirty="0">
                  <a:solidFill>
                    <a:schemeClr val="bg1"/>
                  </a:solidFill>
                  <a:latin typeface="方正中等线简体" panose="03000509000000000000" pitchFamily="65" charset="-122"/>
                  <a:ea typeface="方正中等线简体" panose="03000509000000000000" pitchFamily="65" charset="-122"/>
                </a:rPr>
                <a:t>D.</a:t>
              </a:r>
              <a:endParaRPr lang="zh-CN" altLang="en-US" sz="1564" dirty="0">
                <a:solidFill>
                  <a:schemeClr val="bg1"/>
                </a:solidFill>
                <a:latin typeface="方正中等线简体" panose="03000509000000000000" pitchFamily="65" charset="-122"/>
                <a:ea typeface="方正中等线简体" panose="03000509000000000000" pitchFamily="65" charset="-122"/>
              </a:endParaRPr>
            </a:p>
          </p:txBody>
        </p:sp>
        <p:sp>
          <p:nvSpPr>
            <p:cNvPr id="33" name="矩形 1"/>
            <p:cNvSpPr>
              <a:spLocks noChangeArrowheads="1"/>
            </p:cNvSpPr>
            <p:nvPr/>
          </p:nvSpPr>
          <p:spPr bwMode="auto">
            <a:xfrm>
              <a:off x="3144838" y="3697288"/>
              <a:ext cx="809625" cy="46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9"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pSp>
        <p:nvGrpSpPr>
          <p:cNvPr id="6" name="组合 33"/>
          <p:cNvGrpSpPr/>
          <p:nvPr/>
        </p:nvGrpSpPr>
        <p:grpSpPr>
          <a:xfrm>
            <a:off x="1389065" y="3322598"/>
            <a:ext cx="1139825" cy="1247706"/>
            <a:chOff x="1389063" y="3322638"/>
            <a:chExt cx="1139825" cy="1247775"/>
          </a:xfrm>
        </p:grpSpPr>
        <p:sp>
          <p:nvSpPr>
            <p:cNvPr id="35" name="Freeform 10"/>
            <p:cNvSpPr>
              <a:spLocks noEditPoints="1" noChangeArrowheads="1"/>
            </p:cNvSpPr>
            <p:nvPr/>
          </p:nvSpPr>
          <p:spPr bwMode="auto">
            <a:xfrm>
              <a:off x="1389063" y="3430588"/>
              <a:ext cx="1139825" cy="1139825"/>
            </a:xfrm>
            <a:custGeom>
              <a:avLst/>
              <a:gdLst>
                <a:gd name="T0" fmla="*/ 569913 w 304"/>
                <a:gd name="T1" fmla="*/ 0 h 304"/>
                <a:gd name="T2" fmla="*/ 0 w 304"/>
                <a:gd name="T3" fmla="*/ 569913 h 304"/>
                <a:gd name="T4" fmla="*/ 569913 w 304"/>
                <a:gd name="T5" fmla="*/ 1139825 h 304"/>
                <a:gd name="T6" fmla="*/ 1139825 w 304"/>
                <a:gd name="T7" fmla="*/ 569913 h 304"/>
                <a:gd name="T8" fmla="*/ 569913 w 304"/>
                <a:gd name="T9" fmla="*/ 0 h 304"/>
                <a:gd name="T10" fmla="*/ 569913 w 304"/>
                <a:gd name="T11" fmla="*/ 1083584 h 304"/>
                <a:gd name="T12" fmla="*/ 56241 w 304"/>
                <a:gd name="T13" fmla="*/ 569913 h 304"/>
                <a:gd name="T14" fmla="*/ 569913 w 304"/>
                <a:gd name="T15" fmla="*/ 56241 h 304"/>
                <a:gd name="T16" fmla="*/ 1083584 w 304"/>
                <a:gd name="T17" fmla="*/ 569913 h 304"/>
                <a:gd name="T18" fmla="*/ 569913 w 304"/>
                <a:gd name="T19" fmla="*/ 1083584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4"/>
                <a:gd name="T31" fmla="*/ 0 h 304"/>
                <a:gd name="T32" fmla="*/ 304 w 304"/>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4" h="304">
                  <a:moveTo>
                    <a:pt x="152" y="0"/>
                  </a:moveTo>
                  <a:cubicBezTo>
                    <a:pt x="68" y="0"/>
                    <a:pt x="0" y="68"/>
                    <a:pt x="0" y="152"/>
                  </a:cubicBezTo>
                  <a:cubicBezTo>
                    <a:pt x="0" y="236"/>
                    <a:pt x="68" y="304"/>
                    <a:pt x="152" y="304"/>
                  </a:cubicBezTo>
                  <a:cubicBezTo>
                    <a:pt x="236" y="304"/>
                    <a:pt x="304" y="236"/>
                    <a:pt x="304" y="152"/>
                  </a:cubicBezTo>
                  <a:cubicBezTo>
                    <a:pt x="304" y="68"/>
                    <a:pt x="236" y="0"/>
                    <a:pt x="152" y="0"/>
                  </a:cubicBezTo>
                  <a:close/>
                  <a:moveTo>
                    <a:pt x="152" y="289"/>
                  </a:moveTo>
                  <a:cubicBezTo>
                    <a:pt x="76" y="289"/>
                    <a:pt x="15" y="228"/>
                    <a:pt x="15" y="152"/>
                  </a:cubicBezTo>
                  <a:cubicBezTo>
                    <a:pt x="15" y="76"/>
                    <a:pt x="76" y="15"/>
                    <a:pt x="152" y="15"/>
                  </a:cubicBezTo>
                  <a:cubicBezTo>
                    <a:pt x="228" y="15"/>
                    <a:pt x="289" y="76"/>
                    <a:pt x="289" y="152"/>
                  </a:cubicBezTo>
                  <a:cubicBezTo>
                    <a:pt x="289" y="228"/>
                    <a:pt x="228" y="289"/>
                    <a:pt x="152" y="289"/>
                  </a:cubicBez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209" dirty="0">
                <a:solidFill>
                  <a:schemeClr val="tx1">
                    <a:lumMod val="75000"/>
                    <a:lumOff val="25000"/>
                  </a:schemeClr>
                </a:solidFill>
              </a:endParaRPr>
            </a:p>
          </p:txBody>
        </p:sp>
        <p:sp>
          <p:nvSpPr>
            <p:cNvPr id="36" name="Freeform 1788"/>
            <p:cNvSpPr>
              <a:spLocks noChangeArrowheads="1"/>
            </p:cNvSpPr>
            <p:nvPr/>
          </p:nvSpPr>
          <p:spPr bwMode="auto">
            <a:xfrm>
              <a:off x="1389063" y="3322638"/>
              <a:ext cx="404812" cy="393700"/>
            </a:xfrm>
            <a:custGeom>
              <a:avLst/>
              <a:gdLst>
                <a:gd name="T0" fmla="*/ 123693 w 108"/>
                <a:gd name="T1" fmla="*/ 393700 h 105"/>
                <a:gd name="T2" fmla="*/ 194909 w 108"/>
                <a:gd name="T3" fmla="*/ 303711 h 105"/>
                <a:gd name="T4" fmla="*/ 404812 w 108"/>
                <a:gd name="T5" fmla="*/ 172478 h 105"/>
                <a:gd name="T6" fmla="*/ 202406 w 108"/>
                <a:gd name="T7" fmla="*/ 0 h 105"/>
                <a:gd name="T8" fmla="*/ 0 w 108"/>
                <a:gd name="T9" fmla="*/ 206224 h 105"/>
                <a:gd name="T10" fmla="*/ 123693 w 108"/>
                <a:gd name="T11" fmla="*/ 393700 h 105"/>
                <a:gd name="T12" fmla="*/ 0 60000 65536"/>
                <a:gd name="T13" fmla="*/ 0 60000 65536"/>
                <a:gd name="T14" fmla="*/ 0 60000 65536"/>
                <a:gd name="T15" fmla="*/ 0 60000 65536"/>
                <a:gd name="T16" fmla="*/ 0 60000 65536"/>
                <a:gd name="T17" fmla="*/ 0 60000 65536"/>
                <a:gd name="T18" fmla="*/ 0 w 108"/>
                <a:gd name="T19" fmla="*/ 0 h 105"/>
                <a:gd name="T20" fmla="*/ 108 w 10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08" h="105">
                  <a:moveTo>
                    <a:pt x="33" y="105"/>
                  </a:moveTo>
                  <a:cubicBezTo>
                    <a:pt x="38" y="96"/>
                    <a:pt x="44" y="88"/>
                    <a:pt x="52" y="81"/>
                  </a:cubicBezTo>
                  <a:cubicBezTo>
                    <a:pt x="68" y="65"/>
                    <a:pt x="87" y="53"/>
                    <a:pt x="108" y="46"/>
                  </a:cubicBezTo>
                  <a:cubicBezTo>
                    <a:pt x="104" y="20"/>
                    <a:pt x="81" y="0"/>
                    <a:pt x="54" y="0"/>
                  </a:cubicBezTo>
                  <a:cubicBezTo>
                    <a:pt x="24" y="0"/>
                    <a:pt x="0" y="25"/>
                    <a:pt x="0" y="55"/>
                  </a:cubicBezTo>
                  <a:cubicBezTo>
                    <a:pt x="0" y="77"/>
                    <a:pt x="13" y="96"/>
                    <a:pt x="33" y="105"/>
                  </a:cubicBez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209" dirty="0">
                <a:solidFill>
                  <a:schemeClr val="tx1">
                    <a:lumMod val="75000"/>
                    <a:lumOff val="25000"/>
                  </a:schemeClr>
                </a:solidFill>
              </a:endParaRPr>
            </a:p>
          </p:txBody>
        </p:sp>
        <p:sp>
          <p:nvSpPr>
            <p:cNvPr id="37" name="TextBox 682"/>
            <p:cNvSpPr>
              <a:spLocks noChangeArrowheads="1"/>
            </p:cNvSpPr>
            <p:nvPr/>
          </p:nvSpPr>
          <p:spPr bwMode="auto">
            <a:xfrm>
              <a:off x="1397000" y="3324225"/>
              <a:ext cx="362600" cy="31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422" dirty="0">
                  <a:solidFill>
                    <a:schemeClr val="bg1"/>
                  </a:solidFill>
                  <a:latin typeface="方正中等线简体" panose="03000509000000000000" pitchFamily="65" charset="-122"/>
                  <a:ea typeface="方正中等线简体" panose="03000509000000000000" pitchFamily="65" charset="-122"/>
                </a:rPr>
                <a:t>E.</a:t>
              </a:r>
              <a:endParaRPr lang="zh-CN" altLang="en-US" sz="1422" dirty="0">
                <a:solidFill>
                  <a:schemeClr val="bg1"/>
                </a:solidFill>
                <a:latin typeface="方正中等线简体" panose="03000509000000000000" pitchFamily="65" charset="-122"/>
                <a:ea typeface="方正中等线简体" panose="03000509000000000000" pitchFamily="65" charset="-122"/>
              </a:endParaRPr>
            </a:p>
          </p:txBody>
        </p:sp>
        <p:sp>
          <p:nvSpPr>
            <p:cNvPr id="38" name="矩形 1"/>
            <p:cNvSpPr>
              <a:spLocks noChangeArrowheads="1"/>
            </p:cNvSpPr>
            <p:nvPr/>
          </p:nvSpPr>
          <p:spPr bwMode="auto">
            <a:xfrm>
              <a:off x="1533525" y="3732213"/>
              <a:ext cx="806450" cy="46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9"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sp>
        <p:nvSpPr>
          <p:cNvPr id="39" name="直接连接符 1843"/>
          <p:cNvSpPr>
            <a:spLocks noChangeShapeType="1"/>
          </p:cNvSpPr>
          <p:nvPr/>
        </p:nvSpPr>
        <p:spPr bwMode="auto">
          <a:xfrm>
            <a:off x="4911726" y="2700641"/>
            <a:ext cx="3771900" cy="1586"/>
          </a:xfrm>
          <a:prstGeom prst="line">
            <a:avLst/>
          </a:prstGeom>
          <a:noFill/>
          <a:ln w="12700">
            <a:solidFill>
              <a:schemeClr val="accent1"/>
            </a:solidFill>
            <a:bevel/>
            <a:headEnd/>
            <a:tailEnd/>
          </a:ln>
          <a:extLst>
            <a:ext uri="{909E8E84-426E-40DD-AFC4-6F175D3DCCD1}">
              <a14:hiddenFill xmlns:a14="http://schemas.microsoft.com/office/drawing/2010/main">
                <a:noFill/>
              </a14:hiddenFill>
            </a:ext>
          </a:extLst>
        </p:spPr>
        <p:txBody>
          <a:bodyPr lIns="91424" tIns="45712" rIns="91424" bIns="45712"/>
          <a:lstStyle/>
          <a:p>
            <a:endParaRPr lang="zh-CN" altLang="en-US" sz="1280">
              <a:solidFill>
                <a:schemeClr val="accent1"/>
              </a:solidFill>
            </a:endParaRPr>
          </a:p>
        </p:txBody>
      </p:sp>
    </p:spTree>
    <p:extLst>
      <p:ext uri="{BB962C8B-B14F-4D97-AF65-F5344CB8AC3E}">
        <p14:creationId xmlns:p14="http://schemas.microsoft.com/office/powerpoint/2010/main" val="3922441365"/>
      </p:ext>
    </p:extLst>
  </p:cSld>
  <p:clrMapOvr>
    <a:masterClrMapping/>
  </p:clrMapOvr>
  <mc:AlternateContent xmlns:mc="http://schemas.openxmlformats.org/markup-compatibility/2006" xmlns:p15="http://schemas.microsoft.com/office/powerpoint/2012/main">
    <mc:Choice Requires="p15">
      <p:transition spd="slow"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par>
                          <p:cTn id="38" fill="hold">
                            <p:stCondLst>
                              <p:cond delay="1500"/>
                            </p:stCondLst>
                            <p:childTnLst>
                              <p:par>
                                <p:cTn id="39" presetID="10"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childTnLst>
                          </p:cTn>
                        </p:par>
                        <p:par>
                          <p:cTn id="46" fill="hold">
                            <p:stCondLst>
                              <p:cond delay="25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1+#ppt_w/2"/>
                                          </p:val>
                                        </p:tav>
                                        <p:tav tm="100000">
                                          <p:val>
                                            <p:strVal val="#ppt_x"/>
                                          </p:val>
                                        </p:tav>
                                      </p:tavLst>
                                    </p:anim>
                                    <p:anim calcmode="lin" valueType="num">
                                      <p:cBhvr additive="base">
                                        <p:cTn id="55" dur="500" fill="hold"/>
                                        <p:tgtEl>
                                          <p:spTgt spid="13"/>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additive="base">
                                        <p:cTn id="58" dur="500" fill="hold"/>
                                        <p:tgtEl>
                                          <p:spTgt spid="39"/>
                                        </p:tgtEl>
                                        <p:attrNameLst>
                                          <p:attrName>ppt_x</p:attrName>
                                        </p:attrNameLst>
                                      </p:cBhvr>
                                      <p:tavLst>
                                        <p:tav tm="0">
                                          <p:val>
                                            <p:strVal val="1+#ppt_w/2"/>
                                          </p:val>
                                        </p:tav>
                                        <p:tav tm="100000">
                                          <p:val>
                                            <p:strVal val="#ppt_x"/>
                                          </p:val>
                                        </p:tav>
                                      </p:tavLst>
                                    </p:anim>
                                    <p:anim calcmode="lin" valueType="num">
                                      <p:cBhvr additive="base">
                                        <p:cTn id="59"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a:spLocks/>
          </p:cNvSpPr>
          <p:nvPr/>
        </p:nvSpPr>
        <p:spPr bwMode="auto">
          <a:xfrm>
            <a:off x="3608440" y="2784463"/>
            <a:ext cx="1993791" cy="1989029"/>
          </a:xfrm>
          <a:custGeom>
            <a:avLst/>
            <a:gdLst>
              <a:gd name="T0" fmla="*/ 627 w 1256"/>
              <a:gd name="T1" fmla="*/ 0 h 1253"/>
              <a:gd name="T2" fmla="*/ 1256 w 1256"/>
              <a:gd name="T3" fmla="*/ 626 h 1253"/>
              <a:gd name="T4" fmla="*/ 627 w 1256"/>
              <a:gd name="T5" fmla="*/ 1253 h 1253"/>
              <a:gd name="T6" fmla="*/ 0 w 1256"/>
              <a:gd name="T7" fmla="*/ 626 h 1253"/>
              <a:gd name="T8" fmla="*/ 627 w 1256"/>
              <a:gd name="T9" fmla="*/ 0 h 1253"/>
            </a:gdLst>
            <a:ahLst/>
            <a:cxnLst>
              <a:cxn ang="0">
                <a:pos x="T0" y="T1"/>
              </a:cxn>
              <a:cxn ang="0">
                <a:pos x="T2" y="T3"/>
              </a:cxn>
              <a:cxn ang="0">
                <a:pos x="T4" y="T5"/>
              </a:cxn>
              <a:cxn ang="0">
                <a:pos x="T6" y="T7"/>
              </a:cxn>
              <a:cxn ang="0">
                <a:pos x="T8" y="T9"/>
              </a:cxn>
            </a:cxnLst>
            <a:rect l="0" t="0" r="r" b="b"/>
            <a:pathLst>
              <a:path w="1256" h="1253">
                <a:moveTo>
                  <a:pt x="627" y="0"/>
                </a:moveTo>
                <a:lnTo>
                  <a:pt x="1256" y="626"/>
                </a:lnTo>
                <a:lnTo>
                  <a:pt x="627" y="1253"/>
                </a:lnTo>
                <a:lnTo>
                  <a:pt x="0" y="626"/>
                </a:lnTo>
                <a:lnTo>
                  <a:pt x="627" y="0"/>
                </a:lnTo>
                <a:close/>
              </a:path>
            </a:pathLst>
          </a:custGeom>
          <a:solidFill>
            <a:schemeClr val="accent2"/>
          </a:solidFill>
          <a:ln w="0">
            <a:noFill/>
            <a:prstDash val="solid"/>
            <a:round/>
            <a:headEnd/>
            <a:tailEnd/>
          </a:ln>
        </p:spPr>
        <p:txBody>
          <a:bodyPr vert="horz" wrap="square" lIns="91435" tIns="45717" rIns="91435" bIns="45717" numCol="1" anchor="t" anchorCtr="0" compatLnSpc="1">
            <a:prstTxWarp prst="textNoShape">
              <a:avLst/>
            </a:prstTxWarp>
          </a:bodyPr>
          <a:lstStyle/>
          <a:p>
            <a:endParaRPr lang="zh-CN" altLang="en-US" sz="1280"/>
          </a:p>
        </p:txBody>
      </p:sp>
      <p:sp>
        <p:nvSpPr>
          <p:cNvPr id="8" name="Freeform 8"/>
          <p:cNvSpPr>
            <a:spLocks/>
          </p:cNvSpPr>
          <p:nvPr/>
        </p:nvSpPr>
        <p:spPr bwMode="auto">
          <a:xfrm>
            <a:off x="4097364" y="1601841"/>
            <a:ext cx="1012769" cy="1011182"/>
          </a:xfrm>
          <a:custGeom>
            <a:avLst/>
            <a:gdLst>
              <a:gd name="T0" fmla="*/ 319 w 638"/>
              <a:gd name="T1" fmla="*/ 0 h 637"/>
              <a:gd name="T2" fmla="*/ 638 w 638"/>
              <a:gd name="T3" fmla="*/ 319 h 637"/>
              <a:gd name="T4" fmla="*/ 319 w 638"/>
              <a:gd name="T5" fmla="*/ 637 h 637"/>
              <a:gd name="T6" fmla="*/ 0 w 638"/>
              <a:gd name="T7" fmla="*/ 319 h 637"/>
              <a:gd name="T8" fmla="*/ 319 w 638"/>
              <a:gd name="T9" fmla="*/ 0 h 637"/>
            </a:gdLst>
            <a:ahLst/>
            <a:cxnLst>
              <a:cxn ang="0">
                <a:pos x="T0" y="T1"/>
              </a:cxn>
              <a:cxn ang="0">
                <a:pos x="T2" y="T3"/>
              </a:cxn>
              <a:cxn ang="0">
                <a:pos x="T4" y="T5"/>
              </a:cxn>
              <a:cxn ang="0">
                <a:pos x="T6" y="T7"/>
              </a:cxn>
              <a:cxn ang="0">
                <a:pos x="T8" y="T9"/>
              </a:cxn>
            </a:cxnLst>
            <a:rect l="0" t="0" r="r" b="b"/>
            <a:pathLst>
              <a:path w="638" h="637">
                <a:moveTo>
                  <a:pt x="319" y="0"/>
                </a:moveTo>
                <a:lnTo>
                  <a:pt x="638" y="319"/>
                </a:lnTo>
                <a:lnTo>
                  <a:pt x="319" y="637"/>
                </a:lnTo>
                <a:lnTo>
                  <a:pt x="0" y="319"/>
                </a:lnTo>
                <a:lnTo>
                  <a:pt x="319" y="0"/>
                </a:lnTo>
                <a:close/>
              </a:path>
            </a:pathLst>
          </a:custGeom>
          <a:solidFill>
            <a:schemeClr val="accent1"/>
          </a:solidFill>
          <a:ln w="0">
            <a:noFill/>
            <a:prstDash val="solid"/>
            <a:round/>
            <a:headEnd/>
            <a:tailEnd/>
          </a:ln>
        </p:spPr>
        <p:txBody>
          <a:bodyPr vert="horz" wrap="square" lIns="91435" tIns="45717" rIns="91435" bIns="45717" numCol="1" anchor="t" anchorCtr="0" compatLnSpc="1">
            <a:prstTxWarp prst="textNoShape">
              <a:avLst/>
            </a:prstTxWarp>
          </a:bodyPr>
          <a:lstStyle/>
          <a:p>
            <a:endParaRPr lang="zh-CN" altLang="en-US" sz="1280"/>
          </a:p>
        </p:txBody>
      </p:sp>
      <p:sp>
        <p:nvSpPr>
          <p:cNvPr id="9" name="Freeform 9"/>
          <p:cNvSpPr>
            <a:spLocks/>
          </p:cNvSpPr>
          <p:nvPr/>
        </p:nvSpPr>
        <p:spPr bwMode="auto">
          <a:xfrm>
            <a:off x="5151407" y="1884401"/>
            <a:ext cx="450825" cy="447650"/>
          </a:xfrm>
          <a:custGeom>
            <a:avLst/>
            <a:gdLst>
              <a:gd name="T0" fmla="*/ 143 w 284"/>
              <a:gd name="T1" fmla="*/ 0 h 282"/>
              <a:gd name="T2" fmla="*/ 284 w 284"/>
              <a:gd name="T3" fmla="*/ 141 h 282"/>
              <a:gd name="T4" fmla="*/ 143 w 284"/>
              <a:gd name="T5" fmla="*/ 282 h 282"/>
              <a:gd name="T6" fmla="*/ 0 w 284"/>
              <a:gd name="T7" fmla="*/ 141 h 282"/>
              <a:gd name="T8" fmla="*/ 143 w 284"/>
              <a:gd name="T9" fmla="*/ 0 h 282"/>
            </a:gdLst>
            <a:ahLst/>
            <a:cxnLst>
              <a:cxn ang="0">
                <a:pos x="T0" y="T1"/>
              </a:cxn>
              <a:cxn ang="0">
                <a:pos x="T2" y="T3"/>
              </a:cxn>
              <a:cxn ang="0">
                <a:pos x="T4" y="T5"/>
              </a:cxn>
              <a:cxn ang="0">
                <a:pos x="T6" y="T7"/>
              </a:cxn>
              <a:cxn ang="0">
                <a:pos x="T8" y="T9"/>
              </a:cxn>
            </a:cxnLst>
            <a:rect l="0" t="0" r="r" b="b"/>
            <a:pathLst>
              <a:path w="284" h="282">
                <a:moveTo>
                  <a:pt x="143" y="0"/>
                </a:moveTo>
                <a:lnTo>
                  <a:pt x="284" y="141"/>
                </a:lnTo>
                <a:lnTo>
                  <a:pt x="143" y="282"/>
                </a:lnTo>
                <a:lnTo>
                  <a:pt x="0" y="141"/>
                </a:lnTo>
                <a:lnTo>
                  <a:pt x="143" y="0"/>
                </a:lnTo>
                <a:close/>
              </a:path>
            </a:pathLst>
          </a:custGeom>
          <a:solidFill>
            <a:schemeClr val="bg1"/>
          </a:solidFill>
          <a:ln w="0">
            <a:noFill/>
            <a:prstDash val="solid"/>
            <a:round/>
            <a:headEnd/>
            <a:tailEnd/>
          </a:ln>
        </p:spPr>
        <p:txBody>
          <a:bodyPr vert="horz" wrap="square" lIns="91435" tIns="45717" rIns="91435" bIns="45717" numCol="1" anchor="t" anchorCtr="0" compatLnSpc="1">
            <a:prstTxWarp prst="textNoShape">
              <a:avLst/>
            </a:prstTxWarp>
          </a:bodyPr>
          <a:lstStyle/>
          <a:p>
            <a:endParaRPr lang="zh-CN" altLang="en-US" sz="1280">
              <a:solidFill>
                <a:schemeClr val="accent1"/>
              </a:solidFill>
            </a:endParaRPr>
          </a:p>
        </p:txBody>
      </p:sp>
      <p:sp>
        <p:nvSpPr>
          <p:cNvPr id="10" name="Freeform 10"/>
          <p:cNvSpPr>
            <a:spLocks/>
          </p:cNvSpPr>
          <p:nvPr/>
        </p:nvSpPr>
        <p:spPr bwMode="auto">
          <a:xfrm>
            <a:off x="-42610" y="1728"/>
            <a:ext cx="4597148" cy="5146394"/>
          </a:xfrm>
          <a:custGeom>
            <a:avLst/>
            <a:gdLst>
              <a:gd name="T0" fmla="*/ 0 w 2896"/>
              <a:gd name="T1" fmla="*/ 0 h 3242"/>
              <a:gd name="T2" fmla="*/ 1194 w 2896"/>
              <a:gd name="T3" fmla="*/ 0 h 3242"/>
              <a:gd name="T4" fmla="*/ 2896 w 2896"/>
              <a:gd name="T5" fmla="*/ 1700 h 3242"/>
              <a:gd name="T6" fmla="*/ 1351 w 2896"/>
              <a:gd name="T7" fmla="*/ 3242 h 3242"/>
              <a:gd name="T8" fmla="*/ 0 w 2896"/>
              <a:gd name="T9" fmla="*/ 3242 h 3242"/>
              <a:gd name="T10" fmla="*/ 0 w 2896"/>
              <a:gd name="T11" fmla="*/ 0 h 3242"/>
            </a:gdLst>
            <a:ahLst/>
            <a:cxnLst>
              <a:cxn ang="0">
                <a:pos x="T0" y="T1"/>
              </a:cxn>
              <a:cxn ang="0">
                <a:pos x="T2" y="T3"/>
              </a:cxn>
              <a:cxn ang="0">
                <a:pos x="T4" y="T5"/>
              </a:cxn>
              <a:cxn ang="0">
                <a:pos x="T6" y="T7"/>
              </a:cxn>
              <a:cxn ang="0">
                <a:pos x="T8" y="T9"/>
              </a:cxn>
              <a:cxn ang="0">
                <a:pos x="T10" y="T11"/>
              </a:cxn>
            </a:cxnLst>
            <a:rect l="0" t="0" r="r" b="b"/>
            <a:pathLst>
              <a:path w="2896" h="3242">
                <a:moveTo>
                  <a:pt x="0" y="0"/>
                </a:moveTo>
                <a:lnTo>
                  <a:pt x="1194" y="0"/>
                </a:lnTo>
                <a:lnTo>
                  <a:pt x="2896" y="1700"/>
                </a:lnTo>
                <a:lnTo>
                  <a:pt x="1351" y="3242"/>
                </a:lnTo>
                <a:lnTo>
                  <a:pt x="0" y="3242"/>
                </a:lnTo>
                <a:lnTo>
                  <a:pt x="0" y="0"/>
                </a:lnTo>
                <a:close/>
              </a:path>
            </a:pathLst>
          </a:custGeom>
          <a:blipFill dpi="0" rotWithShape="1">
            <a:blip r:embed="rId3">
              <a:extLst>
                <a:ext uri="{28A0092B-C50C-407E-A947-70E740481C1C}">
                  <a14:useLocalDpi xmlns:a14="http://schemas.microsoft.com/office/drawing/2010/main" val="0"/>
                </a:ext>
              </a:extLst>
            </a:blip>
            <a:srcRect/>
            <a:stretch>
              <a:fillRect/>
            </a:stretch>
          </a:blipFill>
          <a:ln w="0">
            <a:noFill/>
            <a:prstDash val="solid"/>
            <a:round/>
            <a:headEnd/>
            <a:tailEnd/>
          </a:ln>
        </p:spPr>
        <p:txBody>
          <a:bodyPr vert="horz" wrap="square" lIns="91435" tIns="45717" rIns="91435" bIns="45717" numCol="1" anchor="t" anchorCtr="0" compatLnSpc="1">
            <a:prstTxWarp prst="textNoShape">
              <a:avLst/>
            </a:prstTxWarp>
          </a:bodyPr>
          <a:lstStyle/>
          <a:p>
            <a:r>
              <a:rPr lang="en-US" altLang="zh-CN" sz="1280" dirty="0"/>
              <a:t>                                          </a:t>
            </a:r>
            <a:endParaRPr lang="zh-CN" altLang="en-US" sz="1280" dirty="0"/>
          </a:p>
        </p:txBody>
      </p:sp>
      <p:sp>
        <p:nvSpPr>
          <p:cNvPr id="14" name="文本框 13"/>
          <p:cNvSpPr txBox="1">
            <a:spLocks noChangeArrowheads="1"/>
          </p:cNvSpPr>
          <p:nvPr/>
        </p:nvSpPr>
        <p:spPr bwMode="auto">
          <a:xfrm>
            <a:off x="6166117" y="2332051"/>
            <a:ext cx="2685125" cy="114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569"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569"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14"/>
          <p:cNvSpPr txBox="1"/>
          <p:nvPr/>
        </p:nvSpPr>
        <p:spPr>
          <a:xfrm>
            <a:off x="6166116" y="1189197"/>
            <a:ext cx="2685125" cy="1099083"/>
          </a:xfrm>
          <a:prstGeom prst="rect">
            <a:avLst/>
          </a:prstGeom>
          <a:noFill/>
        </p:spPr>
        <p:txBody>
          <a:bodyPr wrap="square">
            <a:spAutoFit/>
          </a:bodyPr>
          <a:lstStyle/>
          <a:p>
            <a:r>
              <a:rPr lang="en-US" altLang="zh-CN" sz="3129" dirty="0">
                <a:solidFill>
                  <a:schemeClr val="bg1">
                    <a:lumMod val="50000"/>
                  </a:schemeClr>
                </a:solidFill>
                <a:ea typeface="Cambria Math" panose="02040503050406030204" pitchFamily="18" charset="0"/>
              </a:rPr>
              <a:t>ADD RELATED</a:t>
            </a:r>
          </a:p>
          <a:p>
            <a:r>
              <a:rPr lang="en-US" altLang="zh-CN" sz="3413" dirty="0">
                <a:solidFill>
                  <a:schemeClr val="bg1">
                    <a:lumMod val="50000"/>
                  </a:schemeClr>
                </a:solidFill>
                <a:latin typeface="Impact" panose="020B0806030902050204" pitchFamily="34" charset="0"/>
                <a:ea typeface="Cambria Math" panose="02040503050406030204" pitchFamily="18" charset="0"/>
              </a:rPr>
              <a:t>TITLE WORDS</a:t>
            </a:r>
            <a:endParaRPr lang="zh-CN" altLang="en-US" sz="3413" dirty="0">
              <a:solidFill>
                <a:schemeClr val="bg1">
                  <a:lumMod val="50000"/>
                </a:schemeClr>
              </a:solidFill>
              <a:latin typeface="Impact" panose="020B0806030902050204" pitchFamily="34" charset="0"/>
              <a:ea typeface="DFMincho-SU" panose="02010609010101010101" pitchFamily="1" charset="-128"/>
              <a:cs typeface="Arial" panose="020B0604020202020204" pitchFamily="34" charset="0"/>
            </a:endParaRPr>
          </a:p>
        </p:txBody>
      </p:sp>
    </p:spTree>
    <p:extLst>
      <p:ext uri="{BB962C8B-B14F-4D97-AF65-F5344CB8AC3E}">
        <p14:creationId xmlns:p14="http://schemas.microsoft.com/office/powerpoint/2010/main" val="1962815745"/>
      </p:ext>
    </p:extLst>
  </p:cSld>
  <p:clrMapOvr>
    <a:masterClrMapping/>
  </p:clrMapOvr>
  <mc:AlternateContent xmlns:mc="http://schemas.openxmlformats.org/markup-compatibility/2006" xmlns:p15="http://schemas.microsoft.com/office/powerpoint/2012/main">
    <mc:Choice Requires="p15">
      <p:transition spd="slow"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15"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 calcmode="lin" valueType="num">
                                      <p:cBhvr>
                                        <p:cTn id="16" dur="500" fill="hold"/>
                                        <p:tgtEl>
                                          <p:spTgt spid="7"/>
                                        </p:tgtEl>
                                        <p:attrNameLst>
                                          <p:attrName>ppt_x</p:attrName>
                                        </p:attrNameLst>
                                      </p:cBhvr>
                                      <p:tavLst>
                                        <p:tav tm="0" fmla="#ppt_x+(cos(-2*pi*(1-$))*-#ppt_x-sin(-2*pi*(1-$))*(1-#ppt_y))*(1-$)">
                                          <p:val>
                                            <p:fltVal val="0"/>
                                          </p:val>
                                        </p:tav>
                                        <p:tav tm="100000">
                                          <p:val>
                                            <p:fltVal val="1"/>
                                          </p:val>
                                        </p:tav>
                                      </p:tavLst>
                                    </p:anim>
                                    <p:anim calcmode="lin" valueType="num">
                                      <p:cBhvr>
                                        <p:cTn id="17" dur="5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1000"/>
                            </p:stCondLst>
                            <p:childTnLst>
                              <p:par>
                                <p:cTn id="19" presetID="15"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ppt_x</p:attrName>
                                        </p:attrNameLst>
                                      </p:cBhvr>
                                      <p:tavLst>
                                        <p:tav tm="0" fmla="#ppt_x+(cos(-2*pi*(1-$))*-#ppt_x-sin(-2*pi*(1-$))*(1-#ppt_y))*(1-$)">
                                          <p:val>
                                            <p:fltVal val="0"/>
                                          </p:val>
                                        </p:tav>
                                        <p:tav tm="100000">
                                          <p:val>
                                            <p:fltVal val="1"/>
                                          </p:val>
                                        </p:tav>
                                      </p:tavLst>
                                    </p:anim>
                                    <p:anim calcmode="lin" valueType="num">
                                      <p:cBhvr>
                                        <p:cTn id="24" dur="5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1500"/>
                            </p:stCondLst>
                            <p:childTnLst>
                              <p:par>
                                <p:cTn id="26" presetID="15"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 calcmode="lin" valueType="num">
                                      <p:cBhvr>
                                        <p:cTn id="30" dur="500" fill="hold"/>
                                        <p:tgtEl>
                                          <p:spTgt spid="9"/>
                                        </p:tgtEl>
                                        <p:attrNameLst>
                                          <p:attrName>ppt_x</p:attrName>
                                        </p:attrNameLst>
                                      </p:cBhvr>
                                      <p:tavLst>
                                        <p:tav tm="0" fmla="#ppt_x+(cos(-2*pi*(1-$))*-#ppt_x-sin(-2*pi*(1-$))*(1-#ppt_y))*(1-$)">
                                          <p:val>
                                            <p:fltVal val="0"/>
                                          </p:val>
                                        </p:tav>
                                        <p:tav tm="100000">
                                          <p:val>
                                            <p:fltVal val="1"/>
                                          </p:val>
                                        </p:tav>
                                      </p:tavLst>
                                    </p:anim>
                                    <p:anim calcmode="lin" valueType="num">
                                      <p:cBhvr>
                                        <p:cTn id="31" dur="5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par>
                          <p:cTn id="36" fill="hold">
                            <p:stCondLst>
                              <p:cond delay="2500"/>
                            </p:stCondLst>
                            <p:childTnLst>
                              <p:par>
                                <p:cTn id="37" presetID="42"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anim calcmode="lin" valueType="num">
                                      <p:cBhvr>
                                        <p:cTn id="40" dur="500" fill="hold"/>
                                        <p:tgtEl>
                                          <p:spTgt spid="14"/>
                                        </p:tgtEl>
                                        <p:attrNameLst>
                                          <p:attrName>ppt_x</p:attrName>
                                        </p:attrNameLst>
                                      </p:cBhvr>
                                      <p:tavLst>
                                        <p:tav tm="0">
                                          <p:val>
                                            <p:strVal val="#ppt_x"/>
                                          </p:val>
                                        </p:tav>
                                        <p:tav tm="100000">
                                          <p:val>
                                            <p:strVal val="#ppt_x"/>
                                          </p:val>
                                        </p:tav>
                                      </p:tavLst>
                                    </p:anim>
                                    <p:anim calcmode="lin" valueType="num">
                                      <p:cBhvr>
                                        <p:cTn id="41"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1129" y="776"/>
            <a:ext cx="9155851" cy="514984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 name="矩形 1"/>
          <p:cNvSpPr/>
          <p:nvPr/>
        </p:nvSpPr>
        <p:spPr>
          <a:xfrm>
            <a:off x="1129" y="1547893"/>
            <a:ext cx="9146822" cy="2082090"/>
          </a:xfrm>
          <a:prstGeom prst="rect">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08" tIns="32503" rIns="65008" bIns="32503" numCol="1" spcCol="0" rtlCol="0" fromWordArt="0" anchor="ctr" anchorCtr="0" forceAA="0" compatLnSpc="1">
            <a:prstTxWarp prst="textNoShape">
              <a:avLst/>
            </a:prstTxWarp>
            <a:noAutofit/>
          </a:bodyPr>
          <a:lstStyle/>
          <a:p>
            <a:pPr algn="ctr"/>
            <a:endParaRPr lang="zh-CN" altLang="en-US" sz="1280"/>
          </a:p>
        </p:txBody>
      </p:sp>
      <p:grpSp>
        <p:nvGrpSpPr>
          <p:cNvPr id="16" name="组合 74"/>
          <p:cNvGrpSpPr>
            <a:grpSpLocks/>
          </p:cNvGrpSpPr>
          <p:nvPr/>
        </p:nvGrpSpPr>
        <p:grpSpPr bwMode="auto">
          <a:xfrm>
            <a:off x="4106550" y="1893215"/>
            <a:ext cx="935664" cy="936855"/>
            <a:chOff x="0" y="0"/>
            <a:chExt cx="1248318" cy="1248318"/>
          </a:xfrm>
        </p:grpSpPr>
        <p:sp>
          <p:nvSpPr>
            <p:cNvPr id="1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280">
                <a:solidFill>
                  <a:srgbClr val="FFFFFF"/>
                </a:solidFill>
              </a:endParaRPr>
            </a:p>
          </p:txBody>
        </p:sp>
        <p:sp>
          <p:nvSpPr>
            <p:cNvPr id="18" name="文本框 61"/>
            <p:cNvSpPr txBox="1">
              <a:spLocks noChangeArrowheads="1"/>
            </p:cNvSpPr>
            <p:nvPr/>
          </p:nvSpPr>
          <p:spPr bwMode="auto">
            <a:xfrm>
              <a:off x="169699" y="207807"/>
              <a:ext cx="924401" cy="8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599" dirty="0" smtClean="0">
                  <a:solidFill>
                    <a:schemeClr val="accent1"/>
                  </a:solidFill>
                  <a:latin typeface="华文细黑" pitchFamily="2" charset="-122"/>
                  <a:ea typeface="华文细黑" pitchFamily="2" charset="-122"/>
                </a:rPr>
                <a:t>02</a:t>
              </a:r>
              <a:endParaRPr lang="zh-CN" altLang="en-US" sz="3599" dirty="0">
                <a:solidFill>
                  <a:schemeClr val="accent1"/>
                </a:solidFill>
                <a:latin typeface="华文细黑" pitchFamily="2" charset="-122"/>
                <a:ea typeface="华文细黑" pitchFamily="2" charset="-122"/>
              </a:endParaRPr>
            </a:p>
          </p:txBody>
        </p:sp>
      </p:grpSp>
      <p:grpSp>
        <p:nvGrpSpPr>
          <p:cNvPr id="19" name="组合 4"/>
          <p:cNvGrpSpPr>
            <a:grpSpLocks/>
          </p:cNvGrpSpPr>
          <p:nvPr/>
        </p:nvGrpSpPr>
        <p:grpSpPr bwMode="auto">
          <a:xfrm>
            <a:off x="3732760" y="2883639"/>
            <a:ext cx="1695148" cy="804157"/>
            <a:chOff x="0" y="0"/>
            <a:chExt cx="2261776" cy="1072771"/>
          </a:xfrm>
        </p:grpSpPr>
        <p:sp>
          <p:nvSpPr>
            <p:cNvPr id="20" name="文本框 66"/>
            <p:cNvSpPr txBox="1">
              <a:spLocks noChangeArrowheads="1"/>
            </p:cNvSpPr>
            <p:nvPr/>
          </p:nvSpPr>
          <p:spPr bwMode="auto">
            <a:xfrm>
              <a:off x="0" y="0"/>
              <a:ext cx="2261776" cy="36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FFFFFF"/>
                  </a:solidFill>
                  <a:latin typeface="Arial" pitchFamily="34" charset="0"/>
                  <a:cs typeface="Arial" pitchFamily="34" charset="0"/>
                </a:rPr>
                <a:t>ADD YOUR TITLE</a:t>
              </a:r>
              <a:endParaRPr lang="zh-CN" altLang="en-US" sz="1200" b="1">
                <a:solidFill>
                  <a:srgbClr val="FFFFFF"/>
                </a:solidFill>
                <a:latin typeface="Arial" pitchFamily="34" charset="0"/>
                <a:cs typeface="Arial" pitchFamily="34" charset="0"/>
              </a:endParaRPr>
            </a:p>
          </p:txBody>
        </p:sp>
        <p:sp>
          <p:nvSpPr>
            <p:cNvPr id="21" name="矩形 70"/>
            <p:cNvSpPr>
              <a:spLocks noChangeArrowheads="1"/>
            </p:cNvSpPr>
            <p:nvPr/>
          </p:nvSpPr>
          <p:spPr bwMode="auto">
            <a:xfrm>
              <a:off x="3892" y="333720"/>
              <a:ext cx="2242954" cy="739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spTree>
    <p:extLst>
      <p:ext uri="{BB962C8B-B14F-4D97-AF65-F5344CB8AC3E}">
        <p14:creationId xmlns:p14="http://schemas.microsoft.com/office/powerpoint/2010/main" val="3979257476"/>
      </p:ext>
    </p:extLst>
  </p:cSld>
  <p:clrMapOvr>
    <a:masterClrMapping/>
  </p:clrMapOvr>
  <p:transition spd="slow" advClick="0" advTm="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additive="base">
                                        <p:cTn id="7" dur="500" fill="hold"/>
                                        <p:tgtEl>
                                          <p:spTgt spid="332"/>
                                        </p:tgtEl>
                                        <p:attrNameLst>
                                          <p:attrName>ppt_x</p:attrName>
                                        </p:attrNameLst>
                                      </p:cBhvr>
                                      <p:tavLst>
                                        <p:tav tm="0">
                                          <p:val>
                                            <p:strVal val="0-#ppt_w/2"/>
                                          </p:val>
                                        </p:tav>
                                        <p:tav tm="100000">
                                          <p:val>
                                            <p:strVal val="#ppt_x"/>
                                          </p:val>
                                        </p:tav>
                                      </p:tavLst>
                                    </p:anim>
                                    <p:anim calcmode="lin" valueType="num">
                                      <p:cBhvr additive="base">
                                        <p:cTn id="8" dur="500" fill="hold"/>
                                        <p:tgtEl>
                                          <p:spTgt spid="3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par>
                                <p:cTn id="18" presetID="12" presetClass="entr" presetSubtype="1"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p:tgtEl>
                                          <p:spTgt spid="19"/>
                                        </p:tgtEl>
                                        <p:attrNameLst>
                                          <p:attrName>ppt_y</p:attrName>
                                        </p:attrNameLst>
                                      </p:cBhvr>
                                      <p:tavLst>
                                        <p:tav tm="0">
                                          <p:val>
                                            <p:strVal val="#ppt_y-#ppt_h*1.125000"/>
                                          </p:val>
                                        </p:tav>
                                        <p:tav tm="100000">
                                          <p:val>
                                            <p:strVal val="#ppt_y"/>
                                          </p:val>
                                        </p:tav>
                                      </p:tavLst>
                                    </p:anim>
                                    <p:animEffect transition="in" filter="wipe(down)">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2"/>
          <p:cNvGrpSpPr/>
          <p:nvPr/>
        </p:nvGrpSpPr>
        <p:grpSpPr>
          <a:xfrm>
            <a:off x="3863783" y="1271830"/>
            <a:ext cx="1083323" cy="659606"/>
            <a:chOff x="5070475" y="1906588"/>
            <a:chExt cx="1444625" cy="879475"/>
          </a:xfrm>
          <a:solidFill>
            <a:schemeClr val="accent1">
              <a:alpha val="70000"/>
            </a:schemeClr>
          </a:solidFill>
        </p:grpSpPr>
        <p:sp>
          <p:nvSpPr>
            <p:cNvPr id="42" name="Freeform 5"/>
            <p:cNvSpPr>
              <a:spLocks/>
            </p:cNvSpPr>
            <p:nvPr/>
          </p:nvSpPr>
          <p:spPr bwMode="auto">
            <a:xfrm>
              <a:off x="5070475" y="1906588"/>
              <a:ext cx="1444625" cy="879475"/>
            </a:xfrm>
            <a:custGeom>
              <a:avLst/>
              <a:gdLst>
                <a:gd name="T0" fmla="*/ 69 w 384"/>
                <a:gd name="T1" fmla="*/ 0 h 234"/>
                <a:gd name="T2" fmla="*/ 384 w 384"/>
                <a:gd name="T3" fmla="*/ 0 h 234"/>
                <a:gd name="T4" fmla="*/ 384 w 384"/>
                <a:gd name="T5" fmla="*/ 234 h 234"/>
                <a:gd name="T6" fmla="*/ 0 w 384"/>
                <a:gd name="T7" fmla="*/ 234 h 234"/>
                <a:gd name="T8" fmla="*/ 0 w 384"/>
                <a:gd name="T9" fmla="*/ 129 h 234"/>
                <a:gd name="T10" fmla="*/ 69 w 384"/>
                <a:gd name="T11" fmla="*/ 0 h 234"/>
              </a:gdLst>
              <a:ahLst/>
              <a:cxnLst>
                <a:cxn ang="0">
                  <a:pos x="T0" y="T1"/>
                </a:cxn>
                <a:cxn ang="0">
                  <a:pos x="T2" y="T3"/>
                </a:cxn>
                <a:cxn ang="0">
                  <a:pos x="T4" y="T5"/>
                </a:cxn>
                <a:cxn ang="0">
                  <a:pos x="T6" y="T7"/>
                </a:cxn>
                <a:cxn ang="0">
                  <a:pos x="T8" y="T9"/>
                </a:cxn>
                <a:cxn ang="0">
                  <a:pos x="T10" y="T11"/>
                </a:cxn>
              </a:cxnLst>
              <a:rect l="0" t="0" r="r" b="b"/>
              <a:pathLst>
                <a:path w="384" h="234">
                  <a:moveTo>
                    <a:pt x="69" y="0"/>
                  </a:moveTo>
                  <a:cubicBezTo>
                    <a:pt x="384" y="0"/>
                    <a:pt x="384" y="0"/>
                    <a:pt x="384" y="0"/>
                  </a:cubicBezTo>
                  <a:cubicBezTo>
                    <a:pt x="384" y="234"/>
                    <a:pt x="384" y="234"/>
                    <a:pt x="384" y="234"/>
                  </a:cubicBezTo>
                  <a:cubicBezTo>
                    <a:pt x="0" y="234"/>
                    <a:pt x="0" y="234"/>
                    <a:pt x="0" y="234"/>
                  </a:cubicBezTo>
                  <a:cubicBezTo>
                    <a:pt x="0" y="129"/>
                    <a:pt x="0" y="129"/>
                    <a:pt x="0" y="129"/>
                  </a:cubicBezTo>
                  <a:cubicBezTo>
                    <a:pt x="0" y="25"/>
                    <a:pt x="69" y="0"/>
                    <a:pt x="69" y="0"/>
                  </a:cubicBezTo>
                  <a:close/>
                </a:path>
              </a:pathLst>
            </a:custGeom>
            <a:grp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72" name="Freeform 20"/>
            <p:cNvSpPr>
              <a:spLocks/>
            </p:cNvSpPr>
            <p:nvPr/>
          </p:nvSpPr>
          <p:spPr bwMode="auto">
            <a:xfrm>
              <a:off x="5070475" y="1906588"/>
              <a:ext cx="258763" cy="879475"/>
            </a:xfrm>
            <a:custGeom>
              <a:avLst/>
              <a:gdLst>
                <a:gd name="T0" fmla="*/ 69 w 69"/>
                <a:gd name="T1" fmla="*/ 0 h 234"/>
                <a:gd name="T2" fmla="*/ 21 w 69"/>
                <a:gd name="T3" fmla="*/ 121 h 234"/>
                <a:gd name="T4" fmla="*/ 21 w 69"/>
                <a:gd name="T5" fmla="*/ 234 h 234"/>
                <a:gd name="T6" fmla="*/ 0 w 69"/>
                <a:gd name="T7" fmla="*/ 234 h 234"/>
                <a:gd name="T8" fmla="*/ 0 w 69"/>
                <a:gd name="T9" fmla="*/ 129 h 234"/>
                <a:gd name="T10" fmla="*/ 69 w 69"/>
                <a:gd name="T11" fmla="*/ 0 h 234"/>
              </a:gdLst>
              <a:ahLst/>
              <a:cxnLst>
                <a:cxn ang="0">
                  <a:pos x="T0" y="T1"/>
                </a:cxn>
                <a:cxn ang="0">
                  <a:pos x="T2" y="T3"/>
                </a:cxn>
                <a:cxn ang="0">
                  <a:pos x="T4" y="T5"/>
                </a:cxn>
                <a:cxn ang="0">
                  <a:pos x="T6" y="T7"/>
                </a:cxn>
                <a:cxn ang="0">
                  <a:pos x="T8" y="T9"/>
                </a:cxn>
                <a:cxn ang="0">
                  <a:pos x="T10" y="T11"/>
                </a:cxn>
              </a:cxnLst>
              <a:rect l="0" t="0" r="r" b="b"/>
              <a:pathLst>
                <a:path w="69" h="234">
                  <a:moveTo>
                    <a:pt x="69" y="0"/>
                  </a:moveTo>
                  <a:cubicBezTo>
                    <a:pt x="15" y="60"/>
                    <a:pt x="21" y="121"/>
                    <a:pt x="21" y="121"/>
                  </a:cubicBezTo>
                  <a:cubicBezTo>
                    <a:pt x="21" y="234"/>
                    <a:pt x="21" y="234"/>
                    <a:pt x="21" y="234"/>
                  </a:cubicBezTo>
                  <a:cubicBezTo>
                    <a:pt x="0" y="234"/>
                    <a:pt x="0" y="234"/>
                    <a:pt x="0" y="234"/>
                  </a:cubicBezTo>
                  <a:cubicBezTo>
                    <a:pt x="0" y="129"/>
                    <a:pt x="0" y="129"/>
                    <a:pt x="0" y="129"/>
                  </a:cubicBezTo>
                  <a:cubicBezTo>
                    <a:pt x="0" y="26"/>
                    <a:pt x="67" y="1"/>
                    <a:pt x="69" y="0"/>
                  </a:cubicBezTo>
                  <a:close/>
                </a:path>
              </a:pathLst>
            </a:custGeom>
            <a:grpFill/>
            <a:ln w="3175" cap="flat" cmpd="sng" algn="ctr">
              <a:noFill/>
              <a:prstDash val="solid"/>
              <a:miter lim="800000"/>
            </a:ln>
            <a:effectLst>
              <a:outerShdw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grpSp>
      <p:grpSp>
        <p:nvGrpSpPr>
          <p:cNvPr id="3" name="그룹 4"/>
          <p:cNvGrpSpPr/>
          <p:nvPr/>
        </p:nvGrpSpPr>
        <p:grpSpPr>
          <a:xfrm>
            <a:off x="5409005" y="1931437"/>
            <a:ext cx="659517" cy="1082278"/>
            <a:chOff x="7131050" y="2786063"/>
            <a:chExt cx="879475" cy="1443037"/>
          </a:xfrm>
          <a:solidFill>
            <a:srgbClr val="404040">
              <a:alpha val="70000"/>
            </a:srgbClr>
          </a:solidFill>
        </p:grpSpPr>
        <p:sp>
          <p:nvSpPr>
            <p:cNvPr id="74" name="Freeform 7"/>
            <p:cNvSpPr>
              <a:spLocks/>
            </p:cNvSpPr>
            <p:nvPr/>
          </p:nvSpPr>
          <p:spPr bwMode="auto">
            <a:xfrm>
              <a:off x="7131050" y="2786063"/>
              <a:ext cx="879475" cy="1443037"/>
            </a:xfrm>
            <a:custGeom>
              <a:avLst/>
              <a:gdLst>
                <a:gd name="T0" fmla="*/ 234 w 234"/>
                <a:gd name="T1" fmla="*/ 69 h 384"/>
                <a:gd name="T2" fmla="*/ 234 w 234"/>
                <a:gd name="T3" fmla="*/ 384 h 384"/>
                <a:gd name="T4" fmla="*/ 0 w 234"/>
                <a:gd name="T5" fmla="*/ 384 h 384"/>
                <a:gd name="T6" fmla="*/ 0 w 234"/>
                <a:gd name="T7" fmla="*/ 0 h 384"/>
                <a:gd name="T8" fmla="*/ 106 w 234"/>
                <a:gd name="T9" fmla="*/ 0 h 384"/>
                <a:gd name="T10" fmla="*/ 234 w 234"/>
                <a:gd name="T11" fmla="*/ 69 h 384"/>
              </a:gdLst>
              <a:ahLst/>
              <a:cxnLst>
                <a:cxn ang="0">
                  <a:pos x="T0" y="T1"/>
                </a:cxn>
                <a:cxn ang="0">
                  <a:pos x="T2" y="T3"/>
                </a:cxn>
                <a:cxn ang="0">
                  <a:pos x="T4" y="T5"/>
                </a:cxn>
                <a:cxn ang="0">
                  <a:pos x="T6" y="T7"/>
                </a:cxn>
                <a:cxn ang="0">
                  <a:pos x="T8" y="T9"/>
                </a:cxn>
                <a:cxn ang="0">
                  <a:pos x="T10" y="T11"/>
                </a:cxn>
              </a:cxnLst>
              <a:rect l="0" t="0" r="r" b="b"/>
              <a:pathLst>
                <a:path w="234" h="384">
                  <a:moveTo>
                    <a:pt x="234" y="69"/>
                  </a:moveTo>
                  <a:cubicBezTo>
                    <a:pt x="234" y="384"/>
                    <a:pt x="234" y="384"/>
                    <a:pt x="234" y="384"/>
                  </a:cubicBezTo>
                  <a:cubicBezTo>
                    <a:pt x="0" y="384"/>
                    <a:pt x="0" y="384"/>
                    <a:pt x="0" y="384"/>
                  </a:cubicBezTo>
                  <a:cubicBezTo>
                    <a:pt x="0" y="0"/>
                    <a:pt x="0" y="0"/>
                    <a:pt x="0" y="0"/>
                  </a:cubicBezTo>
                  <a:cubicBezTo>
                    <a:pt x="106" y="0"/>
                    <a:pt x="106" y="0"/>
                    <a:pt x="106" y="0"/>
                  </a:cubicBezTo>
                  <a:cubicBezTo>
                    <a:pt x="210" y="0"/>
                    <a:pt x="234" y="69"/>
                    <a:pt x="234" y="69"/>
                  </a:cubicBezTo>
                  <a:close/>
                </a:path>
              </a:pathLst>
            </a:custGeom>
            <a:solidFill>
              <a:schemeClr val="accent4"/>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75" name="Freeform 8"/>
            <p:cNvSpPr>
              <a:spLocks/>
            </p:cNvSpPr>
            <p:nvPr/>
          </p:nvSpPr>
          <p:spPr bwMode="auto">
            <a:xfrm>
              <a:off x="7131050" y="2786063"/>
              <a:ext cx="879475" cy="258762"/>
            </a:xfrm>
            <a:custGeom>
              <a:avLst/>
              <a:gdLst>
                <a:gd name="T0" fmla="*/ 234 w 234"/>
                <a:gd name="T1" fmla="*/ 69 h 69"/>
                <a:gd name="T2" fmla="*/ 114 w 234"/>
                <a:gd name="T3" fmla="*/ 21 h 69"/>
                <a:gd name="T4" fmla="*/ 0 w 234"/>
                <a:gd name="T5" fmla="*/ 21 h 69"/>
                <a:gd name="T6" fmla="*/ 0 w 234"/>
                <a:gd name="T7" fmla="*/ 0 h 69"/>
                <a:gd name="T8" fmla="*/ 106 w 234"/>
                <a:gd name="T9" fmla="*/ 0 h 69"/>
                <a:gd name="T10" fmla="*/ 234 w 234"/>
                <a:gd name="T11" fmla="*/ 69 h 69"/>
              </a:gdLst>
              <a:ahLst/>
              <a:cxnLst>
                <a:cxn ang="0">
                  <a:pos x="T0" y="T1"/>
                </a:cxn>
                <a:cxn ang="0">
                  <a:pos x="T2" y="T3"/>
                </a:cxn>
                <a:cxn ang="0">
                  <a:pos x="T4" y="T5"/>
                </a:cxn>
                <a:cxn ang="0">
                  <a:pos x="T6" y="T7"/>
                </a:cxn>
                <a:cxn ang="0">
                  <a:pos x="T8" y="T9"/>
                </a:cxn>
                <a:cxn ang="0">
                  <a:pos x="T10" y="T11"/>
                </a:cxn>
              </a:cxnLst>
              <a:rect l="0" t="0" r="r" b="b"/>
              <a:pathLst>
                <a:path w="234" h="69">
                  <a:moveTo>
                    <a:pt x="234" y="69"/>
                  </a:moveTo>
                  <a:cubicBezTo>
                    <a:pt x="175" y="16"/>
                    <a:pt x="114" y="21"/>
                    <a:pt x="114" y="21"/>
                  </a:cubicBezTo>
                  <a:cubicBezTo>
                    <a:pt x="0" y="21"/>
                    <a:pt x="0" y="21"/>
                    <a:pt x="0" y="21"/>
                  </a:cubicBezTo>
                  <a:cubicBezTo>
                    <a:pt x="0" y="0"/>
                    <a:pt x="0" y="0"/>
                    <a:pt x="0" y="0"/>
                  </a:cubicBezTo>
                  <a:cubicBezTo>
                    <a:pt x="106" y="0"/>
                    <a:pt x="106" y="0"/>
                    <a:pt x="106" y="0"/>
                  </a:cubicBezTo>
                  <a:cubicBezTo>
                    <a:pt x="208" y="0"/>
                    <a:pt x="234" y="67"/>
                    <a:pt x="234" y="69"/>
                  </a:cubicBezTo>
                  <a:close/>
                </a:path>
              </a:pathLst>
            </a:custGeom>
            <a:grpFill/>
            <a:ln w="3175" cap="flat" cmpd="sng" algn="ctr">
              <a:noFill/>
              <a:prstDash val="solid"/>
              <a:miter lim="800000"/>
            </a:ln>
            <a:effectLst>
              <a:outerShdw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grpSp>
      <p:grpSp>
        <p:nvGrpSpPr>
          <p:cNvPr id="4" name="그룹 6"/>
          <p:cNvGrpSpPr/>
          <p:nvPr/>
        </p:nvGrpSpPr>
        <p:grpSpPr>
          <a:xfrm>
            <a:off x="4325682" y="3479249"/>
            <a:ext cx="1083323" cy="659606"/>
            <a:chOff x="5686425" y="4849813"/>
            <a:chExt cx="1444625" cy="879475"/>
          </a:xfrm>
          <a:solidFill>
            <a:srgbClr val="7C7C7C">
              <a:alpha val="70000"/>
            </a:srgbClr>
          </a:solidFill>
        </p:grpSpPr>
        <p:sp>
          <p:nvSpPr>
            <p:cNvPr id="77" name="Freeform 10"/>
            <p:cNvSpPr>
              <a:spLocks/>
            </p:cNvSpPr>
            <p:nvPr/>
          </p:nvSpPr>
          <p:spPr bwMode="auto">
            <a:xfrm>
              <a:off x="5686425" y="4849813"/>
              <a:ext cx="1444625" cy="879475"/>
            </a:xfrm>
            <a:custGeom>
              <a:avLst/>
              <a:gdLst>
                <a:gd name="T0" fmla="*/ 315 w 384"/>
                <a:gd name="T1" fmla="*/ 234 h 234"/>
                <a:gd name="T2" fmla="*/ 0 w 384"/>
                <a:gd name="T3" fmla="*/ 234 h 234"/>
                <a:gd name="T4" fmla="*/ 0 w 384"/>
                <a:gd name="T5" fmla="*/ 0 h 234"/>
                <a:gd name="T6" fmla="*/ 384 w 384"/>
                <a:gd name="T7" fmla="*/ 0 h 234"/>
                <a:gd name="T8" fmla="*/ 384 w 384"/>
                <a:gd name="T9" fmla="*/ 105 h 234"/>
                <a:gd name="T10" fmla="*/ 315 w 384"/>
                <a:gd name="T11" fmla="*/ 234 h 234"/>
              </a:gdLst>
              <a:ahLst/>
              <a:cxnLst>
                <a:cxn ang="0">
                  <a:pos x="T0" y="T1"/>
                </a:cxn>
                <a:cxn ang="0">
                  <a:pos x="T2" y="T3"/>
                </a:cxn>
                <a:cxn ang="0">
                  <a:pos x="T4" y="T5"/>
                </a:cxn>
                <a:cxn ang="0">
                  <a:pos x="T6" y="T7"/>
                </a:cxn>
                <a:cxn ang="0">
                  <a:pos x="T8" y="T9"/>
                </a:cxn>
                <a:cxn ang="0">
                  <a:pos x="T10" y="T11"/>
                </a:cxn>
              </a:cxnLst>
              <a:rect l="0" t="0" r="r" b="b"/>
              <a:pathLst>
                <a:path w="384" h="234">
                  <a:moveTo>
                    <a:pt x="315" y="234"/>
                  </a:moveTo>
                  <a:cubicBezTo>
                    <a:pt x="0" y="234"/>
                    <a:pt x="0" y="234"/>
                    <a:pt x="0" y="234"/>
                  </a:cubicBezTo>
                  <a:cubicBezTo>
                    <a:pt x="0" y="0"/>
                    <a:pt x="0" y="0"/>
                    <a:pt x="0" y="0"/>
                  </a:cubicBezTo>
                  <a:cubicBezTo>
                    <a:pt x="384" y="0"/>
                    <a:pt x="384" y="0"/>
                    <a:pt x="384" y="0"/>
                  </a:cubicBezTo>
                  <a:cubicBezTo>
                    <a:pt x="384" y="105"/>
                    <a:pt x="384" y="105"/>
                    <a:pt x="384" y="105"/>
                  </a:cubicBezTo>
                  <a:cubicBezTo>
                    <a:pt x="384" y="209"/>
                    <a:pt x="315" y="234"/>
                    <a:pt x="315" y="234"/>
                  </a:cubicBezTo>
                  <a:close/>
                </a:path>
              </a:pathLst>
            </a:custGeom>
            <a:solidFill>
              <a:schemeClr val="accent3"/>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78" name="Freeform 11"/>
            <p:cNvSpPr>
              <a:spLocks/>
            </p:cNvSpPr>
            <p:nvPr/>
          </p:nvSpPr>
          <p:spPr bwMode="auto">
            <a:xfrm>
              <a:off x="6872288" y="4849813"/>
              <a:ext cx="258762" cy="879475"/>
            </a:xfrm>
            <a:custGeom>
              <a:avLst/>
              <a:gdLst>
                <a:gd name="T0" fmla="*/ 0 w 69"/>
                <a:gd name="T1" fmla="*/ 234 h 234"/>
                <a:gd name="T2" fmla="*/ 48 w 69"/>
                <a:gd name="T3" fmla="*/ 113 h 234"/>
                <a:gd name="T4" fmla="*/ 48 w 69"/>
                <a:gd name="T5" fmla="*/ 0 h 234"/>
                <a:gd name="T6" fmla="*/ 69 w 69"/>
                <a:gd name="T7" fmla="*/ 0 h 234"/>
                <a:gd name="T8" fmla="*/ 69 w 69"/>
                <a:gd name="T9" fmla="*/ 105 h 234"/>
                <a:gd name="T10" fmla="*/ 0 w 69"/>
                <a:gd name="T11" fmla="*/ 234 h 234"/>
              </a:gdLst>
              <a:ahLst/>
              <a:cxnLst>
                <a:cxn ang="0">
                  <a:pos x="T0" y="T1"/>
                </a:cxn>
                <a:cxn ang="0">
                  <a:pos x="T2" y="T3"/>
                </a:cxn>
                <a:cxn ang="0">
                  <a:pos x="T4" y="T5"/>
                </a:cxn>
                <a:cxn ang="0">
                  <a:pos x="T6" y="T7"/>
                </a:cxn>
                <a:cxn ang="0">
                  <a:pos x="T8" y="T9"/>
                </a:cxn>
                <a:cxn ang="0">
                  <a:pos x="T10" y="T11"/>
                </a:cxn>
              </a:cxnLst>
              <a:rect l="0" t="0" r="r" b="b"/>
              <a:pathLst>
                <a:path w="69" h="234">
                  <a:moveTo>
                    <a:pt x="0" y="234"/>
                  </a:moveTo>
                  <a:cubicBezTo>
                    <a:pt x="54" y="174"/>
                    <a:pt x="48" y="113"/>
                    <a:pt x="48" y="113"/>
                  </a:cubicBezTo>
                  <a:cubicBezTo>
                    <a:pt x="48" y="0"/>
                    <a:pt x="48" y="0"/>
                    <a:pt x="48" y="0"/>
                  </a:cubicBezTo>
                  <a:cubicBezTo>
                    <a:pt x="69" y="0"/>
                    <a:pt x="69" y="0"/>
                    <a:pt x="69" y="0"/>
                  </a:cubicBezTo>
                  <a:cubicBezTo>
                    <a:pt x="69" y="105"/>
                    <a:pt x="69" y="105"/>
                    <a:pt x="69" y="105"/>
                  </a:cubicBezTo>
                  <a:cubicBezTo>
                    <a:pt x="69" y="207"/>
                    <a:pt x="2" y="233"/>
                    <a:pt x="0" y="234"/>
                  </a:cubicBezTo>
                  <a:close/>
                </a:path>
              </a:pathLst>
            </a:custGeom>
            <a:grpFill/>
            <a:ln w="3175" cap="flat" cmpd="sng" algn="ctr">
              <a:noFill/>
              <a:prstDash val="solid"/>
              <a:miter lim="800000"/>
            </a:ln>
            <a:effectLst>
              <a:outerShdw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grpSp>
      <p:grpSp>
        <p:nvGrpSpPr>
          <p:cNvPr id="5" name="그룹 8"/>
          <p:cNvGrpSpPr/>
          <p:nvPr/>
        </p:nvGrpSpPr>
        <p:grpSpPr>
          <a:xfrm>
            <a:off x="3213408" y="2393399"/>
            <a:ext cx="659517" cy="1085850"/>
            <a:chOff x="4191000" y="3402013"/>
            <a:chExt cx="879475" cy="1447800"/>
          </a:xfrm>
          <a:solidFill>
            <a:srgbClr val="7C7C7C">
              <a:alpha val="70000"/>
            </a:srgbClr>
          </a:solidFill>
        </p:grpSpPr>
        <p:sp>
          <p:nvSpPr>
            <p:cNvPr id="80" name="Freeform 13"/>
            <p:cNvSpPr>
              <a:spLocks/>
            </p:cNvSpPr>
            <p:nvPr/>
          </p:nvSpPr>
          <p:spPr bwMode="auto">
            <a:xfrm>
              <a:off x="4191000" y="3402013"/>
              <a:ext cx="879475" cy="1447800"/>
            </a:xfrm>
            <a:custGeom>
              <a:avLst/>
              <a:gdLst>
                <a:gd name="T0" fmla="*/ 0 w 234"/>
                <a:gd name="T1" fmla="*/ 315 h 385"/>
                <a:gd name="T2" fmla="*/ 0 w 234"/>
                <a:gd name="T3" fmla="*/ 0 h 385"/>
                <a:gd name="T4" fmla="*/ 234 w 234"/>
                <a:gd name="T5" fmla="*/ 0 h 385"/>
                <a:gd name="T6" fmla="*/ 234 w 234"/>
                <a:gd name="T7" fmla="*/ 385 h 385"/>
                <a:gd name="T8" fmla="*/ 128 w 234"/>
                <a:gd name="T9" fmla="*/ 385 h 385"/>
                <a:gd name="T10" fmla="*/ 0 w 234"/>
                <a:gd name="T11" fmla="*/ 315 h 385"/>
              </a:gdLst>
              <a:ahLst/>
              <a:cxnLst>
                <a:cxn ang="0">
                  <a:pos x="T0" y="T1"/>
                </a:cxn>
                <a:cxn ang="0">
                  <a:pos x="T2" y="T3"/>
                </a:cxn>
                <a:cxn ang="0">
                  <a:pos x="T4" y="T5"/>
                </a:cxn>
                <a:cxn ang="0">
                  <a:pos x="T6" y="T7"/>
                </a:cxn>
                <a:cxn ang="0">
                  <a:pos x="T8" y="T9"/>
                </a:cxn>
                <a:cxn ang="0">
                  <a:pos x="T10" y="T11"/>
                </a:cxn>
              </a:cxnLst>
              <a:rect l="0" t="0" r="r" b="b"/>
              <a:pathLst>
                <a:path w="234" h="385">
                  <a:moveTo>
                    <a:pt x="0" y="315"/>
                  </a:moveTo>
                  <a:cubicBezTo>
                    <a:pt x="0" y="0"/>
                    <a:pt x="0" y="0"/>
                    <a:pt x="0" y="0"/>
                  </a:cubicBezTo>
                  <a:cubicBezTo>
                    <a:pt x="234" y="0"/>
                    <a:pt x="234" y="0"/>
                    <a:pt x="234" y="0"/>
                  </a:cubicBezTo>
                  <a:cubicBezTo>
                    <a:pt x="234" y="385"/>
                    <a:pt x="234" y="385"/>
                    <a:pt x="234" y="385"/>
                  </a:cubicBezTo>
                  <a:cubicBezTo>
                    <a:pt x="128" y="385"/>
                    <a:pt x="128" y="385"/>
                    <a:pt x="128" y="385"/>
                  </a:cubicBezTo>
                  <a:cubicBezTo>
                    <a:pt x="24" y="385"/>
                    <a:pt x="0" y="315"/>
                    <a:pt x="0" y="315"/>
                  </a:cubicBezTo>
                  <a:close/>
                </a:path>
              </a:pathLst>
            </a:custGeom>
            <a:solidFill>
              <a:schemeClr val="accent2"/>
            </a:solidFill>
            <a:ln w="31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en-US" altLang="en-US" sz="17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81" name="Freeform 14"/>
            <p:cNvSpPr>
              <a:spLocks/>
            </p:cNvSpPr>
            <p:nvPr/>
          </p:nvSpPr>
          <p:spPr bwMode="auto">
            <a:xfrm>
              <a:off x="4191000" y="4586288"/>
              <a:ext cx="879475" cy="263525"/>
            </a:xfrm>
            <a:custGeom>
              <a:avLst/>
              <a:gdLst>
                <a:gd name="T0" fmla="*/ 0 w 234"/>
                <a:gd name="T1" fmla="*/ 0 h 70"/>
                <a:gd name="T2" fmla="*/ 120 w 234"/>
                <a:gd name="T3" fmla="*/ 48 h 70"/>
                <a:gd name="T4" fmla="*/ 234 w 234"/>
                <a:gd name="T5" fmla="*/ 48 h 70"/>
                <a:gd name="T6" fmla="*/ 234 w 234"/>
                <a:gd name="T7" fmla="*/ 70 h 70"/>
                <a:gd name="T8" fmla="*/ 128 w 234"/>
                <a:gd name="T9" fmla="*/ 70 h 70"/>
                <a:gd name="T10" fmla="*/ 0 w 234"/>
                <a:gd name="T11" fmla="*/ 0 h 70"/>
              </a:gdLst>
              <a:ahLst/>
              <a:cxnLst>
                <a:cxn ang="0">
                  <a:pos x="T0" y="T1"/>
                </a:cxn>
                <a:cxn ang="0">
                  <a:pos x="T2" y="T3"/>
                </a:cxn>
                <a:cxn ang="0">
                  <a:pos x="T4" y="T5"/>
                </a:cxn>
                <a:cxn ang="0">
                  <a:pos x="T6" y="T7"/>
                </a:cxn>
                <a:cxn ang="0">
                  <a:pos x="T8" y="T9"/>
                </a:cxn>
                <a:cxn ang="0">
                  <a:pos x="T10" y="T11"/>
                </a:cxn>
              </a:cxnLst>
              <a:rect l="0" t="0" r="r" b="b"/>
              <a:pathLst>
                <a:path w="234" h="70">
                  <a:moveTo>
                    <a:pt x="0" y="0"/>
                  </a:moveTo>
                  <a:cubicBezTo>
                    <a:pt x="59" y="54"/>
                    <a:pt x="120" y="48"/>
                    <a:pt x="120" y="48"/>
                  </a:cubicBezTo>
                  <a:cubicBezTo>
                    <a:pt x="234" y="48"/>
                    <a:pt x="234" y="48"/>
                    <a:pt x="234" y="48"/>
                  </a:cubicBezTo>
                  <a:cubicBezTo>
                    <a:pt x="234" y="70"/>
                    <a:pt x="234" y="70"/>
                    <a:pt x="234" y="70"/>
                  </a:cubicBezTo>
                  <a:cubicBezTo>
                    <a:pt x="128" y="70"/>
                    <a:pt x="128" y="70"/>
                    <a:pt x="128" y="70"/>
                  </a:cubicBezTo>
                  <a:cubicBezTo>
                    <a:pt x="26" y="70"/>
                    <a:pt x="0" y="2"/>
                    <a:pt x="0" y="0"/>
                  </a:cubicBezTo>
                  <a:close/>
                </a:path>
              </a:pathLst>
            </a:custGeom>
            <a:grpFill/>
            <a:ln w="3175" cap="flat" cmpd="sng" algn="ctr">
              <a:noFill/>
              <a:prstDash val="solid"/>
              <a:miter lim="800000"/>
            </a:ln>
            <a:effectLst>
              <a:outerShdw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grpSp>
      <p:grpSp>
        <p:nvGrpSpPr>
          <p:cNvPr id="6" name="그룹 7"/>
          <p:cNvGrpSpPr>
            <a:grpSpLocks/>
          </p:cNvGrpSpPr>
          <p:nvPr/>
        </p:nvGrpSpPr>
        <p:grpSpPr bwMode="auto">
          <a:xfrm>
            <a:off x="3213573" y="3281453"/>
            <a:ext cx="1809506" cy="1015604"/>
            <a:chOff x="4191000" y="4586288"/>
            <a:chExt cx="2413000" cy="1354137"/>
          </a:xfrm>
        </p:grpSpPr>
        <p:sp>
          <p:nvSpPr>
            <p:cNvPr id="83" name="Freeform 13"/>
            <p:cNvSpPr>
              <a:spLocks/>
            </p:cNvSpPr>
            <p:nvPr/>
          </p:nvSpPr>
          <p:spPr bwMode="auto">
            <a:xfrm>
              <a:off x="4191000" y="4586288"/>
              <a:ext cx="2270125" cy="1354137"/>
            </a:xfrm>
            <a:custGeom>
              <a:avLst/>
              <a:gdLst>
                <a:gd name="T0" fmla="*/ 419 w 604"/>
                <a:gd name="T1" fmla="*/ 70 h 360"/>
                <a:gd name="T2" fmla="*/ 419 w 604"/>
                <a:gd name="T3" fmla="*/ 13 h 360"/>
                <a:gd name="T4" fmla="*/ 604 w 604"/>
                <a:gd name="T5" fmla="*/ 187 h 360"/>
                <a:gd name="T6" fmla="*/ 419 w 604"/>
                <a:gd name="T7" fmla="*/ 360 h 360"/>
                <a:gd name="T8" fmla="*/ 419 w 604"/>
                <a:gd name="T9" fmla="*/ 304 h 360"/>
                <a:gd name="T10" fmla="*/ 280 w 604"/>
                <a:gd name="T11" fmla="*/ 304 h 360"/>
                <a:gd name="T12" fmla="*/ 195 w 604"/>
                <a:gd name="T13" fmla="*/ 265 h 360"/>
                <a:gd name="T14" fmla="*/ 28 w 604"/>
                <a:gd name="T15" fmla="*/ 75 h 360"/>
                <a:gd name="T16" fmla="*/ 0 w 604"/>
                <a:gd name="T17" fmla="*/ 0 h 360"/>
                <a:gd name="T18" fmla="*/ 128 w 604"/>
                <a:gd name="T19" fmla="*/ 70 h 360"/>
                <a:gd name="T20" fmla="*/ 419 w 604"/>
                <a:gd name="T21" fmla="*/ 7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4" h="360">
                  <a:moveTo>
                    <a:pt x="419" y="70"/>
                  </a:moveTo>
                  <a:cubicBezTo>
                    <a:pt x="419" y="13"/>
                    <a:pt x="419" y="13"/>
                    <a:pt x="419" y="13"/>
                  </a:cubicBezTo>
                  <a:cubicBezTo>
                    <a:pt x="604" y="187"/>
                    <a:pt x="604" y="187"/>
                    <a:pt x="604" y="187"/>
                  </a:cubicBezTo>
                  <a:cubicBezTo>
                    <a:pt x="419" y="360"/>
                    <a:pt x="419" y="360"/>
                    <a:pt x="419" y="360"/>
                  </a:cubicBezTo>
                  <a:cubicBezTo>
                    <a:pt x="419" y="304"/>
                    <a:pt x="419" y="304"/>
                    <a:pt x="419" y="304"/>
                  </a:cubicBezTo>
                  <a:cubicBezTo>
                    <a:pt x="280" y="304"/>
                    <a:pt x="280" y="304"/>
                    <a:pt x="280" y="304"/>
                  </a:cubicBezTo>
                  <a:cubicBezTo>
                    <a:pt x="248" y="304"/>
                    <a:pt x="217" y="290"/>
                    <a:pt x="195" y="265"/>
                  </a:cubicBezTo>
                  <a:cubicBezTo>
                    <a:pt x="28" y="75"/>
                    <a:pt x="28" y="75"/>
                    <a:pt x="28" y="75"/>
                  </a:cubicBezTo>
                  <a:cubicBezTo>
                    <a:pt x="10" y="54"/>
                    <a:pt x="0" y="28"/>
                    <a:pt x="0" y="0"/>
                  </a:cubicBezTo>
                  <a:cubicBezTo>
                    <a:pt x="0" y="0"/>
                    <a:pt x="24" y="70"/>
                    <a:pt x="128" y="70"/>
                  </a:cubicBezTo>
                  <a:cubicBezTo>
                    <a:pt x="180" y="70"/>
                    <a:pt x="419" y="70"/>
                    <a:pt x="419" y="70"/>
                  </a:cubicBezTo>
                  <a:close/>
                </a:path>
              </a:pathLst>
            </a:custGeom>
            <a:solidFill>
              <a:schemeClr val="accent2"/>
            </a:solidFill>
            <a:ln>
              <a:noFill/>
            </a:ln>
          </p:spPr>
          <p:txBody>
            <a:bodyP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84" name="Freeform 17"/>
            <p:cNvSpPr>
              <a:spLocks/>
            </p:cNvSpPr>
            <p:nvPr/>
          </p:nvSpPr>
          <p:spPr bwMode="auto">
            <a:xfrm>
              <a:off x="5991225" y="4849813"/>
              <a:ext cx="612775" cy="879474"/>
            </a:xfrm>
            <a:custGeom>
              <a:avLst/>
              <a:gdLst>
                <a:gd name="T0" fmla="*/ 386 w 386"/>
                <a:gd name="T1" fmla="*/ 277 h 554"/>
                <a:gd name="T2" fmla="*/ 90 w 386"/>
                <a:gd name="T3" fmla="*/ 554 h 554"/>
                <a:gd name="T4" fmla="*/ 0 w 386"/>
                <a:gd name="T5" fmla="*/ 554 h 554"/>
                <a:gd name="T6" fmla="*/ 296 w 386"/>
                <a:gd name="T7" fmla="*/ 277 h 554"/>
                <a:gd name="T8" fmla="*/ 0 w 386"/>
                <a:gd name="T9" fmla="*/ 0 h 554"/>
                <a:gd name="T10" fmla="*/ 90 w 386"/>
                <a:gd name="T11" fmla="*/ 0 h 554"/>
                <a:gd name="T12" fmla="*/ 386 w 386"/>
                <a:gd name="T13" fmla="*/ 277 h 554"/>
              </a:gdLst>
              <a:ahLst/>
              <a:cxnLst>
                <a:cxn ang="0">
                  <a:pos x="T0" y="T1"/>
                </a:cxn>
                <a:cxn ang="0">
                  <a:pos x="T2" y="T3"/>
                </a:cxn>
                <a:cxn ang="0">
                  <a:pos x="T4" y="T5"/>
                </a:cxn>
                <a:cxn ang="0">
                  <a:pos x="T6" y="T7"/>
                </a:cxn>
                <a:cxn ang="0">
                  <a:pos x="T8" y="T9"/>
                </a:cxn>
                <a:cxn ang="0">
                  <a:pos x="T10" y="T11"/>
                </a:cxn>
                <a:cxn ang="0">
                  <a:pos x="T12" y="T13"/>
                </a:cxn>
              </a:cxnLst>
              <a:rect l="0" t="0" r="r" b="b"/>
              <a:pathLst>
                <a:path w="386" h="554">
                  <a:moveTo>
                    <a:pt x="386" y="277"/>
                  </a:moveTo>
                  <a:lnTo>
                    <a:pt x="90" y="554"/>
                  </a:lnTo>
                  <a:lnTo>
                    <a:pt x="0" y="554"/>
                  </a:lnTo>
                  <a:lnTo>
                    <a:pt x="296" y="277"/>
                  </a:lnTo>
                  <a:lnTo>
                    <a:pt x="0" y="0"/>
                  </a:lnTo>
                  <a:lnTo>
                    <a:pt x="90" y="0"/>
                  </a:lnTo>
                  <a:lnTo>
                    <a:pt x="386" y="277"/>
                  </a:lnTo>
                  <a:close/>
                </a:path>
              </a:pathLst>
            </a:custGeom>
            <a:solidFill>
              <a:schemeClr val="tx1">
                <a:alpha val="10000"/>
              </a:schemeClr>
            </a:solidFill>
            <a:ln w="3175" cap="flat" cmpd="sng" algn="ctr">
              <a:noFill/>
              <a:prstDash val="solid"/>
              <a:miter lim="800000"/>
            </a:ln>
            <a:effectLst>
              <a:outerShdw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85" name="TextBox 102"/>
            <p:cNvSpPr txBox="1">
              <a:spLocks/>
            </p:cNvSpPr>
            <p:nvPr/>
          </p:nvSpPr>
          <p:spPr bwMode="auto">
            <a:xfrm>
              <a:off x="5761038" y="4976813"/>
              <a:ext cx="385762"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53983"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latinLnBrk="1" hangingPunct="1">
                <a:buClr>
                  <a:schemeClr val="bg2"/>
                </a:buClr>
              </a:pPr>
              <a:r>
                <a:rPr lang="en-US" altLang="ko-KR" sz="2799" dirty="0">
                  <a:solidFill>
                    <a:schemeClr val="bg1">
                      <a:lumMod val="95000"/>
                    </a:schemeClr>
                  </a:solidFill>
                  <a:latin typeface="Arial" panose="020B0604020202020204" pitchFamily="34" charset="0"/>
                  <a:ea typeface="Roboto Condensed Light"/>
                  <a:cs typeface="Arial" panose="020B0604020202020204" pitchFamily="34" charset="0"/>
                </a:rPr>
                <a:t>B</a:t>
              </a:r>
            </a:p>
          </p:txBody>
        </p:sp>
      </p:grpSp>
      <p:grpSp>
        <p:nvGrpSpPr>
          <p:cNvPr id="7" name="그룹 3"/>
          <p:cNvGrpSpPr>
            <a:grpSpLocks/>
          </p:cNvGrpSpPr>
          <p:nvPr/>
        </p:nvGrpSpPr>
        <p:grpSpPr bwMode="auto">
          <a:xfrm>
            <a:off x="4261183" y="1113325"/>
            <a:ext cx="1807125" cy="1012032"/>
            <a:chOff x="5600700" y="1695450"/>
            <a:chExt cx="2409825" cy="1349375"/>
          </a:xfrm>
        </p:grpSpPr>
        <p:sp>
          <p:nvSpPr>
            <p:cNvPr id="87" name="Freeform 7"/>
            <p:cNvSpPr>
              <a:spLocks/>
            </p:cNvSpPr>
            <p:nvPr/>
          </p:nvSpPr>
          <p:spPr bwMode="auto">
            <a:xfrm>
              <a:off x="5743575" y="1695450"/>
              <a:ext cx="2266950" cy="1349375"/>
            </a:xfrm>
            <a:custGeom>
              <a:avLst/>
              <a:gdLst>
                <a:gd name="T0" fmla="*/ 184 w 603"/>
                <a:gd name="T1" fmla="*/ 290 h 359"/>
                <a:gd name="T2" fmla="*/ 184 w 603"/>
                <a:gd name="T3" fmla="*/ 346 h 359"/>
                <a:gd name="T4" fmla="*/ 0 w 603"/>
                <a:gd name="T5" fmla="*/ 173 h 359"/>
                <a:gd name="T6" fmla="*/ 184 w 603"/>
                <a:gd name="T7" fmla="*/ 0 h 359"/>
                <a:gd name="T8" fmla="*/ 184 w 603"/>
                <a:gd name="T9" fmla="*/ 56 h 359"/>
                <a:gd name="T10" fmla="*/ 323 w 603"/>
                <a:gd name="T11" fmla="*/ 56 h 359"/>
                <a:gd name="T12" fmla="*/ 408 w 603"/>
                <a:gd name="T13" fmla="*/ 94 h 359"/>
                <a:gd name="T14" fmla="*/ 575 w 603"/>
                <a:gd name="T15" fmla="*/ 284 h 359"/>
                <a:gd name="T16" fmla="*/ 603 w 603"/>
                <a:gd name="T17" fmla="*/ 359 h 359"/>
                <a:gd name="T18" fmla="*/ 475 w 603"/>
                <a:gd name="T19" fmla="*/ 290 h 359"/>
                <a:gd name="T20" fmla="*/ 184 w 603"/>
                <a:gd name="T21" fmla="*/ 29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3" h="359">
                  <a:moveTo>
                    <a:pt x="184" y="290"/>
                  </a:moveTo>
                  <a:cubicBezTo>
                    <a:pt x="184" y="346"/>
                    <a:pt x="184" y="346"/>
                    <a:pt x="184" y="346"/>
                  </a:cubicBezTo>
                  <a:cubicBezTo>
                    <a:pt x="0" y="173"/>
                    <a:pt x="0" y="173"/>
                    <a:pt x="0" y="173"/>
                  </a:cubicBezTo>
                  <a:cubicBezTo>
                    <a:pt x="184" y="0"/>
                    <a:pt x="184" y="0"/>
                    <a:pt x="184" y="0"/>
                  </a:cubicBezTo>
                  <a:cubicBezTo>
                    <a:pt x="184" y="56"/>
                    <a:pt x="184" y="56"/>
                    <a:pt x="184" y="56"/>
                  </a:cubicBezTo>
                  <a:cubicBezTo>
                    <a:pt x="323" y="56"/>
                    <a:pt x="323" y="56"/>
                    <a:pt x="323" y="56"/>
                  </a:cubicBezTo>
                  <a:cubicBezTo>
                    <a:pt x="355" y="56"/>
                    <a:pt x="386" y="70"/>
                    <a:pt x="408" y="94"/>
                  </a:cubicBezTo>
                  <a:cubicBezTo>
                    <a:pt x="575" y="284"/>
                    <a:pt x="575" y="284"/>
                    <a:pt x="575" y="284"/>
                  </a:cubicBezTo>
                  <a:cubicBezTo>
                    <a:pt x="593" y="305"/>
                    <a:pt x="603" y="332"/>
                    <a:pt x="603" y="359"/>
                  </a:cubicBezTo>
                  <a:cubicBezTo>
                    <a:pt x="603" y="359"/>
                    <a:pt x="579" y="290"/>
                    <a:pt x="475" y="290"/>
                  </a:cubicBezTo>
                  <a:cubicBezTo>
                    <a:pt x="423" y="290"/>
                    <a:pt x="184" y="290"/>
                    <a:pt x="184" y="290"/>
                  </a:cubicBezTo>
                  <a:close/>
                </a:path>
              </a:pathLst>
            </a:custGeom>
            <a:solidFill>
              <a:schemeClr val="accent4"/>
            </a:solidFill>
            <a:ln>
              <a:noFill/>
            </a:ln>
          </p:spPr>
          <p:txBody>
            <a:bodyP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88" name="Freeform 15"/>
            <p:cNvSpPr>
              <a:spLocks/>
            </p:cNvSpPr>
            <p:nvPr/>
          </p:nvSpPr>
          <p:spPr bwMode="auto">
            <a:xfrm>
              <a:off x="5600700" y="1906587"/>
              <a:ext cx="609600" cy="879475"/>
            </a:xfrm>
            <a:custGeom>
              <a:avLst/>
              <a:gdLst>
                <a:gd name="T0" fmla="*/ 384 w 384"/>
                <a:gd name="T1" fmla="*/ 554 h 554"/>
                <a:gd name="T2" fmla="*/ 294 w 384"/>
                <a:gd name="T3" fmla="*/ 554 h 554"/>
                <a:gd name="T4" fmla="*/ 0 w 384"/>
                <a:gd name="T5" fmla="*/ 277 h 554"/>
                <a:gd name="T6" fmla="*/ 294 w 384"/>
                <a:gd name="T7" fmla="*/ 0 h 554"/>
                <a:gd name="T8" fmla="*/ 384 w 384"/>
                <a:gd name="T9" fmla="*/ 0 h 554"/>
                <a:gd name="T10" fmla="*/ 90 w 384"/>
                <a:gd name="T11" fmla="*/ 277 h 554"/>
                <a:gd name="T12" fmla="*/ 384 w 384"/>
                <a:gd name="T13" fmla="*/ 554 h 554"/>
              </a:gdLst>
              <a:ahLst/>
              <a:cxnLst>
                <a:cxn ang="0">
                  <a:pos x="T0" y="T1"/>
                </a:cxn>
                <a:cxn ang="0">
                  <a:pos x="T2" y="T3"/>
                </a:cxn>
                <a:cxn ang="0">
                  <a:pos x="T4" y="T5"/>
                </a:cxn>
                <a:cxn ang="0">
                  <a:pos x="T6" y="T7"/>
                </a:cxn>
                <a:cxn ang="0">
                  <a:pos x="T8" y="T9"/>
                </a:cxn>
                <a:cxn ang="0">
                  <a:pos x="T10" y="T11"/>
                </a:cxn>
                <a:cxn ang="0">
                  <a:pos x="T12" y="T13"/>
                </a:cxn>
              </a:cxnLst>
              <a:rect l="0" t="0" r="r" b="b"/>
              <a:pathLst>
                <a:path w="384" h="554">
                  <a:moveTo>
                    <a:pt x="384" y="554"/>
                  </a:moveTo>
                  <a:lnTo>
                    <a:pt x="294" y="554"/>
                  </a:lnTo>
                  <a:lnTo>
                    <a:pt x="0" y="277"/>
                  </a:lnTo>
                  <a:lnTo>
                    <a:pt x="294" y="0"/>
                  </a:lnTo>
                  <a:lnTo>
                    <a:pt x="384" y="0"/>
                  </a:lnTo>
                  <a:lnTo>
                    <a:pt x="90" y="277"/>
                  </a:lnTo>
                  <a:lnTo>
                    <a:pt x="384" y="554"/>
                  </a:lnTo>
                  <a:close/>
                </a:path>
              </a:pathLst>
            </a:custGeom>
            <a:solidFill>
              <a:schemeClr val="tx1">
                <a:alpha val="10000"/>
              </a:schemeClr>
            </a:solidFill>
            <a:ln w="3175" cap="flat" cmpd="sng" algn="ctr">
              <a:noFill/>
              <a:prstDash val="solid"/>
              <a:miter lim="800000"/>
            </a:ln>
            <a:effectLst>
              <a:outerShdw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89" name="TextBox 104"/>
            <p:cNvSpPr txBox="1">
              <a:spLocks/>
            </p:cNvSpPr>
            <p:nvPr/>
          </p:nvSpPr>
          <p:spPr bwMode="auto">
            <a:xfrm>
              <a:off x="5991225" y="2027238"/>
              <a:ext cx="385763" cy="64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53983"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latinLnBrk="1" hangingPunct="1">
                <a:buClr>
                  <a:schemeClr val="bg2"/>
                </a:buClr>
              </a:pPr>
              <a:r>
                <a:rPr lang="en-US" altLang="ko-KR" sz="2799" dirty="0">
                  <a:solidFill>
                    <a:schemeClr val="bg1">
                      <a:lumMod val="95000"/>
                    </a:schemeClr>
                  </a:solidFill>
                  <a:latin typeface="Arial" panose="020B0604020202020204" pitchFamily="34" charset="0"/>
                  <a:ea typeface="Roboto Condensed Light"/>
                  <a:cs typeface="Arial" panose="020B0604020202020204" pitchFamily="34" charset="0"/>
                </a:rPr>
                <a:t>D</a:t>
              </a:r>
            </a:p>
          </p:txBody>
        </p:sp>
      </p:grpSp>
      <p:grpSp>
        <p:nvGrpSpPr>
          <p:cNvPr id="8" name="그룹 5"/>
          <p:cNvGrpSpPr>
            <a:grpSpLocks/>
          </p:cNvGrpSpPr>
          <p:nvPr/>
        </p:nvGrpSpPr>
        <p:grpSpPr bwMode="auto">
          <a:xfrm>
            <a:off x="5206411" y="2328954"/>
            <a:ext cx="1014276" cy="1809750"/>
            <a:chOff x="6872288" y="3316288"/>
            <a:chExt cx="1352550" cy="2413000"/>
          </a:xfrm>
        </p:grpSpPr>
        <p:sp>
          <p:nvSpPr>
            <p:cNvPr id="91" name="Freeform 10"/>
            <p:cNvSpPr>
              <a:spLocks/>
            </p:cNvSpPr>
            <p:nvPr/>
          </p:nvSpPr>
          <p:spPr bwMode="auto">
            <a:xfrm>
              <a:off x="6872288" y="3459163"/>
              <a:ext cx="1352550" cy="2270125"/>
            </a:xfrm>
            <a:custGeom>
              <a:avLst/>
              <a:gdLst>
                <a:gd name="T0" fmla="*/ 69 w 360"/>
                <a:gd name="T1" fmla="*/ 185 h 604"/>
                <a:gd name="T2" fmla="*/ 13 w 360"/>
                <a:gd name="T3" fmla="*/ 185 h 604"/>
                <a:gd name="T4" fmla="*/ 186 w 360"/>
                <a:gd name="T5" fmla="*/ 0 h 604"/>
                <a:gd name="T6" fmla="*/ 360 w 360"/>
                <a:gd name="T7" fmla="*/ 185 h 604"/>
                <a:gd name="T8" fmla="*/ 303 w 360"/>
                <a:gd name="T9" fmla="*/ 185 h 604"/>
                <a:gd name="T10" fmla="*/ 303 w 360"/>
                <a:gd name="T11" fmla="*/ 323 h 604"/>
                <a:gd name="T12" fmla="*/ 265 w 360"/>
                <a:gd name="T13" fmla="*/ 408 h 604"/>
                <a:gd name="T14" fmla="*/ 75 w 360"/>
                <a:gd name="T15" fmla="*/ 575 h 604"/>
                <a:gd name="T16" fmla="*/ 0 w 360"/>
                <a:gd name="T17" fmla="*/ 604 h 604"/>
                <a:gd name="T18" fmla="*/ 69 w 360"/>
                <a:gd name="T19" fmla="*/ 475 h 604"/>
                <a:gd name="T20" fmla="*/ 69 w 360"/>
                <a:gd name="T21" fmla="*/ 185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0" h="604">
                  <a:moveTo>
                    <a:pt x="69" y="185"/>
                  </a:moveTo>
                  <a:cubicBezTo>
                    <a:pt x="13" y="185"/>
                    <a:pt x="13" y="185"/>
                    <a:pt x="13" y="185"/>
                  </a:cubicBezTo>
                  <a:cubicBezTo>
                    <a:pt x="186" y="0"/>
                    <a:pt x="186" y="0"/>
                    <a:pt x="186" y="0"/>
                  </a:cubicBezTo>
                  <a:cubicBezTo>
                    <a:pt x="360" y="185"/>
                    <a:pt x="360" y="185"/>
                    <a:pt x="360" y="185"/>
                  </a:cubicBezTo>
                  <a:cubicBezTo>
                    <a:pt x="303" y="185"/>
                    <a:pt x="303" y="185"/>
                    <a:pt x="303" y="185"/>
                  </a:cubicBezTo>
                  <a:cubicBezTo>
                    <a:pt x="303" y="323"/>
                    <a:pt x="303" y="323"/>
                    <a:pt x="303" y="323"/>
                  </a:cubicBezTo>
                  <a:cubicBezTo>
                    <a:pt x="303" y="356"/>
                    <a:pt x="289" y="387"/>
                    <a:pt x="265" y="408"/>
                  </a:cubicBezTo>
                  <a:cubicBezTo>
                    <a:pt x="75" y="575"/>
                    <a:pt x="75" y="575"/>
                    <a:pt x="75" y="575"/>
                  </a:cubicBezTo>
                  <a:cubicBezTo>
                    <a:pt x="54" y="594"/>
                    <a:pt x="28" y="604"/>
                    <a:pt x="0" y="604"/>
                  </a:cubicBezTo>
                  <a:cubicBezTo>
                    <a:pt x="0" y="604"/>
                    <a:pt x="69" y="579"/>
                    <a:pt x="69" y="475"/>
                  </a:cubicBezTo>
                  <a:cubicBezTo>
                    <a:pt x="69" y="423"/>
                    <a:pt x="69" y="185"/>
                    <a:pt x="69" y="185"/>
                  </a:cubicBezTo>
                  <a:close/>
                </a:path>
              </a:pathLst>
            </a:custGeom>
            <a:solidFill>
              <a:schemeClr val="accent3"/>
            </a:solidFill>
            <a:ln>
              <a:noFill/>
            </a:ln>
          </p:spPr>
          <p:txBody>
            <a:bodyP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92" name="Freeform 16"/>
            <p:cNvSpPr>
              <a:spLocks/>
            </p:cNvSpPr>
            <p:nvPr/>
          </p:nvSpPr>
          <p:spPr bwMode="auto">
            <a:xfrm>
              <a:off x="7131051" y="3316288"/>
              <a:ext cx="879475" cy="612775"/>
            </a:xfrm>
            <a:custGeom>
              <a:avLst/>
              <a:gdLst>
                <a:gd name="T0" fmla="*/ 554 w 554"/>
                <a:gd name="T1" fmla="*/ 296 h 386"/>
                <a:gd name="T2" fmla="*/ 554 w 554"/>
                <a:gd name="T3" fmla="*/ 386 h 386"/>
                <a:gd name="T4" fmla="*/ 277 w 554"/>
                <a:gd name="T5" fmla="*/ 90 h 386"/>
                <a:gd name="T6" fmla="*/ 0 w 554"/>
                <a:gd name="T7" fmla="*/ 386 h 386"/>
                <a:gd name="T8" fmla="*/ 0 w 554"/>
                <a:gd name="T9" fmla="*/ 296 h 386"/>
                <a:gd name="T10" fmla="*/ 277 w 554"/>
                <a:gd name="T11" fmla="*/ 0 h 386"/>
                <a:gd name="T12" fmla="*/ 554 w 554"/>
                <a:gd name="T13" fmla="*/ 296 h 386"/>
              </a:gdLst>
              <a:ahLst/>
              <a:cxnLst>
                <a:cxn ang="0">
                  <a:pos x="T0" y="T1"/>
                </a:cxn>
                <a:cxn ang="0">
                  <a:pos x="T2" y="T3"/>
                </a:cxn>
                <a:cxn ang="0">
                  <a:pos x="T4" y="T5"/>
                </a:cxn>
                <a:cxn ang="0">
                  <a:pos x="T6" y="T7"/>
                </a:cxn>
                <a:cxn ang="0">
                  <a:pos x="T8" y="T9"/>
                </a:cxn>
                <a:cxn ang="0">
                  <a:pos x="T10" y="T11"/>
                </a:cxn>
                <a:cxn ang="0">
                  <a:pos x="T12" y="T13"/>
                </a:cxn>
              </a:cxnLst>
              <a:rect l="0" t="0" r="r" b="b"/>
              <a:pathLst>
                <a:path w="554" h="386">
                  <a:moveTo>
                    <a:pt x="554" y="296"/>
                  </a:moveTo>
                  <a:lnTo>
                    <a:pt x="554" y="386"/>
                  </a:lnTo>
                  <a:lnTo>
                    <a:pt x="277" y="90"/>
                  </a:lnTo>
                  <a:lnTo>
                    <a:pt x="0" y="386"/>
                  </a:lnTo>
                  <a:lnTo>
                    <a:pt x="0" y="296"/>
                  </a:lnTo>
                  <a:lnTo>
                    <a:pt x="277" y="0"/>
                  </a:lnTo>
                  <a:lnTo>
                    <a:pt x="554" y="296"/>
                  </a:lnTo>
                  <a:close/>
                </a:path>
              </a:pathLst>
            </a:custGeom>
            <a:solidFill>
              <a:schemeClr val="tx1">
                <a:alpha val="10000"/>
              </a:schemeClr>
            </a:solidFill>
            <a:ln w="3175" cap="flat" cmpd="sng" algn="ctr">
              <a:noFill/>
              <a:prstDash val="solid"/>
              <a:miter lim="800000"/>
            </a:ln>
            <a:effectLst>
              <a:outerShdw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93" name="TextBox 106"/>
            <p:cNvSpPr txBox="1">
              <a:spLocks/>
            </p:cNvSpPr>
            <p:nvPr/>
          </p:nvSpPr>
          <p:spPr bwMode="auto">
            <a:xfrm>
              <a:off x="7373938" y="3552825"/>
              <a:ext cx="385762"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53983"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latinLnBrk="1" hangingPunct="1">
                <a:buClr>
                  <a:schemeClr val="bg2"/>
                </a:buClr>
              </a:pPr>
              <a:r>
                <a:rPr lang="en-US" altLang="ko-KR" sz="2799" dirty="0">
                  <a:solidFill>
                    <a:schemeClr val="bg1">
                      <a:lumMod val="95000"/>
                    </a:schemeClr>
                  </a:solidFill>
                  <a:latin typeface="Arial" panose="020B0604020202020204" pitchFamily="34" charset="0"/>
                  <a:ea typeface="Roboto Condensed Light"/>
                  <a:cs typeface="Arial" panose="020B0604020202020204" pitchFamily="34" charset="0"/>
                </a:rPr>
                <a:t>C</a:t>
              </a:r>
            </a:p>
          </p:txBody>
        </p:sp>
      </p:grpSp>
      <p:grpSp>
        <p:nvGrpSpPr>
          <p:cNvPr id="9" name="그룹 9"/>
          <p:cNvGrpSpPr>
            <a:grpSpLocks/>
          </p:cNvGrpSpPr>
          <p:nvPr/>
        </p:nvGrpSpPr>
        <p:grpSpPr bwMode="auto">
          <a:xfrm>
            <a:off x="3055242" y="1271679"/>
            <a:ext cx="1011895" cy="1809750"/>
            <a:chOff x="3979863" y="1906588"/>
            <a:chExt cx="1349375" cy="2413000"/>
          </a:xfrm>
        </p:grpSpPr>
        <p:sp>
          <p:nvSpPr>
            <p:cNvPr id="95" name="Freeform 18"/>
            <p:cNvSpPr>
              <a:spLocks/>
            </p:cNvSpPr>
            <p:nvPr/>
          </p:nvSpPr>
          <p:spPr bwMode="auto">
            <a:xfrm>
              <a:off x="4191000" y="3706813"/>
              <a:ext cx="879475" cy="612775"/>
            </a:xfrm>
            <a:custGeom>
              <a:avLst/>
              <a:gdLst>
                <a:gd name="T0" fmla="*/ 554 w 554"/>
                <a:gd name="T1" fmla="*/ 0 h 386"/>
                <a:gd name="T2" fmla="*/ 554 w 554"/>
                <a:gd name="T3" fmla="*/ 90 h 386"/>
                <a:gd name="T4" fmla="*/ 277 w 554"/>
                <a:gd name="T5" fmla="*/ 386 h 386"/>
                <a:gd name="T6" fmla="*/ 0 w 554"/>
                <a:gd name="T7" fmla="*/ 90 h 386"/>
                <a:gd name="T8" fmla="*/ 0 w 554"/>
                <a:gd name="T9" fmla="*/ 0 h 386"/>
                <a:gd name="T10" fmla="*/ 277 w 554"/>
                <a:gd name="T11" fmla="*/ 296 h 386"/>
                <a:gd name="T12" fmla="*/ 554 w 554"/>
                <a:gd name="T13" fmla="*/ 0 h 386"/>
              </a:gdLst>
              <a:ahLst/>
              <a:cxnLst>
                <a:cxn ang="0">
                  <a:pos x="T0" y="T1"/>
                </a:cxn>
                <a:cxn ang="0">
                  <a:pos x="T2" y="T3"/>
                </a:cxn>
                <a:cxn ang="0">
                  <a:pos x="T4" y="T5"/>
                </a:cxn>
                <a:cxn ang="0">
                  <a:pos x="T6" y="T7"/>
                </a:cxn>
                <a:cxn ang="0">
                  <a:pos x="T8" y="T9"/>
                </a:cxn>
                <a:cxn ang="0">
                  <a:pos x="T10" y="T11"/>
                </a:cxn>
                <a:cxn ang="0">
                  <a:pos x="T12" y="T13"/>
                </a:cxn>
              </a:cxnLst>
              <a:rect l="0" t="0" r="r" b="b"/>
              <a:pathLst>
                <a:path w="554" h="386">
                  <a:moveTo>
                    <a:pt x="554" y="0"/>
                  </a:moveTo>
                  <a:lnTo>
                    <a:pt x="554" y="90"/>
                  </a:lnTo>
                  <a:lnTo>
                    <a:pt x="277" y="386"/>
                  </a:lnTo>
                  <a:lnTo>
                    <a:pt x="0" y="90"/>
                  </a:lnTo>
                  <a:lnTo>
                    <a:pt x="0" y="0"/>
                  </a:lnTo>
                  <a:lnTo>
                    <a:pt x="277" y="296"/>
                  </a:lnTo>
                  <a:lnTo>
                    <a:pt x="554" y="0"/>
                  </a:lnTo>
                  <a:close/>
                </a:path>
              </a:pathLst>
            </a:custGeom>
            <a:solidFill>
              <a:schemeClr val="tx1">
                <a:alpha val="10000"/>
              </a:schemeClr>
            </a:solidFill>
            <a:ln w="3175" cap="flat" cmpd="sng" algn="ctr">
              <a:noFill/>
              <a:prstDash val="solid"/>
              <a:miter lim="800000"/>
            </a:ln>
            <a:effectLst>
              <a:outerShdw dist="381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a:lvl2pPr marL="742950" indent="-28575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2pPr>
              <a:lvl3pPr marL="11430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3pPr>
              <a:lvl4pPr marL="16002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4pPr>
              <a:lvl5pPr marL="2057400" indent="-228600">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5pPr>
              <a:lvl6pPr marL="25146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6pPr>
              <a:lvl7pPr marL="29718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7pPr>
              <a:lvl8pPr marL="34290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8pPr>
              <a:lvl9pPr marL="3886200" indent="-228600" defTabSz="1217613" eaLnBrk="0" fontAlgn="base" hangingPunct="0">
                <a:spcBef>
                  <a:spcPct val="0"/>
                </a:spcBef>
                <a:spcAft>
                  <a:spcPct val="0"/>
                </a:spcAft>
                <a:defRPr sz="24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9pPr>
            </a:lstStyle>
            <a:p>
              <a:pPr algn="ctr" eaLnBrk="1" latinLnBrk="1" hangingPunct="1">
                <a:defRPr/>
              </a:pPr>
              <a:endParaRPr lang="en-US" altLang="en-US" sz="2399" dirty="0">
                <a:solidFill>
                  <a:schemeClr val="bg1">
                    <a:lumMod val="95000"/>
                  </a:schemeClr>
                </a:solidFill>
                <a:latin typeface="Arial" panose="020B0604020202020204" pitchFamily="34" charset="0"/>
                <a:ea typeface="Roboto Condensed Light" charset="0"/>
                <a:cs typeface="Arial" panose="020B0604020202020204" pitchFamily="34" charset="0"/>
              </a:endParaRPr>
            </a:p>
          </p:txBody>
        </p:sp>
        <p:sp>
          <p:nvSpPr>
            <p:cNvPr id="96" name="Freeform 19"/>
            <p:cNvSpPr>
              <a:spLocks/>
            </p:cNvSpPr>
            <p:nvPr/>
          </p:nvSpPr>
          <p:spPr bwMode="auto">
            <a:xfrm>
              <a:off x="3979863" y="1906588"/>
              <a:ext cx="1349375" cy="2270125"/>
            </a:xfrm>
            <a:custGeom>
              <a:avLst/>
              <a:gdLst>
                <a:gd name="T0" fmla="*/ 2147483646 w 359"/>
                <a:gd name="T1" fmla="*/ 2147483646 h 604"/>
                <a:gd name="T2" fmla="*/ 2147483646 w 359"/>
                <a:gd name="T3" fmla="*/ 2147483646 h 604"/>
                <a:gd name="T4" fmla="*/ 2147483646 w 359"/>
                <a:gd name="T5" fmla="*/ 2147483646 h 604"/>
                <a:gd name="T6" fmla="*/ 0 w 359"/>
                <a:gd name="T7" fmla="*/ 2147483646 h 604"/>
                <a:gd name="T8" fmla="*/ 2147483646 w 359"/>
                <a:gd name="T9" fmla="*/ 2147483646 h 604"/>
                <a:gd name="T10" fmla="*/ 2147483646 w 359"/>
                <a:gd name="T11" fmla="*/ 2147483646 h 604"/>
                <a:gd name="T12" fmla="*/ 2147483646 w 359"/>
                <a:gd name="T13" fmla="*/ 2147483646 h 604"/>
                <a:gd name="T14" fmla="*/ 2147483646 w 359"/>
                <a:gd name="T15" fmla="*/ 2147483646 h 604"/>
                <a:gd name="T16" fmla="*/ 2147483646 w 359"/>
                <a:gd name="T17" fmla="*/ 0 h 604"/>
                <a:gd name="T18" fmla="*/ 2147483646 w 359"/>
                <a:gd name="T19" fmla="*/ 2147483646 h 604"/>
                <a:gd name="T20" fmla="*/ 2147483646 w 359"/>
                <a:gd name="T21" fmla="*/ 2147483646 h 6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9"/>
                <a:gd name="T34" fmla="*/ 0 h 604"/>
                <a:gd name="T35" fmla="*/ 359 w 359"/>
                <a:gd name="T36" fmla="*/ 604 h 6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9" h="604">
                  <a:moveTo>
                    <a:pt x="290" y="419"/>
                  </a:moveTo>
                  <a:cubicBezTo>
                    <a:pt x="346" y="419"/>
                    <a:pt x="346" y="419"/>
                    <a:pt x="346" y="419"/>
                  </a:cubicBezTo>
                  <a:cubicBezTo>
                    <a:pt x="173" y="604"/>
                    <a:pt x="173" y="604"/>
                    <a:pt x="173" y="604"/>
                  </a:cubicBezTo>
                  <a:cubicBezTo>
                    <a:pt x="0" y="419"/>
                    <a:pt x="0" y="419"/>
                    <a:pt x="0" y="419"/>
                  </a:cubicBezTo>
                  <a:cubicBezTo>
                    <a:pt x="56" y="419"/>
                    <a:pt x="56" y="419"/>
                    <a:pt x="56" y="419"/>
                  </a:cubicBezTo>
                  <a:cubicBezTo>
                    <a:pt x="56" y="281"/>
                    <a:pt x="56" y="281"/>
                    <a:pt x="56" y="281"/>
                  </a:cubicBezTo>
                  <a:cubicBezTo>
                    <a:pt x="56" y="248"/>
                    <a:pt x="70" y="217"/>
                    <a:pt x="94" y="196"/>
                  </a:cubicBezTo>
                  <a:cubicBezTo>
                    <a:pt x="284" y="28"/>
                    <a:pt x="284" y="28"/>
                    <a:pt x="284" y="28"/>
                  </a:cubicBezTo>
                  <a:cubicBezTo>
                    <a:pt x="305" y="10"/>
                    <a:pt x="332" y="0"/>
                    <a:pt x="359" y="0"/>
                  </a:cubicBezTo>
                  <a:cubicBezTo>
                    <a:pt x="359" y="0"/>
                    <a:pt x="290" y="25"/>
                    <a:pt x="290" y="129"/>
                  </a:cubicBezTo>
                  <a:cubicBezTo>
                    <a:pt x="290" y="181"/>
                    <a:pt x="290" y="419"/>
                    <a:pt x="290" y="41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799">
                <a:solidFill>
                  <a:schemeClr val="bg1">
                    <a:lumMod val="95000"/>
                  </a:schemeClr>
                </a:solidFill>
                <a:latin typeface="Arial" panose="020B0604020202020204" pitchFamily="34" charset="0"/>
                <a:cs typeface="Arial" panose="020B0604020202020204" pitchFamily="34" charset="0"/>
              </a:endParaRPr>
            </a:p>
          </p:txBody>
        </p:sp>
        <p:sp>
          <p:nvSpPr>
            <p:cNvPr id="97" name="TextBox 30"/>
            <p:cNvSpPr txBox="1">
              <a:spLocks/>
            </p:cNvSpPr>
            <p:nvPr/>
          </p:nvSpPr>
          <p:spPr bwMode="auto">
            <a:xfrm>
              <a:off x="4433826" y="3414893"/>
              <a:ext cx="385762"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53983" rIns="0" bIns="0" anchor="ctr"/>
            <a:lstStyle>
              <a:lvl1pPr defTabSz="1217613">
                <a:defRPr>
                  <a:solidFill>
                    <a:schemeClr val="tx1"/>
                  </a:solidFill>
                  <a:latin typeface="Calibri" panose="020F0502020204030204" pitchFamily="34" charset="0"/>
                  <a:ea typeface="宋体" panose="02010600030101010101" pitchFamily="2" charset="-122"/>
                </a:defRPr>
              </a:lvl1pPr>
              <a:lvl2pPr marL="742950" indent="-285750" defTabSz="1217613">
                <a:defRPr>
                  <a:solidFill>
                    <a:schemeClr val="tx1"/>
                  </a:solidFill>
                  <a:latin typeface="Calibri" panose="020F0502020204030204" pitchFamily="34" charset="0"/>
                  <a:ea typeface="宋体" panose="02010600030101010101" pitchFamily="2" charset="-122"/>
                </a:defRPr>
              </a:lvl2pPr>
              <a:lvl3pPr marL="1143000" indent="-228600" defTabSz="1217613">
                <a:defRPr>
                  <a:solidFill>
                    <a:schemeClr val="tx1"/>
                  </a:solidFill>
                  <a:latin typeface="Calibri" panose="020F0502020204030204" pitchFamily="34" charset="0"/>
                  <a:ea typeface="宋体" panose="02010600030101010101" pitchFamily="2" charset="-122"/>
                </a:defRPr>
              </a:lvl3pPr>
              <a:lvl4pPr marL="1600200" indent="-228600" defTabSz="1217613">
                <a:defRPr>
                  <a:solidFill>
                    <a:schemeClr val="tx1"/>
                  </a:solidFill>
                  <a:latin typeface="Calibri" panose="020F0502020204030204" pitchFamily="34" charset="0"/>
                  <a:ea typeface="宋体" panose="02010600030101010101" pitchFamily="2" charset="-122"/>
                </a:defRPr>
              </a:lvl4pPr>
              <a:lvl5pPr marL="2057400" indent="-228600" defTabSz="1217613">
                <a:defRPr>
                  <a:solidFill>
                    <a:schemeClr val="tx1"/>
                  </a:solidFill>
                  <a:latin typeface="Calibri" panose="020F0502020204030204" pitchFamily="34" charset="0"/>
                  <a:ea typeface="宋体" panose="02010600030101010101" pitchFamily="2" charset="-122"/>
                </a:defRPr>
              </a:lvl5pPr>
              <a:lvl6pPr marL="25146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7613"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latinLnBrk="1" hangingPunct="1">
                <a:buClr>
                  <a:schemeClr val="bg2"/>
                </a:buClr>
              </a:pPr>
              <a:r>
                <a:rPr lang="en-US" altLang="ko-KR" sz="2799" dirty="0">
                  <a:solidFill>
                    <a:schemeClr val="bg1">
                      <a:lumMod val="95000"/>
                    </a:schemeClr>
                  </a:solidFill>
                  <a:latin typeface="Arial" panose="020B0604020202020204" pitchFamily="34" charset="0"/>
                  <a:ea typeface="Roboto Condensed Light"/>
                  <a:cs typeface="Arial" panose="020B0604020202020204" pitchFamily="34" charset="0"/>
                </a:rPr>
                <a:t>A</a:t>
              </a:r>
            </a:p>
          </p:txBody>
        </p:sp>
      </p:grpSp>
      <p:sp>
        <p:nvSpPr>
          <p:cNvPr id="98" name="TextBox 31"/>
          <p:cNvSpPr txBox="1">
            <a:spLocks noChangeArrowheads="1"/>
          </p:cNvSpPr>
          <p:nvPr/>
        </p:nvSpPr>
        <p:spPr bwMode="auto">
          <a:xfrm>
            <a:off x="4158802" y="2525408"/>
            <a:ext cx="942848" cy="33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799" dirty="0">
                <a:solidFill>
                  <a:schemeClr val="bg1">
                    <a:lumMod val="50000"/>
                  </a:schemeClr>
                </a:solidFill>
                <a:latin typeface="Arial" panose="020B0604020202020204" pitchFamily="34" charset="0"/>
                <a:ea typeface="Roboto Condensed Light"/>
                <a:cs typeface="Arial" panose="020B0604020202020204" pitchFamily="34" charset="0"/>
              </a:rPr>
              <a:t>Values</a:t>
            </a:r>
          </a:p>
        </p:txBody>
      </p:sp>
      <p:grpSp>
        <p:nvGrpSpPr>
          <p:cNvPr id="10" name="组合 41"/>
          <p:cNvGrpSpPr>
            <a:grpSpLocks/>
          </p:cNvGrpSpPr>
          <p:nvPr/>
        </p:nvGrpSpPr>
        <p:grpSpPr bwMode="auto">
          <a:xfrm>
            <a:off x="1399306" y="1545522"/>
            <a:ext cx="1847601" cy="385763"/>
            <a:chOff x="1676400" y="1889760"/>
            <a:chExt cx="2463468" cy="513919"/>
          </a:xfrm>
        </p:grpSpPr>
        <p:cxnSp>
          <p:nvCxnSpPr>
            <p:cNvPr id="100" name="直接连接符 99"/>
            <p:cNvCxnSpPr/>
            <p:nvPr/>
          </p:nvCxnSpPr>
          <p:spPr>
            <a:xfrm flipH="1" flipV="1">
              <a:off x="3571620" y="1889760"/>
              <a:ext cx="568248" cy="5139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1676400" y="1897691"/>
              <a:ext cx="190315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2" name="TextBox 1"/>
          <p:cNvSpPr txBox="1">
            <a:spLocks noChangeArrowheads="1"/>
          </p:cNvSpPr>
          <p:nvPr/>
        </p:nvSpPr>
        <p:spPr bwMode="auto">
          <a:xfrm>
            <a:off x="1399306" y="1322875"/>
            <a:ext cx="1701174" cy="25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sp>
        <p:nvSpPr>
          <p:cNvPr id="103" name="TextBox 2"/>
          <p:cNvSpPr txBox="1"/>
          <p:nvPr/>
        </p:nvSpPr>
        <p:spPr>
          <a:xfrm>
            <a:off x="1386211" y="1533615"/>
            <a:ext cx="1602365" cy="438457"/>
          </a:xfrm>
          <a:prstGeom prst="rect">
            <a:avLst/>
          </a:prstGeom>
          <a:noFill/>
        </p:spPr>
        <p:txBody>
          <a:bodyPr lIns="68568" tIns="34284" rIns="68568" bIns="34284">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p:txBody>
      </p:sp>
      <p:grpSp>
        <p:nvGrpSpPr>
          <p:cNvPr id="11" name="组合 45"/>
          <p:cNvGrpSpPr>
            <a:grpSpLocks/>
          </p:cNvGrpSpPr>
          <p:nvPr/>
        </p:nvGrpSpPr>
        <p:grpSpPr bwMode="auto">
          <a:xfrm flipH="1">
            <a:off x="5994498" y="1545522"/>
            <a:ext cx="1846410" cy="385763"/>
            <a:chOff x="1676400" y="1889760"/>
            <a:chExt cx="2463468" cy="513919"/>
          </a:xfrm>
        </p:grpSpPr>
        <p:cxnSp>
          <p:nvCxnSpPr>
            <p:cNvPr id="105" name="直接连接符 104"/>
            <p:cNvCxnSpPr/>
            <p:nvPr/>
          </p:nvCxnSpPr>
          <p:spPr>
            <a:xfrm flipH="1" flipV="1">
              <a:off x="3572841" y="1889760"/>
              <a:ext cx="567027" cy="5139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1676400" y="1897691"/>
              <a:ext cx="19043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7" name="TextBox 1"/>
          <p:cNvSpPr txBox="1">
            <a:spLocks noChangeArrowheads="1"/>
          </p:cNvSpPr>
          <p:nvPr/>
        </p:nvSpPr>
        <p:spPr bwMode="auto">
          <a:xfrm>
            <a:off x="6480209" y="1322875"/>
            <a:ext cx="1360701" cy="25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sp>
        <p:nvSpPr>
          <p:cNvPr id="108" name="TextBox 2"/>
          <p:cNvSpPr txBox="1"/>
          <p:nvPr/>
        </p:nvSpPr>
        <p:spPr>
          <a:xfrm>
            <a:off x="6467113" y="1533615"/>
            <a:ext cx="1602365" cy="438457"/>
          </a:xfrm>
          <a:prstGeom prst="rect">
            <a:avLst/>
          </a:prstGeom>
          <a:noFill/>
        </p:spPr>
        <p:txBody>
          <a:bodyPr lIns="68568" tIns="34284" rIns="68568" bIns="34284">
            <a:spAutoFit/>
          </a:bodyPr>
          <a:lstStyle/>
          <a:p>
            <a:pPr algn="r">
              <a:lnSpc>
                <a:spcPct val="150000"/>
              </a:lnSpc>
            </a:pPr>
            <a:r>
              <a:rPr lang="zh-CN" altLang="en-US" sz="800" dirty="0">
                <a:latin typeface="微软雅黑" panose="020B0503020204020204" pitchFamily="34" charset="-122"/>
                <a:ea typeface="微软雅黑" panose="020B0503020204020204" pitchFamily="34" charset="-122"/>
              </a:rPr>
              <a:t>此处添加详细文本描述，建议与标题相关并符合整体语言风格</a:t>
            </a:r>
          </a:p>
        </p:txBody>
      </p:sp>
      <p:grpSp>
        <p:nvGrpSpPr>
          <p:cNvPr id="12" name="组合 50"/>
          <p:cNvGrpSpPr>
            <a:grpSpLocks/>
          </p:cNvGrpSpPr>
          <p:nvPr/>
        </p:nvGrpSpPr>
        <p:grpSpPr bwMode="auto">
          <a:xfrm flipV="1">
            <a:off x="1394544" y="3400515"/>
            <a:ext cx="1847601" cy="385763"/>
            <a:chOff x="1676400" y="1889760"/>
            <a:chExt cx="2463468" cy="513919"/>
          </a:xfrm>
        </p:grpSpPr>
        <p:cxnSp>
          <p:nvCxnSpPr>
            <p:cNvPr id="110" name="直接连接符 109"/>
            <p:cNvCxnSpPr/>
            <p:nvPr/>
          </p:nvCxnSpPr>
          <p:spPr>
            <a:xfrm flipH="1" flipV="1">
              <a:off x="3571620" y="1889760"/>
              <a:ext cx="568248" cy="513919"/>
            </a:xfrm>
            <a:prstGeom prst="line">
              <a:avLst/>
            </a:prstGeom>
            <a:ln>
              <a:solidFill>
                <a:srgbClr val="37B1E3"/>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1676400" y="1897690"/>
              <a:ext cx="1903157" cy="0"/>
            </a:xfrm>
            <a:prstGeom prst="line">
              <a:avLst/>
            </a:prstGeom>
            <a:ln>
              <a:solidFill>
                <a:srgbClr val="37B1E3"/>
              </a:solidFill>
            </a:ln>
          </p:spPr>
          <p:style>
            <a:lnRef idx="1">
              <a:schemeClr val="accent1"/>
            </a:lnRef>
            <a:fillRef idx="0">
              <a:schemeClr val="accent1"/>
            </a:fillRef>
            <a:effectRef idx="0">
              <a:schemeClr val="accent1"/>
            </a:effectRef>
            <a:fontRef idx="minor">
              <a:schemeClr val="tx1"/>
            </a:fontRef>
          </p:style>
        </p:cxnSp>
      </p:grpSp>
      <p:grpSp>
        <p:nvGrpSpPr>
          <p:cNvPr id="13" name="组合 53"/>
          <p:cNvGrpSpPr>
            <a:grpSpLocks/>
          </p:cNvGrpSpPr>
          <p:nvPr/>
        </p:nvGrpSpPr>
        <p:grpSpPr bwMode="auto">
          <a:xfrm flipH="1" flipV="1">
            <a:off x="5994498" y="3439807"/>
            <a:ext cx="1846410" cy="384571"/>
            <a:chOff x="1676400" y="1889760"/>
            <a:chExt cx="2463468" cy="513919"/>
          </a:xfrm>
        </p:grpSpPr>
        <p:cxnSp>
          <p:nvCxnSpPr>
            <p:cNvPr id="113" name="直接连接符 112"/>
            <p:cNvCxnSpPr/>
            <p:nvPr/>
          </p:nvCxnSpPr>
          <p:spPr>
            <a:xfrm flipH="1" flipV="1">
              <a:off x="3572841" y="1889760"/>
              <a:ext cx="567027" cy="51391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1676400" y="1897715"/>
              <a:ext cx="19043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15" name="TextBox 1"/>
          <p:cNvSpPr txBox="1">
            <a:spLocks noChangeArrowheads="1"/>
          </p:cNvSpPr>
          <p:nvPr/>
        </p:nvSpPr>
        <p:spPr bwMode="auto">
          <a:xfrm>
            <a:off x="6480208" y="3613638"/>
            <a:ext cx="1383320" cy="25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4" rIns="68568" bIns="3428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sp>
        <p:nvSpPr>
          <p:cNvPr id="116" name="TextBox 2"/>
          <p:cNvSpPr txBox="1"/>
          <p:nvPr/>
        </p:nvSpPr>
        <p:spPr>
          <a:xfrm>
            <a:off x="6467113" y="3824378"/>
            <a:ext cx="1602365" cy="438457"/>
          </a:xfrm>
          <a:prstGeom prst="rect">
            <a:avLst/>
          </a:prstGeom>
          <a:noFill/>
        </p:spPr>
        <p:txBody>
          <a:bodyPr lIns="68568" tIns="34284" rIns="68568" bIns="34284">
            <a:spAutoFit/>
          </a:bodyPr>
          <a:lstStyle/>
          <a:p>
            <a:pPr algn="r">
              <a:lnSpc>
                <a:spcPct val="150000"/>
              </a:lnSpc>
            </a:pPr>
            <a:r>
              <a:rPr lang="zh-CN" altLang="en-US" sz="800" dirty="0">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117" name="TextBox 1"/>
          <p:cNvSpPr txBox="1">
            <a:spLocks noChangeArrowheads="1"/>
          </p:cNvSpPr>
          <p:nvPr/>
        </p:nvSpPr>
        <p:spPr bwMode="auto">
          <a:xfrm>
            <a:off x="1345736" y="3592207"/>
            <a:ext cx="1701173" cy="253848"/>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lIns="68568" tIns="34284" rIns="68568" bIns="3428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sp>
        <p:nvSpPr>
          <p:cNvPr id="118" name="TextBox 2"/>
          <p:cNvSpPr txBox="1"/>
          <p:nvPr/>
        </p:nvSpPr>
        <p:spPr>
          <a:xfrm>
            <a:off x="1332640" y="3802947"/>
            <a:ext cx="1602365" cy="438457"/>
          </a:xfrm>
          <a:prstGeom prst="rect">
            <a:avLst/>
          </a:prstGeom>
          <a:noFill/>
        </p:spPr>
        <p:txBody>
          <a:bodyPr lIns="68568" tIns="34284" rIns="68568" bIns="34284">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p:txBody>
      </p:sp>
    </p:spTree>
    <p:extLst>
      <p:ext uri="{BB962C8B-B14F-4D97-AF65-F5344CB8AC3E}">
        <p14:creationId xmlns:p14="http://schemas.microsoft.com/office/powerpoint/2010/main" val="1502988281"/>
      </p:ext>
    </p:extLst>
  </p:cSld>
  <p:clrMapOvr>
    <a:masterClrMapping/>
  </p:clrMapOvr>
  <p:transition spd="slow" advClick="0" advTm="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500"/>
                                        <p:tgtEl>
                                          <p:spTgt spid="98"/>
                                        </p:tgtEl>
                                      </p:cBhvr>
                                    </p:animEffect>
                                  </p:childTnLst>
                                </p:cTn>
                              </p:par>
                            </p:childTnLst>
                          </p:cTn>
                        </p:par>
                        <p:par>
                          <p:cTn id="8" fill="hold">
                            <p:stCondLst>
                              <p:cond delay="500"/>
                            </p:stCondLst>
                            <p:childTnLst>
                              <p:par>
                                <p:cTn id="9" presetID="17"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100000">
                                          <p:val>
                                            <p:strVal val="#ppt_x"/>
                                          </p:val>
                                        </p:tav>
                                      </p:tavLst>
                                    </p:anim>
                                    <p:anim calcmode="lin" valueType="num">
                                      <p:cBhvr>
                                        <p:cTn id="12" dur="500" fill="hold"/>
                                        <p:tgtEl>
                                          <p:spTgt spid="9"/>
                                        </p:tgtEl>
                                        <p:attrNameLst>
                                          <p:attrName>ppt_y</p:attrName>
                                        </p:attrNameLst>
                                      </p:cBhvr>
                                      <p:tavLst>
                                        <p:tav tm="0">
                                          <p:val>
                                            <p:strVal val="#ppt_y-#ppt_h/2"/>
                                          </p:val>
                                        </p:tav>
                                        <p:tav tm="100000">
                                          <p:val>
                                            <p:strVal val="#ppt_y"/>
                                          </p:val>
                                        </p:tav>
                                      </p:tavLst>
                                    </p:anim>
                                    <p:anim calcmode="lin" valueType="num">
                                      <p:cBhvr>
                                        <p:cTn id="13" dur="500" fill="hold"/>
                                        <p:tgtEl>
                                          <p:spTgt spid="9"/>
                                        </p:tgtEl>
                                        <p:attrNameLst>
                                          <p:attrName>ppt_w</p:attrName>
                                        </p:attrNameLst>
                                      </p:cBhvr>
                                      <p:tavLst>
                                        <p:tav tm="0">
                                          <p:val>
                                            <p:strVal val="#ppt_w"/>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childTnLst>
                                </p:cTn>
                              </p:par>
                              <p:par>
                                <p:cTn id="15" presetID="9"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par>
                          <p:cTn id="18" fill="hold">
                            <p:stCondLst>
                              <p:cond delay="1000"/>
                            </p:stCondLst>
                            <p:childTnLst>
                              <p:par>
                                <p:cTn id="19" presetID="17"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ppt_w/2"/>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strVal val="#ppt_h"/>
                                          </p:val>
                                        </p:tav>
                                        <p:tav tm="100000">
                                          <p:val>
                                            <p:strVal val="#ppt_h"/>
                                          </p:val>
                                        </p:tav>
                                      </p:tavLst>
                                    </p:anim>
                                  </p:childTnLst>
                                </p:cTn>
                              </p:par>
                              <p:par>
                                <p:cTn id="25" presetID="9"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par>
                          <p:cTn id="28" fill="hold">
                            <p:stCondLst>
                              <p:cond delay="1500"/>
                            </p:stCondLst>
                            <p:childTnLst>
                              <p:par>
                                <p:cTn id="29" presetID="17"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100000">
                                          <p:val>
                                            <p:strVal val="#ppt_x"/>
                                          </p:val>
                                        </p:tav>
                                      </p:tavLst>
                                    </p:anim>
                                    <p:anim calcmode="lin" valueType="num">
                                      <p:cBhvr>
                                        <p:cTn id="32" dur="500" fill="hold"/>
                                        <p:tgtEl>
                                          <p:spTgt spid="8"/>
                                        </p:tgtEl>
                                        <p:attrNameLst>
                                          <p:attrName>ppt_y</p:attrName>
                                        </p:attrNameLst>
                                      </p:cBhvr>
                                      <p:tavLst>
                                        <p:tav tm="0">
                                          <p:val>
                                            <p:strVal val="#ppt_y+#ppt_h/2"/>
                                          </p:val>
                                        </p:tav>
                                        <p:tav tm="100000">
                                          <p:val>
                                            <p:strVal val="#ppt_y"/>
                                          </p:val>
                                        </p:tav>
                                      </p:tavLst>
                                    </p:anim>
                                    <p:anim calcmode="lin" valueType="num">
                                      <p:cBhvr>
                                        <p:cTn id="33" dur="500" fill="hold"/>
                                        <p:tgtEl>
                                          <p:spTgt spid="8"/>
                                        </p:tgtEl>
                                        <p:attrNameLst>
                                          <p:attrName>ppt_w</p:attrName>
                                        </p:attrNameLst>
                                      </p:cBhvr>
                                      <p:tavLst>
                                        <p:tav tm="0">
                                          <p:val>
                                            <p:strVal val="#ppt_w"/>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childTnLst>
                                </p:cTn>
                              </p:par>
                              <p:par>
                                <p:cTn id="35" presetID="9"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dissolve">
                                      <p:cBhvr>
                                        <p:cTn id="37" dur="500"/>
                                        <p:tgtEl>
                                          <p:spTgt spid="4"/>
                                        </p:tgtEl>
                                      </p:cBhvr>
                                    </p:animEffect>
                                  </p:childTnLst>
                                </p:cTn>
                              </p:par>
                            </p:childTnLst>
                          </p:cTn>
                        </p:par>
                        <p:par>
                          <p:cTn id="38" fill="hold">
                            <p:stCondLst>
                              <p:cond delay="2000"/>
                            </p:stCondLst>
                            <p:childTnLst>
                              <p:par>
                                <p:cTn id="39" presetID="17" presetClass="entr" presetSubtype="2"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ppt_x</p:attrName>
                                        </p:attrNameLst>
                                      </p:cBhvr>
                                      <p:tavLst>
                                        <p:tav tm="0">
                                          <p:val>
                                            <p:strVal val="#ppt_x+#ppt_w/2"/>
                                          </p:val>
                                        </p:tav>
                                        <p:tav tm="100000">
                                          <p:val>
                                            <p:strVal val="#ppt_x"/>
                                          </p:val>
                                        </p:tav>
                                      </p:tavLst>
                                    </p:anim>
                                    <p:anim calcmode="lin" valueType="num">
                                      <p:cBhvr>
                                        <p:cTn id="42" dur="500" fill="hold"/>
                                        <p:tgtEl>
                                          <p:spTgt spid="7"/>
                                        </p:tgtEl>
                                        <p:attrNameLst>
                                          <p:attrName>ppt_y</p:attrName>
                                        </p:attrNameLst>
                                      </p:cBhvr>
                                      <p:tavLst>
                                        <p:tav tm="0">
                                          <p:val>
                                            <p:strVal val="#ppt_y"/>
                                          </p:val>
                                        </p:tav>
                                        <p:tav tm="100000">
                                          <p:val>
                                            <p:strVal val="#ppt_y"/>
                                          </p:val>
                                        </p:tav>
                                      </p:tavLst>
                                    </p:anim>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strVal val="#ppt_h"/>
                                          </p:val>
                                        </p:tav>
                                        <p:tav tm="100000">
                                          <p:val>
                                            <p:strVal val="#ppt_h"/>
                                          </p:val>
                                        </p:tav>
                                      </p:tavLst>
                                    </p:anim>
                                  </p:childTnLst>
                                </p:cTn>
                              </p:par>
                              <p:par>
                                <p:cTn id="45" presetID="9"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dissolve">
                                      <p:cBhvr>
                                        <p:cTn id="47" dur="500"/>
                                        <p:tgtEl>
                                          <p:spTgt spid="3"/>
                                        </p:tgtEl>
                                      </p:cBhvr>
                                    </p:animEffect>
                                  </p:childTnLst>
                                </p:cTn>
                              </p:par>
                            </p:childTnLst>
                          </p:cTn>
                        </p:par>
                        <p:par>
                          <p:cTn id="48" fill="hold">
                            <p:stCondLst>
                              <p:cond delay="2500"/>
                            </p:stCondLst>
                            <p:childTnLst>
                              <p:par>
                                <p:cTn id="49" presetID="2" presetClass="entr" presetSubtype="4" accel="64000" decel="36000" fill="hold" grpId="0" nodeType="afterEffect">
                                  <p:stCondLst>
                                    <p:cond delay="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650" fill="hold"/>
                                        <p:tgtEl>
                                          <p:spTgt spid="102"/>
                                        </p:tgtEl>
                                        <p:attrNameLst>
                                          <p:attrName>ppt_x</p:attrName>
                                        </p:attrNameLst>
                                      </p:cBhvr>
                                      <p:tavLst>
                                        <p:tav tm="0">
                                          <p:val>
                                            <p:strVal val="#ppt_x"/>
                                          </p:val>
                                        </p:tav>
                                        <p:tav tm="100000">
                                          <p:val>
                                            <p:strVal val="#ppt_x"/>
                                          </p:val>
                                        </p:tav>
                                      </p:tavLst>
                                    </p:anim>
                                    <p:anim calcmode="lin" valueType="num">
                                      <p:cBhvr additive="base">
                                        <p:cTn id="52" dur="650" fill="hold"/>
                                        <p:tgtEl>
                                          <p:spTgt spid="102"/>
                                        </p:tgtEl>
                                        <p:attrNameLst>
                                          <p:attrName>ppt_y</p:attrName>
                                        </p:attrNameLst>
                                      </p:cBhvr>
                                      <p:tavLst>
                                        <p:tav tm="0">
                                          <p:val>
                                            <p:strVal val="1+#ppt_h/2"/>
                                          </p:val>
                                        </p:tav>
                                        <p:tav tm="100000">
                                          <p:val>
                                            <p:strVal val="#ppt_y"/>
                                          </p:val>
                                        </p:tav>
                                      </p:tavLst>
                                    </p:anim>
                                  </p:childTnLst>
                                </p:cTn>
                              </p:par>
                              <p:par>
                                <p:cTn id="53" presetID="2" presetClass="entr" presetSubtype="4" accel="64000" decel="36000" fill="hold" grpId="0" nodeType="withEffect">
                                  <p:stCondLst>
                                    <p:cond delay="200"/>
                                  </p:stCondLst>
                                  <p:childTnLst>
                                    <p:set>
                                      <p:cBhvr>
                                        <p:cTn id="54" dur="1" fill="hold">
                                          <p:stCondLst>
                                            <p:cond delay="0"/>
                                          </p:stCondLst>
                                        </p:cTn>
                                        <p:tgtEl>
                                          <p:spTgt spid="103"/>
                                        </p:tgtEl>
                                        <p:attrNameLst>
                                          <p:attrName>style.visibility</p:attrName>
                                        </p:attrNameLst>
                                      </p:cBhvr>
                                      <p:to>
                                        <p:strVal val="visible"/>
                                      </p:to>
                                    </p:set>
                                    <p:anim calcmode="lin" valueType="num">
                                      <p:cBhvr additive="base">
                                        <p:cTn id="55" dur="650" fill="hold"/>
                                        <p:tgtEl>
                                          <p:spTgt spid="103"/>
                                        </p:tgtEl>
                                        <p:attrNameLst>
                                          <p:attrName>ppt_x</p:attrName>
                                        </p:attrNameLst>
                                      </p:cBhvr>
                                      <p:tavLst>
                                        <p:tav tm="0">
                                          <p:val>
                                            <p:strVal val="#ppt_x"/>
                                          </p:val>
                                        </p:tav>
                                        <p:tav tm="100000">
                                          <p:val>
                                            <p:strVal val="#ppt_x"/>
                                          </p:val>
                                        </p:tav>
                                      </p:tavLst>
                                    </p:anim>
                                    <p:anim calcmode="lin" valueType="num">
                                      <p:cBhvr additive="base">
                                        <p:cTn id="56" dur="650" fill="hold"/>
                                        <p:tgtEl>
                                          <p:spTgt spid="103"/>
                                        </p:tgtEl>
                                        <p:attrNameLst>
                                          <p:attrName>ppt_y</p:attrName>
                                        </p:attrNameLst>
                                      </p:cBhvr>
                                      <p:tavLst>
                                        <p:tav tm="0">
                                          <p:val>
                                            <p:strVal val="1+#ppt_h/2"/>
                                          </p:val>
                                        </p:tav>
                                        <p:tav tm="100000">
                                          <p:val>
                                            <p:strVal val="#ppt_y"/>
                                          </p:val>
                                        </p:tav>
                                      </p:tavLst>
                                    </p:anim>
                                  </p:childTnLst>
                                </p:cTn>
                              </p:par>
                            </p:childTnLst>
                          </p:cTn>
                        </p:par>
                        <p:par>
                          <p:cTn id="57" fill="hold">
                            <p:stCondLst>
                              <p:cond delay="3350"/>
                            </p:stCondLst>
                            <p:childTnLst>
                              <p:par>
                                <p:cTn id="58" presetID="2" presetClass="entr" presetSubtype="4" accel="64000" decel="36000" fill="hold" grpId="0" nodeType="afterEffect">
                                  <p:stCondLst>
                                    <p:cond delay="0"/>
                                  </p:stCondLst>
                                  <p:childTnLst>
                                    <p:set>
                                      <p:cBhvr>
                                        <p:cTn id="59" dur="1" fill="hold">
                                          <p:stCondLst>
                                            <p:cond delay="0"/>
                                          </p:stCondLst>
                                        </p:cTn>
                                        <p:tgtEl>
                                          <p:spTgt spid="107"/>
                                        </p:tgtEl>
                                        <p:attrNameLst>
                                          <p:attrName>style.visibility</p:attrName>
                                        </p:attrNameLst>
                                      </p:cBhvr>
                                      <p:to>
                                        <p:strVal val="visible"/>
                                      </p:to>
                                    </p:set>
                                    <p:anim calcmode="lin" valueType="num">
                                      <p:cBhvr additive="base">
                                        <p:cTn id="60" dur="650" fill="hold"/>
                                        <p:tgtEl>
                                          <p:spTgt spid="107"/>
                                        </p:tgtEl>
                                        <p:attrNameLst>
                                          <p:attrName>ppt_x</p:attrName>
                                        </p:attrNameLst>
                                      </p:cBhvr>
                                      <p:tavLst>
                                        <p:tav tm="0">
                                          <p:val>
                                            <p:strVal val="#ppt_x"/>
                                          </p:val>
                                        </p:tav>
                                        <p:tav tm="100000">
                                          <p:val>
                                            <p:strVal val="#ppt_x"/>
                                          </p:val>
                                        </p:tav>
                                      </p:tavLst>
                                    </p:anim>
                                    <p:anim calcmode="lin" valueType="num">
                                      <p:cBhvr additive="base">
                                        <p:cTn id="61" dur="650" fill="hold"/>
                                        <p:tgtEl>
                                          <p:spTgt spid="107"/>
                                        </p:tgtEl>
                                        <p:attrNameLst>
                                          <p:attrName>ppt_y</p:attrName>
                                        </p:attrNameLst>
                                      </p:cBhvr>
                                      <p:tavLst>
                                        <p:tav tm="0">
                                          <p:val>
                                            <p:strVal val="1+#ppt_h/2"/>
                                          </p:val>
                                        </p:tav>
                                        <p:tav tm="100000">
                                          <p:val>
                                            <p:strVal val="#ppt_y"/>
                                          </p:val>
                                        </p:tav>
                                      </p:tavLst>
                                    </p:anim>
                                  </p:childTnLst>
                                </p:cTn>
                              </p:par>
                              <p:par>
                                <p:cTn id="62" presetID="2" presetClass="entr" presetSubtype="4" accel="64000" decel="36000" fill="hold" grpId="0" nodeType="withEffect">
                                  <p:stCondLst>
                                    <p:cond delay="200"/>
                                  </p:stCondLst>
                                  <p:childTnLst>
                                    <p:set>
                                      <p:cBhvr>
                                        <p:cTn id="63" dur="1" fill="hold">
                                          <p:stCondLst>
                                            <p:cond delay="0"/>
                                          </p:stCondLst>
                                        </p:cTn>
                                        <p:tgtEl>
                                          <p:spTgt spid="108"/>
                                        </p:tgtEl>
                                        <p:attrNameLst>
                                          <p:attrName>style.visibility</p:attrName>
                                        </p:attrNameLst>
                                      </p:cBhvr>
                                      <p:to>
                                        <p:strVal val="visible"/>
                                      </p:to>
                                    </p:set>
                                    <p:anim calcmode="lin" valueType="num">
                                      <p:cBhvr additive="base">
                                        <p:cTn id="64" dur="650" fill="hold"/>
                                        <p:tgtEl>
                                          <p:spTgt spid="108"/>
                                        </p:tgtEl>
                                        <p:attrNameLst>
                                          <p:attrName>ppt_x</p:attrName>
                                        </p:attrNameLst>
                                      </p:cBhvr>
                                      <p:tavLst>
                                        <p:tav tm="0">
                                          <p:val>
                                            <p:strVal val="#ppt_x"/>
                                          </p:val>
                                        </p:tav>
                                        <p:tav tm="100000">
                                          <p:val>
                                            <p:strVal val="#ppt_x"/>
                                          </p:val>
                                        </p:tav>
                                      </p:tavLst>
                                    </p:anim>
                                    <p:anim calcmode="lin" valueType="num">
                                      <p:cBhvr additive="base">
                                        <p:cTn id="65" dur="650" fill="hold"/>
                                        <p:tgtEl>
                                          <p:spTgt spid="108"/>
                                        </p:tgtEl>
                                        <p:attrNameLst>
                                          <p:attrName>ppt_y</p:attrName>
                                        </p:attrNameLst>
                                      </p:cBhvr>
                                      <p:tavLst>
                                        <p:tav tm="0">
                                          <p:val>
                                            <p:strVal val="1+#ppt_h/2"/>
                                          </p:val>
                                        </p:tav>
                                        <p:tav tm="100000">
                                          <p:val>
                                            <p:strVal val="#ppt_y"/>
                                          </p:val>
                                        </p:tav>
                                      </p:tavLst>
                                    </p:anim>
                                  </p:childTnLst>
                                </p:cTn>
                              </p:par>
                            </p:childTnLst>
                          </p:cTn>
                        </p:par>
                        <p:par>
                          <p:cTn id="66" fill="hold">
                            <p:stCondLst>
                              <p:cond delay="4200"/>
                            </p:stCondLst>
                            <p:childTnLst>
                              <p:par>
                                <p:cTn id="67" presetID="2" presetClass="entr" presetSubtype="4" accel="64000" decel="36000" fill="hold" grpId="0" nodeType="afterEffect">
                                  <p:stCondLst>
                                    <p:cond delay="0"/>
                                  </p:stCondLst>
                                  <p:childTnLst>
                                    <p:set>
                                      <p:cBhvr>
                                        <p:cTn id="68" dur="1" fill="hold">
                                          <p:stCondLst>
                                            <p:cond delay="0"/>
                                          </p:stCondLst>
                                        </p:cTn>
                                        <p:tgtEl>
                                          <p:spTgt spid="115"/>
                                        </p:tgtEl>
                                        <p:attrNameLst>
                                          <p:attrName>style.visibility</p:attrName>
                                        </p:attrNameLst>
                                      </p:cBhvr>
                                      <p:to>
                                        <p:strVal val="visible"/>
                                      </p:to>
                                    </p:set>
                                    <p:anim calcmode="lin" valueType="num">
                                      <p:cBhvr additive="base">
                                        <p:cTn id="69" dur="650" fill="hold"/>
                                        <p:tgtEl>
                                          <p:spTgt spid="115"/>
                                        </p:tgtEl>
                                        <p:attrNameLst>
                                          <p:attrName>ppt_x</p:attrName>
                                        </p:attrNameLst>
                                      </p:cBhvr>
                                      <p:tavLst>
                                        <p:tav tm="0">
                                          <p:val>
                                            <p:strVal val="#ppt_x"/>
                                          </p:val>
                                        </p:tav>
                                        <p:tav tm="100000">
                                          <p:val>
                                            <p:strVal val="#ppt_x"/>
                                          </p:val>
                                        </p:tav>
                                      </p:tavLst>
                                    </p:anim>
                                    <p:anim calcmode="lin" valueType="num">
                                      <p:cBhvr additive="base">
                                        <p:cTn id="70" dur="650" fill="hold"/>
                                        <p:tgtEl>
                                          <p:spTgt spid="115"/>
                                        </p:tgtEl>
                                        <p:attrNameLst>
                                          <p:attrName>ppt_y</p:attrName>
                                        </p:attrNameLst>
                                      </p:cBhvr>
                                      <p:tavLst>
                                        <p:tav tm="0">
                                          <p:val>
                                            <p:strVal val="1+#ppt_h/2"/>
                                          </p:val>
                                        </p:tav>
                                        <p:tav tm="100000">
                                          <p:val>
                                            <p:strVal val="#ppt_y"/>
                                          </p:val>
                                        </p:tav>
                                      </p:tavLst>
                                    </p:anim>
                                  </p:childTnLst>
                                </p:cTn>
                              </p:par>
                              <p:par>
                                <p:cTn id="71" presetID="2" presetClass="entr" presetSubtype="4" accel="64000" decel="36000" fill="hold" grpId="0" nodeType="withEffect">
                                  <p:stCondLst>
                                    <p:cond delay="200"/>
                                  </p:stCondLst>
                                  <p:childTnLst>
                                    <p:set>
                                      <p:cBhvr>
                                        <p:cTn id="72" dur="1" fill="hold">
                                          <p:stCondLst>
                                            <p:cond delay="0"/>
                                          </p:stCondLst>
                                        </p:cTn>
                                        <p:tgtEl>
                                          <p:spTgt spid="116"/>
                                        </p:tgtEl>
                                        <p:attrNameLst>
                                          <p:attrName>style.visibility</p:attrName>
                                        </p:attrNameLst>
                                      </p:cBhvr>
                                      <p:to>
                                        <p:strVal val="visible"/>
                                      </p:to>
                                    </p:set>
                                    <p:anim calcmode="lin" valueType="num">
                                      <p:cBhvr additive="base">
                                        <p:cTn id="73" dur="650" fill="hold"/>
                                        <p:tgtEl>
                                          <p:spTgt spid="116"/>
                                        </p:tgtEl>
                                        <p:attrNameLst>
                                          <p:attrName>ppt_x</p:attrName>
                                        </p:attrNameLst>
                                      </p:cBhvr>
                                      <p:tavLst>
                                        <p:tav tm="0">
                                          <p:val>
                                            <p:strVal val="#ppt_x"/>
                                          </p:val>
                                        </p:tav>
                                        <p:tav tm="100000">
                                          <p:val>
                                            <p:strVal val="#ppt_x"/>
                                          </p:val>
                                        </p:tav>
                                      </p:tavLst>
                                    </p:anim>
                                    <p:anim calcmode="lin" valueType="num">
                                      <p:cBhvr additive="base">
                                        <p:cTn id="74" dur="650" fill="hold"/>
                                        <p:tgtEl>
                                          <p:spTgt spid="116"/>
                                        </p:tgtEl>
                                        <p:attrNameLst>
                                          <p:attrName>ppt_y</p:attrName>
                                        </p:attrNameLst>
                                      </p:cBhvr>
                                      <p:tavLst>
                                        <p:tav tm="0">
                                          <p:val>
                                            <p:strVal val="1+#ppt_h/2"/>
                                          </p:val>
                                        </p:tav>
                                        <p:tav tm="100000">
                                          <p:val>
                                            <p:strVal val="#ppt_y"/>
                                          </p:val>
                                        </p:tav>
                                      </p:tavLst>
                                    </p:anim>
                                  </p:childTnLst>
                                </p:cTn>
                              </p:par>
                            </p:childTnLst>
                          </p:cTn>
                        </p:par>
                        <p:par>
                          <p:cTn id="75" fill="hold">
                            <p:stCondLst>
                              <p:cond delay="5050"/>
                            </p:stCondLst>
                            <p:childTnLst>
                              <p:par>
                                <p:cTn id="76" presetID="2" presetClass="entr" presetSubtype="4" accel="64000" decel="36000" fill="hold" grpId="0" nodeType="afterEffect">
                                  <p:stCondLst>
                                    <p:cond delay="0"/>
                                  </p:stCondLst>
                                  <p:childTnLst>
                                    <p:set>
                                      <p:cBhvr>
                                        <p:cTn id="77" dur="1" fill="hold">
                                          <p:stCondLst>
                                            <p:cond delay="0"/>
                                          </p:stCondLst>
                                        </p:cTn>
                                        <p:tgtEl>
                                          <p:spTgt spid="117"/>
                                        </p:tgtEl>
                                        <p:attrNameLst>
                                          <p:attrName>style.visibility</p:attrName>
                                        </p:attrNameLst>
                                      </p:cBhvr>
                                      <p:to>
                                        <p:strVal val="visible"/>
                                      </p:to>
                                    </p:set>
                                    <p:anim calcmode="lin" valueType="num">
                                      <p:cBhvr additive="base">
                                        <p:cTn id="78" dur="650" fill="hold"/>
                                        <p:tgtEl>
                                          <p:spTgt spid="117"/>
                                        </p:tgtEl>
                                        <p:attrNameLst>
                                          <p:attrName>ppt_x</p:attrName>
                                        </p:attrNameLst>
                                      </p:cBhvr>
                                      <p:tavLst>
                                        <p:tav tm="0">
                                          <p:val>
                                            <p:strVal val="#ppt_x"/>
                                          </p:val>
                                        </p:tav>
                                        <p:tav tm="100000">
                                          <p:val>
                                            <p:strVal val="#ppt_x"/>
                                          </p:val>
                                        </p:tav>
                                      </p:tavLst>
                                    </p:anim>
                                    <p:anim calcmode="lin" valueType="num">
                                      <p:cBhvr additive="base">
                                        <p:cTn id="79" dur="650" fill="hold"/>
                                        <p:tgtEl>
                                          <p:spTgt spid="117"/>
                                        </p:tgtEl>
                                        <p:attrNameLst>
                                          <p:attrName>ppt_y</p:attrName>
                                        </p:attrNameLst>
                                      </p:cBhvr>
                                      <p:tavLst>
                                        <p:tav tm="0">
                                          <p:val>
                                            <p:strVal val="1+#ppt_h/2"/>
                                          </p:val>
                                        </p:tav>
                                        <p:tav tm="100000">
                                          <p:val>
                                            <p:strVal val="#ppt_y"/>
                                          </p:val>
                                        </p:tav>
                                      </p:tavLst>
                                    </p:anim>
                                  </p:childTnLst>
                                </p:cTn>
                              </p:par>
                              <p:par>
                                <p:cTn id="80" presetID="2" presetClass="entr" presetSubtype="4" accel="64000" decel="36000" fill="hold" grpId="0" nodeType="withEffect">
                                  <p:stCondLst>
                                    <p:cond delay="200"/>
                                  </p:stCondLst>
                                  <p:childTnLst>
                                    <p:set>
                                      <p:cBhvr>
                                        <p:cTn id="81" dur="1" fill="hold">
                                          <p:stCondLst>
                                            <p:cond delay="0"/>
                                          </p:stCondLst>
                                        </p:cTn>
                                        <p:tgtEl>
                                          <p:spTgt spid="118"/>
                                        </p:tgtEl>
                                        <p:attrNameLst>
                                          <p:attrName>style.visibility</p:attrName>
                                        </p:attrNameLst>
                                      </p:cBhvr>
                                      <p:to>
                                        <p:strVal val="visible"/>
                                      </p:to>
                                    </p:set>
                                    <p:anim calcmode="lin" valueType="num">
                                      <p:cBhvr additive="base">
                                        <p:cTn id="82" dur="650" fill="hold"/>
                                        <p:tgtEl>
                                          <p:spTgt spid="118"/>
                                        </p:tgtEl>
                                        <p:attrNameLst>
                                          <p:attrName>ppt_x</p:attrName>
                                        </p:attrNameLst>
                                      </p:cBhvr>
                                      <p:tavLst>
                                        <p:tav tm="0">
                                          <p:val>
                                            <p:strVal val="#ppt_x"/>
                                          </p:val>
                                        </p:tav>
                                        <p:tav tm="100000">
                                          <p:val>
                                            <p:strVal val="#ppt_x"/>
                                          </p:val>
                                        </p:tav>
                                      </p:tavLst>
                                    </p:anim>
                                    <p:anim calcmode="lin" valueType="num">
                                      <p:cBhvr additive="base">
                                        <p:cTn id="83" dur="650" fill="hold"/>
                                        <p:tgtEl>
                                          <p:spTgt spid="1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102" grpId="0"/>
      <p:bldP spid="103" grpId="0"/>
      <p:bldP spid="107" grpId="0"/>
      <p:bldP spid="108" grpId="0"/>
      <p:bldP spid="115" grpId="0"/>
      <p:bldP spid="116" grpId="0"/>
      <p:bldP spid="117" grpId="0" animBg="1"/>
      <p:bldP spid="1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7280" y="1176338"/>
            <a:ext cx="8015793" cy="461541"/>
          </a:xfrm>
          <a:prstGeom prst="rect">
            <a:avLst/>
          </a:prstGeom>
          <a:noFill/>
          <a:ln w="9525">
            <a:noFill/>
            <a:miter lim="800000"/>
            <a:headEnd/>
            <a:tailEnd/>
          </a:ln>
        </p:spPr>
        <p:txBody>
          <a:bodyPr lIns="91430" tIns="45715" rIns="91430" bIns="45715">
            <a:spAutoFit/>
          </a:bodyPr>
          <a:lstStyle/>
          <a:p>
            <a:pPr>
              <a:lnSpc>
                <a:spcPct val="150000"/>
              </a:lnSpc>
              <a:spcBef>
                <a:spcPts val="600"/>
              </a:spcBef>
              <a:spcAft>
                <a:spcPts val="600"/>
              </a:spcAft>
            </a:pPr>
            <a:r>
              <a:rPr lang="zh-CN" altLang="en-US" sz="800" dirty="0">
                <a:solidFill>
                  <a:schemeClr val="bg1">
                    <a:lumMod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29468" y="2106613"/>
            <a:ext cx="5161280" cy="2419350"/>
          </a:xfrm>
          <a:prstGeom prst="rect">
            <a:avLst/>
          </a:prstGeom>
          <a:noFill/>
          <a:ln w="9525">
            <a:noFill/>
            <a:miter lim="800000"/>
            <a:headEnd/>
            <a:tailEnd/>
          </a:ln>
        </p:spPr>
      </p:pic>
      <p:sp>
        <p:nvSpPr>
          <p:cNvPr id="29" name="Rectangle 12"/>
          <p:cNvSpPr/>
          <p:nvPr/>
        </p:nvSpPr>
        <p:spPr bwMode="auto">
          <a:xfrm>
            <a:off x="6130715" y="2106613"/>
            <a:ext cx="2452357" cy="2419350"/>
          </a:xfrm>
          <a:prstGeom prst="rect">
            <a:avLst/>
          </a:prstGeom>
          <a:solidFill>
            <a:schemeClr val="accent1"/>
          </a:solidFill>
          <a:ln w="9525" cap="flat" cmpd="sng" algn="ctr">
            <a:noFill/>
            <a:prstDash val="solid"/>
            <a:headEnd type="none" w="med" len="med"/>
            <a:tailEnd type="none" w="med" len="med"/>
          </a:ln>
          <a:effectLst/>
        </p:spPr>
        <p:txBody>
          <a:bodyPr lIns="137151" tIns="68576" rIns="34288" bIns="34288"/>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spcAft>
                <a:spcPts val="450"/>
              </a:spcAft>
              <a:defRPr/>
            </a:pPr>
            <a:endParaRPr lang="en-US" sz="2699" dirty="0">
              <a:solidFill>
                <a:srgbClr val="FFFFFF">
                  <a:alpha val="99000"/>
                </a:srgbClr>
              </a:solidFill>
              <a:latin typeface="Segoe UI Light" panose="020B0502040204020203" pitchFamily="34" charset="0"/>
            </a:endParaRPr>
          </a:p>
        </p:txBody>
      </p:sp>
      <p:sp>
        <p:nvSpPr>
          <p:cNvPr id="30" name="文本框 81"/>
          <p:cNvSpPr txBox="1">
            <a:spLocks noChangeArrowheads="1"/>
          </p:cNvSpPr>
          <p:nvPr/>
        </p:nvSpPr>
        <p:spPr bwMode="auto">
          <a:xfrm>
            <a:off x="6422775" y="2493963"/>
            <a:ext cx="1944426" cy="1733550"/>
          </a:xfrm>
          <a:prstGeom prst="rect">
            <a:avLst/>
          </a:prstGeom>
          <a:noFill/>
          <a:ln w="9525">
            <a:noFill/>
            <a:miter lim="800000"/>
            <a:headEnd/>
            <a:tailEnd/>
          </a:ln>
        </p:spPr>
        <p:txBody>
          <a:bodyPr lIns="91430" tIns="45715" rIns="91430" bIns="45715"/>
          <a:lstStyle/>
          <a:p>
            <a:pPr>
              <a:lnSpc>
                <a:spcPct val="150000"/>
              </a:lnSpc>
            </a:pPr>
            <a:r>
              <a:rPr lang="zh-CN" altLang="en-US" sz="800" dirty="0">
                <a:solidFill>
                  <a:schemeClr val="bg1"/>
                </a:solidFill>
                <a:latin typeface="微软雅黑" pitchFamily="34" charset="-122"/>
                <a:ea typeface="微软雅黑" pitchFamily="34" charset="-122"/>
              </a:rPr>
              <a:t>此处输入您的文本请在此处输入您的文本此处输入您的文本此处输入您的文本此处输入您的文本请在此处输入您的文本此处输入您的文本。</a:t>
            </a:r>
          </a:p>
        </p:txBody>
      </p:sp>
    </p:spTree>
    <p:extLst>
      <p:ext uri="{BB962C8B-B14F-4D97-AF65-F5344CB8AC3E}">
        <p14:creationId xmlns:p14="http://schemas.microsoft.com/office/powerpoint/2010/main" val="1185182879"/>
      </p:ext>
    </p:extLst>
  </p:cSld>
  <p:clrMapOvr>
    <a:masterClrMapping/>
  </p:clrMapOvr>
  <p:transition spd="slow" advClick="0" advTm="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632898" y="2550301"/>
            <a:ext cx="7826334" cy="182835"/>
          </a:xfrm>
          <a:custGeom>
            <a:avLst/>
            <a:gdLst/>
            <a:ahLst/>
            <a:cxnLst/>
            <a:rect l="l" t="t" r="r" b="b"/>
            <a:pathLst>
              <a:path w="144016" h="869444">
                <a:moveTo>
                  <a:pt x="0" y="0"/>
                </a:moveTo>
                <a:lnTo>
                  <a:pt x="144016" y="0"/>
                </a:lnTo>
                <a:lnTo>
                  <a:pt x="144016" y="869444"/>
                </a:lnTo>
                <a:lnTo>
                  <a:pt x="0" y="86944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3" name="椭圆 2"/>
          <p:cNvSpPr/>
          <p:nvPr/>
        </p:nvSpPr>
        <p:spPr>
          <a:xfrm>
            <a:off x="632898" y="2605716"/>
            <a:ext cx="71946" cy="7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4" name="椭圆 3"/>
          <p:cNvSpPr/>
          <p:nvPr/>
        </p:nvSpPr>
        <p:spPr>
          <a:xfrm>
            <a:off x="1153262"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5" name="椭圆 4"/>
          <p:cNvSpPr/>
          <p:nvPr/>
        </p:nvSpPr>
        <p:spPr>
          <a:xfrm>
            <a:off x="2714357"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6" name="椭圆 5"/>
          <p:cNvSpPr/>
          <p:nvPr/>
        </p:nvSpPr>
        <p:spPr>
          <a:xfrm>
            <a:off x="3234722"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7" name="椭圆 6"/>
          <p:cNvSpPr/>
          <p:nvPr/>
        </p:nvSpPr>
        <p:spPr>
          <a:xfrm>
            <a:off x="4275452" y="2605716"/>
            <a:ext cx="71946" cy="7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8" name="椭圆 7"/>
          <p:cNvSpPr/>
          <p:nvPr/>
        </p:nvSpPr>
        <p:spPr>
          <a:xfrm>
            <a:off x="4795817"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9" name="椭圆 8"/>
          <p:cNvSpPr/>
          <p:nvPr/>
        </p:nvSpPr>
        <p:spPr>
          <a:xfrm>
            <a:off x="5836548"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10" name="椭圆 9"/>
          <p:cNvSpPr/>
          <p:nvPr/>
        </p:nvSpPr>
        <p:spPr>
          <a:xfrm>
            <a:off x="6356912"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11" name="椭圆 10"/>
          <p:cNvSpPr/>
          <p:nvPr/>
        </p:nvSpPr>
        <p:spPr>
          <a:xfrm>
            <a:off x="7397642"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12" name="椭圆 11"/>
          <p:cNvSpPr/>
          <p:nvPr/>
        </p:nvSpPr>
        <p:spPr>
          <a:xfrm>
            <a:off x="7918007"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grpSp>
        <p:nvGrpSpPr>
          <p:cNvPr id="13" name="组合 12"/>
          <p:cNvGrpSpPr/>
          <p:nvPr/>
        </p:nvGrpSpPr>
        <p:grpSpPr>
          <a:xfrm>
            <a:off x="681682" y="1277888"/>
            <a:ext cx="984191" cy="1100373"/>
            <a:chOff x="1500890" y="1279283"/>
            <a:chExt cx="984937" cy="1100373"/>
          </a:xfrm>
          <a:solidFill>
            <a:srgbClr val="DEA900"/>
          </a:solidFill>
        </p:grpSpPr>
        <p:sp>
          <p:nvSpPr>
            <p:cNvPr id="14" name="矩形 2"/>
            <p:cNvSpPr/>
            <p:nvPr/>
          </p:nvSpPr>
          <p:spPr>
            <a:xfrm>
              <a:off x="1500890" y="1279283"/>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j-ea"/>
                <a:ea typeface="+mj-ea"/>
              </a:endParaRPr>
            </a:p>
          </p:txBody>
        </p:sp>
        <p:sp>
          <p:nvSpPr>
            <p:cNvPr id="15" name="Rectangle 13" descr="FD1DDF730CE4456e89755B07FE1653D0# #Rectangle 13"/>
            <p:cNvSpPr>
              <a:spLocks noChangeArrowheads="1"/>
            </p:cNvSpPr>
            <p:nvPr/>
          </p:nvSpPr>
          <p:spPr bwMode="auto">
            <a:xfrm>
              <a:off x="2038539" y="1573162"/>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699" dirty="0">
                  <a:solidFill>
                    <a:schemeClr val="bg1"/>
                  </a:solidFill>
                  <a:latin typeface="+mj-ea"/>
                  <a:ea typeface="+mj-ea"/>
                  <a:cs typeface="Arial" pitchFamily="34" charset="0"/>
                </a:rPr>
                <a:t>01</a:t>
              </a:r>
            </a:p>
          </p:txBody>
        </p:sp>
        <p:sp>
          <p:nvSpPr>
            <p:cNvPr id="16" name="TextBox 15"/>
            <p:cNvSpPr txBox="1"/>
            <p:nvPr/>
          </p:nvSpPr>
          <p:spPr>
            <a:xfrm>
              <a:off x="1504928" y="1356143"/>
              <a:ext cx="543984" cy="307682"/>
            </a:xfrm>
            <a:prstGeom prst="rect">
              <a:avLst/>
            </a:prstGeom>
            <a:noFill/>
          </p:spPr>
          <p:txBody>
            <a:bodyPr vert="horz" wrap="none" rtlCol="0">
              <a:spAutoFit/>
            </a:bodyPr>
            <a:lstStyle/>
            <a:p>
              <a:pPr algn="ctr"/>
              <a:r>
                <a:rPr lang="zh-CN" altLang="en-US" sz="1400" dirty="0">
                  <a:solidFill>
                    <a:schemeClr val="bg1"/>
                  </a:solidFill>
                  <a:latin typeface="+mj-ea"/>
                  <a:ea typeface="+mj-ea"/>
                </a:rPr>
                <a:t>目标</a:t>
              </a:r>
            </a:p>
          </p:txBody>
        </p:sp>
      </p:grpSp>
      <p:grpSp>
        <p:nvGrpSpPr>
          <p:cNvPr id="17" name="组合 16"/>
          <p:cNvGrpSpPr/>
          <p:nvPr/>
        </p:nvGrpSpPr>
        <p:grpSpPr>
          <a:xfrm>
            <a:off x="1733881" y="1277888"/>
            <a:ext cx="2016588" cy="984937"/>
            <a:chOff x="2553885" y="1279283"/>
            <a:chExt cx="2018115" cy="984937"/>
          </a:xfrm>
        </p:grpSpPr>
        <p:sp>
          <p:nvSpPr>
            <p:cNvPr id="18" name="矩形 17"/>
            <p:cNvSpPr/>
            <p:nvPr/>
          </p:nvSpPr>
          <p:spPr>
            <a:xfrm>
              <a:off x="2553885" y="1279283"/>
              <a:ext cx="2018115" cy="98493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j-ea"/>
                <a:ea typeface="+mj-ea"/>
              </a:endParaRPr>
            </a:p>
          </p:txBody>
        </p:sp>
        <p:sp>
          <p:nvSpPr>
            <p:cNvPr id="19"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20" name="Rectangle 13" descr="FD1DDF730CE4456e89755B07FE1653D0# #Rectangle 13"/>
            <p:cNvSpPr>
              <a:spLocks noChangeArrowheads="1"/>
            </p:cNvSpPr>
            <p:nvPr/>
          </p:nvSpPr>
          <p:spPr bwMode="auto">
            <a:xfrm>
              <a:off x="2679894" y="1678386"/>
              <a:ext cx="1737861" cy="3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此处添加目标扼要说明，</a:t>
              </a:r>
              <a:endParaRPr lang="en-US" altLang="zh-CN" sz="800" dirty="0">
                <a:solidFill>
                  <a:schemeClr val="bg1">
                    <a:lumMod val="50000"/>
                  </a:schemeClr>
                </a:solidFill>
                <a:latin typeface="微软雅黑" pitchFamily="34" charset="-122"/>
                <a:ea typeface="微软雅黑" pitchFamily="34" charset="-122"/>
              </a:endParaRPr>
            </a:p>
            <a:p>
              <a:pPr algn="just"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21" name="组合 20"/>
          <p:cNvGrpSpPr/>
          <p:nvPr/>
        </p:nvGrpSpPr>
        <p:grpSpPr>
          <a:xfrm>
            <a:off x="1709602" y="2929513"/>
            <a:ext cx="984191" cy="1100373"/>
            <a:chOff x="1993813" y="2815696"/>
            <a:chExt cx="984937" cy="1100373"/>
          </a:xfrm>
          <a:solidFill>
            <a:srgbClr val="DEA900"/>
          </a:solidFill>
        </p:grpSpPr>
        <p:sp>
          <p:nvSpPr>
            <p:cNvPr id="22" name="矩形 2"/>
            <p:cNvSpPr/>
            <p:nvPr/>
          </p:nvSpPr>
          <p:spPr>
            <a:xfrm flipV="1">
              <a:off x="1993813"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j-ea"/>
                <a:ea typeface="+mj-ea"/>
              </a:endParaRPr>
            </a:p>
          </p:txBody>
        </p:sp>
        <p:sp>
          <p:nvSpPr>
            <p:cNvPr id="23" name="Rectangle 13" descr="FD1DDF730CE4456e89755B07FE1653D0# #Rectangle 13"/>
            <p:cNvSpPr>
              <a:spLocks noChangeArrowheads="1"/>
            </p:cNvSpPr>
            <p:nvPr/>
          </p:nvSpPr>
          <p:spPr bwMode="auto">
            <a:xfrm>
              <a:off x="2531462" y="3226688"/>
              <a:ext cx="419134" cy="415402"/>
            </a:xfrm>
            <a:prstGeom prst="rect">
              <a:avLst/>
            </a:prstGeom>
            <a:noFill/>
            <a:ln w="9525">
              <a:noFill/>
              <a:miter lim="800000"/>
              <a:headEnd/>
              <a:tailEnd/>
            </a:ln>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699" dirty="0">
                  <a:solidFill>
                    <a:schemeClr val="bg1"/>
                  </a:solidFill>
                  <a:latin typeface="+mj-ea"/>
                  <a:ea typeface="+mj-ea"/>
                  <a:cs typeface="Arial" pitchFamily="34" charset="0"/>
                </a:rPr>
                <a:t>02</a:t>
              </a:r>
            </a:p>
          </p:txBody>
        </p:sp>
        <p:sp>
          <p:nvSpPr>
            <p:cNvPr id="24" name="TextBox 23"/>
            <p:cNvSpPr txBox="1"/>
            <p:nvPr/>
          </p:nvSpPr>
          <p:spPr>
            <a:xfrm>
              <a:off x="1997851" y="3009669"/>
              <a:ext cx="543984" cy="307682"/>
            </a:xfrm>
            <a:prstGeom prst="rect">
              <a:avLst/>
            </a:prstGeom>
            <a:noFill/>
          </p:spPr>
          <p:txBody>
            <a:bodyPr vert="horz" wrap="none" rtlCol="0">
              <a:spAutoFit/>
            </a:bodyPr>
            <a:lstStyle/>
            <a:p>
              <a:pPr algn="ctr"/>
              <a:r>
                <a:rPr lang="zh-CN" altLang="en-US" sz="1400" dirty="0">
                  <a:solidFill>
                    <a:schemeClr val="bg1"/>
                  </a:solidFill>
                  <a:latin typeface="+mj-ea"/>
                  <a:ea typeface="+mj-ea"/>
                </a:rPr>
                <a:t>目标</a:t>
              </a:r>
            </a:p>
          </p:txBody>
        </p:sp>
      </p:grpSp>
      <p:grpSp>
        <p:nvGrpSpPr>
          <p:cNvPr id="25" name="组合 24"/>
          <p:cNvGrpSpPr/>
          <p:nvPr/>
        </p:nvGrpSpPr>
        <p:grpSpPr>
          <a:xfrm>
            <a:off x="4285838" y="1277888"/>
            <a:ext cx="984191" cy="1100373"/>
            <a:chOff x="4572000" y="1164069"/>
            <a:chExt cx="984937" cy="1100373"/>
          </a:xfrm>
          <a:solidFill>
            <a:srgbClr val="DEA900"/>
          </a:solidFill>
        </p:grpSpPr>
        <p:sp>
          <p:nvSpPr>
            <p:cNvPr id="26" name="矩形 2"/>
            <p:cNvSpPr/>
            <p:nvPr/>
          </p:nvSpPr>
          <p:spPr>
            <a:xfrm>
              <a:off x="4572000" y="1164069"/>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j-ea"/>
                <a:ea typeface="+mj-ea"/>
              </a:endParaRPr>
            </a:p>
          </p:txBody>
        </p:sp>
        <p:sp>
          <p:nvSpPr>
            <p:cNvPr id="27" name="Rectangle 13" descr="FD1DDF730CE4456e89755B07FE1653D0# #Rectangle 13"/>
            <p:cNvSpPr>
              <a:spLocks noChangeArrowheads="1"/>
            </p:cNvSpPr>
            <p:nvPr/>
          </p:nvSpPr>
          <p:spPr bwMode="auto">
            <a:xfrm>
              <a:off x="5109649" y="1457948"/>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699" dirty="0">
                  <a:solidFill>
                    <a:schemeClr val="bg1"/>
                  </a:solidFill>
                  <a:latin typeface="+mj-ea"/>
                  <a:ea typeface="+mj-ea"/>
                  <a:cs typeface="Arial" pitchFamily="34" charset="0"/>
                </a:rPr>
                <a:t>03</a:t>
              </a:r>
              <a:endParaRPr lang="en-US" altLang="zh-CN" sz="4399" dirty="0">
                <a:solidFill>
                  <a:schemeClr val="bg1"/>
                </a:solidFill>
                <a:latin typeface="+mj-ea"/>
                <a:ea typeface="+mj-ea"/>
                <a:cs typeface="Arial" pitchFamily="34" charset="0"/>
              </a:endParaRPr>
            </a:p>
          </p:txBody>
        </p:sp>
        <p:sp>
          <p:nvSpPr>
            <p:cNvPr id="28" name="TextBox 27"/>
            <p:cNvSpPr txBox="1"/>
            <p:nvPr/>
          </p:nvSpPr>
          <p:spPr>
            <a:xfrm>
              <a:off x="4576038" y="1240929"/>
              <a:ext cx="543984" cy="307682"/>
            </a:xfrm>
            <a:prstGeom prst="rect">
              <a:avLst/>
            </a:prstGeom>
            <a:noFill/>
          </p:spPr>
          <p:txBody>
            <a:bodyPr vert="horz" wrap="none" rtlCol="0">
              <a:spAutoFit/>
            </a:bodyPr>
            <a:lstStyle/>
            <a:p>
              <a:pPr algn="ctr"/>
              <a:r>
                <a:rPr lang="zh-CN" altLang="en-US" sz="1400" dirty="0">
                  <a:solidFill>
                    <a:schemeClr val="bg1"/>
                  </a:solidFill>
                  <a:latin typeface="+mj-ea"/>
                  <a:ea typeface="+mj-ea"/>
                </a:rPr>
                <a:t>目标</a:t>
              </a:r>
            </a:p>
          </p:txBody>
        </p:sp>
      </p:grpSp>
      <p:grpSp>
        <p:nvGrpSpPr>
          <p:cNvPr id="29" name="组合 28"/>
          <p:cNvGrpSpPr/>
          <p:nvPr/>
        </p:nvGrpSpPr>
        <p:grpSpPr>
          <a:xfrm>
            <a:off x="5338036" y="1277888"/>
            <a:ext cx="2016588" cy="984937"/>
            <a:chOff x="2553885" y="1279283"/>
            <a:chExt cx="2018115" cy="984937"/>
          </a:xfrm>
        </p:grpSpPr>
        <p:sp>
          <p:nvSpPr>
            <p:cNvPr id="30" name="矩形 29"/>
            <p:cNvSpPr/>
            <p:nvPr/>
          </p:nvSpPr>
          <p:spPr>
            <a:xfrm>
              <a:off x="2553885" y="1279283"/>
              <a:ext cx="2018115" cy="984937"/>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j-ea"/>
                <a:ea typeface="+mj-ea"/>
              </a:endParaRPr>
            </a:p>
          </p:txBody>
        </p:sp>
        <p:sp>
          <p:nvSpPr>
            <p:cNvPr id="31"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2" name="Rectangle 13" descr="FD1DDF730CE4456e89755B07FE1653D0# #Rectangle 13"/>
            <p:cNvSpPr>
              <a:spLocks noChangeArrowheads="1"/>
            </p:cNvSpPr>
            <p:nvPr/>
          </p:nvSpPr>
          <p:spPr bwMode="auto">
            <a:xfrm>
              <a:off x="2679894" y="1678386"/>
              <a:ext cx="1737861" cy="3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此处添加目标扼要说明，</a:t>
              </a:r>
              <a:endParaRPr lang="en-US" altLang="zh-CN" sz="800" dirty="0">
                <a:solidFill>
                  <a:schemeClr val="bg1">
                    <a:lumMod val="50000"/>
                  </a:schemeClr>
                </a:solidFill>
                <a:latin typeface="微软雅黑" pitchFamily="34" charset="-122"/>
                <a:ea typeface="微软雅黑" pitchFamily="34" charset="-122"/>
              </a:endParaRPr>
            </a:p>
            <a:p>
              <a:pPr algn="just"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p:txBody>
        </p:sp>
      </p:grpSp>
      <p:sp>
        <p:nvSpPr>
          <p:cNvPr id="33" name="椭圆 32"/>
          <p:cNvSpPr/>
          <p:nvPr/>
        </p:nvSpPr>
        <p:spPr>
          <a:xfrm>
            <a:off x="1673627" y="2605716"/>
            <a:ext cx="71946" cy="72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34" name="椭圆 33"/>
          <p:cNvSpPr/>
          <p:nvPr/>
        </p:nvSpPr>
        <p:spPr>
          <a:xfrm>
            <a:off x="2193993"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35" name="椭圆 34"/>
          <p:cNvSpPr/>
          <p:nvPr/>
        </p:nvSpPr>
        <p:spPr>
          <a:xfrm>
            <a:off x="3755088"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36" name="椭圆 35"/>
          <p:cNvSpPr/>
          <p:nvPr/>
        </p:nvSpPr>
        <p:spPr>
          <a:xfrm>
            <a:off x="5316182" y="2605716"/>
            <a:ext cx="71946" cy="72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sp>
        <p:nvSpPr>
          <p:cNvPr id="37" name="椭圆 36"/>
          <p:cNvSpPr/>
          <p:nvPr/>
        </p:nvSpPr>
        <p:spPr>
          <a:xfrm>
            <a:off x="6877277" y="2605716"/>
            <a:ext cx="71946"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latin typeface="+mj-ea"/>
              <a:ea typeface="+mj-ea"/>
            </a:endParaRPr>
          </a:p>
        </p:txBody>
      </p:sp>
      <p:grpSp>
        <p:nvGrpSpPr>
          <p:cNvPr id="38" name="组合 37"/>
          <p:cNvGrpSpPr/>
          <p:nvPr/>
        </p:nvGrpSpPr>
        <p:grpSpPr>
          <a:xfrm>
            <a:off x="2765957" y="3044950"/>
            <a:ext cx="2016588" cy="984937"/>
            <a:chOff x="2553885" y="1279283"/>
            <a:chExt cx="2018115" cy="984937"/>
          </a:xfrm>
        </p:grpSpPr>
        <p:sp>
          <p:nvSpPr>
            <p:cNvPr id="39" name="矩形 38"/>
            <p:cNvSpPr/>
            <p:nvPr/>
          </p:nvSpPr>
          <p:spPr>
            <a:xfrm>
              <a:off x="2553885" y="1279283"/>
              <a:ext cx="2018115" cy="984937"/>
            </a:xfrm>
            <a:prstGeom prst="rect">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j-ea"/>
                <a:ea typeface="+mj-ea"/>
              </a:endParaRPr>
            </a:p>
          </p:txBody>
        </p:sp>
        <p:sp>
          <p:nvSpPr>
            <p:cNvPr id="40"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41" name="Rectangle 13" descr="FD1DDF730CE4456e89755B07FE1653D0# #Rectangle 13"/>
            <p:cNvSpPr>
              <a:spLocks noChangeArrowheads="1"/>
            </p:cNvSpPr>
            <p:nvPr/>
          </p:nvSpPr>
          <p:spPr bwMode="auto">
            <a:xfrm>
              <a:off x="2679894" y="1678386"/>
              <a:ext cx="1737861" cy="3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此处添加目标扼要说明，</a:t>
              </a:r>
              <a:endParaRPr lang="en-US" altLang="zh-CN" sz="800" dirty="0">
                <a:solidFill>
                  <a:schemeClr val="bg1">
                    <a:lumMod val="50000"/>
                  </a:schemeClr>
                </a:solidFill>
                <a:latin typeface="微软雅黑" pitchFamily="34" charset="-122"/>
                <a:ea typeface="微软雅黑" pitchFamily="34" charset="-122"/>
              </a:endParaRPr>
            </a:p>
            <a:p>
              <a:pPr algn="just"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42" name="组合 41"/>
          <p:cNvGrpSpPr/>
          <p:nvPr/>
        </p:nvGrpSpPr>
        <p:grpSpPr>
          <a:xfrm>
            <a:off x="5344452" y="2929513"/>
            <a:ext cx="984191" cy="1100373"/>
            <a:chOff x="5631416" y="2815696"/>
            <a:chExt cx="984937" cy="1100373"/>
          </a:xfrm>
          <a:solidFill>
            <a:srgbClr val="DEA900"/>
          </a:solidFill>
        </p:grpSpPr>
        <p:sp>
          <p:nvSpPr>
            <p:cNvPr id="43" name="矩形 2"/>
            <p:cNvSpPr/>
            <p:nvPr/>
          </p:nvSpPr>
          <p:spPr>
            <a:xfrm flipV="1">
              <a:off x="5631416"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j-ea"/>
                <a:ea typeface="+mj-ea"/>
              </a:endParaRPr>
            </a:p>
          </p:txBody>
        </p:sp>
        <p:sp>
          <p:nvSpPr>
            <p:cNvPr id="44" name="Rectangle 13" descr="FD1DDF730CE4456e89755B07FE1653D0# #Rectangle 13"/>
            <p:cNvSpPr>
              <a:spLocks noChangeArrowheads="1"/>
            </p:cNvSpPr>
            <p:nvPr/>
          </p:nvSpPr>
          <p:spPr bwMode="auto">
            <a:xfrm>
              <a:off x="6169065" y="3226688"/>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2699" dirty="0">
                  <a:solidFill>
                    <a:schemeClr val="bg1"/>
                  </a:solidFill>
                  <a:latin typeface="+mj-ea"/>
                  <a:ea typeface="+mj-ea"/>
                  <a:cs typeface="Arial" pitchFamily="34" charset="0"/>
                </a:rPr>
                <a:t>04</a:t>
              </a:r>
              <a:endParaRPr lang="en-US" altLang="zh-CN" sz="4399" dirty="0">
                <a:solidFill>
                  <a:schemeClr val="bg1"/>
                </a:solidFill>
                <a:latin typeface="+mj-ea"/>
                <a:ea typeface="+mj-ea"/>
                <a:cs typeface="Arial" pitchFamily="34" charset="0"/>
              </a:endParaRPr>
            </a:p>
          </p:txBody>
        </p:sp>
        <p:sp>
          <p:nvSpPr>
            <p:cNvPr id="45" name="TextBox 44"/>
            <p:cNvSpPr txBox="1"/>
            <p:nvPr/>
          </p:nvSpPr>
          <p:spPr>
            <a:xfrm>
              <a:off x="5635454" y="3009669"/>
              <a:ext cx="543984" cy="307682"/>
            </a:xfrm>
            <a:prstGeom prst="rect">
              <a:avLst/>
            </a:prstGeom>
            <a:noFill/>
          </p:spPr>
          <p:txBody>
            <a:bodyPr vert="horz" wrap="none" rtlCol="0">
              <a:spAutoFit/>
            </a:bodyPr>
            <a:lstStyle/>
            <a:p>
              <a:pPr algn="ctr"/>
              <a:r>
                <a:rPr lang="zh-CN" altLang="en-US" sz="1400" dirty="0">
                  <a:solidFill>
                    <a:schemeClr val="bg1"/>
                  </a:solidFill>
                  <a:latin typeface="+mj-ea"/>
                  <a:ea typeface="+mj-ea"/>
                </a:rPr>
                <a:t>目标</a:t>
              </a:r>
            </a:p>
          </p:txBody>
        </p:sp>
      </p:grpSp>
      <p:grpSp>
        <p:nvGrpSpPr>
          <p:cNvPr id="46" name="组合 45"/>
          <p:cNvGrpSpPr/>
          <p:nvPr/>
        </p:nvGrpSpPr>
        <p:grpSpPr>
          <a:xfrm>
            <a:off x="6400808" y="3044950"/>
            <a:ext cx="2016588" cy="984937"/>
            <a:chOff x="2553885" y="1279283"/>
            <a:chExt cx="2018115" cy="984937"/>
          </a:xfrm>
        </p:grpSpPr>
        <p:sp>
          <p:nvSpPr>
            <p:cNvPr id="47" name="矩形 46"/>
            <p:cNvSpPr/>
            <p:nvPr/>
          </p:nvSpPr>
          <p:spPr>
            <a:xfrm>
              <a:off x="2553885" y="1279283"/>
              <a:ext cx="2018115" cy="984937"/>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mj-ea"/>
                <a:ea typeface="+mj-ea"/>
              </a:endParaRPr>
            </a:p>
          </p:txBody>
        </p:sp>
        <p:sp>
          <p:nvSpPr>
            <p:cNvPr id="48" name="Rectangle 13" descr="FD1DDF730CE4456e89755B07FE1653D0# #Rectangle 13"/>
            <p:cNvSpPr>
              <a:spLocks noChangeArrowheads="1"/>
            </p:cNvSpPr>
            <p:nvPr/>
          </p:nvSpPr>
          <p:spPr bwMode="auto">
            <a:xfrm>
              <a:off x="2679896" y="1356143"/>
              <a:ext cx="1460088" cy="276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49" name="Rectangle 13" descr="FD1DDF730CE4456e89755B07FE1653D0# #Rectangle 13"/>
            <p:cNvSpPr>
              <a:spLocks noChangeArrowheads="1"/>
            </p:cNvSpPr>
            <p:nvPr/>
          </p:nvSpPr>
          <p:spPr bwMode="auto">
            <a:xfrm>
              <a:off x="2679894" y="1678386"/>
              <a:ext cx="1737861" cy="3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此处添加目标扼要说明，</a:t>
              </a:r>
              <a:endParaRPr lang="en-US" altLang="zh-CN" sz="800" dirty="0">
                <a:solidFill>
                  <a:schemeClr val="bg1">
                    <a:lumMod val="50000"/>
                  </a:schemeClr>
                </a:solidFill>
                <a:latin typeface="微软雅黑" pitchFamily="34" charset="-122"/>
                <a:ea typeface="微软雅黑" pitchFamily="34" charset="-122"/>
              </a:endParaRPr>
            </a:p>
            <a:p>
              <a:pPr algn="just"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194661921"/>
      </p:ext>
    </p:extLst>
  </p:cSld>
  <p:clrMapOvr>
    <a:masterClrMapping/>
  </p:clrMapOvr>
  <p:transition spd="slow" advClick="0" advTm="3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
                                        <p:tgtEl>
                                          <p:spTgt spid="3"/>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
                                        <p:tgtEl>
                                          <p:spTgt spid="4"/>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
                                        <p:tgtEl>
                                          <p:spTgt spid="33"/>
                                        </p:tgtEl>
                                      </p:cBhvr>
                                    </p:animEffect>
                                  </p:childTnLst>
                                </p:cTn>
                              </p:par>
                            </p:childTnLst>
                          </p:cTn>
                        </p:par>
                        <p:par>
                          <p:cTn id="20" fill="hold">
                            <p:stCondLst>
                              <p:cond delay="6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
                                        <p:tgtEl>
                                          <p:spTgt spid="34"/>
                                        </p:tgtEl>
                                      </p:cBhvr>
                                    </p:animEffect>
                                  </p:childTnLst>
                                </p:cTn>
                              </p:par>
                            </p:childTnLst>
                          </p:cTn>
                        </p:par>
                        <p:par>
                          <p:cTn id="24" fill="hold">
                            <p:stCondLst>
                              <p:cond delay="700"/>
                            </p:stCondLst>
                            <p:childTnLst>
                              <p:par>
                                <p:cTn id="25" presetID="10"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
                                        <p:tgtEl>
                                          <p:spTgt spid="5"/>
                                        </p:tgtEl>
                                      </p:cBhvr>
                                    </p:animEffect>
                                  </p:childTnLst>
                                </p:cTn>
                              </p:par>
                            </p:childTnLst>
                          </p:cTn>
                        </p:par>
                        <p:par>
                          <p:cTn id="28" fill="hold">
                            <p:stCondLst>
                              <p:cond delay="8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
                                        <p:tgtEl>
                                          <p:spTgt spid="6"/>
                                        </p:tgtEl>
                                      </p:cBhvr>
                                    </p:animEffect>
                                  </p:childTnLst>
                                </p:cTn>
                              </p:par>
                            </p:childTnLst>
                          </p:cTn>
                        </p:par>
                        <p:par>
                          <p:cTn id="32" fill="hold">
                            <p:stCondLst>
                              <p:cond delay="9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
                                        <p:tgtEl>
                                          <p:spTgt spid="35"/>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
                                        <p:tgtEl>
                                          <p:spTgt spid="7"/>
                                        </p:tgtEl>
                                      </p:cBhvr>
                                    </p:animEffect>
                                  </p:childTnLst>
                                </p:cTn>
                              </p:par>
                            </p:childTnLst>
                          </p:cTn>
                        </p:par>
                        <p:par>
                          <p:cTn id="40" fill="hold">
                            <p:stCondLst>
                              <p:cond delay="11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
                                        <p:tgtEl>
                                          <p:spTgt spid="8"/>
                                        </p:tgtEl>
                                      </p:cBhvr>
                                    </p:animEffect>
                                  </p:childTnLst>
                                </p:cTn>
                              </p:par>
                            </p:childTnLst>
                          </p:cTn>
                        </p:par>
                        <p:par>
                          <p:cTn id="44" fill="hold">
                            <p:stCondLst>
                              <p:cond delay="120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
                                        <p:tgtEl>
                                          <p:spTgt spid="36"/>
                                        </p:tgtEl>
                                      </p:cBhvr>
                                    </p:animEffect>
                                  </p:childTnLst>
                                </p:cTn>
                              </p:par>
                            </p:childTnLst>
                          </p:cTn>
                        </p:par>
                        <p:par>
                          <p:cTn id="48" fill="hold">
                            <p:stCondLst>
                              <p:cond delay="13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
                                        <p:tgtEl>
                                          <p:spTgt spid="9"/>
                                        </p:tgtEl>
                                      </p:cBhvr>
                                    </p:animEffect>
                                  </p:childTnLst>
                                </p:cTn>
                              </p:par>
                            </p:childTnLst>
                          </p:cTn>
                        </p:par>
                        <p:par>
                          <p:cTn id="52" fill="hold">
                            <p:stCondLst>
                              <p:cond delay="1400"/>
                            </p:stCondLst>
                            <p:childTnLst>
                              <p:par>
                                <p:cTn id="53" presetID="10"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
                                        <p:tgtEl>
                                          <p:spTgt spid="10"/>
                                        </p:tgtEl>
                                      </p:cBhvr>
                                    </p:animEffec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100"/>
                                        <p:tgtEl>
                                          <p:spTgt spid="37"/>
                                        </p:tgtEl>
                                      </p:cBhvr>
                                    </p:animEffect>
                                  </p:childTnLst>
                                </p:cTn>
                              </p:par>
                            </p:childTnLst>
                          </p:cTn>
                        </p:par>
                        <p:par>
                          <p:cTn id="60" fill="hold">
                            <p:stCondLst>
                              <p:cond delay="1600"/>
                            </p:stCondLst>
                            <p:childTnLst>
                              <p:par>
                                <p:cTn id="61" presetID="10" presetClass="entr" presetSubtype="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
                                        <p:tgtEl>
                                          <p:spTgt spid="11"/>
                                        </p:tgtEl>
                                      </p:cBhvr>
                                    </p:animEffect>
                                  </p:childTnLst>
                                </p:cTn>
                              </p:par>
                            </p:childTnLst>
                          </p:cTn>
                        </p:par>
                        <p:par>
                          <p:cTn id="64" fill="hold">
                            <p:stCondLst>
                              <p:cond delay="1700"/>
                            </p:stCondLst>
                            <p:childTnLst>
                              <p:par>
                                <p:cTn id="65" presetID="10"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
                                        <p:tgtEl>
                                          <p:spTgt spid="12"/>
                                        </p:tgtEl>
                                      </p:cBhvr>
                                    </p:animEffect>
                                  </p:childTnLst>
                                </p:cTn>
                              </p:par>
                            </p:childTnLst>
                          </p:cTn>
                        </p:par>
                        <p:par>
                          <p:cTn id="68" fill="hold">
                            <p:stCondLst>
                              <p:cond delay="1800"/>
                            </p:stCondLst>
                            <p:childTnLst>
                              <p:par>
                                <p:cTn id="69" presetID="42" presetClass="entr" presetSubtype="0"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2800"/>
                            </p:stCondLst>
                            <p:childTnLst>
                              <p:par>
                                <p:cTn id="75" presetID="22" presetClass="entr" presetSubtype="8"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left)">
                                      <p:cBhvr>
                                        <p:cTn id="77" dur="500"/>
                                        <p:tgtEl>
                                          <p:spTgt spid="17"/>
                                        </p:tgtEl>
                                      </p:cBhvr>
                                    </p:animEffect>
                                  </p:childTnLst>
                                </p:cTn>
                              </p:par>
                            </p:childTnLst>
                          </p:cTn>
                        </p:par>
                        <p:par>
                          <p:cTn id="78" fill="hold">
                            <p:stCondLst>
                              <p:cond delay="3300"/>
                            </p:stCondLst>
                            <p:childTnLst>
                              <p:par>
                                <p:cTn id="79" presetID="47" presetClass="entr" presetSubtype="0" fill="hold"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1000"/>
                                        <p:tgtEl>
                                          <p:spTgt spid="21"/>
                                        </p:tgtEl>
                                      </p:cBhvr>
                                    </p:animEffect>
                                    <p:anim calcmode="lin" valueType="num">
                                      <p:cBhvr>
                                        <p:cTn id="82" dur="1000" fill="hold"/>
                                        <p:tgtEl>
                                          <p:spTgt spid="21"/>
                                        </p:tgtEl>
                                        <p:attrNameLst>
                                          <p:attrName>ppt_x</p:attrName>
                                        </p:attrNameLst>
                                      </p:cBhvr>
                                      <p:tavLst>
                                        <p:tav tm="0">
                                          <p:val>
                                            <p:strVal val="#ppt_x"/>
                                          </p:val>
                                        </p:tav>
                                        <p:tav tm="100000">
                                          <p:val>
                                            <p:strVal val="#ppt_x"/>
                                          </p:val>
                                        </p:tav>
                                      </p:tavLst>
                                    </p:anim>
                                    <p:anim calcmode="lin" valueType="num">
                                      <p:cBhvr>
                                        <p:cTn id="83" dur="1000" fill="hold"/>
                                        <p:tgtEl>
                                          <p:spTgt spid="21"/>
                                        </p:tgtEl>
                                        <p:attrNameLst>
                                          <p:attrName>ppt_y</p:attrName>
                                        </p:attrNameLst>
                                      </p:cBhvr>
                                      <p:tavLst>
                                        <p:tav tm="0">
                                          <p:val>
                                            <p:strVal val="#ppt_y-.1"/>
                                          </p:val>
                                        </p:tav>
                                        <p:tav tm="100000">
                                          <p:val>
                                            <p:strVal val="#ppt_y"/>
                                          </p:val>
                                        </p:tav>
                                      </p:tavLst>
                                    </p:anim>
                                  </p:childTnLst>
                                </p:cTn>
                              </p:par>
                            </p:childTnLst>
                          </p:cTn>
                        </p:par>
                        <p:par>
                          <p:cTn id="84" fill="hold">
                            <p:stCondLst>
                              <p:cond delay="4300"/>
                            </p:stCondLst>
                            <p:childTnLst>
                              <p:par>
                                <p:cTn id="85" presetID="22" presetClass="entr" presetSubtype="8" fill="hold"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wipe(left)">
                                      <p:cBhvr>
                                        <p:cTn id="87" dur="500"/>
                                        <p:tgtEl>
                                          <p:spTgt spid="38"/>
                                        </p:tgtEl>
                                      </p:cBhvr>
                                    </p:animEffect>
                                  </p:childTnLst>
                                </p:cTn>
                              </p:par>
                            </p:childTnLst>
                          </p:cTn>
                        </p:par>
                        <p:par>
                          <p:cTn id="88" fill="hold">
                            <p:stCondLst>
                              <p:cond delay="4800"/>
                            </p:stCondLst>
                            <p:childTnLst>
                              <p:par>
                                <p:cTn id="89" presetID="42" presetClass="entr" presetSubtype="0" fill="hold"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1000"/>
                                        <p:tgtEl>
                                          <p:spTgt spid="25"/>
                                        </p:tgtEl>
                                      </p:cBhvr>
                                    </p:animEffect>
                                    <p:anim calcmode="lin" valueType="num">
                                      <p:cBhvr>
                                        <p:cTn id="92" dur="1000" fill="hold"/>
                                        <p:tgtEl>
                                          <p:spTgt spid="25"/>
                                        </p:tgtEl>
                                        <p:attrNameLst>
                                          <p:attrName>ppt_x</p:attrName>
                                        </p:attrNameLst>
                                      </p:cBhvr>
                                      <p:tavLst>
                                        <p:tav tm="0">
                                          <p:val>
                                            <p:strVal val="#ppt_x"/>
                                          </p:val>
                                        </p:tav>
                                        <p:tav tm="100000">
                                          <p:val>
                                            <p:strVal val="#ppt_x"/>
                                          </p:val>
                                        </p:tav>
                                      </p:tavLst>
                                    </p:anim>
                                    <p:anim calcmode="lin" valueType="num">
                                      <p:cBhvr>
                                        <p:cTn id="93" dur="100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5800"/>
                            </p:stCondLst>
                            <p:childTnLst>
                              <p:par>
                                <p:cTn id="95" presetID="22" presetClass="entr" presetSubtype="8"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left)">
                                      <p:cBhvr>
                                        <p:cTn id="97" dur="500"/>
                                        <p:tgtEl>
                                          <p:spTgt spid="29"/>
                                        </p:tgtEl>
                                      </p:cBhvr>
                                    </p:animEffect>
                                  </p:childTnLst>
                                </p:cTn>
                              </p:par>
                            </p:childTnLst>
                          </p:cTn>
                        </p:par>
                        <p:par>
                          <p:cTn id="98" fill="hold">
                            <p:stCondLst>
                              <p:cond delay="6300"/>
                            </p:stCondLst>
                            <p:childTnLst>
                              <p:par>
                                <p:cTn id="99" presetID="47" presetClass="entr" presetSubtype="0" fill="hold"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1000"/>
                                        <p:tgtEl>
                                          <p:spTgt spid="42"/>
                                        </p:tgtEl>
                                      </p:cBhvr>
                                    </p:animEffect>
                                    <p:anim calcmode="lin" valueType="num">
                                      <p:cBhvr>
                                        <p:cTn id="102" dur="1000" fill="hold"/>
                                        <p:tgtEl>
                                          <p:spTgt spid="42"/>
                                        </p:tgtEl>
                                        <p:attrNameLst>
                                          <p:attrName>ppt_x</p:attrName>
                                        </p:attrNameLst>
                                      </p:cBhvr>
                                      <p:tavLst>
                                        <p:tav tm="0">
                                          <p:val>
                                            <p:strVal val="#ppt_x"/>
                                          </p:val>
                                        </p:tav>
                                        <p:tav tm="100000">
                                          <p:val>
                                            <p:strVal val="#ppt_x"/>
                                          </p:val>
                                        </p:tav>
                                      </p:tavLst>
                                    </p:anim>
                                    <p:anim calcmode="lin" valueType="num">
                                      <p:cBhvr>
                                        <p:cTn id="103" dur="1000" fill="hold"/>
                                        <p:tgtEl>
                                          <p:spTgt spid="42"/>
                                        </p:tgtEl>
                                        <p:attrNameLst>
                                          <p:attrName>ppt_y</p:attrName>
                                        </p:attrNameLst>
                                      </p:cBhvr>
                                      <p:tavLst>
                                        <p:tav tm="0">
                                          <p:val>
                                            <p:strVal val="#ppt_y-.1"/>
                                          </p:val>
                                        </p:tav>
                                        <p:tav tm="100000">
                                          <p:val>
                                            <p:strVal val="#ppt_y"/>
                                          </p:val>
                                        </p:tav>
                                      </p:tavLst>
                                    </p:anim>
                                  </p:childTnLst>
                                </p:cTn>
                              </p:par>
                            </p:childTnLst>
                          </p:cTn>
                        </p:par>
                        <p:par>
                          <p:cTn id="104" fill="hold">
                            <p:stCondLst>
                              <p:cond delay="7300"/>
                            </p:stCondLst>
                            <p:childTnLst>
                              <p:par>
                                <p:cTn id="105" presetID="22" presetClass="entr" presetSubtype="8" fill="hold" nodeType="after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wipe(left)">
                                      <p:cBhvr>
                                        <p:cTn id="10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33" grpId="0" animBg="1"/>
      <p:bldP spid="34" grpId="0" animBg="1"/>
      <p:bldP spid="35" grpId="0" animBg="1"/>
      <p:bldP spid="36"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3462097" y="1637202"/>
            <a:ext cx="2198879" cy="2196811"/>
            <a:chOff x="0" y="0"/>
            <a:chExt cx="6753151" cy="6746917"/>
          </a:xfrm>
          <a:effectLst/>
        </p:grpSpPr>
        <p:sp>
          <p:nvSpPr>
            <p:cNvPr id="33794" name="AutoShape 2"/>
            <p:cNvSpPr>
              <a:spLocks/>
            </p:cNvSpPr>
            <p:nvPr/>
          </p:nvSpPr>
          <p:spPr bwMode="auto">
            <a:xfrm>
              <a:off x="0" y="0"/>
              <a:ext cx="6753151" cy="6746917"/>
            </a:xfrm>
            <a:custGeom>
              <a:avLst/>
              <a:gdLst>
                <a:gd name="T0" fmla="*/ 3376405 w 19777"/>
                <a:gd name="T1" fmla="*/ 3680572 h 19739"/>
                <a:gd name="T2" fmla="*/ 3376405 w 19777"/>
                <a:gd name="T3" fmla="*/ 3680572 h 19739"/>
                <a:gd name="T4" fmla="*/ 3376405 w 19777"/>
                <a:gd name="T5" fmla="*/ 3680572 h 19739"/>
                <a:gd name="T6" fmla="*/ 3376405 w 19777"/>
                <a:gd name="T7" fmla="*/ 3680572 h 197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77" h="19739">
                  <a:moveTo>
                    <a:pt x="17933" y="-1"/>
                  </a:moveTo>
                  <a:lnTo>
                    <a:pt x="15856" y="2079"/>
                  </a:lnTo>
                  <a:cubicBezTo>
                    <a:pt x="11992" y="-899"/>
                    <a:pt x="6427" y="-621"/>
                    <a:pt x="2885" y="2921"/>
                  </a:cubicBezTo>
                  <a:cubicBezTo>
                    <a:pt x="-962" y="6768"/>
                    <a:pt x="-962" y="13006"/>
                    <a:pt x="2885" y="16853"/>
                  </a:cubicBezTo>
                  <a:cubicBezTo>
                    <a:pt x="6733" y="20700"/>
                    <a:pt x="12971" y="20701"/>
                    <a:pt x="16819" y="16853"/>
                  </a:cubicBezTo>
                  <a:cubicBezTo>
                    <a:pt x="20348" y="13324"/>
                    <a:pt x="20637" y="7786"/>
                    <a:pt x="17693" y="3924"/>
                  </a:cubicBezTo>
                  <a:lnTo>
                    <a:pt x="19777" y="1836"/>
                  </a:lnTo>
                  <a:lnTo>
                    <a:pt x="19694" y="76"/>
                  </a:lnTo>
                  <a:lnTo>
                    <a:pt x="17933" y="-1"/>
                  </a:lnTo>
                  <a:close/>
                </a:path>
              </a:pathLst>
            </a:custGeom>
            <a:solidFill>
              <a:schemeClr val="accent6"/>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14886" tIns="14886" rIns="14886" bIns="14886"/>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795" name="AutoShape 3"/>
            <p:cNvSpPr>
              <a:spLocks/>
            </p:cNvSpPr>
            <p:nvPr/>
          </p:nvSpPr>
          <p:spPr bwMode="auto">
            <a:xfrm>
              <a:off x="244472" y="255591"/>
              <a:ext cx="6251505" cy="6251614"/>
            </a:xfrm>
            <a:custGeom>
              <a:avLst/>
              <a:gdLst>
                <a:gd name="T0" fmla="*/ 3125594 w 19679"/>
                <a:gd name="T1" fmla="*/ 3430938 h 19679"/>
                <a:gd name="T2" fmla="*/ 3125594 w 19679"/>
                <a:gd name="T3" fmla="*/ 3430938 h 19679"/>
                <a:gd name="T4" fmla="*/ 3125594 w 19679"/>
                <a:gd name="T5" fmla="*/ 3430938 h 19679"/>
                <a:gd name="T6" fmla="*/ 3125594 w 19679"/>
                <a:gd name="T7" fmla="*/ 34309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796" name="Line 4"/>
            <p:cNvSpPr>
              <a:spLocks noChangeShapeType="1"/>
            </p:cNvSpPr>
            <p:nvPr/>
          </p:nvSpPr>
          <p:spPr bwMode="auto">
            <a:xfrm flipH="1">
              <a:off x="5526027" y="346077"/>
              <a:ext cx="871527" cy="871543"/>
            </a:xfrm>
            <a:prstGeom prst="line">
              <a:avLst/>
            </a:prstGeom>
            <a:noFill/>
            <a:ln w="63500" cap="flat" cmpd="sng">
              <a:solidFill>
                <a:schemeClr val="bg1"/>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48867">
                <a:defRPr/>
              </a:pPr>
              <a:endParaRPr lang="es-ES" sz="39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5"/>
          <p:cNvGrpSpPr>
            <a:grpSpLocks/>
          </p:cNvGrpSpPr>
          <p:nvPr/>
        </p:nvGrpSpPr>
        <p:grpSpPr bwMode="auto">
          <a:xfrm>
            <a:off x="3631641" y="1811396"/>
            <a:ext cx="2476970" cy="1853074"/>
            <a:chOff x="-1" y="0"/>
            <a:chExt cx="7608239" cy="5691704"/>
          </a:xfrm>
          <a:effectLst/>
        </p:grpSpPr>
        <p:sp>
          <p:nvSpPr>
            <p:cNvPr id="33798" name="AutoShape 6"/>
            <p:cNvSpPr>
              <a:spLocks/>
            </p:cNvSpPr>
            <p:nvPr/>
          </p:nvSpPr>
          <p:spPr bwMode="auto">
            <a:xfrm>
              <a:off x="-1" y="0"/>
              <a:ext cx="7608239" cy="5691704"/>
            </a:xfrm>
            <a:custGeom>
              <a:avLst/>
              <a:gdLst>
                <a:gd name="T0" fmla="*/ 3804119 w 20840"/>
                <a:gd name="T1" fmla="*/ 2845714 h 20595"/>
                <a:gd name="T2" fmla="*/ 3804119 w 20840"/>
                <a:gd name="T3" fmla="*/ 2845714 h 20595"/>
                <a:gd name="T4" fmla="*/ 3804119 w 20840"/>
                <a:gd name="T5" fmla="*/ 2845714 h 20595"/>
                <a:gd name="T6" fmla="*/ 3804119 w 20840"/>
                <a:gd name="T7" fmla="*/ 2845714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40" h="20595">
                  <a:moveTo>
                    <a:pt x="7788" y="0"/>
                  </a:moveTo>
                  <a:cubicBezTo>
                    <a:pt x="5795" y="0"/>
                    <a:pt x="3802" y="1004"/>
                    <a:pt x="2281" y="3015"/>
                  </a:cubicBezTo>
                  <a:cubicBezTo>
                    <a:pt x="-760" y="7037"/>
                    <a:pt x="-760" y="13557"/>
                    <a:pt x="2281" y="17578"/>
                  </a:cubicBezTo>
                  <a:cubicBezTo>
                    <a:pt x="5322" y="21600"/>
                    <a:pt x="10254" y="21599"/>
                    <a:pt x="13295" y="17578"/>
                  </a:cubicBezTo>
                  <a:cubicBezTo>
                    <a:pt x="14526" y="15951"/>
                    <a:pt x="15257" y="13915"/>
                    <a:pt x="15492" y="11801"/>
                  </a:cubicBezTo>
                  <a:lnTo>
                    <a:pt x="19726" y="11801"/>
                  </a:lnTo>
                  <a:lnTo>
                    <a:pt x="20839" y="10192"/>
                  </a:lnTo>
                  <a:lnTo>
                    <a:pt x="19726" y="8584"/>
                  </a:lnTo>
                  <a:lnTo>
                    <a:pt x="15466" y="8584"/>
                  </a:lnTo>
                  <a:cubicBezTo>
                    <a:pt x="15207" y="6545"/>
                    <a:pt x="14485" y="4589"/>
                    <a:pt x="13295" y="3015"/>
                  </a:cubicBezTo>
                  <a:cubicBezTo>
                    <a:pt x="11774" y="1004"/>
                    <a:pt x="9781" y="0"/>
                    <a:pt x="7788" y="0"/>
                  </a:cubicBezTo>
                  <a:close/>
                </a:path>
              </a:pathLst>
            </a:custGeom>
            <a:solidFill>
              <a:schemeClr val="accent5"/>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14886" tIns="14886" rIns="14886" bIns="14886"/>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799" name="AutoShape 7"/>
            <p:cNvSpPr>
              <a:spLocks/>
            </p:cNvSpPr>
            <p:nvPr/>
          </p:nvSpPr>
          <p:spPr bwMode="auto">
            <a:xfrm>
              <a:off x="201637" y="222270"/>
              <a:ext cx="5258449" cy="5258278"/>
            </a:xfrm>
            <a:custGeom>
              <a:avLst/>
              <a:gdLst>
                <a:gd name="T0" fmla="*/ 2629091 w 19679"/>
                <a:gd name="T1" fmla="*/ 2885787 h 19679"/>
                <a:gd name="T2" fmla="*/ 2629091 w 19679"/>
                <a:gd name="T3" fmla="*/ 2885787 h 19679"/>
                <a:gd name="T4" fmla="*/ 2629091 w 19679"/>
                <a:gd name="T5" fmla="*/ 2885787 h 19679"/>
                <a:gd name="T6" fmla="*/ 2629091 w 19679"/>
                <a:gd name="T7" fmla="*/ 28857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800" name="Line 8"/>
            <p:cNvSpPr>
              <a:spLocks noChangeShapeType="1"/>
            </p:cNvSpPr>
            <p:nvPr/>
          </p:nvSpPr>
          <p:spPr bwMode="auto">
            <a:xfrm flipH="1" flipV="1">
              <a:off x="5418806" y="2806955"/>
              <a:ext cx="1595634" cy="0"/>
            </a:xfrm>
            <a:prstGeom prst="line">
              <a:avLst/>
            </a:prstGeom>
            <a:noFill/>
            <a:ln w="63500" cap="flat" cmpd="sng">
              <a:solidFill>
                <a:schemeClr val="bg1"/>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48867">
                <a:defRPr/>
              </a:pPr>
              <a:endParaRPr lang="es-ES" sz="39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9"/>
          <p:cNvGrpSpPr>
            <a:grpSpLocks/>
          </p:cNvGrpSpPr>
          <p:nvPr/>
        </p:nvGrpSpPr>
        <p:grpSpPr bwMode="auto">
          <a:xfrm>
            <a:off x="3781024" y="1960780"/>
            <a:ext cx="1876336" cy="1955421"/>
            <a:chOff x="0" y="0"/>
            <a:chExt cx="5763342" cy="6005116"/>
          </a:xfrm>
          <a:effectLst/>
        </p:grpSpPr>
        <p:sp>
          <p:nvSpPr>
            <p:cNvPr id="33802" name="AutoShape 10"/>
            <p:cNvSpPr>
              <a:spLocks/>
            </p:cNvSpPr>
            <p:nvPr/>
          </p:nvSpPr>
          <p:spPr bwMode="auto">
            <a:xfrm>
              <a:off x="0" y="0"/>
              <a:ext cx="5763342" cy="6005116"/>
            </a:xfrm>
            <a:custGeom>
              <a:avLst/>
              <a:gdLst>
                <a:gd name="T0" fmla="*/ 2881532 w 20761"/>
                <a:gd name="T1" fmla="*/ 3002558 h 21600"/>
                <a:gd name="T2" fmla="*/ 2881532 w 20761"/>
                <a:gd name="T3" fmla="*/ 3002558 h 21600"/>
                <a:gd name="T4" fmla="*/ 2881532 w 20761"/>
                <a:gd name="T5" fmla="*/ 3002558 h 21600"/>
                <a:gd name="T6" fmla="*/ 2881532 w 20761"/>
                <a:gd name="T7" fmla="*/ 30025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61" h="21600">
                  <a:moveTo>
                    <a:pt x="8590" y="0"/>
                  </a:moveTo>
                  <a:cubicBezTo>
                    <a:pt x="6391" y="0"/>
                    <a:pt x="4192" y="837"/>
                    <a:pt x="2515" y="2513"/>
                  </a:cubicBezTo>
                  <a:cubicBezTo>
                    <a:pt x="-839" y="5866"/>
                    <a:pt x="-839" y="11302"/>
                    <a:pt x="2515" y="14655"/>
                  </a:cubicBezTo>
                  <a:cubicBezTo>
                    <a:pt x="5245" y="17383"/>
                    <a:pt x="9356" y="17890"/>
                    <a:pt x="12600" y="16178"/>
                  </a:cubicBezTo>
                  <a:lnTo>
                    <a:pt x="18602" y="21600"/>
                  </a:lnTo>
                  <a:lnTo>
                    <a:pt x="20761" y="21395"/>
                  </a:lnTo>
                  <a:lnTo>
                    <a:pt x="20750" y="19230"/>
                  </a:lnTo>
                  <a:lnTo>
                    <a:pt x="15123" y="14145"/>
                  </a:lnTo>
                  <a:cubicBezTo>
                    <a:pt x="18003" y="10772"/>
                    <a:pt x="17854" y="5703"/>
                    <a:pt x="14663" y="2513"/>
                  </a:cubicBezTo>
                  <a:cubicBezTo>
                    <a:pt x="12986" y="837"/>
                    <a:pt x="10788" y="0"/>
                    <a:pt x="8590" y="0"/>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14886" tIns="14886" rIns="14886" bIns="14886"/>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803" name="AutoShape 11"/>
            <p:cNvSpPr>
              <a:spLocks/>
            </p:cNvSpPr>
            <p:nvPr/>
          </p:nvSpPr>
          <p:spPr bwMode="auto">
            <a:xfrm>
              <a:off x="180998" y="225410"/>
              <a:ext cx="4382045" cy="4382798"/>
            </a:xfrm>
            <a:custGeom>
              <a:avLst/>
              <a:gdLst>
                <a:gd name="T0" fmla="*/ 2190911 w 19679"/>
                <a:gd name="T1" fmla="*/ 2405316 h 19679"/>
                <a:gd name="T2" fmla="*/ 2190911 w 19679"/>
                <a:gd name="T3" fmla="*/ 2405316 h 19679"/>
                <a:gd name="T4" fmla="*/ 2190911 w 19679"/>
                <a:gd name="T5" fmla="*/ 2405316 h 19679"/>
                <a:gd name="T6" fmla="*/ 2190911 w 19679"/>
                <a:gd name="T7" fmla="*/ 24053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804" name="Line 12"/>
            <p:cNvSpPr>
              <a:spLocks noChangeShapeType="1"/>
            </p:cNvSpPr>
            <p:nvPr/>
          </p:nvSpPr>
          <p:spPr bwMode="auto">
            <a:xfrm flipH="1" flipV="1">
              <a:off x="3735852" y="4101829"/>
              <a:ext cx="1579760" cy="1406432"/>
            </a:xfrm>
            <a:prstGeom prst="line">
              <a:avLst/>
            </a:prstGeom>
            <a:noFill/>
            <a:ln w="63500" cap="flat" cmpd="sng">
              <a:solidFill>
                <a:schemeClr val="bg1"/>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48867">
                <a:defRPr/>
              </a:pPr>
              <a:endParaRPr lang="es-ES" sz="39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13"/>
          <p:cNvGrpSpPr>
            <a:grpSpLocks/>
          </p:cNvGrpSpPr>
          <p:nvPr/>
        </p:nvGrpSpPr>
        <p:grpSpPr bwMode="auto">
          <a:xfrm>
            <a:off x="3472953" y="2110162"/>
            <a:ext cx="1745561" cy="1805004"/>
            <a:chOff x="0" y="0"/>
            <a:chExt cx="5362063" cy="5542360"/>
          </a:xfrm>
          <a:effectLst/>
        </p:grpSpPr>
        <p:sp>
          <p:nvSpPr>
            <p:cNvPr id="33806" name="AutoShape 14"/>
            <p:cNvSpPr>
              <a:spLocks/>
            </p:cNvSpPr>
            <p:nvPr/>
          </p:nvSpPr>
          <p:spPr bwMode="auto">
            <a:xfrm>
              <a:off x="0" y="0"/>
              <a:ext cx="5362063" cy="5542360"/>
            </a:xfrm>
            <a:custGeom>
              <a:avLst/>
              <a:gdLst>
                <a:gd name="T0" fmla="*/ 2680903 w 20853"/>
                <a:gd name="T1" fmla="*/ 2771180 h 21600"/>
                <a:gd name="T2" fmla="*/ 2680903 w 20853"/>
                <a:gd name="T3" fmla="*/ 2771180 h 21600"/>
                <a:gd name="T4" fmla="*/ 2680903 w 20853"/>
                <a:gd name="T5" fmla="*/ 2771180 h 21600"/>
                <a:gd name="T6" fmla="*/ 2680903 w 20853"/>
                <a:gd name="T7" fmla="*/ 27711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3" h="21600">
                  <a:moveTo>
                    <a:pt x="13197" y="0"/>
                  </a:moveTo>
                  <a:cubicBezTo>
                    <a:pt x="11238" y="0"/>
                    <a:pt x="9279" y="749"/>
                    <a:pt x="7784" y="2248"/>
                  </a:cubicBezTo>
                  <a:cubicBezTo>
                    <a:pt x="5095" y="4946"/>
                    <a:pt x="4835" y="9149"/>
                    <a:pt x="6985" y="12149"/>
                  </a:cubicBezTo>
                  <a:lnTo>
                    <a:pt x="0" y="19149"/>
                  </a:lnTo>
                  <a:lnTo>
                    <a:pt x="104" y="21493"/>
                  </a:lnTo>
                  <a:lnTo>
                    <a:pt x="2444" y="21600"/>
                  </a:lnTo>
                  <a:lnTo>
                    <a:pt x="9583" y="14446"/>
                  </a:lnTo>
                  <a:cubicBezTo>
                    <a:pt x="12480" y="16005"/>
                    <a:pt x="16165" y="15560"/>
                    <a:pt x="18610" y="13108"/>
                  </a:cubicBezTo>
                  <a:cubicBezTo>
                    <a:pt x="21599" y="10109"/>
                    <a:pt x="21599" y="5247"/>
                    <a:pt x="18610" y="2248"/>
                  </a:cubicBezTo>
                  <a:cubicBezTo>
                    <a:pt x="17115" y="749"/>
                    <a:pt x="15156" y="0"/>
                    <a:pt x="13197" y="0"/>
                  </a:cubicBez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14886" tIns="14886" rIns="14886" bIns="14886"/>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807" name="AutoShape 15"/>
            <p:cNvSpPr>
              <a:spLocks/>
            </p:cNvSpPr>
            <p:nvPr/>
          </p:nvSpPr>
          <p:spPr bwMode="auto">
            <a:xfrm>
              <a:off x="1611636" y="193632"/>
              <a:ext cx="3536074" cy="3536191"/>
            </a:xfrm>
            <a:custGeom>
              <a:avLst/>
              <a:gdLst>
                <a:gd name="T0" fmla="*/ 1767947 w 19679"/>
                <a:gd name="T1" fmla="*/ 1940691 h 19679"/>
                <a:gd name="T2" fmla="*/ 1767947 w 19679"/>
                <a:gd name="T3" fmla="*/ 1940691 h 19679"/>
                <a:gd name="T4" fmla="*/ 1767947 w 19679"/>
                <a:gd name="T5" fmla="*/ 1940691 h 19679"/>
                <a:gd name="T6" fmla="*/ 1767947 w 19679"/>
                <a:gd name="T7" fmla="*/ 194069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lumMod val="60000"/>
                <a:lumOff val="4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808" name="Line 16"/>
            <p:cNvSpPr>
              <a:spLocks noChangeShapeType="1"/>
            </p:cNvSpPr>
            <p:nvPr/>
          </p:nvSpPr>
          <p:spPr bwMode="auto">
            <a:xfrm flipV="1">
              <a:off x="369961" y="3271135"/>
              <a:ext cx="1906971" cy="1906179"/>
            </a:xfrm>
            <a:prstGeom prst="line">
              <a:avLst/>
            </a:prstGeom>
            <a:noFill/>
            <a:ln w="63500" cap="flat" cmpd="sng">
              <a:solidFill>
                <a:schemeClr val="bg1"/>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48867">
                <a:defRPr/>
              </a:pPr>
              <a:endParaRPr lang="es-ES" sz="39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17"/>
          <p:cNvGrpSpPr>
            <a:grpSpLocks/>
          </p:cNvGrpSpPr>
          <p:nvPr/>
        </p:nvGrpSpPr>
        <p:grpSpPr bwMode="auto">
          <a:xfrm>
            <a:off x="3017051" y="2263165"/>
            <a:ext cx="2048979" cy="977451"/>
            <a:chOff x="0" y="-1"/>
            <a:chExt cx="6292395" cy="3002312"/>
          </a:xfrm>
        </p:grpSpPr>
        <p:sp>
          <p:nvSpPr>
            <p:cNvPr id="33810" name="AutoShape 18"/>
            <p:cNvSpPr>
              <a:spLocks/>
            </p:cNvSpPr>
            <p:nvPr/>
          </p:nvSpPr>
          <p:spPr bwMode="auto">
            <a:xfrm>
              <a:off x="0" y="-1"/>
              <a:ext cx="6292395" cy="3002312"/>
            </a:xfrm>
            <a:custGeom>
              <a:avLst/>
              <a:gdLst>
                <a:gd name="T0" fmla="*/ 3146048 w 21109"/>
                <a:gd name="T1" fmla="*/ 1501083 h 20595"/>
                <a:gd name="T2" fmla="*/ 3146048 w 21109"/>
                <a:gd name="T3" fmla="*/ 1501083 h 20595"/>
                <a:gd name="T4" fmla="*/ 3146048 w 21109"/>
                <a:gd name="T5" fmla="*/ 1501083 h 20595"/>
                <a:gd name="T6" fmla="*/ 3146048 w 21109"/>
                <a:gd name="T7" fmla="*/ 1501083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9" h="20595">
                  <a:moveTo>
                    <a:pt x="16077" y="0"/>
                  </a:moveTo>
                  <a:cubicBezTo>
                    <a:pt x="14790" y="0"/>
                    <a:pt x="13502" y="1005"/>
                    <a:pt x="12520" y="3016"/>
                  </a:cubicBezTo>
                  <a:cubicBezTo>
                    <a:pt x="11895" y="4295"/>
                    <a:pt x="11470" y="5826"/>
                    <a:pt x="11243" y="7451"/>
                  </a:cubicBezTo>
                  <a:lnTo>
                    <a:pt x="1363" y="7451"/>
                  </a:lnTo>
                  <a:lnTo>
                    <a:pt x="0" y="10500"/>
                  </a:lnTo>
                  <a:lnTo>
                    <a:pt x="1363" y="13549"/>
                  </a:lnTo>
                  <a:lnTo>
                    <a:pt x="11308" y="13549"/>
                  </a:lnTo>
                  <a:cubicBezTo>
                    <a:pt x="11547" y="15021"/>
                    <a:pt x="11947" y="16407"/>
                    <a:pt x="12520" y="17578"/>
                  </a:cubicBezTo>
                  <a:cubicBezTo>
                    <a:pt x="14485" y="21599"/>
                    <a:pt x="17670" y="21599"/>
                    <a:pt x="19635" y="17578"/>
                  </a:cubicBezTo>
                  <a:cubicBezTo>
                    <a:pt x="21599" y="13557"/>
                    <a:pt x="21600" y="7037"/>
                    <a:pt x="19635" y="3016"/>
                  </a:cubicBezTo>
                  <a:cubicBezTo>
                    <a:pt x="18652" y="1005"/>
                    <a:pt x="17365" y="0"/>
                    <a:pt x="16077" y="0"/>
                  </a:cubicBez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14886" tIns="14886" rIns="14886" bIns="14886"/>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811" name="AutoShape 19"/>
            <p:cNvSpPr>
              <a:spLocks/>
            </p:cNvSpPr>
            <p:nvPr/>
          </p:nvSpPr>
          <p:spPr bwMode="auto">
            <a:xfrm>
              <a:off x="3562093" y="263555"/>
              <a:ext cx="2481082" cy="2481551"/>
            </a:xfrm>
            <a:custGeom>
              <a:avLst/>
              <a:gdLst>
                <a:gd name="T0" fmla="*/ 1240478 w 19679"/>
                <a:gd name="T1" fmla="*/ 1361896 h 19679"/>
                <a:gd name="T2" fmla="*/ 1240478 w 19679"/>
                <a:gd name="T3" fmla="*/ 1361896 h 19679"/>
                <a:gd name="T4" fmla="*/ 1240478 w 19679"/>
                <a:gd name="T5" fmla="*/ 1361896 h 19679"/>
                <a:gd name="T6" fmla="*/ 1240478 w 19679"/>
                <a:gd name="T7" fmla="*/ 136189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0" tIns="0" rIns="0" bIns="0" anchor="ctr"/>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812" name="Line 20"/>
            <p:cNvSpPr>
              <a:spLocks noChangeShapeType="1"/>
            </p:cNvSpPr>
            <p:nvPr/>
          </p:nvSpPr>
          <p:spPr bwMode="auto">
            <a:xfrm>
              <a:off x="541298" y="1522588"/>
              <a:ext cx="3131912" cy="0"/>
            </a:xfrm>
            <a:prstGeom prst="line">
              <a:avLst/>
            </a:prstGeom>
            <a:noFill/>
            <a:ln w="63500" cap="flat" cmpd="sng">
              <a:solidFill>
                <a:schemeClr val="bg1"/>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48867">
                <a:defRPr/>
              </a:pPr>
              <a:endParaRPr lang="es-ES" sz="39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21"/>
          <p:cNvGrpSpPr>
            <a:grpSpLocks/>
          </p:cNvGrpSpPr>
          <p:nvPr/>
        </p:nvGrpSpPr>
        <p:grpSpPr bwMode="auto">
          <a:xfrm>
            <a:off x="3472437" y="1634618"/>
            <a:ext cx="1443693" cy="1455581"/>
            <a:chOff x="0" y="0"/>
            <a:chExt cx="4433297" cy="4470884"/>
          </a:xfrm>
          <a:effectLst/>
        </p:grpSpPr>
        <p:sp>
          <p:nvSpPr>
            <p:cNvPr id="33814" name="AutoShape 22"/>
            <p:cNvSpPr>
              <a:spLocks/>
            </p:cNvSpPr>
            <p:nvPr/>
          </p:nvSpPr>
          <p:spPr bwMode="auto">
            <a:xfrm>
              <a:off x="0" y="0"/>
              <a:ext cx="4433297" cy="4470884"/>
            </a:xfrm>
            <a:custGeom>
              <a:avLst/>
              <a:gdLst>
                <a:gd name="T0" fmla="*/ 2216544 w 21117"/>
                <a:gd name="T1" fmla="*/ 2235336 h 21121"/>
                <a:gd name="T2" fmla="*/ 2216544 w 21117"/>
                <a:gd name="T3" fmla="*/ 2235336 h 21121"/>
                <a:gd name="T4" fmla="*/ 2216544 w 21117"/>
                <a:gd name="T5" fmla="*/ 2235336 h 21121"/>
                <a:gd name="T6" fmla="*/ 2216544 w 21117"/>
                <a:gd name="T7" fmla="*/ 2235336 h 21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17" h="21121">
                  <a:moveTo>
                    <a:pt x="2994" y="0"/>
                  </a:moveTo>
                  <a:lnTo>
                    <a:pt x="128" y="127"/>
                  </a:lnTo>
                  <a:lnTo>
                    <a:pt x="0" y="2969"/>
                  </a:lnTo>
                  <a:lnTo>
                    <a:pt x="11559" y="14434"/>
                  </a:lnTo>
                  <a:cubicBezTo>
                    <a:pt x="10874" y="16192"/>
                    <a:pt x="11241" y="18263"/>
                    <a:pt x="12671" y="19682"/>
                  </a:cubicBezTo>
                  <a:cubicBezTo>
                    <a:pt x="14603" y="21600"/>
                    <a:pt x="17735" y="21599"/>
                    <a:pt x="19667" y="19682"/>
                  </a:cubicBezTo>
                  <a:cubicBezTo>
                    <a:pt x="21600" y="17764"/>
                    <a:pt x="21599" y="14653"/>
                    <a:pt x="19667" y="12735"/>
                  </a:cubicBezTo>
                  <a:cubicBezTo>
                    <a:pt x="18305" y="11383"/>
                    <a:pt x="16347" y="10989"/>
                    <a:pt x="14633" y="11543"/>
                  </a:cubicBezTo>
                  <a:lnTo>
                    <a:pt x="2994" y="0"/>
                  </a:ln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14886" tIns="14886" rIns="14886" bIns="14886"/>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815" name="AutoShape 23"/>
            <p:cNvSpPr>
              <a:spLocks/>
            </p:cNvSpPr>
            <p:nvPr/>
          </p:nvSpPr>
          <p:spPr bwMode="auto">
            <a:xfrm>
              <a:off x="2771406" y="2835582"/>
              <a:ext cx="1196815" cy="1197105"/>
            </a:xfrm>
            <a:custGeom>
              <a:avLst/>
              <a:gdLst>
                <a:gd name="T0" fmla="*/ 598377 w 19679"/>
                <a:gd name="T1" fmla="*/ 656981 h 19679"/>
                <a:gd name="T2" fmla="*/ 598377 w 19679"/>
                <a:gd name="T3" fmla="*/ 656981 h 19679"/>
                <a:gd name="T4" fmla="*/ 598377 w 19679"/>
                <a:gd name="T5" fmla="*/ 656981 h 19679"/>
                <a:gd name="T6" fmla="*/ 598377 w 19679"/>
                <a:gd name="T7" fmla="*/ 65698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lumMod val="60000"/>
                <a:lumOff val="4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Lst>
          </p:spPr>
          <p:txBody>
            <a:bodyPr lIns="0" tIns="0" rIns="0" bIns="0" anchor="ctr"/>
            <a:lstStyle/>
            <a:p>
              <a:pPr>
                <a:lnSpc>
                  <a:spcPct val="120000"/>
                </a:lnSpc>
              </a:pPr>
              <a:endParaRPr lang="zh-CN" altLang="en-US" sz="1111">
                <a:latin typeface="Arial" panose="020B0604020202020204" pitchFamily="34" charset="0"/>
                <a:ea typeface="微软雅黑" panose="020B0503020204020204" pitchFamily="34" charset="-122"/>
                <a:sym typeface="Arial" panose="020B0604020202020204" pitchFamily="34" charset="0"/>
              </a:endParaRPr>
            </a:p>
          </p:txBody>
        </p:sp>
        <p:sp>
          <p:nvSpPr>
            <p:cNvPr id="33816" name="Line 24"/>
            <p:cNvSpPr>
              <a:spLocks noChangeShapeType="1"/>
            </p:cNvSpPr>
            <p:nvPr/>
          </p:nvSpPr>
          <p:spPr bwMode="auto">
            <a:xfrm flipH="1" flipV="1">
              <a:off x="430156" y="446134"/>
              <a:ext cx="2963466" cy="2962597"/>
            </a:xfrm>
            <a:prstGeom prst="line">
              <a:avLst/>
            </a:prstGeom>
            <a:noFill/>
            <a:ln w="63500" cap="flat" cmpd="sng">
              <a:solidFill>
                <a:schemeClr val="bg1"/>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48867">
                <a:defRPr/>
              </a:pPr>
              <a:endParaRPr lang="es-ES" sz="39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821" name="AutoShape 29"/>
          <p:cNvSpPr>
            <a:spLocks/>
          </p:cNvSpPr>
          <p:nvPr/>
        </p:nvSpPr>
        <p:spPr bwMode="auto">
          <a:xfrm>
            <a:off x="6009882" y="1817597"/>
            <a:ext cx="1019359" cy="3116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54"/>
              </a:spcBef>
            </a:pPr>
            <a:r>
              <a:rPr lang="zh-CN" altLang="en-US" sz="49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49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s-ES" altLang="zh-CN" sz="617"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2" name="AutoShape 30"/>
          <p:cNvSpPr>
            <a:spLocks/>
          </p:cNvSpPr>
          <p:nvPr/>
        </p:nvSpPr>
        <p:spPr bwMode="auto">
          <a:xfrm>
            <a:off x="6005747" y="1633066"/>
            <a:ext cx="845641" cy="1664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2405" tIns="12405" rIns="12405" bIns="12405"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86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6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3" name="AutoShape 31"/>
          <p:cNvSpPr>
            <a:spLocks/>
          </p:cNvSpPr>
          <p:nvPr/>
        </p:nvSpPr>
        <p:spPr bwMode="auto">
          <a:xfrm>
            <a:off x="5828969" y="1658912"/>
            <a:ext cx="140596" cy="14059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190219">
              <a:lnSpc>
                <a:spcPct val="120000"/>
              </a:lnSpc>
              <a:defRPr/>
            </a:pPr>
            <a:endParaRPr lang="es-ES" sz="864">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24" name="AutoShape 32"/>
          <p:cNvSpPr>
            <a:spLocks/>
          </p:cNvSpPr>
          <p:nvPr/>
        </p:nvSpPr>
        <p:spPr bwMode="auto">
          <a:xfrm>
            <a:off x="6361372" y="2818310"/>
            <a:ext cx="1018938" cy="3116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54"/>
              </a:spcBef>
            </a:pPr>
            <a:r>
              <a:rPr lang="zh-CN" altLang="en-US" sz="49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49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s-ES" altLang="zh-CN" sz="617"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5" name="AutoShape 33"/>
          <p:cNvSpPr>
            <a:spLocks/>
          </p:cNvSpPr>
          <p:nvPr/>
        </p:nvSpPr>
        <p:spPr bwMode="auto">
          <a:xfrm>
            <a:off x="6356719" y="2633778"/>
            <a:ext cx="845641" cy="1664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2405" tIns="12405" rIns="12405" bIns="12405"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86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6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6" name="AutoShape 34"/>
          <p:cNvSpPr>
            <a:spLocks/>
          </p:cNvSpPr>
          <p:nvPr/>
        </p:nvSpPr>
        <p:spPr bwMode="auto">
          <a:xfrm>
            <a:off x="6179941" y="2659624"/>
            <a:ext cx="140596" cy="14059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defTabSz="190219">
              <a:lnSpc>
                <a:spcPct val="120000"/>
              </a:lnSpc>
              <a:defRPr/>
            </a:pPr>
            <a:endParaRPr lang="es-ES" sz="864">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27" name="AutoShape 35"/>
          <p:cNvSpPr>
            <a:spLocks/>
          </p:cNvSpPr>
          <p:nvPr/>
        </p:nvSpPr>
        <p:spPr bwMode="auto">
          <a:xfrm>
            <a:off x="5902368" y="3841766"/>
            <a:ext cx="1019359" cy="3116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54"/>
              </a:spcBef>
            </a:pPr>
            <a:r>
              <a:rPr lang="zh-CN" altLang="en-US" sz="49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49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s-ES" altLang="zh-CN" sz="617"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8" name="AutoShape 36"/>
          <p:cNvSpPr>
            <a:spLocks/>
          </p:cNvSpPr>
          <p:nvPr/>
        </p:nvSpPr>
        <p:spPr bwMode="auto">
          <a:xfrm>
            <a:off x="5897715" y="3657234"/>
            <a:ext cx="846194" cy="1664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2405" tIns="12405" rIns="12405" bIns="12405"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86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6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29" name="AutoShape 37"/>
          <p:cNvSpPr>
            <a:spLocks/>
          </p:cNvSpPr>
          <p:nvPr/>
        </p:nvSpPr>
        <p:spPr bwMode="auto">
          <a:xfrm>
            <a:off x="5720938" y="3683080"/>
            <a:ext cx="140596" cy="14059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190219">
              <a:lnSpc>
                <a:spcPct val="120000"/>
              </a:lnSpc>
              <a:defRPr/>
            </a:pPr>
            <a:endParaRPr lang="es-ES" sz="1303">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0" name="AutoShape 38"/>
          <p:cNvSpPr>
            <a:spLocks/>
          </p:cNvSpPr>
          <p:nvPr/>
        </p:nvSpPr>
        <p:spPr bwMode="auto">
          <a:xfrm>
            <a:off x="2093946" y="3882084"/>
            <a:ext cx="1054913" cy="2713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554"/>
              </a:spcBef>
            </a:pPr>
            <a:r>
              <a:rPr lang="zh-CN" altLang="en-US" sz="49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49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s-ES" altLang="zh-CN" sz="617"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1" name="AutoShape 39"/>
          <p:cNvSpPr>
            <a:spLocks/>
          </p:cNvSpPr>
          <p:nvPr/>
        </p:nvSpPr>
        <p:spPr bwMode="auto">
          <a:xfrm>
            <a:off x="2269617" y="3697036"/>
            <a:ext cx="874591" cy="1447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2405" tIns="12405" rIns="12405" bIns="12405"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86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6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2" name="AutoShape 40"/>
          <p:cNvSpPr>
            <a:spLocks/>
          </p:cNvSpPr>
          <p:nvPr/>
        </p:nvSpPr>
        <p:spPr bwMode="auto">
          <a:xfrm>
            <a:off x="3204167" y="3723398"/>
            <a:ext cx="140596" cy="14059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defTabSz="190219">
              <a:lnSpc>
                <a:spcPct val="120000"/>
              </a:lnSpc>
              <a:defRPr/>
            </a:pPr>
            <a:endParaRPr lang="es-ES" sz="864">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3" name="AutoShape 41"/>
          <p:cNvSpPr>
            <a:spLocks/>
          </p:cNvSpPr>
          <p:nvPr/>
        </p:nvSpPr>
        <p:spPr bwMode="auto">
          <a:xfrm>
            <a:off x="1699554" y="2853460"/>
            <a:ext cx="1054913" cy="2713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554"/>
              </a:spcBef>
            </a:pPr>
            <a:r>
              <a:rPr lang="zh-CN" altLang="en-US" sz="49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49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s-ES" altLang="zh-CN" sz="617"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4" name="AutoShape 42"/>
          <p:cNvSpPr>
            <a:spLocks/>
          </p:cNvSpPr>
          <p:nvPr/>
        </p:nvSpPr>
        <p:spPr bwMode="auto">
          <a:xfrm>
            <a:off x="1875223" y="2668411"/>
            <a:ext cx="874590" cy="1447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2405" tIns="12405" rIns="12405" bIns="12405"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86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6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5" name="AutoShape 43"/>
          <p:cNvSpPr>
            <a:spLocks/>
          </p:cNvSpPr>
          <p:nvPr/>
        </p:nvSpPr>
        <p:spPr bwMode="auto">
          <a:xfrm>
            <a:off x="2793234" y="2694773"/>
            <a:ext cx="140596" cy="14059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190219">
              <a:lnSpc>
                <a:spcPct val="120000"/>
              </a:lnSpc>
              <a:defRPr/>
            </a:pPr>
            <a:endParaRPr lang="es-ES" sz="864">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3836" name="AutoShape 44"/>
          <p:cNvSpPr>
            <a:spLocks/>
          </p:cNvSpPr>
          <p:nvPr/>
        </p:nvSpPr>
        <p:spPr bwMode="auto">
          <a:xfrm>
            <a:off x="2097046" y="1821733"/>
            <a:ext cx="1054913" cy="2713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554"/>
              </a:spcBef>
            </a:pPr>
            <a:r>
              <a:rPr lang="zh-CN" altLang="en-US" sz="49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49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s-ES" altLang="zh-CN" sz="617"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7" name="AutoShape 45"/>
          <p:cNvSpPr>
            <a:spLocks/>
          </p:cNvSpPr>
          <p:nvPr/>
        </p:nvSpPr>
        <p:spPr bwMode="auto">
          <a:xfrm>
            <a:off x="2274079" y="1637201"/>
            <a:ext cx="878914" cy="1447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2405" tIns="12405" rIns="12405" bIns="12405"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864"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64"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838" name="AutoShape 46"/>
          <p:cNvSpPr>
            <a:spLocks/>
          </p:cNvSpPr>
          <p:nvPr/>
        </p:nvSpPr>
        <p:spPr bwMode="auto">
          <a:xfrm>
            <a:off x="3207269" y="1663047"/>
            <a:ext cx="140596" cy="14059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defTabSz="190219">
              <a:lnSpc>
                <a:spcPct val="120000"/>
              </a:lnSpc>
              <a:defRPr/>
            </a:pPr>
            <a:endParaRPr lang="es-ES" sz="864">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Tree>
    <p:extLst>
      <p:ext uri="{BB962C8B-B14F-4D97-AF65-F5344CB8AC3E}">
        <p14:creationId xmlns:p14="http://schemas.microsoft.com/office/powerpoint/2010/main" val="221976011"/>
      </p:ext>
    </p:extLst>
  </p:cSld>
  <p:clrMapOvr>
    <a:masterClrMapping/>
  </p:clrMapOvr>
  <p:transition spd="slow" advClick="0" advTm="0">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nodeType="afterEffect">
                                  <p:stCondLst>
                                    <p:cond delay="3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300"/>
                            </p:stCondLst>
                            <p:childTnLst>
                              <p:par>
                                <p:cTn id="15" presetID="23" presetClass="entr" presetSubtype="16" fill="hold" nodeType="afterEffect">
                                  <p:stCondLst>
                                    <p:cond delay="3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par>
                          <p:cTn id="19" fill="hold" nodeType="afterGroup">
                            <p:stCondLst>
                              <p:cond delay="2100"/>
                            </p:stCondLst>
                            <p:childTnLst>
                              <p:par>
                                <p:cTn id="20" presetID="23" presetClass="entr" presetSubtype="16" fill="hold" nodeType="afterEffect">
                                  <p:stCondLst>
                                    <p:cond delay="30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900"/>
                            </p:stCondLst>
                            <p:childTnLst>
                              <p:par>
                                <p:cTn id="25" presetID="23" presetClass="entr" presetSubtype="16" fill="hold" nodeType="afterEffect">
                                  <p:stCondLst>
                                    <p:cond delay="3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childTnLst>
                                </p:cTn>
                              </p:par>
                            </p:childTnLst>
                          </p:cTn>
                        </p:par>
                        <p:par>
                          <p:cTn id="29" fill="hold" nodeType="afterGroup">
                            <p:stCondLst>
                              <p:cond delay="3700"/>
                            </p:stCondLst>
                            <p:childTnLst>
                              <p:par>
                                <p:cTn id="30" presetID="23" presetClass="entr" presetSubtype="16" fill="hold" nodeType="afterEffect">
                                  <p:stCondLst>
                                    <p:cond delay="30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childTnLst>
                                </p:cTn>
                              </p:par>
                            </p:childTnLst>
                          </p:cTn>
                        </p:par>
                        <p:par>
                          <p:cTn id="34" fill="hold" nodeType="afterGroup">
                            <p:stCondLst>
                              <p:cond delay="4500"/>
                            </p:stCondLst>
                            <p:childTnLst>
                              <p:par>
                                <p:cTn id="35" presetID="2" presetClass="entr" presetSubtype="2" fill="hold" grpId="0" nodeType="afterEffect">
                                  <p:stCondLst>
                                    <p:cond delay="100"/>
                                  </p:stCondLst>
                                  <p:childTnLst>
                                    <p:set>
                                      <p:cBhvr>
                                        <p:cTn id="36" dur="1" fill="hold">
                                          <p:stCondLst>
                                            <p:cond delay="0"/>
                                          </p:stCondLst>
                                        </p:cTn>
                                        <p:tgtEl>
                                          <p:spTgt spid="33822"/>
                                        </p:tgtEl>
                                        <p:attrNameLst>
                                          <p:attrName>style.visibility</p:attrName>
                                        </p:attrNameLst>
                                      </p:cBhvr>
                                      <p:to>
                                        <p:strVal val="visible"/>
                                      </p:to>
                                    </p:set>
                                    <p:anim calcmode="lin" valueType="num">
                                      <p:cBhvr additive="base">
                                        <p:cTn id="37" dur="500" fill="hold"/>
                                        <p:tgtEl>
                                          <p:spTgt spid="33822"/>
                                        </p:tgtEl>
                                        <p:attrNameLst>
                                          <p:attrName>ppt_x</p:attrName>
                                        </p:attrNameLst>
                                      </p:cBhvr>
                                      <p:tavLst>
                                        <p:tav tm="0">
                                          <p:val>
                                            <p:strVal val="1+#ppt_w/2"/>
                                          </p:val>
                                        </p:tav>
                                        <p:tav tm="100000">
                                          <p:val>
                                            <p:strVal val="#ppt_x"/>
                                          </p:val>
                                        </p:tav>
                                      </p:tavLst>
                                    </p:anim>
                                    <p:anim calcmode="lin" valueType="num">
                                      <p:cBhvr additive="base">
                                        <p:cTn id="38" dur="500" fill="hold"/>
                                        <p:tgtEl>
                                          <p:spTgt spid="33822"/>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5100"/>
                            </p:stCondLst>
                            <p:childTnLst>
                              <p:par>
                                <p:cTn id="40" presetID="2" presetClass="entr" presetSubtype="2" fill="hold" grpId="0" nodeType="afterEffect">
                                  <p:stCondLst>
                                    <p:cond delay="0"/>
                                  </p:stCondLst>
                                  <p:childTnLst>
                                    <p:set>
                                      <p:cBhvr>
                                        <p:cTn id="41" dur="1" fill="hold">
                                          <p:stCondLst>
                                            <p:cond delay="0"/>
                                          </p:stCondLst>
                                        </p:cTn>
                                        <p:tgtEl>
                                          <p:spTgt spid="33821"/>
                                        </p:tgtEl>
                                        <p:attrNameLst>
                                          <p:attrName>style.visibility</p:attrName>
                                        </p:attrNameLst>
                                      </p:cBhvr>
                                      <p:to>
                                        <p:strVal val="visible"/>
                                      </p:to>
                                    </p:set>
                                    <p:anim calcmode="lin" valueType="num">
                                      <p:cBhvr additive="base">
                                        <p:cTn id="42" dur="500" fill="hold"/>
                                        <p:tgtEl>
                                          <p:spTgt spid="33821"/>
                                        </p:tgtEl>
                                        <p:attrNameLst>
                                          <p:attrName>ppt_x</p:attrName>
                                        </p:attrNameLst>
                                      </p:cBhvr>
                                      <p:tavLst>
                                        <p:tav tm="0">
                                          <p:val>
                                            <p:strVal val="1+#ppt_w/2"/>
                                          </p:val>
                                        </p:tav>
                                        <p:tav tm="100000">
                                          <p:val>
                                            <p:strVal val="#ppt_x"/>
                                          </p:val>
                                        </p:tav>
                                      </p:tavLst>
                                    </p:anim>
                                    <p:anim calcmode="lin" valueType="num">
                                      <p:cBhvr additive="base">
                                        <p:cTn id="43" dur="500" fill="hold"/>
                                        <p:tgtEl>
                                          <p:spTgt spid="33821"/>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5600"/>
                            </p:stCondLst>
                            <p:childTnLst>
                              <p:par>
                                <p:cTn id="45" presetID="9" presetClass="entr" presetSubtype="0" fill="hold" nodeType="afterEffect">
                                  <p:stCondLst>
                                    <p:cond delay="100"/>
                                  </p:stCondLst>
                                  <p:childTnLst>
                                    <p:set>
                                      <p:cBhvr>
                                        <p:cTn id="46" dur="1" fill="hold">
                                          <p:stCondLst>
                                            <p:cond delay="0"/>
                                          </p:stCondLst>
                                        </p:cTn>
                                        <p:tgtEl>
                                          <p:spTgt spid="33823"/>
                                        </p:tgtEl>
                                        <p:attrNameLst>
                                          <p:attrName>style.visibility</p:attrName>
                                        </p:attrNameLst>
                                      </p:cBhvr>
                                      <p:to>
                                        <p:strVal val="visible"/>
                                      </p:to>
                                    </p:set>
                                    <p:animEffect transition="in" filter="dissolve">
                                      <p:cBhvr>
                                        <p:cTn id="47" dur="500"/>
                                        <p:tgtEl>
                                          <p:spTgt spid="33823"/>
                                        </p:tgtEl>
                                      </p:cBhvr>
                                    </p:animEffect>
                                  </p:childTnLst>
                                </p:cTn>
                              </p:par>
                            </p:childTnLst>
                          </p:cTn>
                        </p:par>
                        <p:par>
                          <p:cTn id="48" fill="hold" nodeType="afterGroup">
                            <p:stCondLst>
                              <p:cond delay="6200"/>
                            </p:stCondLst>
                            <p:childTnLst>
                              <p:par>
                                <p:cTn id="49" presetID="2" presetClass="entr" presetSubtype="2" fill="hold" grpId="0" nodeType="afterEffect">
                                  <p:stCondLst>
                                    <p:cond delay="100"/>
                                  </p:stCondLst>
                                  <p:childTnLst>
                                    <p:set>
                                      <p:cBhvr>
                                        <p:cTn id="50" dur="1" fill="hold">
                                          <p:stCondLst>
                                            <p:cond delay="0"/>
                                          </p:stCondLst>
                                        </p:cTn>
                                        <p:tgtEl>
                                          <p:spTgt spid="33825"/>
                                        </p:tgtEl>
                                        <p:attrNameLst>
                                          <p:attrName>style.visibility</p:attrName>
                                        </p:attrNameLst>
                                      </p:cBhvr>
                                      <p:to>
                                        <p:strVal val="visible"/>
                                      </p:to>
                                    </p:set>
                                    <p:anim calcmode="lin" valueType="num">
                                      <p:cBhvr additive="base">
                                        <p:cTn id="51" dur="500" fill="hold"/>
                                        <p:tgtEl>
                                          <p:spTgt spid="33825"/>
                                        </p:tgtEl>
                                        <p:attrNameLst>
                                          <p:attrName>ppt_x</p:attrName>
                                        </p:attrNameLst>
                                      </p:cBhvr>
                                      <p:tavLst>
                                        <p:tav tm="0">
                                          <p:val>
                                            <p:strVal val="1+#ppt_w/2"/>
                                          </p:val>
                                        </p:tav>
                                        <p:tav tm="100000">
                                          <p:val>
                                            <p:strVal val="#ppt_x"/>
                                          </p:val>
                                        </p:tav>
                                      </p:tavLst>
                                    </p:anim>
                                    <p:anim calcmode="lin" valueType="num">
                                      <p:cBhvr additive="base">
                                        <p:cTn id="52" dur="500" fill="hold"/>
                                        <p:tgtEl>
                                          <p:spTgt spid="33825"/>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6800"/>
                            </p:stCondLst>
                            <p:childTnLst>
                              <p:par>
                                <p:cTn id="54" presetID="2" presetClass="entr" presetSubtype="2" fill="hold" grpId="0" nodeType="afterEffect">
                                  <p:stCondLst>
                                    <p:cond delay="0"/>
                                  </p:stCondLst>
                                  <p:childTnLst>
                                    <p:set>
                                      <p:cBhvr>
                                        <p:cTn id="55" dur="1" fill="hold">
                                          <p:stCondLst>
                                            <p:cond delay="0"/>
                                          </p:stCondLst>
                                        </p:cTn>
                                        <p:tgtEl>
                                          <p:spTgt spid="33824"/>
                                        </p:tgtEl>
                                        <p:attrNameLst>
                                          <p:attrName>style.visibility</p:attrName>
                                        </p:attrNameLst>
                                      </p:cBhvr>
                                      <p:to>
                                        <p:strVal val="visible"/>
                                      </p:to>
                                    </p:set>
                                    <p:anim calcmode="lin" valueType="num">
                                      <p:cBhvr additive="base">
                                        <p:cTn id="56" dur="500" fill="hold"/>
                                        <p:tgtEl>
                                          <p:spTgt spid="33824"/>
                                        </p:tgtEl>
                                        <p:attrNameLst>
                                          <p:attrName>ppt_x</p:attrName>
                                        </p:attrNameLst>
                                      </p:cBhvr>
                                      <p:tavLst>
                                        <p:tav tm="0">
                                          <p:val>
                                            <p:strVal val="1+#ppt_w/2"/>
                                          </p:val>
                                        </p:tav>
                                        <p:tav tm="100000">
                                          <p:val>
                                            <p:strVal val="#ppt_x"/>
                                          </p:val>
                                        </p:tav>
                                      </p:tavLst>
                                    </p:anim>
                                    <p:anim calcmode="lin" valueType="num">
                                      <p:cBhvr additive="base">
                                        <p:cTn id="57" dur="500" fill="hold"/>
                                        <p:tgtEl>
                                          <p:spTgt spid="33824"/>
                                        </p:tgtEl>
                                        <p:attrNameLst>
                                          <p:attrName>ppt_y</p:attrName>
                                        </p:attrNameLst>
                                      </p:cBhvr>
                                      <p:tavLst>
                                        <p:tav tm="0">
                                          <p:val>
                                            <p:strVal val="#ppt_y"/>
                                          </p:val>
                                        </p:tav>
                                        <p:tav tm="100000">
                                          <p:val>
                                            <p:strVal val="#ppt_y"/>
                                          </p:val>
                                        </p:tav>
                                      </p:tavLst>
                                    </p:anim>
                                  </p:childTnLst>
                                </p:cTn>
                              </p:par>
                            </p:childTnLst>
                          </p:cTn>
                        </p:par>
                        <p:par>
                          <p:cTn id="58" fill="hold" nodeType="afterGroup">
                            <p:stCondLst>
                              <p:cond delay="7300"/>
                            </p:stCondLst>
                            <p:childTnLst>
                              <p:par>
                                <p:cTn id="59" presetID="9" presetClass="entr" presetSubtype="0" fill="hold" nodeType="afterEffect">
                                  <p:stCondLst>
                                    <p:cond delay="100"/>
                                  </p:stCondLst>
                                  <p:childTnLst>
                                    <p:set>
                                      <p:cBhvr>
                                        <p:cTn id="60" dur="1" fill="hold">
                                          <p:stCondLst>
                                            <p:cond delay="0"/>
                                          </p:stCondLst>
                                        </p:cTn>
                                        <p:tgtEl>
                                          <p:spTgt spid="33826"/>
                                        </p:tgtEl>
                                        <p:attrNameLst>
                                          <p:attrName>style.visibility</p:attrName>
                                        </p:attrNameLst>
                                      </p:cBhvr>
                                      <p:to>
                                        <p:strVal val="visible"/>
                                      </p:to>
                                    </p:set>
                                    <p:animEffect transition="in" filter="dissolve">
                                      <p:cBhvr>
                                        <p:cTn id="61" dur="500"/>
                                        <p:tgtEl>
                                          <p:spTgt spid="33826"/>
                                        </p:tgtEl>
                                      </p:cBhvr>
                                    </p:animEffect>
                                  </p:childTnLst>
                                </p:cTn>
                              </p:par>
                            </p:childTnLst>
                          </p:cTn>
                        </p:par>
                        <p:par>
                          <p:cTn id="62" fill="hold" nodeType="afterGroup">
                            <p:stCondLst>
                              <p:cond delay="7900"/>
                            </p:stCondLst>
                            <p:childTnLst>
                              <p:par>
                                <p:cTn id="63" presetID="2" presetClass="entr" presetSubtype="2" fill="hold" grpId="0" nodeType="afterEffect">
                                  <p:stCondLst>
                                    <p:cond delay="100"/>
                                  </p:stCondLst>
                                  <p:childTnLst>
                                    <p:set>
                                      <p:cBhvr>
                                        <p:cTn id="64" dur="1" fill="hold">
                                          <p:stCondLst>
                                            <p:cond delay="0"/>
                                          </p:stCondLst>
                                        </p:cTn>
                                        <p:tgtEl>
                                          <p:spTgt spid="33828"/>
                                        </p:tgtEl>
                                        <p:attrNameLst>
                                          <p:attrName>style.visibility</p:attrName>
                                        </p:attrNameLst>
                                      </p:cBhvr>
                                      <p:to>
                                        <p:strVal val="visible"/>
                                      </p:to>
                                    </p:set>
                                    <p:anim calcmode="lin" valueType="num">
                                      <p:cBhvr additive="base">
                                        <p:cTn id="65" dur="500" fill="hold"/>
                                        <p:tgtEl>
                                          <p:spTgt spid="33828"/>
                                        </p:tgtEl>
                                        <p:attrNameLst>
                                          <p:attrName>ppt_x</p:attrName>
                                        </p:attrNameLst>
                                      </p:cBhvr>
                                      <p:tavLst>
                                        <p:tav tm="0">
                                          <p:val>
                                            <p:strVal val="1+#ppt_w/2"/>
                                          </p:val>
                                        </p:tav>
                                        <p:tav tm="100000">
                                          <p:val>
                                            <p:strVal val="#ppt_x"/>
                                          </p:val>
                                        </p:tav>
                                      </p:tavLst>
                                    </p:anim>
                                    <p:anim calcmode="lin" valueType="num">
                                      <p:cBhvr additive="base">
                                        <p:cTn id="66" dur="500" fill="hold"/>
                                        <p:tgtEl>
                                          <p:spTgt spid="33828"/>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8500"/>
                            </p:stCondLst>
                            <p:childTnLst>
                              <p:par>
                                <p:cTn id="68" presetID="2" presetClass="entr" presetSubtype="2" fill="hold" grpId="0" nodeType="afterEffect">
                                  <p:stCondLst>
                                    <p:cond delay="0"/>
                                  </p:stCondLst>
                                  <p:childTnLst>
                                    <p:set>
                                      <p:cBhvr>
                                        <p:cTn id="69" dur="1" fill="hold">
                                          <p:stCondLst>
                                            <p:cond delay="0"/>
                                          </p:stCondLst>
                                        </p:cTn>
                                        <p:tgtEl>
                                          <p:spTgt spid="33827"/>
                                        </p:tgtEl>
                                        <p:attrNameLst>
                                          <p:attrName>style.visibility</p:attrName>
                                        </p:attrNameLst>
                                      </p:cBhvr>
                                      <p:to>
                                        <p:strVal val="visible"/>
                                      </p:to>
                                    </p:set>
                                    <p:anim calcmode="lin" valueType="num">
                                      <p:cBhvr additive="base">
                                        <p:cTn id="70" dur="500" fill="hold"/>
                                        <p:tgtEl>
                                          <p:spTgt spid="33827"/>
                                        </p:tgtEl>
                                        <p:attrNameLst>
                                          <p:attrName>ppt_x</p:attrName>
                                        </p:attrNameLst>
                                      </p:cBhvr>
                                      <p:tavLst>
                                        <p:tav tm="0">
                                          <p:val>
                                            <p:strVal val="1+#ppt_w/2"/>
                                          </p:val>
                                        </p:tav>
                                        <p:tav tm="100000">
                                          <p:val>
                                            <p:strVal val="#ppt_x"/>
                                          </p:val>
                                        </p:tav>
                                      </p:tavLst>
                                    </p:anim>
                                    <p:anim calcmode="lin" valueType="num">
                                      <p:cBhvr additive="base">
                                        <p:cTn id="71" dur="500" fill="hold"/>
                                        <p:tgtEl>
                                          <p:spTgt spid="33827"/>
                                        </p:tgtEl>
                                        <p:attrNameLst>
                                          <p:attrName>ppt_y</p:attrName>
                                        </p:attrNameLst>
                                      </p:cBhvr>
                                      <p:tavLst>
                                        <p:tav tm="0">
                                          <p:val>
                                            <p:strVal val="#ppt_y"/>
                                          </p:val>
                                        </p:tav>
                                        <p:tav tm="100000">
                                          <p:val>
                                            <p:strVal val="#ppt_y"/>
                                          </p:val>
                                        </p:tav>
                                      </p:tavLst>
                                    </p:anim>
                                  </p:childTnLst>
                                </p:cTn>
                              </p:par>
                            </p:childTnLst>
                          </p:cTn>
                        </p:par>
                        <p:par>
                          <p:cTn id="72" fill="hold" nodeType="afterGroup">
                            <p:stCondLst>
                              <p:cond delay="9000"/>
                            </p:stCondLst>
                            <p:childTnLst>
                              <p:par>
                                <p:cTn id="73" presetID="9" presetClass="entr" presetSubtype="0" fill="hold" nodeType="afterEffect">
                                  <p:stCondLst>
                                    <p:cond delay="100"/>
                                  </p:stCondLst>
                                  <p:childTnLst>
                                    <p:set>
                                      <p:cBhvr>
                                        <p:cTn id="74" dur="1" fill="hold">
                                          <p:stCondLst>
                                            <p:cond delay="0"/>
                                          </p:stCondLst>
                                        </p:cTn>
                                        <p:tgtEl>
                                          <p:spTgt spid="33829"/>
                                        </p:tgtEl>
                                        <p:attrNameLst>
                                          <p:attrName>style.visibility</p:attrName>
                                        </p:attrNameLst>
                                      </p:cBhvr>
                                      <p:to>
                                        <p:strVal val="visible"/>
                                      </p:to>
                                    </p:set>
                                    <p:animEffect transition="in" filter="dissolve">
                                      <p:cBhvr>
                                        <p:cTn id="75" dur="500"/>
                                        <p:tgtEl>
                                          <p:spTgt spid="33829"/>
                                        </p:tgtEl>
                                      </p:cBhvr>
                                    </p:animEffect>
                                  </p:childTnLst>
                                </p:cTn>
                              </p:par>
                            </p:childTnLst>
                          </p:cTn>
                        </p:par>
                        <p:par>
                          <p:cTn id="76" fill="hold" nodeType="afterGroup">
                            <p:stCondLst>
                              <p:cond delay="9600"/>
                            </p:stCondLst>
                            <p:childTnLst>
                              <p:par>
                                <p:cTn id="77" presetID="2" presetClass="entr" presetSubtype="8" fill="hold" grpId="0" nodeType="afterEffect">
                                  <p:stCondLst>
                                    <p:cond delay="100"/>
                                  </p:stCondLst>
                                  <p:childTnLst>
                                    <p:set>
                                      <p:cBhvr>
                                        <p:cTn id="78" dur="1" fill="hold">
                                          <p:stCondLst>
                                            <p:cond delay="0"/>
                                          </p:stCondLst>
                                        </p:cTn>
                                        <p:tgtEl>
                                          <p:spTgt spid="33831"/>
                                        </p:tgtEl>
                                        <p:attrNameLst>
                                          <p:attrName>style.visibility</p:attrName>
                                        </p:attrNameLst>
                                      </p:cBhvr>
                                      <p:to>
                                        <p:strVal val="visible"/>
                                      </p:to>
                                    </p:set>
                                    <p:anim calcmode="lin" valueType="num">
                                      <p:cBhvr additive="base">
                                        <p:cTn id="79" dur="500" fill="hold"/>
                                        <p:tgtEl>
                                          <p:spTgt spid="33831"/>
                                        </p:tgtEl>
                                        <p:attrNameLst>
                                          <p:attrName>ppt_x</p:attrName>
                                        </p:attrNameLst>
                                      </p:cBhvr>
                                      <p:tavLst>
                                        <p:tav tm="0">
                                          <p:val>
                                            <p:strVal val="0-#ppt_w/2"/>
                                          </p:val>
                                        </p:tav>
                                        <p:tav tm="100000">
                                          <p:val>
                                            <p:strVal val="#ppt_x"/>
                                          </p:val>
                                        </p:tav>
                                      </p:tavLst>
                                    </p:anim>
                                    <p:anim calcmode="lin" valueType="num">
                                      <p:cBhvr additive="base">
                                        <p:cTn id="80" dur="500" fill="hold"/>
                                        <p:tgtEl>
                                          <p:spTgt spid="33831"/>
                                        </p:tgtEl>
                                        <p:attrNameLst>
                                          <p:attrName>ppt_y</p:attrName>
                                        </p:attrNameLst>
                                      </p:cBhvr>
                                      <p:tavLst>
                                        <p:tav tm="0">
                                          <p:val>
                                            <p:strVal val="#ppt_y"/>
                                          </p:val>
                                        </p:tav>
                                        <p:tav tm="100000">
                                          <p:val>
                                            <p:strVal val="#ppt_y"/>
                                          </p:val>
                                        </p:tav>
                                      </p:tavLst>
                                    </p:anim>
                                  </p:childTnLst>
                                </p:cTn>
                              </p:par>
                            </p:childTnLst>
                          </p:cTn>
                        </p:par>
                        <p:par>
                          <p:cTn id="81" fill="hold" nodeType="afterGroup">
                            <p:stCondLst>
                              <p:cond delay="10200"/>
                            </p:stCondLst>
                            <p:childTnLst>
                              <p:par>
                                <p:cTn id="82" presetID="2" presetClass="entr" presetSubtype="8" fill="hold" grpId="0" nodeType="afterEffect">
                                  <p:stCondLst>
                                    <p:cond delay="0"/>
                                  </p:stCondLst>
                                  <p:childTnLst>
                                    <p:set>
                                      <p:cBhvr>
                                        <p:cTn id="83" dur="1" fill="hold">
                                          <p:stCondLst>
                                            <p:cond delay="0"/>
                                          </p:stCondLst>
                                        </p:cTn>
                                        <p:tgtEl>
                                          <p:spTgt spid="33830"/>
                                        </p:tgtEl>
                                        <p:attrNameLst>
                                          <p:attrName>style.visibility</p:attrName>
                                        </p:attrNameLst>
                                      </p:cBhvr>
                                      <p:to>
                                        <p:strVal val="visible"/>
                                      </p:to>
                                    </p:set>
                                    <p:anim calcmode="lin" valueType="num">
                                      <p:cBhvr additive="base">
                                        <p:cTn id="84" dur="500" fill="hold"/>
                                        <p:tgtEl>
                                          <p:spTgt spid="33830"/>
                                        </p:tgtEl>
                                        <p:attrNameLst>
                                          <p:attrName>ppt_x</p:attrName>
                                        </p:attrNameLst>
                                      </p:cBhvr>
                                      <p:tavLst>
                                        <p:tav tm="0">
                                          <p:val>
                                            <p:strVal val="0-#ppt_w/2"/>
                                          </p:val>
                                        </p:tav>
                                        <p:tav tm="100000">
                                          <p:val>
                                            <p:strVal val="#ppt_x"/>
                                          </p:val>
                                        </p:tav>
                                      </p:tavLst>
                                    </p:anim>
                                    <p:anim calcmode="lin" valueType="num">
                                      <p:cBhvr additive="base">
                                        <p:cTn id="85" dur="500" fill="hold"/>
                                        <p:tgtEl>
                                          <p:spTgt spid="33830"/>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10700"/>
                            </p:stCondLst>
                            <p:childTnLst>
                              <p:par>
                                <p:cTn id="87" presetID="9" presetClass="entr" presetSubtype="0" fill="hold" nodeType="afterEffect">
                                  <p:stCondLst>
                                    <p:cond delay="100"/>
                                  </p:stCondLst>
                                  <p:childTnLst>
                                    <p:set>
                                      <p:cBhvr>
                                        <p:cTn id="88" dur="1" fill="hold">
                                          <p:stCondLst>
                                            <p:cond delay="0"/>
                                          </p:stCondLst>
                                        </p:cTn>
                                        <p:tgtEl>
                                          <p:spTgt spid="33832"/>
                                        </p:tgtEl>
                                        <p:attrNameLst>
                                          <p:attrName>style.visibility</p:attrName>
                                        </p:attrNameLst>
                                      </p:cBhvr>
                                      <p:to>
                                        <p:strVal val="visible"/>
                                      </p:to>
                                    </p:set>
                                    <p:animEffect transition="in" filter="dissolve">
                                      <p:cBhvr>
                                        <p:cTn id="89" dur="500"/>
                                        <p:tgtEl>
                                          <p:spTgt spid="33832"/>
                                        </p:tgtEl>
                                      </p:cBhvr>
                                    </p:animEffect>
                                  </p:childTnLst>
                                </p:cTn>
                              </p:par>
                            </p:childTnLst>
                          </p:cTn>
                        </p:par>
                        <p:par>
                          <p:cTn id="90" fill="hold" nodeType="afterGroup">
                            <p:stCondLst>
                              <p:cond delay="11300"/>
                            </p:stCondLst>
                            <p:childTnLst>
                              <p:par>
                                <p:cTn id="91" presetID="2" presetClass="entr" presetSubtype="8" fill="hold" grpId="0" nodeType="afterEffect">
                                  <p:stCondLst>
                                    <p:cond delay="100"/>
                                  </p:stCondLst>
                                  <p:childTnLst>
                                    <p:set>
                                      <p:cBhvr>
                                        <p:cTn id="92" dur="1" fill="hold">
                                          <p:stCondLst>
                                            <p:cond delay="0"/>
                                          </p:stCondLst>
                                        </p:cTn>
                                        <p:tgtEl>
                                          <p:spTgt spid="33834"/>
                                        </p:tgtEl>
                                        <p:attrNameLst>
                                          <p:attrName>style.visibility</p:attrName>
                                        </p:attrNameLst>
                                      </p:cBhvr>
                                      <p:to>
                                        <p:strVal val="visible"/>
                                      </p:to>
                                    </p:set>
                                    <p:anim calcmode="lin" valueType="num">
                                      <p:cBhvr additive="base">
                                        <p:cTn id="93" dur="500" fill="hold"/>
                                        <p:tgtEl>
                                          <p:spTgt spid="33834"/>
                                        </p:tgtEl>
                                        <p:attrNameLst>
                                          <p:attrName>ppt_x</p:attrName>
                                        </p:attrNameLst>
                                      </p:cBhvr>
                                      <p:tavLst>
                                        <p:tav tm="0">
                                          <p:val>
                                            <p:strVal val="0-#ppt_w/2"/>
                                          </p:val>
                                        </p:tav>
                                        <p:tav tm="100000">
                                          <p:val>
                                            <p:strVal val="#ppt_x"/>
                                          </p:val>
                                        </p:tav>
                                      </p:tavLst>
                                    </p:anim>
                                    <p:anim calcmode="lin" valueType="num">
                                      <p:cBhvr additive="base">
                                        <p:cTn id="94" dur="500" fill="hold"/>
                                        <p:tgtEl>
                                          <p:spTgt spid="33834"/>
                                        </p:tgtEl>
                                        <p:attrNameLst>
                                          <p:attrName>ppt_y</p:attrName>
                                        </p:attrNameLst>
                                      </p:cBhvr>
                                      <p:tavLst>
                                        <p:tav tm="0">
                                          <p:val>
                                            <p:strVal val="#ppt_y"/>
                                          </p:val>
                                        </p:tav>
                                        <p:tav tm="100000">
                                          <p:val>
                                            <p:strVal val="#ppt_y"/>
                                          </p:val>
                                        </p:tav>
                                      </p:tavLst>
                                    </p:anim>
                                  </p:childTnLst>
                                </p:cTn>
                              </p:par>
                            </p:childTnLst>
                          </p:cTn>
                        </p:par>
                        <p:par>
                          <p:cTn id="95" fill="hold" nodeType="afterGroup">
                            <p:stCondLst>
                              <p:cond delay="11900"/>
                            </p:stCondLst>
                            <p:childTnLst>
                              <p:par>
                                <p:cTn id="96" presetID="2" presetClass="entr" presetSubtype="8" fill="hold" grpId="0" nodeType="afterEffect">
                                  <p:stCondLst>
                                    <p:cond delay="0"/>
                                  </p:stCondLst>
                                  <p:childTnLst>
                                    <p:set>
                                      <p:cBhvr>
                                        <p:cTn id="97" dur="1" fill="hold">
                                          <p:stCondLst>
                                            <p:cond delay="0"/>
                                          </p:stCondLst>
                                        </p:cTn>
                                        <p:tgtEl>
                                          <p:spTgt spid="33833"/>
                                        </p:tgtEl>
                                        <p:attrNameLst>
                                          <p:attrName>style.visibility</p:attrName>
                                        </p:attrNameLst>
                                      </p:cBhvr>
                                      <p:to>
                                        <p:strVal val="visible"/>
                                      </p:to>
                                    </p:set>
                                    <p:anim calcmode="lin" valueType="num">
                                      <p:cBhvr additive="base">
                                        <p:cTn id="98" dur="500" fill="hold"/>
                                        <p:tgtEl>
                                          <p:spTgt spid="33833"/>
                                        </p:tgtEl>
                                        <p:attrNameLst>
                                          <p:attrName>ppt_x</p:attrName>
                                        </p:attrNameLst>
                                      </p:cBhvr>
                                      <p:tavLst>
                                        <p:tav tm="0">
                                          <p:val>
                                            <p:strVal val="0-#ppt_w/2"/>
                                          </p:val>
                                        </p:tav>
                                        <p:tav tm="100000">
                                          <p:val>
                                            <p:strVal val="#ppt_x"/>
                                          </p:val>
                                        </p:tav>
                                      </p:tavLst>
                                    </p:anim>
                                    <p:anim calcmode="lin" valueType="num">
                                      <p:cBhvr additive="base">
                                        <p:cTn id="99" dur="500" fill="hold"/>
                                        <p:tgtEl>
                                          <p:spTgt spid="33833"/>
                                        </p:tgtEl>
                                        <p:attrNameLst>
                                          <p:attrName>ppt_y</p:attrName>
                                        </p:attrNameLst>
                                      </p:cBhvr>
                                      <p:tavLst>
                                        <p:tav tm="0">
                                          <p:val>
                                            <p:strVal val="#ppt_y"/>
                                          </p:val>
                                        </p:tav>
                                        <p:tav tm="100000">
                                          <p:val>
                                            <p:strVal val="#ppt_y"/>
                                          </p:val>
                                        </p:tav>
                                      </p:tavLst>
                                    </p:anim>
                                  </p:childTnLst>
                                </p:cTn>
                              </p:par>
                            </p:childTnLst>
                          </p:cTn>
                        </p:par>
                        <p:par>
                          <p:cTn id="100" fill="hold" nodeType="afterGroup">
                            <p:stCondLst>
                              <p:cond delay="12400"/>
                            </p:stCondLst>
                            <p:childTnLst>
                              <p:par>
                                <p:cTn id="101" presetID="9" presetClass="entr" presetSubtype="0" fill="hold" nodeType="afterEffect">
                                  <p:stCondLst>
                                    <p:cond delay="100"/>
                                  </p:stCondLst>
                                  <p:childTnLst>
                                    <p:set>
                                      <p:cBhvr>
                                        <p:cTn id="102" dur="1" fill="hold">
                                          <p:stCondLst>
                                            <p:cond delay="0"/>
                                          </p:stCondLst>
                                        </p:cTn>
                                        <p:tgtEl>
                                          <p:spTgt spid="33835"/>
                                        </p:tgtEl>
                                        <p:attrNameLst>
                                          <p:attrName>style.visibility</p:attrName>
                                        </p:attrNameLst>
                                      </p:cBhvr>
                                      <p:to>
                                        <p:strVal val="visible"/>
                                      </p:to>
                                    </p:set>
                                    <p:animEffect transition="in" filter="dissolve">
                                      <p:cBhvr>
                                        <p:cTn id="103" dur="500"/>
                                        <p:tgtEl>
                                          <p:spTgt spid="33835"/>
                                        </p:tgtEl>
                                      </p:cBhvr>
                                    </p:animEffect>
                                  </p:childTnLst>
                                </p:cTn>
                              </p:par>
                            </p:childTnLst>
                          </p:cTn>
                        </p:par>
                        <p:par>
                          <p:cTn id="104" fill="hold" nodeType="afterGroup">
                            <p:stCondLst>
                              <p:cond delay="13000"/>
                            </p:stCondLst>
                            <p:childTnLst>
                              <p:par>
                                <p:cTn id="105" presetID="2" presetClass="entr" presetSubtype="8" fill="hold" grpId="0" nodeType="afterEffect">
                                  <p:stCondLst>
                                    <p:cond delay="100"/>
                                  </p:stCondLst>
                                  <p:childTnLst>
                                    <p:set>
                                      <p:cBhvr>
                                        <p:cTn id="106" dur="1" fill="hold">
                                          <p:stCondLst>
                                            <p:cond delay="0"/>
                                          </p:stCondLst>
                                        </p:cTn>
                                        <p:tgtEl>
                                          <p:spTgt spid="33837"/>
                                        </p:tgtEl>
                                        <p:attrNameLst>
                                          <p:attrName>style.visibility</p:attrName>
                                        </p:attrNameLst>
                                      </p:cBhvr>
                                      <p:to>
                                        <p:strVal val="visible"/>
                                      </p:to>
                                    </p:set>
                                    <p:anim calcmode="lin" valueType="num">
                                      <p:cBhvr additive="base">
                                        <p:cTn id="107" dur="500" fill="hold"/>
                                        <p:tgtEl>
                                          <p:spTgt spid="33837"/>
                                        </p:tgtEl>
                                        <p:attrNameLst>
                                          <p:attrName>ppt_x</p:attrName>
                                        </p:attrNameLst>
                                      </p:cBhvr>
                                      <p:tavLst>
                                        <p:tav tm="0">
                                          <p:val>
                                            <p:strVal val="0-#ppt_w/2"/>
                                          </p:val>
                                        </p:tav>
                                        <p:tav tm="100000">
                                          <p:val>
                                            <p:strVal val="#ppt_x"/>
                                          </p:val>
                                        </p:tav>
                                      </p:tavLst>
                                    </p:anim>
                                    <p:anim calcmode="lin" valueType="num">
                                      <p:cBhvr additive="base">
                                        <p:cTn id="108" dur="500" fill="hold"/>
                                        <p:tgtEl>
                                          <p:spTgt spid="33837"/>
                                        </p:tgtEl>
                                        <p:attrNameLst>
                                          <p:attrName>ppt_y</p:attrName>
                                        </p:attrNameLst>
                                      </p:cBhvr>
                                      <p:tavLst>
                                        <p:tav tm="0">
                                          <p:val>
                                            <p:strVal val="#ppt_y"/>
                                          </p:val>
                                        </p:tav>
                                        <p:tav tm="100000">
                                          <p:val>
                                            <p:strVal val="#ppt_y"/>
                                          </p:val>
                                        </p:tav>
                                      </p:tavLst>
                                    </p:anim>
                                  </p:childTnLst>
                                </p:cTn>
                              </p:par>
                            </p:childTnLst>
                          </p:cTn>
                        </p:par>
                        <p:par>
                          <p:cTn id="109" fill="hold" nodeType="afterGroup">
                            <p:stCondLst>
                              <p:cond delay="13600"/>
                            </p:stCondLst>
                            <p:childTnLst>
                              <p:par>
                                <p:cTn id="110" presetID="2" presetClass="entr" presetSubtype="8" fill="hold" grpId="0" nodeType="afterEffect">
                                  <p:stCondLst>
                                    <p:cond delay="0"/>
                                  </p:stCondLst>
                                  <p:childTnLst>
                                    <p:set>
                                      <p:cBhvr>
                                        <p:cTn id="111" dur="1" fill="hold">
                                          <p:stCondLst>
                                            <p:cond delay="0"/>
                                          </p:stCondLst>
                                        </p:cTn>
                                        <p:tgtEl>
                                          <p:spTgt spid="33836"/>
                                        </p:tgtEl>
                                        <p:attrNameLst>
                                          <p:attrName>style.visibility</p:attrName>
                                        </p:attrNameLst>
                                      </p:cBhvr>
                                      <p:to>
                                        <p:strVal val="visible"/>
                                      </p:to>
                                    </p:set>
                                    <p:anim calcmode="lin" valueType="num">
                                      <p:cBhvr additive="base">
                                        <p:cTn id="112" dur="500" fill="hold"/>
                                        <p:tgtEl>
                                          <p:spTgt spid="33836"/>
                                        </p:tgtEl>
                                        <p:attrNameLst>
                                          <p:attrName>ppt_x</p:attrName>
                                        </p:attrNameLst>
                                      </p:cBhvr>
                                      <p:tavLst>
                                        <p:tav tm="0">
                                          <p:val>
                                            <p:strVal val="0-#ppt_w/2"/>
                                          </p:val>
                                        </p:tav>
                                        <p:tav tm="100000">
                                          <p:val>
                                            <p:strVal val="#ppt_x"/>
                                          </p:val>
                                        </p:tav>
                                      </p:tavLst>
                                    </p:anim>
                                    <p:anim calcmode="lin" valueType="num">
                                      <p:cBhvr additive="base">
                                        <p:cTn id="113" dur="500" fill="hold"/>
                                        <p:tgtEl>
                                          <p:spTgt spid="33836"/>
                                        </p:tgtEl>
                                        <p:attrNameLst>
                                          <p:attrName>ppt_y</p:attrName>
                                        </p:attrNameLst>
                                      </p:cBhvr>
                                      <p:tavLst>
                                        <p:tav tm="0">
                                          <p:val>
                                            <p:strVal val="#ppt_y"/>
                                          </p:val>
                                        </p:tav>
                                        <p:tav tm="100000">
                                          <p:val>
                                            <p:strVal val="#ppt_y"/>
                                          </p:val>
                                        </p:tav>
                                      </p:tavLst>
                                    </p:anim>
                                  </p:childTnLst>
                                </p:cTn>
                              </p:par>
                            </p:childTnLst>
                          </p:cTn>
                        </p:par>
                        <p:par>
                          <p:cTn id="114" fill="hold" nodeType="afterGroup">
                            <p:stCondLst>
                              <p:cond delay="14100"/>
                            </p:stCondLst>
                            <p:childTnLst>
                              <p:par>
                                <p:cTn id="115" presetID="9" presetClass="entr" presetSubtype="0" fill="hold" nodeType="afterEffect">
                                  <p:stCondLst>
                                    <p:cond delay="100"/>
                                  </p:stCondLst>
                                  <p:childTnLst>
                                    <p:set>
                                      <p:cBhvr>
                                        <p:cTn id="116" dur="1" fill="hold">
                                          <p:stCondLst>
                                            <p:cond delay="0"/>
                                          </p:stCondLst>
                                        </p:cTn>
                                        <p:tgtEl>
                                          <p:spTgt spid="33838"/>
                                        </p:tgtEl>
                                        <p:attrNameLst>
                                          <p:attrName>style.visibility</p:attrName>
                                        </p:attrNameLst>
                                      </p:cBhvr>
                                      <p:to>
                                        <p:strVal val="visible"/>
                                      </p:to>
                                    </p:set>
                                    <p:animEffect transition="in" filter="dissolve">
                                      <p:cBhvr>
                                        <p:cTn id="117" dur="500"/>
                                        <p:tgtEl>
                                          <p:spTgt spid="33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21" grpId="0" autoUpdateAnimBg="0"/>
      <p:bldP spid="33822" grpId="0" autoUpdateAnimBg="0"/>
      <p:bldP spid="33824" grpId="0" autoUpdateAnimBg="0"/>
      <p:bldP spid="33825" grpId="0" autoUpdateAnimBg="0"/>
      <p:bldP spid="33827" grpId="0" autoUpdateAnimBg="0"/>
      <p:bldP spid="33828" grpId="0" autoUpdateAnimBg="0"/>
      <p:bldP spid="33830" grpId="0" autoUpdateAnimBg="0"/>
      <p:bldP spid="33831" grpId="0" autoUpdateAnimBg="0"/>
      <p:bldP spid="33833" grpId="0" autoUpdateAnimBg="0"/>
      <p:bldP spid="33834" grpId="0" autoUpdateAnimBg="0"/>
      <p:bldP spid="33836" grpId="0" autoUpdateAnimBg="0"/>
      <p:bldP spid="3383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任意多边形 17"/>
          <p:cNvSpPr>
            <a:spLocks/>
          </p:cNvSpPr>
          <p:nvPr/>
        </p:nvSpPr>
        <p:spPr bwMode="auto">
          <a:xfrm>
            <a:off x="2201192" y="141"/>
            <a:ext cx="4264585" cy="4569368"/>
          </a:xfrm>
          <a:custGeom>
            <a:avLst/>
            <a:gdLst>
              <a:gd name="T0" fmla="*/ 0 w 1641135"/>
              <a:gd name="T1" fmla="*/ 0 h 1714500"/>
              <a:gd name="T2" fmla="*/ 236550717 w 1641135"/>
              <a:gd name="T3" fmla="*/ 0 h 1714500"/>
              <a:gd name="T4" fmla="*/ 213100770 w 1641135"/>
              <a:gd name="T5" fmla="*/ 273440078 h 1714500"/>
              <a:gd name="T6" fmla="*/ 0 w 1641135"/>
              <a:gd name="T7" fmla="*/ 0 h 1714500"/>
              <a:gd name="T8" fmla="*/ 0 60000 65536"/>
              <a:gd name="T9" fmla="*/ 0 60000 65536"/>
              <a:gd name="T10" fmla="*/ 0 60000 65536"/>
              <a:gd name="T11" fmla="*/ 0 60000 65536"/>
              <a:gd name="T12" fmla="*/ 0 w 1641135"/>
              <a:gd name="T13" fmla="*/ 0 h 1714500"/>
              <a:gd name="T14" fmla="*/ 1641135 w 1641135"/>
              <a:gd name="T15" fmla="*/ 1714500 h 1714500"/>
            </a:gdLst>
            <a:ahLst/>
            <a:cxnLst>
              <a:cxn ang="T8">
                <a:pos x="T0" y="T1"/>
              </a:cxn>
              <a:cxn ang="T9">
                <a:pos x="T2" y="T3"/>
              </a:cxn>
              <a:cxn ang="T10">
                <a:pos x="T4" y="T5"/>
              </a:cxn>
              <a:cxn ang="T11">
                <a:pos x="T6" y="T7"/>
              </a:cxn>
            </a:cxnLst>
            <a:rect l="T12" t="T13" r="T14" b="T15"/>
            <a:pathLst>
              <a:path w="1641135" h="1714500">
                <a:moveTo>
                  <a:pt x="0" y="0"/>
                </a:moveTo>
                <a:lnTo>
                  <a:pt x="1641135" y="0"/>
                </a:lnTo>
                <a:lnTo>
                  <a:pt x="1478445" y="1714500"/>
                </a:lnTo>
                <a:lnTo>
                  <a:pt x="0" y="0"/>
                </a:lnTo>
                <a:close/>
              </a:path>
            </a:pathLst>
          </a:custGeom>
          <a:solidFill>
            <a:schemeClr val="accent2"/>
          </a:solidFill>
          <a:ln w="3175" cmpd="sng">
            <a:noFill/>
            <a:round/>
            <a:headEnd/>
            <a:tailEnd/>
          </a:ln>
        </p:spPr>
        <p:txBody>
          <a:bodyPr anchor="ctr"/>
          <a:lstStyle/>
          <a:p>
            <a:endParaRPr lang="zh-CN" altLang="en-US" sz="1280"/>
          </a:p>
        </p:txBody>
      </p:sp>
      <p:sp>
        <p:nvSpPr>
          <p:cNvPr id="75778" name="任意多边形 12"/>
          <p:cNvSpPr>
            <a:spLocks/>
          </p:cNvSpPr>
          <p:nvPr/>
        </p:nvSpPr>
        <p:spPr bwMode="auto">
          <a:xfrm>
            <a:off x="3771682" y="141"/>
            <a:ext cx="5372318" cy="5143218"/>
          </a:xfrm>
          <a:custGeom>
            <a:avLst/>
            <a:gdLst>
              <a:gd name="T0" fmla="*/ 3457570 w 7144661"/>
              <a:gd name="T1" fmla="*/ 0 h 6858000"/>
              <a:gd name="T2" fmla="*/ 7147365 w 7144661"/>
              <a:gd name="T3" fmla="*/ 0 h 6858000"/>
              <a:gd name="T4" fmla="*/ 7147365 w 7144661"/>
              <a:gd name="T5" fmla="*/ 6858000 h 6858000"/>
              <a:gd name="T6" fmla="*/ 0 w 7144661"/>
              <a:gd name="T7" fmla="*/ 6858000 h 6858000"/>
              <a:gd name="T8" fmla="*/ 3457570 w 7144661"/>
              <a:gd name="T9" fmla="*/ 0 h 6858000"/>
              <a:gd name="T10" fmla="*/ 0 60000 65536"/>
              <a:gd name="T11" fmla="*/ 0 60000 65536"/>
              <a:gd name="T12" fmla="*/ 0 60000 65536"/>
              <a:gd name="T13" fmla="*/ 0 60000 65536"/>
              <a:gd name="T14" fmla="*/ 0 60000 65536"/>
              <a:gd name="T15" fmla="*/ 0 w 7144661"/>
              <a:gd name="T16" fmla="*/ 0 h 6858000"/>
              <a:gd name="T17" fmla="*/ 7144661 w 7144661"/>
              <a:gd name="T18" fmla="*/ 6858000 h 6858000"/>
            </a:gdLst>
            <a:ahLst/>
            <a:cxnLst>
              <a:cxn ang="T10">
                <a:pos x="T0" y="T1"/>
              </a:cxn>
              <a:cxn ang="T11">
                <a:pos x="T2" y="T3"/>
              </a:cxn>
              <a:cxn ang="T12">
                <a:pos x="T4" y="T5"/>
              </a:cxn>
              <a:cxn ang="T13">
                <a:pos x="T6" y="T7"/>
              </a:cxn>
              <a:cxn ang="T14">
                <a:pos x="T8" y="T9"/>
              </a:cxn>
            </a:cxnLst>
            <a:rect l="T15" t="T16" r="T17" b="T18"/>
            <a:pathLst>
              <a:path w="7144661" h="6858000">
                <a:moveTo>
                  <a:pt x="3456261" y="0"/>
                </a:moveTo>
                <a:lnTo>
                  <a:pt x="7144661" y="0"/>
                </a:lnTo>
                <a:lnTo>
                  <a:pt x="7144661" y="6858000"/>
                </a:lnTo>
                <a:lnTo>
                  <a:pt x="0" y="6858000"/>
                </a:lnTo>
                <a:lnTo>
                  <a:pt x="3456261" y="0"/>
                </a:lnTo>
                <a:close/>
              </a:path>
            </a:pathLst>
          </a:custGeom>
          <a:blipFill dpi="0" rotWithShape="1">
            <a:blip r:embed="rId3">
              <a:extLst>
                <a:ext uri="{28A0092B-C50C-407E-A947-70E740481C1C}">
                  <a14:useLocalDpi xmlns:a14="http://schemas.microsoft.com/office/drawing/2010/main" val="0"/>
                </a:ext>
              </a:extLst>
            </a:blip>
            <a:srcRect/>
            <a:stretch>
              <a:fillRect/>
            </a:stretch>
          </a:blipFill>
          <a:ln w="3175" cmpd="sng">
            <a:noFill/>
            <a:round/>
            <a:headEnd/>
            <a:tailEnd/>
          </a:ln>
        </p:spPr>
        <p:txBody>
          <a:bodyPr anchor="ctr"/>
          <a:lstStyle/>
          <a:p>
            <a:endParaRPr lang="zh-CN" altLang="en-US" sz="1280"/>
          </a:p>
        </p:txBody>
      </p:sp>
      <p:sp>
        <p:nvSpPr>
          <p:cNvPr id="5" name="文本框 4"/>
          <p:cNvSpPr txBox="1">
            <a:spLocks noChangeArrowheads="1"/>
          </p:cNvSpPr>
          <p:nvPr/>
        </p:nvSpPr>
        <p:spPr bwMode="auto">
          <a:xfrm>
            <a:off x="506637" y="3401463"/>
            <a:ext cx="35471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577991" y="3288630"/>
            <a:ext cx="3379575" cy="588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bg1"/>
              </a:solidFill>
            </a:endParaRPr>
          </a:p>
        </p:txBody>
      </p:sp>
      <p:sp>
        <p:nvSpPr>
          <p:cNvPr id="9" name="文本框 8"/>
          <p:cNvSpPr txBox="1"/>
          <p:nvPr/>
        </p:nvSpPr>
        <p:spPr>
          <a:xfrm>
            <a:off x="500599" y="3003730"/>
            <a:ext cx="1202750" cy="267446"/>
          </a:xfrm>
          <a:prstGeom prst="rect">
            <a:avLst/>
          </a:prstGeom>
          <a:noFill/>
        </p:spPr>
        <p:txBody>
          <a:bodyPr wrap="square">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1656858601"/>
      </p:ext>
    </p:extLst>
  </p:cSld>
  <p:clrMapOvr>
    <a:masterClrMapping/>
  </p:clrMapOvr>
  <p:transition spd="slow" advClick="0" advTm="100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 fill="hold"/>
                                        <p:tgtEl>
                                          <p:spTgt spid="75778"/>
                                        </p:tgtEl>
                                        <p:attrNameLst>
                                          <p:attrName>ppt_x</p:attrName>
                                        </p:attrNameLst>
                                      </p:cBhvr>
                                      <p:tavLst>
                                        <p:tav tm="0">
                                          <p:val>
                                            <p:strVal val="1+#ppt_w/2"/>
                                          </p:val>
                                        </p:tav>
                                        <p:tav tm="100000">
                                          <p:val>
                                            <p:strVal val="#ppt_x"/>
                                          </p:val>
                                        </p:tav>
                                      </p:tavLst>
                                    </p:anim>
                                    <p:anim calcmode="lin" valueType="num">
                                      <p:cBhvr additive="base">
                                        <p:cTn id="8" dur="500" fill="hold"/>
                                        <p:tgtEl>
                                          <p:spTgt spid="757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75777"/>
                                        </p:tgtEl>
                                        <p:attrNameLst>
                                          <p:attrName>style.visibility</p:attrName>
                                        </p:attrNameLst>
                                      </p:cBhvr>
                                      <p:to>
                                        <p:strVal val="visible"/>
                                      </p:to>
                                    </p:set>
                                    <p:anim calcmode="lin" valueType="num">
                                      <p:cBhvr additive="base">
                                        <p:cTn id="12" dur="500" fill="hold"/>
                                        <p:tgtEl>
                                          <p:spTgt spid="75777"/>
                                        </p:tgtEl>
                                        <p:attrNameLst>
                                          <p:attrName>ppt_x</p:attrName>
                                        </p:attrNameLst>
                                      </p:cBhvr>
                                      <p:tavLst>
                                        <p:tav tm="0">
                                          <p:val>
                                            <p:strVal val="0-#ppt_w/2"/>
                                          </p:val>
                                        </p:tav>
                                        <p:tav tm="100000">
                                          <p:val>
                                            <p:strVal val="#ppt_x"/>
                                          </p:val>
                                        </p:tav>
                                      </p:tavLst>
                                    </p:anim>
                                    <p:anim calcmode="lin" valueType="num">
                                      <p:cBhvr additive="base">
                                        <p:cTn id="13" dur="500" fill="hold"/>
                                        <p:tgtEl>
                                          <p:spTgt spid="757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7" grpId="0" animBg="1"/>
      <p:bldP spid="75778" grpId="0" animBg="1"/>
      <p:bldP spid="5" grpId="0"/>
      <p:bldP spid="6"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1129" y="776"/>
            <a:ext cx="9155851" cy="514984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 name="矩形 1"/>
          <p:cNvSpPr/>
          <p:nvPr/>
        </p:nvSpPr>
        <p:spPr>
          <a:xfrm>
            <a:off x="1129" y="1547893"/>
            <a:ext cx="9146822" cy="2082090"/>
          </a:xfrm>
          <a:prstGeom prst="rect">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08" tIns="32503" rIns="65008" bIns="32503" numCol="1" spcCol="0" rtlCol="0" fromWordArt="0" anchor="ctr" anchorCtr="0" forceAA="0" compatLnSpc="1">
            <a:prstTxWarp prst="textNoShape">
              <a:avLst/>
            </a:prstTxWarp>
            <a:noAutofit/>
          </a:bodyPr>
          <a:lstStyle/>
          <a:p>
            <a:pPr algn="ctr"/>
            <a:endParaRPr lang="zh-CN" altLang="en-US" sz="1280"/>
          </a:p>
        </p:txBody>
      </p:sp>
      <p:grpSp>
        <p:nvGrpSpPr>
          <p:cNvPr id="16" name="组合 74"/>
          <p:cNvGrpSpPr>
            <a:grpSpLocks/>
          </p:cNvGrpSpPr>
          <p:nvPr/>
        </p:nvGrpSpPr>
        <p:grpSpPr bwMode="auto">
          <a:xfrm>
            <a:off x="4106550" y="1893215"/>
            <a:ext cx="935664" cy="936855"/>
            <a:chOff x="0" y="0"/>
            <a:chExt cx="1248318" cy="1248318"/>
          </a:xfrm>
        </p:grpSpPr>
        <p:sp>
          <p:nvSpPr>
            <p:cNvPr id="1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280">
                <a:solidFill>
                  <a:srgbClr val="FFFFFF"/>
                </a:solidFill>
              </a:endParaRPr>
            </a:p>
          </p:txBody>
        </p:sp>
        <p:sp>
          <p:nvSpPr>
            <p:cNvPr id="18" name="文本框 61"/>
            <p:cNvSpPr txBox="1">
              <a:spLocks noChangeArrowheads="1"/>
            </p:cNvSpPr>
            <p:nvPr/>
          </p:nvSpPr>
          <p:spPr bwMode="auto">
            <a:xfrm>
              <a:off x="169699" y="207807"/>
              <a:ext cx="924401" cy="8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599" dirty="0" smtClean="0">
                  <a:solidFill>
                    <a:schemeClr val="accent1"/>
                  </a:solidFill>
                  <a:latin typeface="华文细黑" pitchFamily="2" charset="-122"/>
                  <a:ea typeface="华文细黑" pitchFamily="2" charset="-122"/>
                </a:rPr>
                <a:t>03</a:t>
              </a:r>
              <a:endParaRPr lang="zh-CN" altLang="en-US" sz="3599" dirty="0">
                <a:solidFill>
                  <a:schemeClr val="accent1"/>
                </a:solidFill>
                <a:latin typeface="华文细黑" pitchFamily="2" charset="-122"/>
                <a:ea typeface="华文细黑" pitchFamily="2" charset="-122"/>
              </a:endParaRPr>
            </a:p>
          </p:txBody>
        </p:sp>
      </p:grpSp>
      <p:grpSp>
        <p:nvGrpSpPr>
          <p:cNvPr id="19" name="组合 4"/>
          <p:cNvGrpSpPr>
            <a:grpSpLocks/>
          </p:cNvGrpSpPr>
          <p:nvPr/>
        </p:nvGrpSpPr>
        <p:grpSpPr bwMode="auto">
          <a:xfrm>
            <a:off x="3732760" y="2883639"/>
            <a:ext cx="1695148" cy="804157"/>
            <a:chOff x="0" y="0"/>
            <a:chExt cx="2261776" cy="1072771"/>
          </a:xfrm>
        </p:grpSpPr>
        <p:sp>
          <p:nvSpPr>
            <p:cNvPr id="20" name="文本框 66"/>
            <p:cNvSpPr txBox="1">
              <a:spLocks noChangeArrowheads="1"/>
            </p:cNvSpPr>
            <p:nvPr/>
          </p:nvSpPr>
          <p:spPr bwMode="auto">
            <a:xfrm>
              <a:off x="0" y="0"/>
              <a:ext cx="2261776" cy="36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FFFFFF"/>
                  </a:solidFill>
                  <a:latin typeface="Arial" pitchFamily="34" charset="0"/>
                  <a:cs typeface="Arial" pitchFamily="34" charset="0"/>
                </a:rPr>
                <a:t>ADD YOUR TITLE</a:t>
              </a:r>
              <a:endParaRPr lang="zh-CN" altLang="en-US" sz="1200" b="1">
                <a:solidFill>
                  <a:srgbClr val="FFFFFF"/>
                </a:solidFill>
                <a:latin typeface="Arial" pitchFamily="34" charset="0"/>
                <a:cs typeface="Arial" pitchFamily="34" charset="0"/>
              </a:endParaRPr>
            </a:p>
          </p:txBody>
        </p:sp>
        <p:sp>
          <p:nvSpPr>
            <p:cNvPr id="21" name="矩形 70"/>
            <p:cNvSpPr>
              <a:spLocks noChangeArrowheads="1"/>
            </p:cNvSpPr>
            <p:nvPr/>
          </p:nvSpPr>
          <p:spPr bwMode="auto">
            <a:xfrm>
              <a:off x="3892" y="333720"/>
              <a:ext cx="2242954" cy="739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spTree>
    <p:extLst>
      <p:ext uri="{BB962C8B-B14F-4D97-AF65-F5344CB8AC3E}">
        <p14:creationId xmlns:p14="http://schemas.microsoft.com/office/powerpoint/2010/main" val="320381236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additive="base">
                                        <p:cTn id="7" dur="500" fill="hold"/>
                                        <p:tgtEl>
                                          <p:spTgt spid="332"/>
                                        </p:tgtEl>
                                        <p:attrNameLst>
                                          <p:attrName>ppt_x</p:attrName>
                                        </p:attrNameLst>
                                      </p:cBhvr>
                                      <p:tavLst>
                                        <p:tav tm="0">
                                          <p:val>
                                            <p:strVal val="0-#ppt_w/2"/>
                                          </p:val>
                                        </p:tav>
                                        <p:tav tm="100000">
                                          <p:val>
                                            <p:strVal val="#ppt_x"/>
                                          </p:val>
                                        </p:tav>
                                      </p:tavLst>
                                    </p:anim>
                                    <p:anim calcmode="lin" valueType="num">
                                      <p:cBhvr additive="base">
                                        <p:cTn id="8" dur="500" fill="hold"/>
                                        <p:tgtEl>
                                          <p:spTgt spid="3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par>
                                <p:cTn id="18" presetID="12" presetClass="entr" presetSubtype="1"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p:tgtEl>
                                          <p:spTgt spid="19"/>
                                        </p:tgtEl>
                                        <p:attrNameLst>
                                          <p:attrName>ppt_y</p:attrName>
                                        </p:attrNameLst>
                                      </p:cBhvr>
                                      <p:tavLst>
                                        <p:tav tm="0">
                                          <p:val>
                                            <p:strVal val="#ppt_y-#ppt_h*1.125000"/>
                                          </p:val>
                                        </p:tav>
                                        <p:tav tm="100000">
                                          <p:val>
                                            <p:strVal val="#ppt_y"/>
                                          </p:val>
                                        </p:tav>
                                      </p:tavLst>
                                    </p:anim>
                                    <p:animEffect transition="in" filter="wipe(down)">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745889" y="1701172"/>
            <a:ext cx="428322" cy="355034"/>
          </a:xfrm>
          <a:prstGeom prst="rect">
            <a:avLst/>
          </a:prstGeom>
          <a:noFill/>
        </p:spPr>
        <p:txBody>
          <a:bodyPr wrap="none" rtlCol="0">
            <a:spAutoFit/>
          </a:bodyPr>
          <a:lstStyle/>
          <a:p>
            <a:pPr algn="just"/>
            <a:r>
              <a:rPr lang="en-US" sz="1707" b="1">
                <a:solidFill>
                  <a:schemeClr val="accent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en-GB" sz="1707" b="1">
              <a:solidFill>
                <a:schemeClr val="accent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2" name="Group 17"/>
          <p:cNvGrpSpPr/>
          <p:nvPr/>
        </p:nvGrpSpPr>
        <p:grpSpPr>
          <a:xfrm>
            <a:off x="1160890" y="1698456"/>
            <a:ext cx="1530913" cy="712966"/>
            <a:chOff x="509993" y="4146958"/>
            <a:chExt cx="2041329" cy="950674"/>
          </a:xfrm>
        </p:grpSpPr>
        <p:sp>
          <p:nvSpPr>
            <p:cNvPr id="19" name="TextBox 18"/>
            <p:cNvSpPr txBox="1"/>
            <p:nvPr/>
          </p:nvSpPr>
          <p:spPr>
            <a:xfrm>
              <a:off x="515135" y="4146958"/>
              <a:ext cx="1607793" cy="385768"/>
            </a:xfrm>
            <a:prstGeom prst="rect">
              <a:avLst/>
            </a:prstGeom>
            <a:noFill/>
          </p:spPr>
          <p:txBody>
            <a:bodyPr wrap="none" rtlCol="0">
              <a:spAutoFit/>
            </a:bodyPr>
            <a:lstStyle/>
            <a:p>
              <a:r>
                <a:rPr lang="en-US" altLang="zh-CN" sz="128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YOUR TITLE</a:t>
              </a:r>
              <a:r>
                <a:rPr lang="zh-CN" altLang="en-US" sz="128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endParaRPr lang="en-GB" sz="128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 name="Rectangle 19"/>
            <p:cNvSpPr/>
            <p:nvPr/>
          </p:nvSpPr>
          <p:spPr>
            <a:xfrm>
              <a:off x="509993" y="4448956"/>
              <a:ext cx="2041329" cy="648676"/>
            </a:xfrm>
            <a:prstGeom prst="rect">
              <a:avLst/>
            </a:prstGeom>
          </p:spPr>
          <p:txBody>
            <a:bodyPr wrap="square">
              <a:spAutoFit/>
            </a:bodyPr>
            <a:lstStyle/>
            <a:p>
              <a:pPr algn="just">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21" name="TextBox 20"/>
          <p:cNvSpPr txBox="1"/>
          <p:nvPr/>
        </p:nvSpPr>
        <p:spPr>
          <a:xfrm>
            <a:off x="745889" y="2543998"/>
            <a:ext cx="428322" cy="355034"/>
          </a:xfrm>
          <a:prstGeom prst="rect">
            <a:avLst/>
          </a:prstGeom>
          <a:noFill/>
        </p:spPr>
        <p:txBody>
          <a:bodyPr wrap="none" rtlCol="0">
            <a:spAutoFit/>
          </a:bodyPr>
          <a:lstStyle/>
          <a:p>
            <a:pPr algn="just"/>
            <a:r>
              <a:rPr lang="en-US" sz="1707" b="1">
                <a:solidFill>
                  <a:schemeClr val="accent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en-GB" sz="1707" b="1">
              <a:solidFill>
                <a:schemeClr val="accent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5" name="TextBox 24"/>
          <p:cNvSpPr txBox="1"/>
          <p:nvPr/>
        </p:nvSpPr>
        <p:spPr>
          <a:xfrm>
            <a:off x="745889" y="3386824"/>
            <a:ext cx="428322" cy="355034"/>
          </a:xfrm>
          <a:prstGeom prst="rect">
            <a:avLst/>
          </a:prstGeom>
          <a:noFill/>
        </p:spPr>
        <p:txBody>
          <a:bodyPr wrap="none" rtlCol="0">
            <a:spAutoFit/>
          </a:bodyPr>
          <a:lstStyle/>
          <a:p>
            <a:pPr algn="just"/>
            <a:r>
              <a:rPr lang="en-US" sz="1707" b="1">
                <a:solidFill>
                  <a:schemeClr val="accent3"/>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en-GB" sz="1707" b="1">
              <a:solidFill>
                <a:schemeClr val="accent3"/>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3" name="Group 32"/>
          <p:cNvGrpSpPr/>
          <p:nvPr/>
        </p:nvGrpSpPr>
        <p:grpSpPr>
          <a:xfrm>
            <a:off x="1160890" y="3384109"/>
            <a:ext cx="1530913" cy="712966"/>
            <a:chOff x="509993" y="4146958"/>
            <a:chExt cx="2041329" cy="950674"/>
          </a:xfrm>
        </p:grpSpPr>
        <p:sp>
          <p:nvSpPr>
            <p:cNvPr id="34" name="TextBox 33"/>
            <p:cNvSpPr txBox="1"/>
            <p:nvPr/>
          </p:nvSpPr>
          <p:spPr>
            <a:xfrm>
              <a:off x="515135" y="4146958"/>
              <a:ext cx="1607793" cy="385768"/>
            </a:xfrm>
            <a:prstGeom prst="rect">
              <a:avLst/>
            </a:prstGeom>
            <a:noFill/>
          </p:spPr>
          <p:txBody>
            <a:bodyPr wrap="none" rtlCol="0">
              <a:spAutoFit/>
            </a:bodyPr>
            <a:lstStyle/>
            <a:p>
              <a:r>
                <a:rPr lang="en-US" altLang="zh-CN" sz="128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YOUR TITLE</a:t>
              </a:r>
              <a:r>
                <a:rPr lang="zh-CN" altLang="en-US" sz="128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endParaRPr lang="en-GB" sz="128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Rectangle 34"/>
            <p:cNvSpPr/>
            <p:nvPr/>
          </p:nvSpPr>
          <p:spPr>
            <a:xfrm>
              <a:off x="509993" y="4448956"/>
              <a:ext cx="2041329" cy="648676"/>
            </a:xfrm>
            <a:prstGeom prst="rect">
              <a:avLst/>
            </a:prstGeom>
          </p:spPr>
          <p:txBody>
            <a:bodyPr wrap="square">
              <a:spAutoFit/>
            </a:bodyPr>
            <a:lstStyle/>
            <a:p>
              <a:pPr algn="just">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4" name="Group 35"/>
          <p:cNvGrpSpPr/>
          <p:nvPr/>
        </p:nvGrpSpPr>
        <p:grpSpPr>
          <a:xfrm>
            <a:off x="1160890" y="2541283"/>
            <a:ext cx="1530913" cy="712966"/>
            <a:chOff x="509993" y="4146958"/>
            <a:chExt cx="2041329" cy="950674"/>
          </a:xfrm>
        </p:grpSpPr>
        <p:sp>
          <p:nvSpPr>
            <p:cNvPr id="37" name="TextBox 36"/>
            <p:cNvSpPr txBox="1"/>
            <p:nvPr/>
          </p:nvSpPr>
          <p:spPr>
            <a:xfrm>
              <a:off x="515135" y="4146958"/>
              <a:ext cx="1607793" cy="385768"/>
            </a:xfrm>
            <a:prstGeom prst="rect">
              <a:avLst/>
            </a:prstGeom>
            <a:noFill/>
          </p:spPr>
          <p:txBody>
            <a:bodyPr wrap="none" rtlCol="0">
              <a:spAutoFit/>
            </a:bodyPr>
            <a:lstStyle/>
            <a:p>
              <a:r>
                <a:rPr lang="en-US" altLang="zh-CN" sz="128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YOUR TITLE</a:t>
              </a:r>
              <a:r>
                <a:rPr lang="zh-CN" altLang="en-US" sz="128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endParaRPr lang="en-GB" sz="128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8" name="Rectangle 37"/>
            <p:cNvSpPr/>
            <p:nvPr/>
          </p:nvSpPr>
          <p:spPr>
            <a:xfrm>
              <a:off x="509993" y="4448956"/>
              <a:ext cx="2041329" cy="648676"/>
            </a:xfrm>
            <a:prstGeom prst="rect">
              <a:avLst/>
            </a:prstGeom>
          </p:spPr>
          <p:txBody>
            <a:bodyPr wrap="square">
              <a:spAutoFit/>
            </a:bodyPr>
            <a:lstStyle/>
            <a:p>
              <a:pPr algn="just">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5" name="Group 38"/>
          <p:cNvGrpSpPr/>
          <p:nvPr/>
        </p:nvGrpSpPr>
        <p:grpSpPr>
          <a:xfrm>
            <a:off x="3077870" y="1448100"/>
            <a:ext cx="2988260" cy="2973631"/>
            <a:chOff x="3685337" y="1514384"/>
            <a:chExt cx="4821324" cy="4797722"/>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8562" tIns="772880" rIns="444932" bIns="1723804" numCol="1" spcCol="1270" anchor="ctr" anchorCtr="0">
              <a:noAutofit/>
            </a:bodyPr>
            <a:lstStyle/>
            <a:p>
              <a:pPr algn="just" defTabSz="1733379">
                <a:lnSpc>
                  <a:spcPct val="150000"/>
                </a:lnSpc>
                <a:spcAft>
                  <a:spcPct val="35000"/>
                </a:spcAft>
              </a:pPr>
              <a:endParaRPr lang="en-GB" sz="675">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665" tIns="2276667" rIns="834026" bIns="366693" numCol="1" spcCol="1270" anchor="ctr" anchorCtr="0">
              <a:noAutofit/>
            </a:bodyPr>
            <a:lstStyle/>
            <a:p>
              <a:pPr algn="just" defTabSz="2166724">
                <a:lnSpc>
                  <a:spcPct val="150000"/>
                </a:lnSpc>
                <a:spcAft>
                  <a:spcPct val="35000"/>
                </a:spcAft>
              </a:pPr>
              <a:endParaRPr lang="en-GB" sz="675">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4934" tIns="772880" rIns="1848561" bIns="1723804" numCol="1" spcCol="1270" anchor="ctr" anchorCtr="0">
              <a:noAutofit/>
            </a:bodyPr>
            <a:lstStyle/>
            <a:p>
              <a:pPr algn="just" defTabSz="1733379">
                <a:lnSpc>
                  <a:spcPct val="150000"/>
                </a:lnSpc>
                <a:spcAft>
                  <a:spcPct val="35000"/>
                </a:spcAft>
              </a:pPr>
              <a:endParaRPr lang="en-GB" sz="675">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3" name="Circular Arrow 42"/>
            <p:cNvSpPr/>
            <p:nvPr/>
          </p:nvSpPr>
          <p:spPr>
            <a:xfrm>
              <a:off x="3856461" y="1514384"/>
              <a:ext cx="4650200" cy="4650202"/>
            </a:xfrm>
            <a:prstGeom prst="circularArrow">
              <a:avLst>
                <a:gd name="adj1" fmla="val 5085"/>
                <a:gd name="adj2" fmla="val 327528"/>
                <a:gd name="adj3" fmla="val 1472472"/>
                <a:gd name="adj4" fmla="val 16199432"/>
                <a:gd name="adj5" fmla="val 593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50000"/>
                </a:lnSpc>
              </a:pPr>
              <a:endParaRPr lang="zh-CN" altLang="en-US" sz="675">
                <a:latin typeface="Arial" panose="020B0604020202020204" pitchFamily="34" charset="0"/>
                <a:ea typeface="微软雅黑" panose="020B0503020204020204" pitchFamily="34" charset="-122"/>
                <a:sym typeface="Arial" panose="020B0604020202020204" pitchFamily="34" charset="0"/>
              </a:endParaRPr>
            </a:p>
          </p:txBody>
        </p:sp>
        <p:sp>
          <p:nvSpPr>
            <p:cNvPr id="44" name="Circular Arrow 43"/>
            <p:cNvSpPr/>
            <p:nvPr/>
          </p:nvSpPr>
          <p:spPr>
            <a:xfrm>
              <a:off x="3770899" y="1661904"/>
              <a:ext cx="4650200" cy="4650202"/>
            </a:xfrm>
            <a:prstGeom prst="circularArrow">
              <a:avLst>
                <a:gd name="adj1" fmla="val 5085"/>
                <a:gd name="adj2" fmla="val 327528"/>
                <a:gd name="adj3" fmla="val 8671970"/>
                <a:gd name="adj4" fmla="val 1800502"/>
                <a:gd name="adj5" fmla="val 593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50000"/>
                </a:lnSpc>
              </a:pPr>
              <a:endParaRPr lang="zh-CN" altLang="en-US" sz="675">
                <a:latin typeface="Arial" panose="020B0604020202020204" pitchFamily="34" charset="0"/>
                <a:ea typeface="微软雅黑" panose="020B0503020204020204" pitchFamily="34" charset="-122"/>
                <a:sym typeface="Arial" panose="020B0604020202020204" pitchFamily="34" charset="0"/>
              </a:endParaRPr>
            </a:p>
          </p:txBody>
        </p:sp>
        <p:sp>
          <p:nvSpPr>
            <p:cNvPr id="45" name="Circular Arrow 44"/>
            <p:cNvSpPr/>
            <p:nvPr/>
          </p:nvSpPr>
          <p:spPr>
            <a:xfrm>
              <a:off x="3685337" y="1514384"/>
              <a:ext cx="4650200" cy="4650202"/>
            </a:xfrm>
            <a:prstGeom prst="circularArrow">
              <a:avLst>
                <a:gd name="adj1" fmla="val 5085"/>
                <a:gd name="adj2" fmla="val 327528"/>
                <a:gd name="adj3" fmla="val 15873039"/>
                <a:gd name="adj4" fmla="val 9000000"/>
                <a:gd name="adj5" fmla="val 593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50000"/>
                </a:lnSpc>
              </a:pPr>
              <a:endParaRPr lang="zh-CN" altLang="en-US" sz="675">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Freeform 45"/>
          <p:cNvSpPr>
            <a:spLocks noEditPoints="1"/>
          </p:cNvSpPr>
          <p:nvPr/>
        </p:nvSpPr>
        <p:spPr bwMode="auto">
          <a:xfrm>
            <a:off x="4291554" y="3533058"/>
            <a:ext cx="560890" cy="327868"/>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2"/>
          </a:solidFill>
          <a:ln>
            <a:noFill/>
          </a:ln>
        </p:spPr>
        <p:txBody>
          <a:bodyPr vert="horz" wrap="square" lIns="68576" tIns="34288" rIns="68576" bIns="34288" numCol="1" anchor="t" anchorCtr="0" compatLnSpc="1">
            <a:prstTxWarp prst="textNoShape">
              <a:avLst/>
            </a:prstTxWarp>
          </a:bodyPr>
          <a:lstStyle/>
          <a:p>
            <a:pPr algn="just">
              <a:lnSpc>
                <a:spcPct val="150000"/>
              </a:lnSpc>
            </a:pPr>
            <a:endParaRPr lang="en-GB" sz="675">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6" name="Group 46"/>
          <p:cNvGrpSpPr/>
          <p:nvPr/>
        </p:nvGrpSpPr>
        <p:grpSpPr>
          <a:xfrm>
            <a:off x="3668061" y="2377888"/>
            <a:ext cx="493313" cy="386675"/>
            <a:chOff x="7200839" y="1790292"/>
            <a:chExt cx="795921" cy="623870"/>
          </a:xfrm>
          <a:solidFill>
            <a:schemeClr val="bg2"/>
          </a:solidFill>
        </p:grpSpPr>
        <p:sp>
          <p:nvSpPr>
            <p:cNvPr id="48" name="Freeform 47"/>
            <p:cNvSpPr>
              <a:spLocks/>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gn="just">
                <a:lnSpc>
                  <a:spcPct val="150000"/>
                </a:lnSpc>
              </a:pPr>
              <a:endParaRPr lang="en-GB" sz="675">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9" name="Freeform 48"/>
            <p:cNvSpPr>
              <a:spLocks/>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gn="just">
                <a:lnSpc>
                  <a:spcPct val="150000"/>
                </a:lnSpc>
              </a:pPr>
              <a:endParaRPr lang="en-GB" sz="675">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0" name="Freeform 49"/>
            <p:cNvSpPr>
              <a:spLocks/>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gn="just">
                <a:lnSpc>
                  <a:spcPct val="150000"/>
                </a:lnSpc>
              </a:pPr>
              <a:endParaRPr lang="en-GB" sz="675">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51" name="Freeform 50"/>
          <p:cNvSpPr>
            <a:spLocks/>
          </p:cNvSpPr>
          <p:nvPr/>
        </p:nvSpPr>
        <p:spPr bwMode="auto">
          <a:xfrm>
            <a:off x="4980262" y="2279267"/>
            <a:ext cx="365667" cy="541346"/>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2"/>
          </a:solidFill>
          <a:ln>
            <a:noFill/>
          </a:ln>
        </p:spPr>
        <p:txBody>
          <a:bodyPr vert="horz" wrap="square" lIns="68576" tIns="34288" rIns="68576" bIns="34288" numCol="1" anchor="t" anchorCtr="0" compatLnSpc="1">
            <a:prstTxWarp prst="textNoShape">
              <a:avLst/>
            </a:prstTxWarp>
          </a:bodyPr>
          <a:lstStyle/>
          <a:p>
            <a:pPr algn="just">
              <a:lnSpc>
                <a:spcPct val="150000"/>
              </a:lnSpc>
            </a:pPr>
            <a:endParaRPr lang="en-GB" sz="675">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7" name="Group 3"/>
          <p:cNvGrpSpPr/>
          <p:nvPr/>
        </p:nvGrpSpPr>
        <p:grpSpPr>
          <a:xfrm>
            <a:off x="6346135" y="1260396"/>
            <a:ext cx="2185865" cy="1809609"/>
            <a:chOff x="8461641" y="1680431"/>
            <a:chExt cx="2914647" cy="2412945"/>
          </a:xfrm>
        </p:grpSpPr>
        <p:sp>
          <p:nvSpPr>
            <p:cNvPr id="60" name="Rectangle 59"/>
            <p:cNvSpPr/>
            <p:nvPr/>
          </p:nvSpPr>
          <p:spPr>
            <a:xfrm>
              <a:off x="8461641" y="1680431"/>
              <a:ext cx="2914647" cy="2412945"/>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675">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1" name="TextBox 60"/>
            <p:cNvSpPr txBox="1"/>
            <p:nvPr/>
          </p:nvSpPr>
          <p:spPr>
            <a:xfrm>
              <a:off x="8706534" y="2233120"/>
              <a:ext cx="1607794" cy="385768"/>
            </a:xfrm>
            <a:prstGeom prst="rect">
              <a:avLst/>
            </a:prstGeom>
            <a:noFill/>
          </p:spPr>
          <p:txBody>
            <a:bodyPr wrap="none" rtlCol="0">
              <a:spAutoFit/>
            </a:bodyPr>
            <a:lstStyle/>
            <a:p>
              <a:r>
                <a:rPr lang="en-US" altLang="zh-CN" sz="128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YOUR TITLE</a:t>
              </a:r>
              <a:r>
                <a:rPr lang="zh-CN" altLang="en-US" sz="128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endParaRPr lang="en-GB" sz="128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2" name="Rectangle 61"/>
            <p:cNvSpPr/>
            <p:nvPr/>
          </p:nvSpPr>
          <p:spPr>
            <a:xfrm>
              <a:off x="8701390" y="2602452"/>
              <a:ext cx="2482639" cy="823860"/>
            </a:xfrm>
            <a:prstGeom prst="rect">
              <a:avLst/>
            </a:prstGeom>
          </p:spPr>
          <p:txBody>
            <a:bodyPr wrap="square">
              <a:spAutoFit/>
            </a:bodyPr>
            <a:lstStyle/>
            <a:p>
              <a:pPr algn="just">
                <a:lnSpc>
                  <a:spcPct val="150000"/>
                </a:lnSpc>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GB"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8" name="Group 62"/>
          <p:cNvGrpSpPr/>
          <p:nvPr/>
        </p:nvGrpSpPr>
        <p:grpSpPr>
          <a:xfrm>
            <a:off x="6529475" y="4174320"/>
            <a:ext cx="566746" cy="566746"/>
            <a:chOff x="6895745" y="6076124"/>
            <a:chExt cx="755703" cy="755703"/>
          </a:xfrm>
        </p:grpSpPr>
        <p:sp>
          <p:nvSpPr>
            <p:cNvPr id="64" name="Oval 63"/>
            <p:cNvSpPr/>
            <p:nvPr/>
          </p:nvSpPr>
          <p:spPr>
            <a:xfrm>
              <a:off x="6895745" y="607612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675">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9"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8" tIns="17144" rIns="34288" bIns="17144" numCol="1" anchor="t" anchorCtr="0" compatLnSpc="1">
                <a:prstTxWarp prst="textNoShape">
                  <a:avLst/>
                </a:prstTxWarp>
              </a:bodyPr>
              <a:lstStyle/>
              <a:p>
                <a:pPr algn="just">
                  <a:lnSpc>
                    <a:spcPct val="150000"/>
                  </a:lnSpc>
                </a:pPr>
                <a:endParaRPr lang="en-US" sz="675"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7"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8" tIns="17144" rIns="34288" bIns="17144" numCol="1" anchor="t" anchorCtr="0" compatLnSpc="1">
                <a:prstTxWarp prst="textNoShape">
                  <a:avLst/>
                </a:prstTxWarp>
              </a:bodyPr>
              <a:lstStyle/>
              <a:p>
                <a:pPr algn="just">
                  <a:lnSpc>
                    <a:spcPct val="150000"/>
                  </a:lnSpc>
                </a:pPr>
                <a:endParaRPr lang="en-US" sz="675"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grpSp>
        <p:nvGrpSpPr>
          <p:cNvPr id="10" name="Group 67"/>
          <p:cNvGrpSpPr/>
          <p:nvPr/>
        </p:nvGrpSpPr>
        <p:grpSpPr>
          <a:xfrm>
            <a:off x="6522447" y="3390725"/>
            <a:ext cx="566746" cy="566746"/>
            <a:chOff x="1354194" y="5911456"/>
            <a:chExt cx="755703" cy="755703"/>
          </a:xfrm>
        </p:grpSpPr>
        <p:sp>
          <p:nvSpPr>
            <p:cNvPr id="69" name="Oval 68"/>
            <p:cNvSpPr/>
            <p:nvPr/>
          </p:nvSpPr>
          <p:spPr>
            <a:xfrm>
              <a:off x="1354194" y="5911456"/>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GB" sz="675">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11" name="Group 69"/>
            <p:cNvGrpSpPr/>
            <p:nvPr/>
          </p:nvGrpSpPr>
          <p:grpSpPr>
            <a:xfrm>
              <a:off x="1639245" y="6058413"/>
              <a:ext cx="185600" cy="472193"/>
              <a:chOff x="4422775" y="2198688"/>
              <a:chExt cx="292100" cy="742950"/>
            </a:xfrm>
            <a:solidFill>
              <a:schemeClr val="bg2"/>
            </a:solidFill>
          </p:grpSpPr>
          <p:sp>
            <p:nvSpPr>
              <p:cNvPr id="71"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8" tIns="17144" rIns="34288" bIns="17144" numCol="1" anchor="t" anchorCtr="0" compatLnSpc="1">
                <a:prstTxWarp prst="textNoShape">
                  <a:avLst/>
                </a:prstTxWarp>
              </a:bodyPr>
              <a:lstStyle/>
              <a:p>
                <a:pPr algn="just">
                  <a:lnSpc>
                    <a:spcPct val="150000"/>
                  </a:lnSpc>
                </a:pPr>
                <a:endParaRPr lang="en-US" sz="675"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2" name="Oval 13"/>
              <p:cNvSpPr>
                <a:spLocks noChangeArrowheads="1"/>
              </p:cNvSpPr>
              <p:nvPr/>
            </p:nvSpPr>
            <p:spPr bwMode="auto">
              <a:xfrm>
                <a:off x="4511675" y="2198688"/>
                <a:ext cx="115888" cy="1158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88" tIns="17144" rIns="34288" bIns="17144" numCol="1" anchor="t" anchorCtr="0" compatLnSpc="1">
                <a:prstTxWarp prst="textNoShape">
                  <a:avLst/>
                </a:prstTxWarp>
              </a:bodyPr>
              <a:lstStyle/>
              <a:p>
                <a:pPr algn="just">
                  <a:lnSpc>
                    <a:spcPct val="150000"/>
                  </a:lnSpc>
                </a:pPr>
                <a:endParaRPr lang="en-US" sz="675"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sp>
        <p:nvSpPr>
          <p:cNvPr id="73" name="TextBox 72"/>
          <p:cNvSpPr txBox="1"/>
          <p:nvPr/>
        </p:nvSpPr>
        <p:spPr>
          <a:xfrm>
            <a:off x="7132547" y="3487571"/>
            <a:ext cx="657552" cy="267446"/>
          </a:xfrm>
          <a:prstGeom prst="rect">
            <a:avLst/>
          </a:prstGeom>
          <a:noFill/>
        </p:spPr>
        <p:txBody>
          <a:bodyPr wrap="none" rtlCol="0">
            <a:spAutoFit/>
          </a:bodyPr>
          <a:lstStyle/>
          <a:p>
            <a:r>
              <a:rPr lang="en-US" sz="1138" b="1">
                <a:solidFill>
                  <a:schemeClr val="accent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1.234K</a:t>
            </a:r>
            <a:endParaRPr lang="en-GB" sz="1138" b="1">
              <a:solidFill>
                <a:schemeClr val="accent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4" name="TextBox 73"/>
          <p:cNvSpPr txBox="1"/>
          <p:nvPr/>
        </p:nvSpPr>
        <p:spPr>
          <a:xfrm>
            <a:off x="7132828" y="3680486"/>
            <a:ext cx="925253" cy="267446"/>
          </a:xfrm>
          <a:prstGeom prst="rect">
            <a:avLst/>
          </a:prstGeom>
          <a:noFill/>
        </p:spPr>
        <p:txBody>
          <a:bodyPr wrap="none" rtlCol="0">
            <a:spAutoFit/>
          </a:bodyPr>
          <a:lstStyle/>
          <a:p>
            <a:r>
              <a:rPr lang="en-US" sz="1138">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Male Users</a:t>
            </a:r>
            <a:endParaRPr lang="en-GB" sz="1138">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5" name="TextBox 74"/>
          <p:cNvSpPr txBox="1"/>
          <p:nvPr/>
        </p:nvSpPr>
        <p:spPr>
          <a:xfrm>
            <a:off x="7145522" y="4271168"/>
            <a:ext cx="657552" cy="267446"/>
          </a:xfrm>
          <a:prstGeom prst="rect">
            <a:avLst/>
          </a:prstGeom>
          <a:noFill/>
        </p:spPr>
        <p:txBody>
          <a:bodyPr wrap="none" rtlCol="0">
            <a:spAutoFit/>
          </a:bodyPr>
          <a:lstStyle/>
          <a:p>
            <a:r>
              <a:rPr lang="en-US" sz="1138" b="1">
                <a:solidFill>
                  <a:schemeClr val="accent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1.234K</a:t>
            </a:r>
            <a:endParaRPr lang="en-GB" sz="1138" b="1">
              <a:solidFill>
                <a:schemeClr val="accent2"/>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6" name="TextBox 75"/>
          <p:cNvSpPr txBox="1"/>
          <p:nvPr/>
        </p:nvSpPr>
        <p:spPr>
          <a:xfrm>
            <a:off x="7146139" y="4464082"/>
            <a:ext cx="1096775" cy="267446"/>
          </a:xfrm>
          <a:prstGeom prst="rect">
            <a:avLst/>
          </a:prstGeom>
          <a:noFill/>
        </p:spPr>
        <p:txBody>
          <a:bodyPr wrap="none" rtlCol="0">
            <a:spAutoFit/>
          </a:bodyPr>
          <a:lstStyle/>
          <a:p>
            <a:r>
              <a:rPr lang="en-US" sz="1138">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Female Users</a:t>
            </a:r>
            <a:endParaRPr lang="en-GB" sz="1138">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411632608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 calcmode="lin" valueType="num">
                                      <p:cBhvr>
                                        <p:cTn id="46" dur="500" fill="hold"/>
                                        <p:tgtEl>
                                          <p:spTgt spid="6"/>
                                        </p:tgtEl>
                                        <p:attrNameLst>
                                          <p:attrName>style.rotation</p:attrName>
                                        </p:attrNameLst>
                                      </p:cBhvr>
                                      <p:tavLst>
                                        <p:tav tm="0">
                                          <p:val>
                                            <p:fltVal val="360"/>
                                          </p:val>
                                        </p:tav>
                                        <p:tav tm="100000">
                                          <p:val>
                                            <p:fltVal val="0"/>
                                          </p:val>
                                        </p:tav>
                                      </p:tavLst>
                                    </p:anim>
                                    <p:animEffect transition="in" filter="fade">
                                      <p:cBhvr>
                                        <p:cTn id="47" dur="500"/>
                                        <p:tgtEl>
                                          <p:spTgt spid="6"/>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 calcmode="lin" valueType="num">
                                      <p:cBhvr>
                                        <p:cTn id="53" dur="500" fill="hold"/>
                                        <p:tgtEl>
                                          <p:spTgt spid="51"/>
                                        </p:tgtEl>
                                        <p:attrNameLst>
                                          <p:attrName>style.rotation</p:attrName>
                                        </p:attrNameLst>
                                      </p:cBhvr>
                                      <p:tavLst>
                                        <p:tav tm="0">
                                          <p:val>
                                            <p:fltVal val="360"/>
                                          </p:val>
                                        </p:tav>
                                        <p:tav tm="100000">
                                          <p:val>
                                            <p:fltVal val="0"/>
                                          </p:val>
                                        </p:tav>
                                      </p:tavLst>
                                    </p:anim>
                                    <p:animEffect transition="in" filter="fade">
                                      <p:cBhvr>
                                        <p:cTn id="54" dur="500"/>
                                        <p:tgtEl>
                                          <p:spTgt spid="51"/>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 calcmode="lin" valueType="num">
                                      <p:cBhvr>
                                        <p:cTn id="60" dur="500" fill="hold"/>
                                        <p:tgtEl>
                                          <p:spTgt spid="46"/>
                                        </p:tgtEl>
                                        <p:attrNameLst>
                                          <p:attrName>style.rotation</p:attrName>
                                        </p:attrNameLst>
                                      </p:cBhvr>
                                      <p:tavLst>
                                        <p:tav tm="0">
                                          <p:val>
                                            <p:fltVal val="360"/>
                                          </p:val>
                                        </p:tav>
                                        <p:tav tm="100000">
                                          <p:val>
                                            <p:fltVal val="0"/>
                                          </p:val>
                                        </p:tav>
                                      </p:tavLst>
                                    </p:anim>
                                    <p:animEffect transition="in" filter="fade">
                                      <p:cBhvr>
                                        <p:cTn id="61" dur="500"/>
                                        <p:tgtEl>
                                          <p:spTgt spid="46"/>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1000"/>
                                        <p:tgtEl>
                                          <p:spTgt spid="7"/>
                                        </p:tgtEl>
                                      </p:cBhvr>
                                    </p:animEffect>
                                    <p:anim calcmode="lin" valueType="num">
                                      <p:cBhvr>
                                        <p:cTn id="66" dur="1000" fill="hold"/>
                                        <p:tgtEl>
                                          <p:spTgt spid="7"/>
                                        </p:tgtEl>
                                        <p:attrNameLst>
                                          <p:attrName>ppt_x</p:attrName>
                                        </p:attrNameLst>
                                      </p:cBhvr>
                                      <p:tavLst>
                                        <p:tav tm="0">
                                          <p:val>
                                            <p:strVal val="#ppt_x"/>
                                          </p:val>
                                        </p:tav>
                                        <p:tav tm="100000">
                                          <p:val>
                                            <p:strVal val="#ppt_x"/>
                                          </p:val>
                                        </p:tav>
                                      </p:tavLst>
                                    </p:anim>
                                    <p:anim calcmode="lin" valueType="num">
                                      <p:cBhvr>
                                        <p:cTn id="67" dur="1000" fill="hold"/>
                                        <p:tgtEl>
                                          <p:spTgt spid="7"/>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500"/>
                                        <p:tgtEl>
                                          <p:spTgt spid="73"/>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500"/>
                                        <p:tgtEl>
                                          <p:spTgt spid="74"/>
                                        </p:tgtEl>
                                      </p:cBhvr>
                                    </p:animEffect>
                                  </p:childTnLst>
                                </p:cTn>
                              </p:par>
                            </p:childTnLst>
                          </p:cTn>
                        </p:par>
                        <p:par>
                          <p:cTn id="80" fill="hold">
                            <p:stCondLst>
                              <p:cond delay="7500"/>
                            </p:stCondLst>
                            <p:childTnLst>
                              <p:par>
                                <p:cTn id="81" presetID="10" presetClass="entr" presetSubtype="0"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500"/>
                                        <p:tgtEl>
                                          <p:spTgt spid="75"/>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animBg="1"/>
      <p:bldP spid="51" grpId="0" animBg="1"/>
      <p:bldP spid="73" grpId="0"/>
      <p:bldP spid="74" grpId="0"/>
      <p:bldP spid="75" grpId="0"/>
      <p:bldP spid="7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1051317" y="1638455"/>
            <a:ext cx="2883769" cy="725379"/>
          </a:xfrm>
          <a:prstGeom prst="roundRect">
            <a:avLst/>
          </a:prstGeom>
          <a:solidFill>
            <a:schemeClr val="accent1"/>
          </a:solidFill>
          <a:ln w="9525">
            <a:noFill/>
            <a:round/>
            <a:headEnd/>
            <a:tailEnd/>
          </a:ln>
        </p:spPr>
        <p:txBody>
          <a:bodyPr vert="horz" wrap="square" lIns="68576" tIns="34288" rIns="68576" bIns="34288" numCol="1" rtlCol="0" anchor="t" anchorCtr="0" compatLnSpc="1">
            <a:prstTxWarp prst="textNoShape">
              <a:avLst/>
            </a:prstTxWarp>
          </a:bodyPr>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 name="Rounded Rectangle 5"/>
          <p:cNvSpPr/>
          <p:nvPr/>
        </p:nvSpPr>
        <p:spPr bwMode="auto">
          <a:xfrm>
            <a:off x="1051317" y="2773867"/>
            <a:ext cx="2883769" cy="725379"/>
          </a:xfrm>
          <a:prstGeom prst="roundRect">
            <a:avLst/>
          </a:prstGeom>
          <a:solidFill>
            <a:schemeClr val="accent4"/>
          </a:solidFill>
          <a:ln w="9525">
            <a:noFill/>
            <a:round/>
            <a:headEnd/>
            <a:tailEnd/>
          </a:ln>
        </p:spPr>
        <p:txBody>
          <a:bodyPr vert="horz" wrap="square" lIns="68576" tIns="34288" rIns="68576" bIns="34288" numCol="1" rtlCol="0" anchor="t" anchorCtr="0" compatLnSpc="1">
            <a:prstTxWarp prst="textNoShape">
              <a:avLst/>
            </a:prstTxWarp>
          </a:bodyPr>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9" name="Rounded Rectangle 8"/>
          <p:cNvSpPr/>
          <p:nvPr/>
        </p:nvSpPr>
        <p:spPr bwMode="auto">
          <a:xfrm flipH="1">
            <a:off x="5202193" y="1636902"/>
            <a:ext cx="2883769" cy="725379"/>
          </a:xfrm>
          <a:prstGeom prst="roundRect">
            <a:avLst/>
          </a:prstGeom>
          <a:solidFill>
            <a:schemeClr val="accent2"/>
          </a:solidFill>
          <a:ln w="9525">
            <a:noFill/>
            <a:round/>
            <a:headEnd/>
            <a:tailEnd/>
          </a:ln>
        </p:spPr>
        <p:txBody>
          <a:bodyPr vert="horz" wrap="square" lIns="68576" tIns="34288" rIns="68576" bIns="34288" numCol="1" rtlCol="0" anchor="t" anchorCtr="0" compatLnSpc="1">
            <a:prstTxWarp prst="textNoShape">
              <a:avLst/>
            </a:prstTxWarp>
          </a:bodyPr>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2" name="Rounded Rectangle 11"/>
          <p:cNvSpPr/>
          <p:nvPr/>
        </p:nvSpPr>
        <p:spPr bwMode="auto">
          <a:xfrm flipH="1">
            <a:off x="5202193" y="2773868"/>
            <a:ext cx="2883769" cy="725379"/>
          </a:xfrm>
          <a:prstGeom prst="roundRect">
            <a:avLst/>
          </a:prstGeom>
          <a:solidFill>
            <a:schemeClr val="accent3"/>
          </a:solidFill>
          <a:ln w="9525">
            <a:noFill/>
            <a:round/>
            <a:headEnd/>
            <a:tailEnd/>
          </a:ln>
        </p:spPr>
        <p:txBody>
          <a:bodyPr vert="horz" wrap="square" lIns="68576" tIns="34288" rIns="68576" bIns="34288" numCol="1" rtlCol="0" anchor="t" anchorCtr="0" compatLnSpc="1">
            <a:prstTxWarp prst="textNoShape">
              <a:avLst/>
            </a:prstTxWarp>
          </a:bodyPr>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2" name="Group 6"/>
          <p:cNvGrpSpPr/>
          <p:nvPr/>
        </p:nvGrpSpPr>
        <p:grpSpPr>
          <a:xfrm>
            <a:off x="4852647" y="1545665"/>
            <a:ext cx="1048644" cy="904004"/>
            <a:chOff x="6470216" y="2512392"/>
            <a:chExt cx="1398268" cy="1205404"/>
          </a:xfrm>
        </p:grpSpPr>
        <p:sp>
          <p:nvSpPr>
            <p:cNvPr id="17" name="Hexagon 16"/>
            <p:cNvSpPr/>
            <p:nvPr/>
          </p:nvSpPr>
          <p:spPr bwMode="auto">
            <a:xfrm flipH="1">
              <a:off x="6470216" y="2512392"/>
              <a:ext cx="1398268" cy="1205404"/>
            </a:xfrm>
            <a:prstGeom prst="hexagon">
              <a:avLst/>
            </a:prstGeom>
            <a:solidFill>
              <a:schemeClr val="bg1"/>
            </a:solidFill>
            <a:ln w="57150">
              <a:solidFill>
                <a:schemeClr val="accent2"/>
              </a:solidFill>
              <a:round/>
              <a:headEnd/>
              <a:tailEnd/>
            </a:ln>
          </p:spPr>
          <p:txBody>
            <a:bodyPr vert="horz" wrap="square" lIns="68576" tIns="34288" rIns="68576" bIns="34288" numCol="1" rtlCol="0" anchor="ctr" anchorCtr="0" compatLnSpc="1">
              <a:prstTxWarp prst="textNoShape">
                <a:avLst/>
              </a:prstTxWarp>
            </a:bodyPr>
            <a:lstStyle/>
            <a:p>
              <a:pPr algn="ctr"/>
              <a:endParaRPr lang="en-US" sz="900" b="1">
                <a:solidFill>
                  <a:schemeClr val="accent3"/>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4" name="Group 27"/>
            <p:cNvGrpSpPr>
              <a:grpSpLocks/>
            </p:cNvGrpSpPr>
            <p:nvPr/>
          </p:nvGrpSpPr>
          <p:grpSpPr bwMode="auto">
            <a:xfrm>
              <a:off x="6792295" y="2888404"/>
              <a:ext cx="680729" cy="511751"/>
              <a:chOff x="0" y="0"/>
              <a:chExt cx="772" cy="579"/>
            </a:xfrm>
            <a:solidFill>
              <a:srgbClr val="16A086"/>
            </a:solidFill>
          </p:grpSpPr>
          <p:sp>
            <p:nvSpPr>
              <p:cNvPr id="24" name="Freeform 23"/>
              <p:cNvSpPr>
                <a:spLocks/>
              </p:cNvSpPr>
              <p:nvPr/>
            </p:nvSpPr>
            <p:spPr bwMode="auto">
              <a:xfrm>
                <a:off x="0" y="0"/>
                <a:ext cx="772" cy="344"/>
              </a:xfrm>
              <a:custGeom>
                <a:avLst/>
                <a:gdLst>
                  <a:gd name="T0" fmla="*/ 653 w 21279"/>
                  <a:gd name="T1" fmla="*/ 344 h 21600"/>
                  <a:gd name="T2" fmla="*/ 707 w 21279"/>
                  <a:gd name="T3" fmla="*/ 301 h 21600"/>
                  <a:gd name="T4" fmla="*/ 771 w 21279"/>
                  <a:gd name="T5" fmla="*/ 43 h 21600"/>
                  <a:gd name="T6" fmla="*/ 739 w 21279"/>
                  <a:gd name="T7" fmla="*/ 0 h 21600"/>
                  <a:gd name="T8" fmla="*/ 30 w 21279"/>
                  <a:gd name="T9" fmla="*/ 0 h 21600"/>
                  <a:gd name="T10" fmla="*/ 3 w 21279"/>
                  <a:gd name="T11" fmla="*/ 27 h 21600"/>
                  <a:gd name="T12" fmla="*/ 57 w 21279"/>
                  <a:gd name="T13" fmla="*/ 54 h 21600"/>
                  <a:gd name="T14" fmla="*/ 159 w 21279"/>
                  <a:gd name="T15" fmla="*/ 65 h 21600"/>
                  <a:gd name="T16" fmla="*/ 213 w 21279"/>
                  <a:gd name="T17" fmla="*/ 108 h 21600"/>
                  <a:gd name="T18" fmla="*/ 256 w 21279"/>
                  <a:gd name="T19" fmla="*/ 301 h 21600"/>
                  <a:gd name="T20" fmla="*/ 309 w 21279"/>
                  <a:gd name="T21" fmla="*/ 344 h 21600"/>
                  <a:gd name="T22" fmla="*/ 653 w 21279"/>
                  <a:gd name="T23" fmla="*/ 344 h 21600"/>
                  <a:gd name="T24" fmla="*/ 653 w 21279"/>
                  <a:gd name="T25" fmla="*/ 344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279" h="21600">
                    <a:moveTo>
                      <a:pt x="17995" y="21600"/>
                    </a:moveTo>
                    <a:cubicBezTo>
                      <a:pt x="18587" y="21600"/>
                      <a:pt x="19327" y="20588"/>
                      <a:pt x="19475" y="18900"/>
                    </a:cubicBezTo>
                    <a:cubicBezTo>
                      <a:pt x="21250" y="2700"/>
                      <a:pt x="21250" y="2700"/>
                      <a:pt x="21250" y="2700"/>
                    </a:cubicBezTo>
                    <a:cubicBezTo>
                      <a:pt x="21398" y="1350"/>
                      <a:pt x="20954" y="0"/>
                      <a:pt x="20362" y="0"/>
                    </a:cubicBezTo>
                    <a:cubicBezTo>
                      <a:pt x="834" y="0"/>
                      <a:pt x="834" y="0"/>
                      <a:pt x="834" y="0"/>
                    </a:cubicBezTo>
                    <a:cubicBezTo>
                      <a:pt x="242" y="0"/>
                      <a:pt x="-202" y="675"/>
                      <a:pt x="94" y="1688"/>
                    </a:cubicBezTo>
                    <a:cubicBezTo>
                      <a:pt x="242" y="2362"/>
                      <a:pt x="982" y="3375"/>
                      <a:pt x="1573" y="3375"/>
                    </a:cubicBezTo>
                    <a:cubicBezTo>
                      <a:pt x="4384" y="4050"/>
                      <a:pt x="4384" y="4050"/>
                      <a:pt x="4384" y="4050"/>
                    </a:cubicBezTo>
                    <a:cubicBezTo>
                      <a:pt x="4976" y="4050"/>
                      <a:pt x="5716" y="5400"/>
                      <a:pt x="5864" y="6750"/>
                    </a:cubicBezTo>
                    <a:cubicBezTo>
                      <a:pt x="7047" y="18900"/>
                      <a:pt x="7047" y="18900"/>
                      <a:pt x="7047" y="18900"/>
                    </a:cubicBezTo>
                    <a:cubicBezTo>
                      <a:pt x="7195" y="20588"/>
                      <a:pt x="7935" y="21600"/>
                      <a:pt x="8527" y="21600"/>
                    </a:cubicBezTo>
                    <a:lnTo>
                      <a:pt x="17995" y="21600"/>
                    </a:lnTo>
                    <a:close/>
                    <a:moveTo>
                      <a:pt x="17995" y="21600"/>
                    </a:moveTo>
                  </a:path>
                </a:pathLst>
              </a:custGeom>
              <a:solidFill>
                <a:schemeClr val="accent2"/>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Oval 24"/>
              <p:cNvSpPr>
                <a:spLocks/>
              </p:cNvSpPr>
              <p:nvPr/>
            </p:nvSpPr>
            <p:spPr bwMode="auto">
              <a:xfrm>
                <a:off x="304" y="461"/>
                <a:ext cx="122" cy="118"/>
              </a:xfrm>
              <a:prstGeom prst="ellipse">
                <a:avLst/>
              </a:pr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6" name="Oval 25"/>
              <p:cNvSpPr>
                <a:spLocks/>
              </p:cNvSpPr>
              <p:nvPr/>
            </p:nvSpPr>
            <p:spPr bwMode="auto">
              <a:xfrm>
                <a:off x="520" y="461"/>
                <a:ext cx="122" cy="118"/>
              </a:xfrm>
              <a:prstGeom prst="ellipse">
                <a:avLst/>
              </a:pr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7" name="Freeform 26"/>
              <p:cNvSpPr>
                <a:spLocks/>
              </p:cNvSpPr>
              <p:nvPr/>
            </p:nvSpPr>
            <p:spPr bwMode="auto">
              <a:xfrm>
                <a:off x="247" y="302"/>
                <a:ext cx="432" cy="127"/>
              </a:xfrm>
              <a:custGeom>
                <a:avLst/>
                <a:gdLst>
                  <a:gd name="T0" fmla="*/ 36 w 21275"/>
                  <a:gd name="T1" fmla="*/ 0 h 21600"/>
                  <a:gd name="T2" fmla="*/ 4 w 21275"/>
                  <a:gd name="T3" fmla="*/ 85 h 21600"/>
                  <a:gd name="T4" fmla="*/ 31 w 21275"/>
                  <a:gd name="T5" fmla="*/ 127 h 21600"/>
                  <a:gd name="T6" fmla="*/ 432 w 21275"/>
                  <a:gd name="T7" fmla="*/ 1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75" h="21600">
                    <a:moveTo>
                      <a:pt x="1782" y="0"/>
                    </a:moveTo>
                    <a:cubicBezTo>
                      <a:pt x="202" y="14400"/>
                      <a:pt x="202" y="14400"/>
                      <a:pt x="202" y="14400"/>
                    </a:cubicBezTo>
                    <a:cubicBezTo>
                      <a:pt x="-325" y="18000"/>
                      <a:pt x="202" y="21600"/>
                      <a:pt x="1519" y="21600"/>
                    </a:cubicBezTo>
                    <a:cubicBezTo>
                      <a:pt x="21275" y="21600"/>
                      <a:pt x="21275" y="21600"/>
                      <a:pt x="21275" y="21600"/>
                    </a:cubicBezTo>
                  </a:path>
                </a:pathLst>
              </a:custGeom>
              <a:solidFill>
                <a:schemeClr val="accent2"/>
              </a:solidFill>
              <a:ln w="12700" cap="flat">
                <a:solidFill>
                  <a:srgbClr val="FFFFFF"/>
                </a:solidFill>
                <a:prstDash val="solid"/>
                <a:miter lim="800000"/>
                <a:headEnd type="none" w="med" len="med"/>
                <a:tailEnd type="none" w="med" len="med"/>
              </a:ln>
              <a:extLst/>
            </p:spPr>
            <p:txBody>
              <a:bodyPr lIns="0" tIns="0" rIns="0" bIns="0"/>
              <a:lstStyle/>
              <a:p>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sp>
        <p:nvSpPr>
          <p:cNvPr id="28" name="TextBox 27"/>
          <p:cNvSpPr txBox="1"/>
          <p:nvPr/>
        </p:nvSpPr>
        <p:spPr>
          <a:xfrm>
            <a:off x="6250838" y="1905339"/>
            <a:ext cx="1584658" cy="184666"/>
          </a:xfrm>
          <a:prstGeom prst="rect">
            <a:avLst/>
          </a:prstGeom>
          <a:noFill/>
        </p:spPr>
        <p:txBody>
          <a:bodyPr wrap="square" lIns="0" tIns="0" rIns="0" bIns="0" rtlCol="0">
            <a:spAutoFit/>
          </a:bodyPr>
          <a:lstStyle/>
          <a:p>
            <a:r>
              <a:rPr lang="en-GB" sz="1200" b="1">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Perfect Market</a:t>
            </a:r>
          </a:p>
        </p:txBody>
      </p:sp>
      <p:sp>
        <p:nvSpPr>
          <p:cNvPr id="29" name="TextBox 28"/>
          <p:cNvSpPr txBox="1"/>
          <p:nvPr/>
        </p:nvSpPr>
        <p:spPr>
          <a:xfrm>
            <a:off x="6250838" y="3042304"/>
            <a:ext cx="1584658" cy="184666"/>
          </a:xfrm>
          <a:prstGeom prst="rect">
            <a:avLst/>
          </a:prstGeom>
          <a:noFill/>
        </p:spPr>
        <p:txBody>
          <a:bodyPr wrap="square" lIns="0" tIns="0" rIns="0" bIns="0" rtlCol="0">
            <a:spAutoFit/>
          </a:bodyPr>
          <a:lstStyle/>
          <a:p>
            <a:r>
              <a:rPr lang="en-GB" sz="1200" b="1">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More Service</a:t>
            </a:r>
          </a:p>
        </p:txBody>
      </p:sp>
      <p:sp>
        <p:nvSpPr>
          <p:cNvPr id="30" name="TextBox 29"/>
          <p:cNvSpPr txBox="1"/>
          <p:nvPr/>
        </p:nvSpPr>
        <p:spPr>
          <a:xfrm>
            <a:off x="1247972" y="1905339"/>
            <a:ext cx="1584658" cy="184666"/>
          </a:xfrm>
          <a:prstGeom prst="rect">
            <a:avLst/>
          </a:prstGeom>
          <a:noFill/>
        </p:spPr>
        <p:txBody>
          <a:bodyPr wrap="square" lIns="0" tIns="0" rIns="0" bIns="0" rtlCol="0">
            <a:spAutoFit/>
          </a:bodyPr>
          <a:lstStyle/>
          <a:p>
            <a:pPr algn="r"/>
            <a:r>
              <a:rPr lang="en-GB" sz="1200" b="1">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Perfect Concept</a:t>
            </a:r>
          </a:p>
        </p:txBody>
      </p:sp>
      <p:sp>
        <p:nvSpPr>
          <p:cNvPr id="31" name="TextBox 30"/>
          <p:cNvSpPr txBox="1"/>
          <p:nvPr/>
        </p:nvSpPr>
        <p:spPr>
          <a:xfrm>
            <a:off x="1247972" y="3042304"/>
            <a:ext cx="1584658" cy="184666"/>
          </a:xfrm>
          <a:prstGeom prst="rect">
            <a:avLst/>
          </a:prstGeom>
          <a:noFill/>
        </p:spPr>
        <p:txBody>
          <a:bodyPr wrap="square" lIns="0" tIns="0" rIns="0" bIns="0" rtlCol="0">
            <a:spAutoFit/>
          </a:bodyPr>
          <a:lstStyle/>
          <a:p>
            <a:pPr algn="r"/>
            <a:r>
              <a:rPr lang="en-GB" sz="1200" b="1">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Maximum Promotion</a:t>
            </a:r>
          </a:p>
        </p:txBody>
      </p:sp>
      <p:grpSp>
        <p:nvGrpSpPr>
          <p:cNvPr id="5" name="Group 3"/>
          <p:cNvGrpSpPr/>
          <p:nvPr/>
        </p:nvGrpSpPr>
        <p:grpSpPr>
          <a:xfrm>
            <a:off x="3235989" y="2682630"/>
            <a:ext cx="1048644" cy="904004"/>
            <a:chOff x="4314555" y="4028429"/>
            <a:chExt cx="1398268" cy="1205404"/>
          </a:xfrm>
        </p:grpSpPr>
        <p:sp>
          <p:nvSpPr>
            <p:cNvPr id="16" name="Hexagon 15"/>
            <p:cNvSpPr/>
            <p:nvPr/>
          </p:nvSpPr>
          <p:spPr bwMode="auto">
            <a:xfrm>
              <a:off x="4314555" y="4028429"/>
              <a:ext cx="1398268" cy="1205404"/>
            </a:xfrm>
            <a:prstGeom prst="hexagon">
              <a:avLst/>
            </a:prstGeom>
            <a:solidFill>
              <a:schemeClr val="bg1"/>
            </a:solidFill>
            <a:ln w="57150">
              <a:solidFill>
                <a:schemeClr val="accent2"/>
              </a:solidFill>
              <a:round/>
              <a:headEnd/>
              <a:tailEnd/>
            </a:ln>
          </p:spPr>
          <p:txBody>
            <a:bodyPr vert="horz" wrap="square" lIns="68576" tIns="34288" rIns="68576" bIns="34288" numCol="1" rtlCol="0" anchor="ctr" anchorCtr="0" compatLnSpc="1">
              <a:prstTxWarp prst="textNoShape">
                <a:avLst/>
              </a:prstTxWarp>
            </a:bodyPr>
            <a:lstStyle/>
            <a:p>
              <a:pPr algn="ctr"/>
              <a:endParaRPr lang="en-US" sz="900" b="1">
                <a:solidFill>
                  <a:schemeClr val="accent2"/>
                </a:solidFill>
                <a:latin typeface="Times New Roman" panose="02020603050405020304" pitchFamily="18" charset="0"/>
                <a:ea typeface="微软雅黑" panose="020B0503020204020204" pitchFamily="34" charset="-122"/>
                <a:sym typeface="Times New Roman" panose="02020603050405020304" pitchFamily="18" charset="0"/>
              </a:endParaRPr>
            </a:p>
          </p:txBody>
        </p:sp>
        <p:grpSp>
          <p:nvGrpSpPr>
            <p:cNvPr id="7" name="Group 31"/>
            <p:cNvGrpSpPr/>
            <p:nvPr/>
          </p:nvGrpSpPr>
          <p:grpSpPr>
            <a:xfrm>
              <a:off x="4784601" y="4317339"/>
              <a:ext cx="576433" cy="606570"/>
              <a:chOff x="1641475" y="2428876"/>
              <a:chExt cx="242888" cy="255587"/>
            </a:xfrm>
            <a:solidFill>
              <a:srgbClr val="9CBC58"/>
            </a:solidFill>
          </p:grpSpPr>
          <p:sp>
            <p:nvSpPr>
              <p:cNvPr id="33" name="Freeform 49"/>
              <p:cNvSpPr>
                <a:spLocks/>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4" name="Freeform 50"/>
              <p:cNvSpPr>
                <a:spLocks/>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5" name="Freeform 51"/>
              <p:cNvSpPr>
                <a:spLocks/>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6" name="Freeform 52"/>
              <p:cNvSpPr>
                <a:spLocks/>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sp>
            <p:nvSpPr>
              <p:cNvPr id="37" name="Freeform 53"/>
              <p:cNvSpPr>
                <a:spLocks/>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5" tIns="45717" rIns="91435" bIns="45717"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cs typeface="Open Sans" panose="020B0606030504020204" pitchFamily="34" charset="0"/>
                  <a:sym typeface="Times New Roman" panose="02020603050405020304" pitchFamily="18" charset="0"/>
                </a:endParaRPr>
              </a:p>
            </p:txBody>
          </p:sp>
        </p:grpSp>
      </p:grpSp>
      <p:grpSp>
        <p:nvGrpSpPr>
          <p:cNvPr id="8" name="Group 1"/>
          <p:cNvGrpSpPr/>
          <p:nvPr/>
        </p:nvGrpSpPr>
        <p:grpSpPr>
          <a:xfrm>
            <a:off x="3235989" y="1547219"/>
            <a:ext cx="1048644" cy="904004"/>
            <a:chOff x="4314555" y="2514464"/>
            <a:chExt cx="1398268" cy="1205404"/>
          </a:xfrm>
        </p:grpSpPr>
        <p:sp>
          <p:nvSpPr>
            <p:cNvPr id="15" name="Hexagon 14"/>
            <p:cNvSpPr/>
            <p:nvPr/>
          </p:nvSpPr>
          <p:spPr bwMode="auto">
            <a:xfrm>
              <a:off x="4314555" y="2514464"/>
              <a:ext cx="1398268" cy="1205404"/>
            </a:xfrm>
            <a:prstGeom prst="hexagon">
              <a:avLst/>
            </a:prstGeom>
            <a:solidFill>
              <a:schemeClr val="bg1"/>
            </a:solidFill>
            <a:ln w="57150">
              <a:solidFill>
                <a:schemeClr val="accent1"/>
              </a:solidFill>
              <a:round/>
              <a:headEnd/>
              <a:tailEnd/>
            </a:ln>
          </p:spPr>
          <p:txBody>
            <a:bodyPr vert="horz" wrap="square" lIns="68576" tIns="34288" rIns="68576" bIns="34288" numCol="1" rtlCol="0" anchor="ctr" anchorCtr="0" compatLnSpc="1">
              <a:prstTxWarp prst="textNoShape">
                <a:avLst/>
              </a:prstTxWarp>
            </a:bodyPr>
            <a:lstStyle/>
            <a:p>
              <a:pPr algn="ctr"/>
              <a:endParaRPr lang="en-US" sz="900" b="1">
                <a:solidFill>
                  <a:schemeClr val="accent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8" name="Shape 808"/>
            <p:cNvSpPr/>
            <p:nvPr/>
          </p:nvSpPr>
          <p:spPr>
            <a:xfrm>
              <a:off x="4757632" y="2928712"/>
              <a:ext cx="599635" cy="359821"/>
            </a:xfrm>
            <a:custGeom>
              <a:avLst/>
              <a:gdLst/>
              <a:ahLst/>
              <a:cxnLst>
                <a:cxn ang="0">
                  <a:pos x="wd2" y="hd2"/>
                </a:cxn>
                <a:cxn ang="5400000">
                  <a:pos x="wd2" y="hd2"/>
                </a:cxn>
                <a:cxn ang="10800000">
                  <a:pos x="wd2" y="hd2"/>
                </a:cxn>
                <a:cxn ang="16200000">
                  <a:pos x="wd2" y="hd2"/>
                </a:cxn>
              </a:cxnLst>
              <a:rect l="0" t="0" r="r" b="b"/>
              <a:pathLst>
                <a:path w="21600" h="21600" extrusionOk="0">
                  <a:moveTo>
                    <a:pt x="19418" y="14435"/>
                  </a:moveTo>
                  <a:lnTo>
                    <a:pt x="19418" y="3600"/>
                  </a:lnTo>
                  <a:cubicBezTo>
                    <a:pt x="19418" y="1612"/>
                    <a:pt x="18451" y="0"/>
                    <a:pt x="17258" y="0"/>
                  </a:cubicBezTo>
                  <a:lnTo>
                    <a:pt x="7560" y="0"/>
                  </a:lnTo>
                  <a:lnTo>
                    <a:pt x="10326" y="5041"/>
                  </a:lnTo>
                  <a:lnTo>
                    <a:pt x="16221" y="5041"/>
                  </a:lnTo>
                  <a:lnTo>
                    <a:pt x="16221" y="14435"/>
                  </a:lnTo>
                  <a:lnTo>
                    <a:pt x="14040" y="14435"/>
                  </a:lnTo>
                  <a:lnTo>
                    <a:pt x="17819" y="21600"/>
                  </a:lnTo>
                  <a:lnTo>
                    <a:pt x="21600" y="14435"/>
                  </a:lnTo>
                  <a:cubicBezTo>
                    <a:pt x="21600" y="14435"/>
                    <a:pt x="19418" y="14435"/>
                    <a:pt x="19418" y="14435"/>
                  </a:cubicBezTo>
                  <a:close/>
                  <a:moveTo>
                    <a:pt x="5378" y="16559"/>
                  </a:moveTo>
                  <a:lnTo>
                    <a:pt x="5378" y="7166"/>
                  </a:lnTo>
                  <a:lnTo>
                    <a:pt x="7560" y="7166"/>
                  </a:lnTo>
                  <a:lnTo>
                    <a:pt x="3779" y="0"/>
                  </a:lnTo>
                  <a:lnTo>
                    <a:pt x="0" y="7166"/>
                  </a:lnTo>
                  <a:lnTo>
                    <a:pt x="2181" y="7166"/>
                  </a:lnTo>
                  <a:lnTo>
                    <a:pt x="2181" y="17998"/>
                  </a:lnTo>
                  <a:cubicBezTo>
                    <a:pt x="2181" y="19988"/>
                    <a:pt x="3149" y="21600"/>
                    <a:pt x="4341" y="21600"/>
                  </a:cubicBezTo>
                  <a:lnTo>
                    <a:pt x="14040" y="21600"/>
                  </a:lnTo>
                  <a:lnTo>
                    <a:pt x="11274" y="16559"/>
                  </a:lnTo>
                  <a:cubicBezTo>
                    <a:pt x="11274" y="16559"/>
                    <a:pt x="5378" y="16559"/>
                    <a:pt x="5378" y="16559"/>
                  </a:cubicBezTo>
                  <a:close/>
                </a:path>
              </a:pathLst>
            </a:custGeom>
            <a:solidFill>
              <a:schemeClr val="accent1"/>
            </a:solidFill>
            <a:ln w="12700" cap="flat">
              <a:noFill/>
              <a:miter lim="400000"/>
            </a:ln>
            <a:effectLst/>
          </p:spPr>
          <p:txBody>
            <a:bodyPr wrap="square" lIns="28573" tIns="28573" rIns="28573" bIns="28573" numCol="1" anchor="ctr">
              <a:noAutofit/>
            </a:bodyPr>
            <a:lstStyle/>
            <a:p>
              <a:pPr lvl="0">
                <a:defRPr sz="3200">
                  <a:solidFill>
                    <a:srgbClr val="FFFFFF"/>
                  </a:solidFill>
                  <a:latin typeface="+mn-lt"/>
                  <a:ea typeface="+mn-ea"/>
                  <a:cs typeface="+mn-cs"/>
                  <a:sym typeface="Helvetica Light"/>
                </a:defRPr>
              </a:pPr>
              <a:endParaRPr sz="240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0" name="Group 4"/>
          <p:cNvGrpSpPr/>
          <p:nvPr/>
        </p:nvGrpSpPr>
        <p:grpSpPr>
          <a:xfrm>
            <a:off x="4852647" y="2682630"/>
            <a:ext cx="1048644" cy="904004"/>
            <a:chOff x="6470216" y="4028429"/>
            <a:chExt cx="1398268" cy="1205404"/>
          </a:xfrm>
        </p:grpSpPr>
        <p:sp>
          <p:nvSpPr>
            <p:cNvPr id="18" name="Hexagon 17"/>
            <p:cNvSpPr/>
            <p:nvPr/>
          </p:nvSpPr>
          <p:spPr bwMode="auto">
            <a:xfrm flipH="1">
              <a:off x="6470216" y="4028429"/>
              <a:ext cx="1398268" cy="1205404"/>
            </a:xfrm>
            <a:prstGeom prst="hexagon">
              <a:avLst/>
            </a:prstGeom>
            <a:solidFill>
              <a:schemeClr val="bg1"/>
            </a:solidFill>
            <a:ln w="57150">
              <a:solidFill>
                <a:schemeClr val="accent3"/>
              </a:solidFill>
              <a:round/>
              <a:headEnd/>
              <a:tailEnd/>
            </a:ln>
          </p:spPr>
          <p:txBody>
            <a:bodyPr vert="horz" wrap="square" lIns="68576" tIns="34288" rIns="68576" bIns="34288" numCol="1" rtlCol="0" anchor="ctr" anchorCtr="0" compatLnSpc="1">
              <a:prstTxWarp prst="textNoShape">
                <a:avLst/>
              </a:prstTxWarp>
            </a:bodyPr>
            <a:lstStyle/>
            <a:p>
              <a:pPr algn="ctr"/>
              <a:endParaRPr lang="en-US" sz="900" b="1">
                <a:solidFill>
                  <a:schemeClr val="accent4"/>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9" name="Freeform 11"/>
            <p:cNvSpPr>
              <a:spLocks noEditPoints="1"/>
            </p:cNvSpPr>
            <p:nvPr/>
          </p:nvSpPr>
          <p:spPr bwMode="auto">
            <a:xfrm>
              <a:off x="6969021" y="4469634"/>
              <a:ext cx="463070" cy="411434"/>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accent3"/>
            </a:solidFill>
            <a:ln>
              <a:noFill/>
            </a:ln>
          </p:spPr>
          <p:txBody>
            <a:bodyPr vert="horz" wrap="square" lIns="91435" tIns="45717" rIns="91435" bIns="45717" numCol="1" anchor="t" anchorCtr="0" compatLnSpc="1">
              <a:prstTxWarp prst="textNoShape">
                <a:avLst/>
              </a:prstTxWarp>
            </a:bodyPr>
            <a:lstStyle/>
            <a:p>
              <a:endParaRPr lang="en-US">
                <a:latin typeface="Times New Roman" panose="02020603050405020304" pitchFamily="18" charset="0"/>
                <a:ea typeface="微软雅黑" panose="020B0503020204020204" pitchFamily="34" charset="-122"/>
                <a:sym typeface="Times New Roman" panose="02020603050405020304" pitchFamily="18" charset="0"/>
              </a:endParaRPr>
            </a:p>
          </p:txBody>
        </p:sp>
      </p:grpSp>
      <p:sp>
        <p:nvSpPr>
          <p:cNvPr id="40" name="TextBox 47"/>
          <p:cNvSpPr txBox="1"/>
          <p:nvPr/>
        </p:nvSpPr>
        <p:spPr>
          <a:xfrm>
            <a:off x="968640" y="3913104"/>
            <a:ext cx="7200001" cy="923330"/>
          </a:xfrm>
          <a:prstGeom prst="rect">
            <a:avLst/>
          </a:prstGeom>
          <a:noFill/>
        </p:spPr>
        <p:txBody>
          <a:bodyPr wrap="square" rtlCol="0">
            <a:spAutoFit/>
          </a:bodyPr>
          <a:lstStyle/>
          <a:p>
            <a:pPr algn="ctr">
              <a:lnSpc>
                <a:spcPct val="150000"/>
              </a:lnSpc>
            </a:pPr>
            <a:r>
              <a:rPr lang="en-US" altLang="zh-CN"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“DenimaOstebus danaime lovera donWakamare dimasa quosam santLoirem ipsume koler sit denimaOstebus daname lovera don Wakamare dimasa qm santLorem ipsume denimaOstebus daname lovera don Wakama dalaman. Dalam masanaki kudapatar.” “DenimaOstebus danaime lovera donWakamare dimasa quosam santLoirem ipsume koler sit denimaOstebus daname lovera don Wakamare dimasa qm santLorem ipsume denimaOstebus daname lovera don Wakama dalaman. Dalam masanaki kudapatar.”</a:t>
            </a:r>
            <a:endParaRPr lang="id-ID" altLang="zh-CN"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p:txBody>
      </p:sp>
    </p:spTree>
    <p:extLst>
      <p:ext uri="{BB962C8B-B14F-4D97-AF65-F5344CB8AC3E}">
        <p14:creationId xmlns:p14="http://schemas.microsoft.com/office/powerpoint/2010/main" val="1007110443"/>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500"/>
                                        <p:tgtEl>
                                          <p:spTgt spid="2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right)">
                                      <p:cBhvr>
                                        <p:cTn id="41" dur="500"/>
                                        <p:tgtEl>
                                          <p:spTgt spid="6"/>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right)">
                                      <p:cBhvr>
                                        <p:cTn id="59" dur="500"/>
                                        <p:tgtEl>
                                          <p:spTgt spid="29"/>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28" grpId="0"/>
      <p:bldP spid="29" grpId="0"/>
      <p:bldP spid="30" grpId="0"/>
      <p:bldP spid="31" grpId="0"/>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3001141" y="3152267"/>
            <a:ext cx="1231427" cy="334707"/>
            <a:chOff x="4001408" y="4379225"/>
            <a:chExt cx="1641994" cy="446300"/>
          </a:xfrm>
        </p:grpSpPr>
        <p:sp>
          <p:nvSpPr>
            <p:cNvPr id="35" name="Content Placeholder 2"/>
            <p:cNvSpPr txBox="1">
              <a:spLocks noChangeAspect="1"/>
            </p:cNvSpPr>
            <p:nvPr/>
          </p:nvSpPr>
          <p:spPr>
            <a:xfrm>
              <a:off x="4044352" y="4422350"/>
              <a:ext cx="1575054" cy="351604"/>
            </a:xfrm>
            <a:prstGeom prst="roundRect">
              <a:avLst/>
            </a:prstGeom>
            <a:solidFill>
              <a:schemeClr val="accent2"/>
            </a:solidFill>
          </p:spPr>
          <p:txBody>
            <a:bodyPr vert="horz" lIns="91435" tIns="45717" rIns="91435" bIns="4571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200">
                <a:solidFill>
                  <a:schemeClr val="bg1">
                    <a:lumMod val="95000"/>
                  </a:schemeClr>
                </a:solidFill>
                <a:latin typeface="Times New Roman" panose="02020603050405020304" pitchFamily="18" charset="0"/>
                <a:ea typeface="微软雅黑" panose="020B0503020204020204" pitchFamily="34" charset="-122"/>
                <a:cs typeface="Open Sans" pitchFamily="34" charset="0"/>
                <a:sym typeface="Times New Roman" panose="02020603050405020304" pitchFamily="18" charset="0"/>
              </a:endParaRPr>
            </a:p>
          </p:txBody>
        </p:sp>
        <p:sp>
          <p:nvSpPr>
            <p:cNvPr id="36" name="TextBox 35"/>
            <p:cNvSpPr txBox="1"/>
            <p:nvPr/>
          </p:nvSpPr>
          <p:spPr>
            <a:xfrm>
              <a:off x="4001408" y="4379225"/>
              <a:ext cx="1641994" cy="446300"/>
            </a:xfrm>
            <a:prstGeom prst="rect">
              <a:avLst/>
            </a:prstGeom>
            <a:noFill/>
          </p:spPr>
          <p:txBody>
            <a:bodyPr wrap="none" rtlCol="0">
              <a:spAutoFit/>
            </a:bodyPr>
            <a:lstStyle/>
            <a:p>
              <a:pPr algn="ctr">
                <a:lnSpc>
                  <a:spcPct val="150000"/>
                </a:lnSpc>
              </a:pPr>
              <a:r>
                <a:rPr lang="en-US" sz="1050" b="1">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NANCY AGRAM</a:t>
              </a:r>
            </a:p>
          </p:txBody>
        </p:sp>
      </p:grpSp>
      <p:grpSp>
        <p:nvGrpSpPr>
          <p:cNvPr id="4" name="Group 4"/>
          <p:cNvGrpSpPr/>
          <p:nvPr/>
        </p:nvGrpSpPr>
        <p:grpSpPr>
          <a:xfrm>
            <a:off x="4904249" y="3152267"/>
            <a:ext cx="1231427" cy="334707"/>
            <a:chOff x="6539024" y="4379225"/>
            <a:chExt cx="1641994" cy="446300"/>
          </a:xfrm>
        </p:grpSpPr>
        <p:sp>
          <p:nvSpPr>
            <p:cNvPr id="43" name="Content Placeholder 2"/>
            <p:cNvSpPr txBox="1">
              <a:spLocks noChangeAspect="1"/>
            </p:cNvSpPr>
            <p:nvPr/>
          </p:nvSpPr>
          <p:spPr>
            <a:xfrm>
              <a:off x="6581969" y="4422350"/>
              <a:ext cx="1575054" cy="351604"/>
            </a:xfrm>
            <a:prstGeom prst="roundRect">
              <a:avLst/>
            </a:prstGeom>
            <a:solidFill>
              <a:schemeClr val="accent3"/>
            </a:solidFill>
          </p:spPr>
          <p:txBody>
            <a:bodyPr vert="horz" lIns="91435" tIns="45717" rIns="91435" bIns="4571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200">
                <a:solidFill>
                  <a:schemeClr val="bg1">
                    <a:lumMod val="95000"/>
                  </a:schemeClr>
                </a:solidFill>
                <a:latin typeface="Times New Roman" panose="02020603050405020304" pitchFamily="18" charset="0"/>
                <a:ea typeface="微软雅黑" panose="020B0503020204020204" pitchFamily="34" charset="-122"/>
                <a:cs typeface="Open Sans" pitchFamily="34" charset="0"/>
                <a:sym typeface="Times New Roman" panose="02020603050405020304" pitchFamily="18" charset="0"/>
              </a:endParaRPr>
            </a:p>
          </p:txBody>
        </p:sp>
        <p:sp>
          <p:nvSpPr>
            <p:cNvPr id="44" name="TextBox 43"/>
            <p:cNvSpPr txBox="1"/>
            <p:nvPr/>
          </p:nvSpPr>
          <p:spPr>
            <a:xfrm>
              <a:off x="6539024" y="4379225"/>
              <a:ext cx="1641994" cy="446300"/>
            </a:xfrm>
            <a:prstGeom prst="rect">
              <a:avLst/>
            </a:prstGeom>
            <a:noFill/>
          </p:spPr>
          <p:txBody>
            <a:bodyPr wrap="none" rtlCol="0">
              <a:spAutoFit/>
            </a:bodyPr>
            <a:lstStyle/>
            <a:p>
              <a:pPr algn="ctr">
                <a:lnSpc>
                  <a:spcPct val="150000"/>
                </a:lnSpc>
              </a:pPr>
              <a:r>
                <a:rPr lang="en-US" sz="1050" b="1">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NANCY AGRAM</a:t>
              </a:r>
            </a:p>
          </p:txBody>
        </p:sp>
      </p:grpSp>
      <p:grpSp>
        <p:nvGrpSpPr>
          <p:cNvPr id="5" name="Group 5"/>
          <p:cNvGrpSpPr/>
          <p:nvPr/>
        </p:nvGrpSpPr>
        <p:grpSpPr>
          <a:xfrm>
            <a:off x="6785244" y="3152267"/>
            <a:ext cx="1231427" cy="334707"/>
            <a:chOff x="9047156" y="4379225"/>
            <a:chExt cx="1641994" cy="446300"/>
          </a:xfrm>
        </p:grpSpPr>
        <p:sp>
          <p:nvSpPr>
            <p:cNvPr id="47" name="Content Placeholder 2"/>
            <p:cNvSpPr txBox="1">
              <a:spLocks noChangeAspect="1"/>
            </p:cNvSpPr>
            <p:nvPr/>
          </p:nvSpPr>
          <p:spPr>
            <a:xfrm>
              <a:off x="9090100" y="4422350"/>
              <a:ext cx="1575054" cy="351604"/>
            </a:xfrm>
            <a:prstGeom prst="roundRect">
              <a:avLst/>
            </a:prstGeom>
            <a:solidFill>
              <a:schemeClr val="accent4"/>
            </a:solidFill>
          </p:spPr>
          <p:txBody>
            <a:bodyPr vert="horz" lIns="91435" tIns="45717" rIns="91435" bIns="4571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200">
                <a:solidFill>
                  <a:schemeClr val="bg1">
                    <a:lumMod val="95000"/>
                  </a:schemeClr>
                </a:solidFill>
                <a:latin typeface="Times New Roman" panose="02020603050405020304" pitchFamily="18" charset="0"/>
                <a:ea typeface="微软雅黑" panose="020B0503020204020204" pitchFamily="34" charset="-122"/>
                <a:cs typeface="Open Sans" pitchFamily="34" charset="0"/>
                <a:sym typeface="Times New Roman" panose="02020603050405020304" pitchFamily="18" charset="0"/>
              </a:endParaRPr>
            </a:p>
          </p:txBody>
        </p:sp>
        <p:sp>
          <p:nvSpPr>
            <p:cNvPr id="48" name="TextBox 47"/>
            <p:cNvSpPr txBox="1"/>
            <p:nvPr/>
          </p:nvSpPr>
          <p:spPr>
            <a:xfrm>
              <a:off x="9047156" y="4379225"/>
              <a:ext cx="1641994" cy="446300"/>
            </a:xfrm>
            <a:prstGeom prst="rect">
              <a:avLst/>
            </a:prstGeom>
            <a:noFill/>
          </p:spPr>
          <p:txBody>
            <a:bodyPr wrap="none" rtlCol="0">
              <a:spAutoFit/>
            </a:bodyPr>
            <a:lstStyle/>
            <a:p>
              <a:pPr algn="ctr">
                <a:lnSpc>
                  <a:spcPct val="150000"/>
                </a:lnSpc>
              </a:pPr>
              <a:r>
                <a:rPr lang="en-US" sz="1050" b="1">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NANCY AGRAM</a:t>
              </a:r>
            </a:p>
          </p:txBody>
        </p:sp>
      </p:grpSp>
      <p:grpSp>
        <p:nvGrpSpPr>
          <p:cNvPr id="6" name="Group 2"/>
          <p:cNvGrpSpPr/>
          <p:nvPr/>
        </p:nvGrpSpPr>
        <p:grpSpPr>
          <a:xfrm>
            <a:off x="1099460" y="3152267"/>
            <a:ext cx="1231427" cy="334707"/>
            <a:chOff x="1552777" y="4379225"/>
            <a:chExt cx="1641994" cy="446300"/>
          </a:xfrm>
        </p:grpSpPr>
        <p:sp>
          <p:nvSpPr>
            <p:cNvPr id="28" name="Content Placeholder 2"/>
            <p:cNvSpPr txBox="1">
              <a:spLocks noChangeAspect="1"/>
            </p:cNvSpPr>
            <p:nvPr/>
          </p:nvSpPr>
          <p:spPr>
            <a:xfrm>
              <a:off x="1592089" y="4422350"/>
              <a:ext cx="1575054" cy="351604"/>
            </a:xfrm>
            <a:prstGeom prst="roundRect">
              <a:avLst/>
            </a:prstGeom>
            <a:solidFill>
              <a:schemeClr val="accent1"/>
            </a:solidFill>
          </p:spPr>
          <p:txBody>
            <a:bodyPr vert="horz" lIns="91435" tIns="45717" rIns="91435" bIns="45717"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200">
                <a:solidFill>
                  <a:schemeClr val="bg1">
                    <a:lumMod val="95000"/>
                  </a:schemeClr>
                </a:solidFill>
                <a:latin typeface="Times New Roman" panose="02020603050405020304" pitchFamily="18" charset="0"/>
                <a:ea typeface="微软雅黑" panose="020B0503020204020204" pitchFamily="34" charset="-122"/>
                <a:cs typeface="Open Sans" pitchFamily="34" charset="0"/>
                <a:sym typeface="Times New Roman" panose="02020603050405020304" pitchFamily="18" charset="0"/>
              </a:endParaRPr>
            </a:p>
          </p:txBody>
        </p:sp>
        <p:sp>
          <p:nvSpPr>
            <p:cNvPr id="15" name="TextBox 14"/>
            <p:cNvSpPr txBox="1"/>
            <p:nvPr/>
          </p:nvSpPr>
          <p:spPr>
            <a:xfrm>
              <a:off x="1552777" y="4379225"/>
              <a:ext cx="1641994" cy="446300"/>
            </a:xfrm>
            <a:prstGeom prst="rect">
              <a:avLst/>
            </a:prstGeom>
            <a:noFill/>
          </p:spPr>
          <p:txBody>
            <a:bodyPr wrap="none" rtlCol="0">
              <a:spAutoFit/>
            </a:bodyPr>
            <a:lstStyle/>
            <a:p>
              <a:pPr algn="ctr">
                <a:lnSpc>
                  <a:spcPct val="150000"/>
                </a:lnSpc>
              </a:pPr>
              <a:r>
                <a:rPr lang="en-US" sz="1050" b="1">
                  <a:solidFill>
                    <a:schemeClr val="bg1"/>
                  </a:solidFill>
                  <a:latin typeface="Times New Roman" panose="02020603050405020304" pitchFamily="18" charset="0"/>
                  <a:ea typeface="微软雅黑" panose="020B0503020204020204" pitchFamily="34" charset="-122"/>
                  <a:cs typeface="Clear Sans" panose="020B0503030202020304" pitchFamily="34" charset="0"/>
                  <a:sym typeface="Times New Roman" panose="02020603050405020304" pitchFamily="18" charset="0"/>
                </a:rPr>
                <a:t>NANCY AGRAM</a:t>
              </a:r>
            </a:p>
          </p:txBody>
        </p:sp>
      </p:grpSp>
      <p:grpSp>
        <p:nvGrpSpPr>
          <p:cNvPr id="7" name="Group 7"/>
          <p:cNvGrpSpPr/>
          <p:nvPr/>
        </p:nvGrpSpPr>
        <p:grpSpPr>
          <a:xfrm>
            <a:off x="1057128" y="1671686"/>
            <a:ext cx="1332412" cy="1332412"/>
            <a:chOff x="637919" y="2492090"/>
            <a:chExt cx="1776646" cy="1776646"/>
          </a:xfrm>
        </p:grpSpPr>
        <p:sp>
          <p:nvSpPr>
            <p:cNvPr id="24" name="Shape 662"/>
            <p:cNvSpPr/>
            <p:nvPr/>
          </p:nvSpPr>
          <p:spPr>
            <a:xfrm>
              <a:off x="732589" y="2588811"/>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38098" tIns="38098" rIns="38098" bIns="38098" numCol="1" anchor="ctr">
              <a:noAutofit/>
            </a:bodyPr>
            <a:lstStyle/>
            <a:p>
              <a:pPr lvl="0">
                <a:defRPr sz="3200">
                  <a:solidFill>
                    <a:srgbClr val="FFFFFF"/>
                  </a:solidFill>
                  <a:latin typeface="+mn-lt"/>
                  <a:ea typeface="+mn-ea"/>
                  <a:cs typeface="+mn-cs"/>
                  <a:sym typeface="Helvetica Light"/>
                </a:defRPr>
              </a:pPr>
              <a:endParaRPr sz="2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 name="Oval 1"/>
            <p:cNvSpPr/>
            <p:nvPr/>
          </p:nvSpPr>
          <p:spPr>
            <a:xfrm>
              <a:off x="637919" y="2492090"/>
              <a:ext cx="1776646" cy="1776646"/>
            </a:xfrm>
            <a:prstGeom prst="ellipse">
              <a:avLst/>
            </a:prstGeom>
            <a:noFill/>
            <a:ln w="381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8" name="Group 66"/>
          <p:cNvGrpSpPr/>
          <p:nvPr/>
        </p:nvGrpSpPr>
        <p:grpSpPr>
          <a:xfrm>
            <a:off x="2950649" y="1671687"/>
            <a:ext cx="1332412" cy="1332412"/>
            <a:chOff x="637919" y="2492091"/>
            <a:chExt cx="1776646" cy="1776646"/>
          </a:xfrm>
        </p:grpSpPr>
        <p:sp>
          <p:nvSpPr>
            <p:cNvPr id="68" name="Shape 662"/>
            <p:cNvSpPr/>
            <p:nvPr/>
          </p:nvSpPr>
          <p:spPr>
            <a:xfrm>
              <a:off x="732589" y="2588810"/>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38098" tIns="38098" rIns="38098" bIns="38098" numCol="1" anchor="ctr">
              <a:noAutofit/>
            </a:bodyPr>
            <a:lstStyle/>
            <a:p>
              <a:pPr lvl="0">
                <a:defRPr sz="3200">
                  <a:solidFill>
                    <a:srgbClr val="FFFFFF"/>
                  </a:solidFill>
                  <a:latin typeface="+mn-lt"/>
                  <a:ea typeface="+mn-ea"/>
                  <a:cs typeface="+mn-cs"/>
                  <a:sym typeface="Helvetica Light"/>
                </a:defRPr>
              </a:pPr>
              <a:endParaRPr sz="2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69" name="Oval 68"/>
            <p:cNvSpPr/>
            <p:nvPr/>
          </p:nvSpPr>
          <p:spPr>
            <a:xfrm>
              <a:off x="637919" y="2492091"/>
              <a:ext cx="1776646" cy="1776646"/>
            </a:xfrm>
            <a:prstGeom prst="ellipse">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9" name="Group 69"/>
          <p:cNvGrpSpPr/>
          <p:nvPr/>
        </p:nvGrpSpPr>
        <p:grpSpPr>
          <a:xfrm>
            <a:off x="4860864" y="1671687"/>
            <a:ext cx="1332412" cy="1332412"/>
            <a:chOff x="637919" y="2492091"/>
            <a:chExt cx="1776646" cy="1776646"/>
          </a:xfrm>
        </p:grpSpPr>
        <p:sp>
          <p:nvSpPr>
            <p:cNvPr id="71" name="Shape 662"/>
            <p:cNvSpPr/>
            <p:nvPr/>
          </p:nvSpPr>
          <p:spPr>
            <a:xfrm>
              <a:off x="732589" y="2588810"/>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38098" tIns="38098" rIns="38098" bIns="38098" numCol="1" anchor="ctr">
              <a:noAutofit/>
            </a:bodyPr>
            <a:lstStyle/>
            <a:p>
              <a:pPr lvl="0">
                <a:defRPr sz="3200">
                  <a:solidFill>
                    <a:srgbClr val="FFFFFF"/>
                  </a:solidFill>
                  <a:latin typeface="+mn-lt"/>
                  <a:ea typeface="+mn-ea"/>
                  <a:cs typeface="+mn-cs"/>
                  <a:sym typeface="Helvetica Light"/>
                </a:defRPr>
              </a:pPr>
              <a:endParaRPr sz="2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2" name="Oval 71"/>
            <p:cNvSpPr/>
            <p:nvPr/>
          </p:nvSpPr>
          <p:spPr>
            <a:xfrm>
              <a:off x="637919" y="2492091"/>
              <a:ext cx="1776646" cy="1776646"/>
            </a:xfrm>
            <a:prstGeom prst="ellipse">
              <a:avLst/>
            </a:prstGeom>
            <a:noFill/>
            <a:ln w="3810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0" name="Group 72"/>
          <p:cNvGrpSpPr/>
          <p:nvPr/>
        </p:nvGrpSpPr>
        <p:grpSpPr>
          <a:xfrm>
            <a:off x="6753801" y="1671687"/>
            <a:ext cx="1332412" cy="1332412"/>
            <a:chOff x="637919" y="2492091"/>
            <a:chExt cx="1776646" cy="1776646"/>
          </a:xfrm>
        </p:grpSpPr>
        <p:sp>
          <p:nvSpPr>
            <p:cNvPr id="74" name="Shape 662"/>
            <p:cNvSpPr/>
            <p:nvPr/>
          </p:nvSpPr>
          <p:spPr>
            <a:xfrm>
              <a:off x="732589" y="2588810"/>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38098" tIns="38098" rIns="38098" bIns="38098" numCol="1" anchor="ctr">
              <a:noAutofit/>
            </a:bodyPr>
            <a:lstStyle/>
            <a:p>
              <a:pPr lvl="0">
                <a:defRPr sz="3200">
                  <a:solidFill>
                    <a:srgbClr val="FFFFFF"/>
                  </a:solidFill>
                  <a:latin typeface="+mn-lt"/>
                  <a:ea typeface="+mn-ea"/>
                  <a:cs typeface="+mn-cs"/>
                  <a:sym typeface="Helvetica Light"/>
                </a:defRPr>
              </a:pPr>
              <a:endParaRPr sz="2400">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75" name="Oval 74"/>
            <p:cNvSpPr/>
            <p:nvPr/>
          </p:nvSpPr>
          <p:spPr>
            <a:xfrm>
              <a:off x="637919" y="2492091"/>
              <a:ext cx="1776646" cy="1776646"/>
            </a:xfrm>
            <a:prstGeom prst="ellipse">
              <a:avLst/>
            </a:prstGeom>
            <a:noFill/>
            <a:ln w="3810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1" name="Group 6"/>
          <p:cNvGrpSpPr/>
          <p:nvPr/>
        </p:nvGrpSpPr>
        <p:grpSpPr>
          <a:xfrm>
            <a:off x="903454" y="3584302"/>
            <a:ext cx="7338947" cy="646331"/>
            <a:chOff x="1204336" y="4779142"/>
            <a:chExt cx="9785799" cy="861822"/>
          </a:xfrm>
        </p:grpSpPr>
        <p:sp>
          <p:nvSpPr>
            <p:cNvPr id="52" name="Rectangle 51"/>
            <p:cNvSpPr/>
            <p:nvPr/>
          </p:nvSpPr>
          <p:spPr>
            <a:xfrm>
              <a:off x="1204336" y="4779142"/>
              <a:ext cx="2193168" cy="861822"/>
            </a:xfrm>
            <a:prstGeom prst="rect">
              <a:avLst/>
            </a:prstGeom>
          </p:spPr>
          <p:txBody>
            <a:bodyPr wrap="square">
              <a:spAutoFit/>
            </a:bodyPr>
            <a:lstStyle/>
            <a:p>
              <a:pPr algn="ctr">
                <a:defRPr/>
              </a:pP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koler</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tebus</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daname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lovera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don are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dimasa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quosam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sant</a:t>
              </a:r>
              <a:endPar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a:p>
              <a:pPr algn="ctr">
                <a:defRPr/>
              </a:pP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dalam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maka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dolore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t>
              </a:r>
            </a:p>
          </p:txBody>
        </p:sp>
        <p:sp>
          <p:nvSpPr>
            <p:cNvPr id="53" name="Rectangle 52"/>
            <p:cNvSpPr/>
            <p:nvPr/>
          </p:nvSpPr>
          <p:spPr>
            <a:xfrm>
              <a:off x="3735295" y="4779142"/>
              <a:ext cx="2193168" cy="861822"/>
            </a:xfrm>
            <a:prstGeom prst="rect">
              <a:avLst/>
            </a:prstGeom>
          </p:spPr>
          <p:txBody>
            <a:bodyPr wrap="square">
              <a:spAutoFit/>
            </a:bodyPr>
            <a:lstStyle/>
            <a:p>
              <a:pPr algn="ctr">
                <a:defRPr/>
              </a:pP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koler</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tebus</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daname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lovera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don are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dimasa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quosam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sant</a:t>
              </a:r>
              <a:endPar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a:p>
              <a:pPr algn="ctr">
                <a:defRPr/>
              </a:pP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dalam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maka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dolore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t>
              </a:r>
            </a:p>
          </p:txBody>
        </p:sp>
        <p:sp>
          <p:nvSpPr>
            <p:cNvPr id="54" name="Rectangle 53"/>
            <p:cNvSpPr/>
            <p:nvPr/>
          </p:nvSpPr>
          <p:spPr>
            <a:xfrm>
              <a:off x="6263436" y="4779142"/>
              <a:ext cx="2193168" cy="861822"/>
            </a:xfrm>
            <a:prstGeom prst="rect">
              <a:avLst/>
            </a:prstGeom>
          </p:spPr>
          <p:txBody>
            <a:bodyPr wrap="square">
              <a:spAutoFit/>
            </a:bodyPr>
            <a:lstStyle/>
            <a:p>
              <a:pPr algn="ctr">
                <a:defRPr/>
              </a:pP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koler</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tebus</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daname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lovera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don are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dimasa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quosam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sant</a:t>
              </a:r>
              <a:endPar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a:p>
              <a:pPr algn="ctr">
                <a:defRPr/>
              </a:pP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dalam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maka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dolore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t>
              </a:r>
            </a:p>
          </p:txBody>
        </p:sp>
        <p:sp>
          <p:nvSpPr>
            <p:cNvPr id="55" name="Rectangle 54"/>
            <p:cNvSpPr/>
            <p:nvPr/>
          </p:nvSpPr>
          <p:spPr>
            <a:xfrm>
              <a:off x="8796967" y="4779142"/>
              <a:ext cx="2193168" cy="861822"/>
            </a:xfrm>
            <a:prstGeom prst="rect">
              <a:avLst/>
            </a:prstGeom>
          </p:spPr>
          <p:txBody>
            <a:bodyPr wrap="square">
              <a:spAutoFit/>
            </a:bodyPr>
            <a:lstStyle/>
            <a:p>
              <a:pPr algn="ctr">
                <a:defRPr/>
              </a:pP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Lorem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ipsume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koler</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sit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denimaos</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tebus</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daname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lovera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don are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dimasa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quosam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sant</a:t>
              </a:r>
              <a:endPar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endParaRPr>
            </a:p>
            <a:p>
              <a:pPr algn="ctr">
                <a:defRPr/>
              </a:pP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dalam</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maka</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 </a:t>
              </a:r>
              <a:r>
                <a:rPr lang="en-US" sz="900" err="1">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dolore</a:t>
              </a:r>
              <a:r>
                <a:rPr lang="en-US" sz="900">
                  <a:solidFill>
                    <a:schemeClr val="bg1">
                      <a:lumMod val="50000"/>
                    </a:schemeClr>
                  </a:solidFill>
                  <a:latin typeface="Times New Roman" panose="02020603050405020304" pitchFamily="18" charset="0"/>
                  <a:ea typeface="微软雅黑" panose="020B0503020204020204" pitchFamily="34" charset="-122"/>
                  <a:cs typeface="Clear Sans Light" panose="020B0303030202020304" pitchFamily="34" charset="0"/>
                  <a:sym typeface="Times New Roman" panose="02020603050405020304" pitchFamily="18" charset="0"/>
                </a:rPr>
                <a:t>.</a:t>
              </a:r>
            </a:p>
          </p:txBody>
        </p:sp>
      </p:grpSp>
    </p:spTree>
    <p:extLst>
      <p:ext uri="{BB962C8B-B14F-4D97-AF65-F5344CB8AC3E}">
        <p14:creationId xmlns:p14="http://schemas.microsoft.com/office/powerpoint/2010/main" val="630041744"/>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1+#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1+#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1+#ppt_w/2"/>
                                          </p:val>
                                        </p:tav>
                                        <p:tav tm="100000">
                                          <p:val>
                                            <p:strVal val="#ppt_x"/>
                                          </p:val>
                                        </p:tav>
                                      </p:tavLst>
                                    </p:anim>
                                    <p:anim calcmode="lin" valueType="num">
                                      <p:cBhvr additive="base">
                                        <p:cTn id="43" dur="500" fill="hold"/>
                                        <p:tgtEl>
                                          <p:spTgt spid="5"/>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78856" y="914492"/>
            <a:ext cx="8214862" cy="37931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4"/>
          </a:p>
        </p:txBody>
      </p:sp>
      <p:sp>
        <p:nvSpPr>
          <p:cNvPr id="2" name="矩形 1"/>
          <p:cNvSpPr/>
          <p:nvPr/>
        </p:nvSpPr>
        <p:spPr>
          <a:xfrm>
            <a:off x="731574" y="1240402"/>
            <a:ext cx="5683831" cy="317475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cxnSp>
        <p:nvCxnSpPr>
          <p:cNvPr id="21" name="直接连接符 20"/>
          <p:cNvCxnSpPr/>
          <p:nvPr/>
        </p:nvCxnSpPr>
        <p:spPr>
          <a:xfrm>
            <a:off x="6497608" y="1597209"/>
            <a:ext cx="1861082" cy="1"/>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txBox="1">
            <a:spLocks/>
          </p:cNvSpPr>
          <p:nvPr/>
        </p:nvSpPr>
        <p:spPr>
          <a:xfrm>
            <a:off x="6431079" y="1342813"/>
            <a:ext cx="1550463" cy="254396"/>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Content Placeholder 2"/>
          <p:cNvSpPr txBox="1">
            <a:spLocks/>
          </p:cNvSpPr>
          <p:nvPr/>
        </p:nvSpPr>
        <p:spPr>
          <a:xfrm>
            <a:off x="6431079" y="1597209"/>
            <a:ext cx="1994140" cy="68409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cxnSp>
        <p:nvCxnSpPr>
          <p:cNvPr id="10" name="直接连接符 9"/>
          <p:cNvCxnSpPr/>
          <p:nvPr/>
        </p:nvCxnSpPr>
        <p:spPr>
          <a:xfrm>
            <a:off x="6497608" y="2627292"/>
            <a:ext cx="1861082" cy="1"/>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txBox="1">
            <a:spLocks/>
          </p:cNvSpPr>
          <p:nvPr/>
        </p:nvSpPr>
        <p:spPr>
          <a:xfrm>
            <a:off x="6431079" y="2372896"/>
            <a:ext cx="1550463" cy="254396"/>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a:spLocks/>
          </p:cNvSpPr>
          <p:nvPr/>
        </p:nvSpPr>
        <p:spPr>
          <a:xfrm>
            <a:off x="6431079" y="2627292"/>
            <a:ext cx="1994140" cy="68409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cxnSp>
        <p:nvCxnSpPr>
          <p:cNvPr id="13" name="直接连接符 12"/>
          <p:cNvCxnSpPr/>
          <p:nvPr/>
        </p:nvCxnSpPr>
        <p:spPr>
          <a:xfrm>
            <a:off x="6497608" y="3644499"/>
            <a:ext cx="1861082" cy="1"/>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Content Placeholder 2"/>
          <p:cNvSpPr txBox="1">
            <a:spLocks/>
          </p:cNvSpPr>
          <p:nvPr/>
        </p:nvSpPr>
        <p:spPr>
          <a:xfrm>
            <a:off x="6431079" y="3390104"/>
            <a:ext cx="1550463" cy="254396"/>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a:spLocks/>
          </p:cNvSpPr>
          <p:nvPr/>
        </p:nvSpPr>
        <p:spPr>
          <a:xfrm>
            <a:off x="6431079" y="3644499"/>
            <a:ext cx="1994140" cy="68409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80299944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75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750"/>
                                        <p:tgtEl>
                                          <p:spTgt spid="11"/>
                                        </p:tgtEl>
                                      </p:cBhvr>
                                    </p:animEffect>
                                  </p:childTnLst>
                                </p:cTn>
                              </p:par>
                            </p:childTnLst>
                          </p:cTn>
                        </p:par>
                        <p:par>
                          <p:cTn id="17" fill="hold">
                            <p:stCondLst>
                              <p:cond delay="75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75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750"/>
                                        <p:tgtEl>
                                          <p:spTgt spid="14"/>
                                        </p:tgtEl>
                                      </p:cBhvr>
                                    </p:animEffect>
                                  </p:childTnLst>
                                </p:cTn>
                              </p:par>
                            </p:childTnLst>
                          </p:cTn>
                        </p:par>
                        <p:par>
                          <p:cTn id="26" fill="hold">
                            <p:stCondLst>
                              <p:cond delay="75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1129" y="776"/>
            <a:ext cx="9155851" cy="514984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 name="矩形 1"/>
          <p:cNvSpPr/>
          <p:nvPr/>
        </p:nvSpPr>
        <p:spPr>
          <a:xfrm>
            <a:off x="1129" y="1547893"/>
            <a:ext cx="9146822" cy="2082090"/>
          </a:xfrm>
          <a:prstGeom prst="rect">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08" tIns="32503" rIns="65008" bIns="32503" numCol="1" spcCol="0" rtlCol="0" fromWordArt="0" anchor="ctr" anchorCtr="0" forceAA="0" compatLnSpc="1">
            <a:prstTxWarp prst="textNoShape">
              <a:avLst/>
            </a:prstTxWarp>
            <a:noAutofit/>
          </a:bodyPr>
          <a:lstStyle/>
          <a:p>
            <a:pPr algn="ctr"/>
            <a:endParaRPr lang="zh-CN" altLang="en-US" sz="1280"/>
          </a:p>
        </p:txBody>
      </p:sp>
      <p:grpSp>
        <p:nvGrpSpPr>
          <p:cNvPr id="16" name="组合 74"/>
          <p:cNvGrpSpPr>
            <a:grpSpLocks/>
          </p:cNvGrpSpPr>
          <p:nvPr/>
        </p:nvGrpSpPr>
        <p:grpSpPr bwMode="auto">
          <a:xfrm>
            <a:off x="4106550" y="1893215"/>
            <a:ext cx="935664" cy="936855"/>
            <a:chOff x="0" y="0"/>
            <a:chExt cx="1248318" cy="1248318"/>
          </a:xfrm>
        </p:grpSpPr>
        <p:sp>
          <p:nvSpPr>
            <p:cNvPr id="1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sz="1280">
                <a:solidFill>
                  <a:srgbClr val="FFFFFF"/>
                </a:solidFill>
              </a:endParaRPr>
            </a:p>
          </p:txBody>
        </p:sp>
        <p:sp>
          <p:nvSpPr>
            <p:cNvPr id="18" name="文本框 61"/>
            <p:cNvSpPr txBox="1">
              <a:spLocks noChangeArrowheads="1"/>
            </p:cNvSpPr>
            <p:nvPr/>
          </p:nvSpPr>
          <p:spPr bwMode="auto">
            <a:xfrm>
              <a:off x="169699" y="207807"/>
              <a:ext cx="924401" cy="8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599" dirty="0" smtClean="0">
                  <a:solidFill>
                    <a:schemeClr val="accent1"/>
                  </a:solidFill>
                  <a:latin typeface="华文细黑" pitchFamily="2" charset="-122"/>
                  <a:ea typeface="华文细黑" pitchFamily="2" charset="-122"/>
                </a:rPr>
                <a:t>04</a:t>
              </a:r>
              <a:endParaRPr lang="zh-CN" altLang="en-US" sz="3599" dirty="0">
                <a:solidFill>
                  <a:schemeClr val="accent1"/>
                </a:solidFill>
                <a:latin typeface="华文细黑" pitchFamily="2" charset="-122"/>
                <a:ea typeface="华文细黑" pitchFamily="2" charset="-122"/>
              </a:endParaRPr>
            </a:p>
          </p:txBody>
        </p:sp>
      </p:grpSp>
      <p:grpSp>
        <p:nvGrpSpPr>
          <p:cNvPr id="19" name="组合 4"/>
          <p:cNvGrpSpPr>
            <a:grpSpLocks/>
          </p:cNvGrpSpPr>
          <p:nvPr/>
        </p:nvGrpSpPr>
        <p:grpSpPr bwMode="auto">
          <a:xfrm>
            <a:off x="3732760" y="2883639"/>
            <a:ext cx="1695148" cy="804157"/>
            <a:chOff x="0" y="0"/>
            <a:chExt cx="2261776" cy="1072771"/>
          </a:xfrm>
        </p:grpSpPr>
        <p:sp>
          <p:nvSpPr>
            <p:cNvPr id="20" name="文本框 66"/>
            <p:cNvSpPr txBox="1">
              <a:spLocks noChangeArrowheads="1"/>
            </p:cNvSpPr>
            <p:nvPr/>
          </p:nvSpPr>
          <p:spPr bwMode="auto">
            <a:xfrm>
              <a:off x="0" y="0"/>
              <a:ext cx="2261776" cy="36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FFFFFF"/>
                  </a:solidFill>
                  <a:latin typeface="Arial" pitchFamily="34" charset="0"/>
                  <a:cs typeface="Arial" pitchFamily="34" charset="0"/>
                </a:rPr>
                <a:t>ADD YOUR TITLE</a:t>
              </a:r>
              <a:endParaRPr lang="zh-CN" altLang="en-US" sz="1200" b="1">
                <a:solidFill>
                  <a:srgbClr val="FFFFFF"/>
                </a:solidFill>
                <a:latin typeface="Arial" pitchFamily="34" charset="0"/>
                <a:cs typeface="Arial" pitchFamily="34" charset="0"/>
              </a:endParaRPr>
            </a:p>
          </p:txBody>
        </p:sp>
        <p:sp>
          <p:nvSpPr>
            <p:cNvPr id="21" name="矩形 70"/>
            <p:cNvSpPr>
              <a:spLocks noChangeArrowheads="1"/>
            </p:cNvSpPr>
            <p:nvPr/>
          </p:nvSpPr>
          <p:spPr bwMode="auto">
            <a:xfrm>
              <a:off x="3892" y="333720"/>
              <a:ext cx="2242954" cy="739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spTree>
    <p:extLst>
      <p:ext uri="{BB962C8B-B14F-4D97-AF65-F5344CB8AC3E}">
        <p14:creationId xmlns:p14="http://schemas.microsoft.com/office/powerpoint/2010/main" val="413240561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additive="base">
                                        <p:cTn id="7" dur="500" fill="hold"/>
                                        <p:tgtEl>
                                          <p:spTgt spid="332"/>
                                        </p:tgtEl>
                                        <p:attrNameLst>
                                          <p:attrName>ppt_x</p:attrName>
                                        </p:attrNameLst>
                                      </p:cBhvr>
                                      <p:tavLst>
                                        <p:tav tm="0">
                                          <p:val>
                                            <p:strVal val="0-#ppt_w/2"/>
                                          </p:val>
                                        </p:tav>
                                        <p:tav tm="100000">
                                          <p:val>
                                            <p:strVal val="#ppt_x"/>
                                          </p:val>
                                        </p:tav>
                                      </p:tavLst>
                                    </p:anim>
                                    <p:anim calcmode="lin" valueType="num">
                                      <p:cBhvr additive="base">
                                        <p:cTn id="8" dur="500" fill="hold"/>
                                        <p:tgtEl>
                                          <p:spTgt spid="3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par>
                                <p:cTn id="18" presetID="12" presetClass="entr" presetSubtype="1"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p:tgtEl>
                                          <p:spTgt spid="19"/>
                                        </p:tgtEl>
                                        <p:attrNameLst>
                                          <p:attrName>ppt_y</p:attrName>
                                        </p:attrNameLst>
                                      </p:cBhvr>
                                      <p:tavLst>
                                        <p:tav tm="0">
                                          <p:val>
                                            <p:strVal val="#ppt_y-#ppt_h*1.125000"/>
                                          </p:val>
                                        </p:tav>
                                        <p:tav tm="100000">
                                          <p:val>
                                            <p:strVal val="#ppt_y"/>
                                          </p:val>
                                        </p:tav>
                                      </p:tavLst>
                                    </p:anim>
                                    <p:animEffect transition="in" filter="wipe(down)">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3552490" y="2815264"/>
            <a:ext cx="995308" cy="1420338"/>
          </a:xfrm>
          <a:custGeom>
            <a:avLst/>
            <a:gdLst>
              <a:gd name="T0" fmla="*/ 542 w 588"/>
              <a:gd name="T1" fmla="*/ 636 h 840"/>
              <a:gd name="T2" fmla="*/ 384 w 588"/>
              <a:gd name="T3" fmla="*/ 624 h 840"/>
              <a:gd name="T4" fmla="*/ 382 w 588"/>
              <a:gd name="T5" fmla="*/ 469 h 840"/>
              <a:gd name="T6" fmla="*/ 541 w 588"/>
              <a:gd name="T7" fmla="*/ 455 h 840"/>
              <a:gd name="T8" fmla="*/ 583 w 588"/>
              <a:gd name="T9" fmla="*/ 476 h 840"/>
              <a:gd name="T10" fmla="*/ 585 w 588"/>
              <a:gd name="T11" fmla="*/ 449 h 840"/>
              <a:gd name="T12" fmla="*/ 585 w 588"/>
              <a:gd name="T13" fmla="*/ 327 h 840"/>
              <a:gd name="T14" fmla="*/ 494 w 588"/>
              <a:gd name="T15" fmla="*/ 239 h 840"/>
              <a:gd name="T16" fmla="*/ 322 w 588"/>
              <a:gd name="T17" fmla="*/ 239 h 840"/>
              <a:gd name="T18" fmla="*/ 354 w 588"/>
              <a:gd name="T19" fmla="*/ 159 h 840"/>
              <a:gd name="T20" fmla="*/ 342 w 588"/>
              <a:gd name="T21" fmla="*/ 31 h 840"/>
              <a:gd name="T22" fmla="*/ 213 w 588"/>
              <a:gd name="T23" fmla="*/ 34 h 840"/>
              <a:gd name="T24" fmla="*/ 205 w 588"/>
              <a:gd name="T25" fmla="*/ 163 h 840"/>
              <a:gd name="T26" fmla="*/ 234 w 588"/>
              <a:gd name="T27" fmla="*/ 239 h 840"/>
              <a:gd name="T28" fmla="*/ 75 w 588"/>
              <a:gd name="T29" fmla="*/ 239 h 840"/>
              <a:gd name="T30" fmla="*/ 0 w 588"/>
              <a:gd name="T31" fmla="*/ 259 h 840"/>
              <a:gd name="T32" fmla="*/ 8 w 588"/>
              <a:gd name="T33" fmla="*/ 338 h 840"/>
              <a:gd name="T34" fmla="*/ 552 w 588"/>
              <a:gd name="T35" fmla="*/ 840 h 840"/>
              <a:gd name="T36" fmla="*/ 584 w 588"/>
              <a:gd name="T37" fmla="*/ 786 h 840"/>
              <a:gd name="T38" fmla="*/ 585 w 588"/>
              <a:gd name="T39" fmla="*/ 613 h 840"/>
              <a:gd name="T40" fmla="*/ 542 w 588"/>
              <a:gd name="T41" fmla="*/ 63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840">
                <a:moveTo>
                  <a:pt x="542" y="636"/>
                </a:moveTo>
                <a:cubicBezTo>
                  <a:pt x="487" y="672"/>
                  <a:pt x="423" y="668"/>
                  <a:pt x="384" y="624"/>
                </a:cubicBezTo>
                <a:cubicBezTo>
                  <a:pt x="344" y="580"/>
                  <a:pt x="343" y="514"/>
                  <a:pt x="382" y="469"/>
                </a:cubicBezTo>
                <a:cubicBezTo>
                  <a:pt x="420" y="425"/>
                  <a:pt x="486" y="420"/>
                  <a:pt x="541" y="455"/>
                </a:cubicBezTo>
                <a:cubicBezTo>
                  <a:pt x="553" y="463"/>
                  <a:pt x="567" y="468"/>
                  <a:pt x="583" y="476"/>
                </a:cubicBezTo>
                <a:cubicBezTo>
                  <a:pt x="584" y="461"/>
                  <a:pt x="585" y="455"/>
                  <a:pt x="585" y="449"/>
                </a:cubicBezTo>
                <a:cubicBezTo>
                  <a:pt x="586" y="408"/>
                  <a:pt x="586" y="368"/>
                  <a:pt x="585" y="327"/>
                </a:cubicBezTo>
                <a:cubicBezTo>
                  <a:pt x="584" y="267"/>
                  <a:pt x="556" y="240"/>
                  <a:pt x="494" y="239"/>
                </a:cubicBezTo>
                <a:cubicBezTo>
                  <a:pt x="441" y="239"/>
                  <a:pt x="388" y="239"/>
                  <a:pt x="322" y="239"/>
                </a:cubicBezTo>
                <a:cubicBezTo>
                  <a:pt x="335" y="206"/>
                  <a:pt x="341" y="181"/>
                  <a:pt x="354" y="159"/>
                </a:cubicBezTo>
                <a:cubicBezTo>
                  <a:pt x="381" y="115"/>
                  <a:pt x="377" y="63"/>
                  <a:pt x="342" y="31"/>
                </a:cubicBezTo>
                <a:cubicBezTo>
                  <a:pt x="306" y="0"/>
                  <a:pt x="248" y="1"/>
                  <a:pt x="213" y="34"/>
                </a:cubicBezTo>
                <a:cubicBezTo>
                  <a:pt x="179" y="67"/>
                  <a:pt x="178" y="120"/>
                  <a:pt x="205" y="163"/>
                </a:cubicBezTo>
                <a:cubicBezTo>
                  <a:pt x="218" y="184"/>
                  <a:pt x="223" y="209"/>
                  <a:pt x="234" y="239"/>
                </a:cubicBezTo>
                <a:cubicBezTo>
                  <a:pt x="172" y="239"/>
                  <a:pt x="124" y="242"/>
                  <a:pt x="75" y="239"/>
                </a:cubicBezTo>
                <a:cubicBezTo>
                  <a:pt x="45" y="237"/>
                  <a:pt x="21" y="243"/>
                  <a:pt x="0" y="259"/>
                </a:cubicBezTo>
                <a:cubicBezTo>
                  <a:pt x="1" y="285"/>
                  <a:pt x="3" y="311"/>
                  <a:pt x="8" y="338"/>
                </a:cubicBezTo>
                <a:cubicBezTo>
                  <a:pt x="51" y="614"/>
                  <a:pt x="285" y="817"/>
                  <a:pt x="552" y="840"/>
                </a:cubicBezTo>
                <a:cubicBezTo>
                  <a:pt x="570" y="830"/>
                  <a:pt x="581" y="811"/>
                  <a:pt x="584" y="786"/>
                </a:cubicBezTo>
                <a:cubicBezTo>
                  <a:pt x="588" y="732"/>
                  <a:pt x="585" y="677"/>
                  <a:pt x="585" y="613"/>
                </a:cubicBezTo>
                <a:cubicBezTo>
                  <a:pt x="566" y="623"/>
                  <a:pt x="554" y="628"/>
                  <a:pt x="542" y="636"/>
                </a:cubicBezTo>
                <a:close/>
              </a:path>
            </a:pathLst>
          </a:custGeom>
          <a:solidFill>
            <a:schemeClr val="accent4"/>
          </a:solidFill>
          <a:ln>
            <a:noFill/>
          </a:ln>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4572800" y="2147361"/>
            <a:ext cx="1016738" cy="1444149"/>
          </a:xfrm>
          <a:custGeom>
            <a:avLst/>
            <a:gdLst>
              <a:gd name="T0" fmla="*/ 562 w 601"/>
              <a:gd name="T1" fmla="*/ 417 h 854"/>
              <a:gd name="T2" fmla="*/ 244 w 601"/>
              <a:gd name="T3" fmla="*/ 82 h 854"/>
              <a:gd name="T4" fmla="*/ 222 w 601"/>
              <a:gd name="T5" fmla="*/ 50 h 854"/>
              <a:gd name="T6" fmla="*/ 223 w 601"/>
              <a:gd name="T7" fmla="*/ 0 h 854"/>
              <a:gd name="T8" fmla="*/ 79 w 601"/>
              <a:gd name="T9" fmla="*/ 0 h 854"/>
              <a:gd name="T10" fmla="*/ 4 w 601"/>
              <a:gd name="T11" fmla="*/ 69 h 854"/>
              <a:gd name="T12" fmla="*/ 3 w 601"/>
              <a:gd name="T13" fmla="*/ 267 h 854"/>
              <a:gd name="T14" fmla="*/ 87 w 601"/>
              <a:gd name="T15" fmla="*/ 230 h 854"/>
              <a:gd name="T16" fmla="*/ 214 w 601"/>
              <a:gd name="T17" fmla="*/ 249 h 854"/>
              <a:gd name="T18" fmla="*/ 208 w 601"/>
              <a:gd name="T19" fmla="*/ 373 h 854"/>
              <a:gd name="T20" fmla="*/ 84 w 601"/>
              <a:gd name="T21" fmla="*/ 384 h 854"/>
              <a:gd name="T22" fmla="*/ 3 w 601"/>
              <a:gd name="T23" fmla="*/ 352 h 854"/>
              <a:gd name="T24" fmla="*/ 3 w 601"/>
              <a:gd name="T25" fmla="*/ 522 h 854"/>
              <a:gd name="T26" fmla="*/ 94 w 601"/>
              <a:gd name="T27" fmla="*/ 614 h 854"/>
              <a:gd name="T28" fmla="*/ 266 w 601"/>
              <a:gd name="T29" fmla="*/ 614 h 854"/>
              <a:gd name="T30" fmla="*/ 233 w 601"/>
              <a:gd name="T31" fmla="*/ 694 h 854"/>
              <a:gd name="T32" fmla="*/ 247 w 601"/>
              <a:gd name="T33" fmla="*/ 822 h 854"/>
              <a:gd name="T34" fmla="*/ 371 w 601"/>
              <a:gd name="T35" fmla="*/ 822 h 854"/>
              <a:gd name="T36" fmla="*/ 385 w 601"/>
              <a:gd name="T37" fmla="*/ 695 h 854"/>
              <a:gd name="T38" fmla="*/ 351 w 601"/>
              <a:gd name="T39" fmla="*/ 614 h 854"/>
              <a:gd name="T40" fmla="*/ 533 w 601"/>
              <a:gd name="T41" fmla="*/ 614 h 854"/>
              <a:gd name="T42" fmla="*/ 601 w 601"/>
              <a:gd name="T43" fmla="*/ 585 h 854"/>
              <a:gd name="T44" fmla="*/ 562 w 601"/>
              <a:gd name="T45" fmla="*/ 417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1" h="854">
                <a:moveTo>
                  <a:pt x="562" y="417"/>
                </a:moveTo>
                <a:cubicBezTo>
                  <a:pt x="503" y="262"/>
                  <a:pt x="395" y="151"/>
                  <a:pt x="244" y="82"/>
                </a:cubicBezTo>
                <a:cubicBezTo>
                  <a:pt x="228" y="75"/>
                  <a:pt x="221" y="67"/>
                  <a:pt x="222" y="50"/>
                </a:cubicBezTo>
                <a:cubicBezTo>
                  <a:pt x="223" y="33"/>
                  <a:pt x="223" y="16"/>
                  <a:pt x="223" y="0"/>
                </a:cubicBezTo>
                <a:cubicBezTo>
                  <a:pt x="175" y="0"/>
                  <a:pt x="127" y="0"/>
                  <a:pt x="79" y="0"/>
                </a:cubicBezTo>
                <a:cubicBezTo>
                  <a:pt x="36" y="1"/>
                  <a:pt x="7" y="27"/>
                  <a:pt x="4" y="69"/>
                </a:cubicBezTo>
                <a:cubicBezTo>
                  <a:pt x="0" y="130"/>
                  <a:pt x="3" y="191"/>
                  <a:pt x="3" y="267"/>
                </a:cubicBezTo>
                <a:cubicBezTo>
                  <a:pt x="38" y="252"/>
                  <a:pt x="64" y="243"/>
                  <a:pt x="87" y="230"/>
                </a:cubicBezTo>
                <a:cubicBezTo>
                  <a:pt x="131" y="204"/>
                  <a:pt x="184" y="211"/>
                  <a:pt x="214" y="249"/>
                </a:cubicBezTo>
                <a:cubicBezTo>
                  <a:pt x="244" y="286"/>
                  <a:pt x="242" y="338"/>
                  <a:pt x="208" y="373"/>
                </a:cubicBezTo>
                <a:cubicBezTo>
                  <a:pt x="176" y="407"/>
                  <a:pt x="125" y="409"/>
                  <a:pt x="84" y="384"/>
                </a:cubicBezTo>
                <a:cubicBezTo>
                  <a:pt x="62" y="370"/>
                  <a:pt x="35" y="364"/>
                  <a:pt x="3" y="352"/>
                </a:cubicBezTo>
                <a:cubicBezTo>
                  <a:pt x="3" y="418"/>
                  <a:pt x="2" y="470"/>
                  <a:pt x="3" y="522"/>
                </a:cubicBezTo>
                <a:cubicBezTo>
                  <a:pt x="3" y="586"/>
                  <a:pt x="30" y="613"/>
                  <a:pt x="94" y="614"/>
                </a:cubicBezTo>
                <a:cubicBezTo>
                  <a:pt x="147" y="615"/>
                  <a:pt x="200" y="614"/>
                  <a:pt x="266" y="614"/>
                </a:cubicBezTo>
                <a:cubicBezTo>
                  <a:pt x="253" y="647"/>
                  <a:pt x="246" y="672"/>
                  <a:pt x="233" y="694"/>
                </a:cubicBezTo>
                <a:cubicBezTo>
                  <a:pt x="206" y="738"/>
                  <a:pt x="210" y="790"/>
                  <a:pt x="247" y="822"/>
                </a:cubicBezTo>
                <a:cubicBezTo>
                  <a:pt x="283" y="854"/>
                  <a:pt x="334" y="854"/>
                  <a:pt x="371" y="822"/>
                </a:cubicBezTo>
                <a:cubicBezTo>
                  <a:pt x="408" y="791"/>
                  <a:pt x="412" y="738"/>
                  <a:pt x="385" y="695"/>
                </a:cubicBezTo>
                <a:cubicBezTo>
                  <a:pt x="372" y="673"/>
                  <a:pt x="365" y="648"/>
                  <a:pt x="351" y="614"/>
                </a:cubicBezTo>
                <a:cubicBezTo>
                  <a:pt x="423" y="614"/>
                  <a:pt x="478" y="615"/>
                  <a:pt x="533" y="614"/>
                </a:cubicBezTo>
                <a:cubicBezTo>
                  <a:pt x="564" y="613"/>
                  <a:pt x="587" y="603"/>
                  <a:pt x="601" y="585"/>
                </a:cubicBezTo>
                <a:cubicBezTo>
                  <a:pt x="596" y="529"/>
                  <a:pt x="584" y="473"/>
                  <a:pt x="562" y="417"/>
                </a:cubicBezTo>
                <a:close/>
              </a:path>
            </a:pathLst>
          </a:custGeom>
          <a:solidFill>
            <a:schemeClr val="accent2"/>
          </a:solidFill>
          <a:ln>
            <a:noFill/>
          </a:ln>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p:cNvSpPr>
          <p:nvPr/>
        </p:nvSpPr>
        <p:spPr bwMode="auto">
          <a:xfrm>
            <a:off x="4171581" y="3217673"/>
            <a:ext cx="1419147" cy="1020310"/>
          </a:xfrm>
          <a:custGeom>
            <a:avLst/>
            <a:gdLst>
              <a:gd name="T0" fmla="*/ 839 w 839"/>
              <a:gd name="T1" fmla="*/ 33 h 603"/>
              <a:gd name="T2" fmla="*/ 778 w 839"/>
              <a:gd name="T3" fmla="*/ 2 h 603"/>
              <a:gd name="T4" fmla="*/ 622 w 839"/>
              <a:gd name="T5" fmla="*/ 2 h 603"/>
              <a:gd name="T6" fmla="*/ 620 w 839"/>
              <a:gd name="T7" fmla="*/ 18 h 603"/>
              <a:gd name="T8" fmla="*/ 638 w 839"/>
              <a:gd name="T9" fmla="*/ 47 h 603"/>
              <a:gd name="T10" fmla="*/ 622 w 839"/>
              <a:gd name="T11" fmla="*/ 205 h 603"/>
              <a:gd name="T12" fmla="*/ 471 w 839"/>
              <a:gd name="T13" fmla="*/ 206 h 603"/>
              <a:gd name="T14" fmla="*/ 454 w 839"/>
              <a:gd name="T15" fmla="*/ 48 h 603"/>
              <a:gd name="T16" fmla="*/ 479 w 839"/>
              <a:gd name="T17" fmla="*/ 1 h 603"/>
              <a:gd name="T18" fmla="*/ 340 w 839"/>
              <a:gd name="T19" fmla="*/ 1 h 603"/>
              <a:gd name="T20" fmla="*/ 239 w 839"/>
              <a:gd name="T21" fmla="*/ 100 h 603"/>
              <a:gd name="T22" fmla="*/ 239 w 839"/>
              <a:gd name="T23" fmla="*/ 266 h 603"/>
              <a:gd name="T24" fmla="*/ 158 w 839"/>
              <a:gd name="T25" fmla="*/ 231 h 603"/>
              <a:gd name="T26" fmla="*/ 30 w 839"/>
              <a:gd name="T27" fmla="*/ 247 h 603"/>
              <a:gd name="T28" fmla="*/ 33 w 839"/>
              <a:gd name="T29" fmla="*/ 371 h 603"/>
              <a:gd name="T30" fmla="*/ 161 w 839"/>
              <a:gd name="T31" fmla="*/ 384 h 603"/>
              <a:gd name="T32" fmla="*/ 240 w 839"/>
              <a:gd name="T33" fmla="*/ 350 h 603"/>
              <a:gd name="T34" fmla="*/ 240 w 839"/>
              <a:gd name="T35" fmla="*/ 533 h 603"/>
              <a:gd name="T36" fmla="*/ 276 w 839"/>
              <a:gd name="T37" fmla="*/ 603 h 603"/>
              <a:gd name="T38" fmla="*/ 351 w 839"/>
              <a:gd name="T39" fmla="*/ 593 h 603"/>
              <a:gd name="T40" fmla="*/ 839 w 839"/>
              <a:gd name="T41" fmla="*/ 3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9" h="603">
                <a:moveTo>
                  <a:pt x="839" y="33"/>
                </a:moveTo>
                <a:cubicBezTo>
                  <a:pt x="827" y="14"/>
                  <a:pt x="806" y="3"/>
                  <a:pt x="778" y="2"/>
                </a:cubicBezTo>
                <a:cubicBezTo>
                  <a:pt x="727" y="0"/>
                  <a:pt x="675" y="2"/>
                  <a:pt x="622" y="2"/>
                </a:cubicBezTo>
                <a:cubicBezTo>
                  <a:pt x="621" y="12"/>
                  <a:pt x="619" y="16"/>
                  <a:pt x="620" y="18"/>
                </a:cubicBezTo>
                <a:cubicBezTo>
                  <a:pt x="626" y="28"/>
                  <a:pt x="631" y="37"/>
                  <a:pt x="638" y="47"/>
                </a:cubicBezTo>
                <a:cubicBezTo>
                  <a:pt x="674" y="101"/>
                  <a:pt x="668" y="166"/>
                  <a:pt x="622" y="205"/>
                </a:cubicBezTo>
                <a:cubicBezTo>
                  <a:pt x="578" y="243"/>
                  <a:pt x="517" y="244"/>
                  <a:pt x="471" y="206"/>
                </a:cubicBezTo>
                <a:cubicBezTo>
                  <a:pt x="426" y="169"/>
                  <a:pt x="419" y="102"/>
                  <a:pt x="454" y="48"/>
                </a:cubicBezTo>
                <a:cubicBezTo>
                  <a:pt x="462" y="36"/>
                  <a:pt x="468" y="22"/>
                  <a:pt x="479" y="1"/>
                </a:cubicBezTo>
                <a:cubicBezTo>
                  <a:pt x="426" y="1"/>
                  <a:pt x="383" y="1"/>
                  <a:pt x="340" y="1"/>
                </a:cubicBezTo>
                <a:cubicBezTo>
                  <a:pt x="266" y="2"/>
                  <a:pt x="240" y="27"/>
                  <a:pt x="239" y="100"/>
                </a:cubicBezTo>
                <a:cubicBezTo>
                  <a:pt x="239" y="151"/>
                  <a:pt x="239" y="202"/>
                  <a:pt x="239" y="266"/>
                </a:cubicBezTo>
                <a:cubicBezTo>
                  <a:pt x="205" y="252"/>
                  <a:pt x="180" y="244"/>
                  <a:pt x="158" y="231"/>
                </a:cubicBezTo>
                <a:cubicBezTo>
                  <a:pt x="114" y="205"/>
                  <a:pt x="61" y="210"/>
                  <a:pt x="30" y="247"/>
                </a:cubicBezTo>
                <a:cubicBezTo>
                  <a:pt x="0" y="284"/>
                  <a:pt x="1" y="335"/>
                  <a:pt x="33" y="371"/>
                </a:cubicBezTo>
                <a:cubicBezTo>
                  <a:pt x="65" y="407"/>
                  <a:pt x="118" y="411"/>
                  <a:pt x="161" y="384"/>
                </a:cubicBezTo>
                <a:cubicBezTo>
                  <a:pt x="182" y="370"/>
                  <a:pt x="207" y="364"/>
                  <a:pt x="240" y="350"/>
                </a:cubicBezTo>
                <a:cubicBezTo>
                  <a:pt x="240" y="420"/>
                  <a:pt x="239" y="477"/>
                  <a:pt x="240" y="533"/>
                </a:cubicBezTo>
                <a:cubicBezTo>
                  <a:pt x="241" y="567"/>
                  <a:pt x="253" y="591"/>
                  <a:pt x="276" y="603"/>
                </a:cubicBezTo>
                <a:cubicBezTo>
                  <a:pt x="301" y="602"/>
                  <a:pt x="326" y="598"/>
                  <a:pt x="351" y="593"/>
                </a:cubicBezTo>
                <a:cubicBezTo>
                  <a:pt x="634" y="537"/>
                  <a:pt x="825" y="300"/>
                  <a:pt x="839" y="33"/>
                </a:cubicBezTo>
                <a:close/>
              </a:path>
            </a:pathLst>
          </a:custGeom>
          <a:solidFill>
            <a:schemeClr val="accent3"/>
          </a:solidFill>
          <a:ln>
            <a:noFill/>
          </a:ln>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a:off x="4578582" y="1577082"/>
            <a:ext cx="1358429" cy="395266"/>
          </a:xfrm>
          <a:custGeom>
            <a:avLst/>
            <a:gdLst>
              <a:gd name="T0" fmla="*/ 679 w 803"/>
              <a:gd name="T1" fmla="*/ 91 h 234"/>
              <a:gd name="T2" fmla="*/ 415 w 803"/>
              <a:gd name="T3" fmla="*/ 68 h 234"/>
              <a:gd name="T4" fmla="*/ 307 w 803"/>
              <a:gd name="T5" fmla="*/ 27 h 234"/>
              <a:gd name="T6" fmla="*/ 101 w 803"/>
              <a:gd name="T7" fmla="*/ 60 h 234"/>
              <a:gd name="T8" fmla="*/ 0 w 803"/>
              <a:gd name="T9" fmla="*/ 234 h 234"/>
              <a:gd name="T10" fmla="*/ 75 w 803"/>
              <a:gd name="T11" fmla="*/ 234 h 234"/>
              <a:gd name="T12" fmla="*/ 80 w 803"/>
              <a:gd name="T13" fmla="*/ 213 h 234"/>
              <a:gd name="T14" fmla="*/ 283 w 803"/>
              <a:gd name="T15" fmla="*/ 97 h 234"/>
              <a:gd name="T16" fmla="*/ 389 w 803"/>
              <a:gd name="T17" fmla="*/ 137 h 234"/>
              <a:gd name="T18" fmla="*/ 613 w 803"/>
              <a:gd name="T19" fmla="*/ 177 h 234"/>
              <a:gd name="T20" fmla="*/ 803 w 803"/>
              <a:gd name="T21" fmla="*/ 142 h 234"/>
              <a:gd name="T22" fmla="*/ 803 w 803"/>
              <a:gd name="T23" fmla="*/ 63 h 234"/>
              <a:gd name="T24" fmla="*/ 679 w 803"/>
              <a:gd name="T25" fmla="*/ 9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3" h="234">
                <a:moveTo>
                  <a:pt x="679" y="91"/>
                </a:moveTo>
                <a:cubicBezTo>
                  <a:pt x="588" y="115"/>
                  <a:pt x="501" y="109"/>
                  <a:pt x="415" y="68"/>
                </a:cubicBezTo>
                <a:cubicBezTo>
                  <a:pt x="381" y="52"/>
                  <a:pt x="344" y="40"/>
                  <a:pt x="307" y="27"/>
                </a:cubicBezTo>
                <a:cubicBezTo>
                  <a:pt x="233" y="0"/>
                  <a:pt x="164" y="17"/>
                  <a:pt x="101" y="60"/>
                </a:cubicBezTo>
                <a:cubicBezTo>
                  <a:pt x="40" y="101"/>
                  <a:pt x="11" y="162"/>
                  <a:pt x="0" y="234"/>
                </a:cubicBezTo>
                <a:cubicBezTo>
                  <a:pt x="75" y="234"/>
                  <a:pt x="75" y="234"/>
                  <a:pt x="75" y="234"/>
                </a:cubicBezTo>
                <a:cubicBezTo>
                  <a:pt x="77" y="226"/>
                  <a:pt x="78" y="219"/>
                  <a:pt x="80" y="213"/>
                </a:cubicBezTo>
                <a:cubicBezTo>
                  <a:pt x="103" y="118"/>
                  <a:pt x="212" y="67"/>
                  <a:pt x="283" y="97"/>
                </a:cubicBezTo>
                <a:cubicBezTo>
                  <a:pt x="317" y="112"/>
                  <a:pt x="354" y="123"/>
                  <a:pt x="389" y="137"/>
                </a:cubicBezTo>
                <a:cubicBezTo>
                  <a:pt x="461" y="166"/>
                  <a:pt x="533" y="192"/>
                  <a:pt x="613" y="177"/>
                </a:cubicBezTo>
                <a:cubicBezTo>
                  <a:pt x="677" y="164"/>
                  <a:pt x="740" y="153"/>
                  <a:pt x="803" y="142"/>
                </a:cubicBezTo>
                <a:cubicBezTo>
                  <a:pt x="803" y="113"/>
                  <a:pt x="803" y="89"/>
                  <a:pt x="803" y="63"/>
                </a:cubicBezTo>
                <a:cubicBezTo>
                  <a:pt x="760" y="73"/>
                  <a:pt x="719" y="80"/>
                  <a:pt x="679" y="91"/>
                </a:cubicBezTo>
                <a:close/>
              </a:path>
            </a:pathLst>
          </a:custGeom>
          <a:solidFill>
            <a:schemeClr val="accent1"/>
          </a:solidFill>
          <a:ln>
            <a:noFill/>
          </a:ln>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9"/>
          <p:cNvGrpSpPr/>
          <p:nvPr/>
        </p:nvGrpSpPr>
        <p:grpSpPr>
          <a:xfrm>
            <a:off x="5357797" y="2125014"/>
            <a:ext cx="1782269" cy="435834"/>
            <a:chOff x="5431395" y="2368916"/>
            <a:chExt cx="2376489" cy="581144"/>
          </a:xfrm>
          <a:solidFill>
            <a:schemeClr val="accent2"/>
          </a:solidFill>
        </p:grpSpPr>
        <p:cxnSp>
          <p:nvCxnSpPr>
            <p:cNvPr id="11" name="Straight Connector 10"/>
            <p:cNvCxnSpPr/>
            <p:nvPr/>
          </p:nvCxnSpPr>
          <p:spPr bwMode="auto">
            <a:xfrm flipV="1">
              <a:off x="5431395" y="2573456"/>
              <a:ext cx="403756" cy="376604"/>
            </a:xfrm>
            <a:prstGeom prst="line">
              <a:avLst/>
            </a:prstGeom>
            <a:grpFill/>
            <a:ln w="12700" cap="flat" cmpd="sng" algn="ctr">
              <a:solidFill>
                <a:schemeClr val="accent2"/>
              </a:solidFill>
              <a:prstDash val="sysDash"/>
              <a:round/>
              <a:headEnd type="none" w="med" len="med"/>
              <a:tailEnd type="none" w="med" len="med"/>
            </a:ln>
            <a:effectLst/>
          </p:spPr>
        </p:cxnSp>
        <p:cxnSp>
          <p:nvCxnSpPr>
            <p:cNvPr id="12" name="Straight Connector 11"/>
            <p:cNvCxnSpPr/>
            <p:nvPr/>
          </p:nvCxnSpPr>
          <p:spPr bwMode="auto">
            <a:xfrm>
              <a:off x="6022960" y="2463861"/>
              <a:ext cx="1599407" cy="0"/>
            </a:xfrm>
            <a:prstGeom prst="line">
              <a:avLst/>
            </a:prstGeom>
            <a:grpFill/>
            <a:ln w="12700" cap="flat" cmpd="sng" algn="ctr">
              <a:solidFill>
                <a:schemeClr val="accent2"/>
              </a:solidFill>
              <a:prstDash val="sysDash"/>
              <a:round/>
              <a:headEnd type="none" w="med" len="med"/>
              <a:tailEnd type="none" w="med" len="med"/>
            </a:ln>
            <a:effectLst/>
          </p:spPr>
        </p:cxnSp>
        <p:grpSp>
          <p:nvGrpSpPr>
            <p:cNvPr id="3" name="Group 12"/>
            <p:cNvGrpSpPr/>
            <p:nvPr/>
          </p:nvGrpSpPr>
          <p:grpSpPr>
            <a:xfrm flipV="1">
              <a:off x="5828053" y="2384381"/>
              <a:ext cx="194907" cy="194907"/>
              <a:chOff x="6511702" y="5419514"/>
              <a:chExt cx="194907" cy="194907"/>
            </a:xfrm>
            <a:grpFill/>
          </p:grpSpPr>
          <p:sp>
            <p:nvSpPr>
              <p:cNvPr id="17"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2"/>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3"/>
            <p:cNvGrpSpPr/>
            <p:nvPr/>
          </p:nvGrpSpPr>
          <p:grpSpPr>
            <a:xfrm flipV="1">
              <a:off x="7612977" y="2368916"/>
              <a:ext cx="194907" cy="194907"/>
              <a:chOff x="6511702" y="5419514"/>
              <a:chExt cx="194907" cy="194907"/>
            </a:xfrm>
            <a:grpFill/>
          </p:grpSpPr>
          <p:sp>
            <p:nvSpPr>
              <p:cNvPr id="15"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2"/>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Group 18"/>
          <p:cNvGrpSpPr/>
          <p:nvPr/>
        </p:nvGrpSpPr>
        <p:grpSpPr>
          <a:xfrm>
            <a:off x="5180334" y="4000421"/>
            <a:ext cx="1782269" cy="435834"/>
            <a:chOff x="5194765" y="4869597"/>
            <a:chExt cx="2376489" cy="581144"/>
          </a:xfrm>
          <a:solidFill>
            <a:schemeClr val="accent3"/>
          </a:solidFill>
        </p:grpSpPr>
        <p:cxnSp>
          <p:nvCxnSpPr>
            <p:cNvPr id="20" name="Straight Connector 19"/>
            <p:cNvCxnSpPr/>
            <p:nvPr/>
          </p:nvCxnSpPr>
          <p:spPr bwMode="auto">
            <a:xfrm>
              <a:off x="5194765" y="4869597"/>
              <a:ext cx="403756" cy="376604"/>
            </a:xfrm>
            <a:prstGeom prst="line">
              <a:avLst/>
            </a:prstGeom>
            <a:grpFill/>
            <a:ln w="12700" cap="flat" cmpd="sng" algn="ctr">
              <a:solidFill>
                <a:schemeClr val="accent3"/>
              </a:solidFill>
              <a:prstDash val="sysDash"/>
              <a:round/>
              <a:headEnd type="none" w="med" len="med"/>
              <a:tailEnd type="none" w="med" len="med"/>
            </a:ln>
            <a:effectLst/>
          </p:spPr>
        </p:cxnSp>
        <p:cxnSp>
          <p:nvCxnSpPr>
            <p:cNvPr id="21" name="Straight Connector 20"/>
            <p:cNvCxnSpPr/>
            <p:nvPr/>
          </p:nvCxnSpPr>
          <p:spPr bwMode="auto">
            <a:xfrm flipV="1">
              <a:off x="5786330" y="5355796"/>
              <a:ext cx="1599407" cy="0"/>
            </a:xfrm>
            <a:prstGeom prst="line">
              <a:avLst/>
            </a:prstGeom>
            <a:grpFill/>
            <a:ln w="12700" cap="flat" cmpd="sng" algn="ctr">
              <a:solidFill>
                <a:schemeClr val="accent3"/>
              </a:solidFill>
              <a:prstDash val="sysDash"/>
              <a:round/>
              <a:headEnd type="none" w="med" len="med"/>
              <a:tailEnd type="none" w="med" len="med"/>
            </a:ln>
            <a:effectLst/>
          </p:spPr>
        </p:cxnSp>
        <p:grpSp>
          <p:nvGrpSpPr>
            <p:cNvPr id="10" name="Group 21"/>
            <p:cNvGrpSpPr/>
            <p:nvPr/>
          </p:nvGrpSpPr>
          <p:grpSpPr>
            <a:xfrm>
              <a:off x="5591423" y="5240369"/>
              <a:ext cx="194907" cy="194907"/>
              <a:chOff x="6511702" y="5419514"/>
              <a:chExt cx="194907" cy="194907"/>
            </a:xfrm>
            <a:grpFill/>
          </p:grpSpPr>
          <p:sp>
            <p:nvSpPr>
              <p:cNvPr id="26"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3"/>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22"/>
            <p:cNvGrpSpPr/>
            <p:nvPr/>
          </p:nvGrpSpPr>
          <p:grpSpPr>
            <a:xfrm>
              <a:off x="7376347" y="5255834"/>
              <a:ext cx="194907" cy="194907"/>
              <a:chOff x="6511702" y="5419514"/>
              <a:chExt cx="194907" cy="194907"/>
            </a:xfrm>
            <a:grpFill/>
          </p:grpSpPr>
          <p:sp>
            <p:nvSpPr>
              <p:cNvPr id="24"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3"/>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cxnSp>
        <p:nvCxnSpPr>
          <p:cNvPr id="28" name="Straight Connector 27"/>
          <p:cNvCxnSpPr/>
          <p:nvPr/>
        </p:nvCxnSpPr>
        <p:spPr bwMode="auto">
          <a:xfrm flipH="1">
            <a:off x="3522041" y="3909656"/>
            <a:ext cx="302800" cy="282438"/>
          </a:xfrm>
          <a:prstGeom prst="line">
            <a:avLst/>
          </a:prstGeom>
          <a:noFill/>
          <a:ln w="12700" cap="flat" cmpd="sng" algn="ctr">
            <a:solidFill>
              <a:schemeClr val="accent4"/>
            </a:solidFill>
            <a:prstDash val="sysDash"/>
            <a:round/>
            <a:headEnd type="none" w="med" len="med"/>
            <a:tailEnd type="none" w="med" len="med"/>
          </a:ln>
          <a:effectLst/>
        </p:spPr>
      </p:cxnSp>
      <p:cxnSp>
        <p:nvCxnSpPr>
          <p:cNvPr id="29" name="Straight Connector 28"/>
          <p:cNvCxnSpPr/>
          <p:nvPr/>
        </p:nvCxnSpPr>
        <p:spPr bwMode="auto">
          <a:xfrm flipH="1" flipV="1">
            <a:off x="2181703" y="4274286"/>
            <a:ext cx="1199489" cy="0"/>
          </a:xfrm>
          <a:prstGeom prst="line">
            <a:avLst/>
          </a:prstGeom>
          <a:noFill/>
          <a:ln w="12700" cap="flat" cmpd="sng" algn="ctr">
            <a:solidFill>
              <a:schemeClr val="accent4"/>
            </a:solidFill>
            <a:prstDash val="sysDash"/>
            <a:round/>
            <a:headEnd type="none" w="med" len="med"/>
            <a:tailEnd type="none" w="med" len="med"/>
          </a:ln>
          <a:effectLst/>
        </p:spPr>
      </p:cxnSp>
      <p:grpSp>
        <p:nvGrpSpPr>
          <p:cNvPr id="14" name="Group 29"/>
          <p:cNvGrpSpPr/>
          <p:nvPr/>
        </p:nvGrpSpPr>
        <p:grpSpPr>
          <a:xfrm flipH="1">
            <a:off x="3381193" y="4187721"/>
            <a:ext cx="146172" cy="146172"/>
            <a:chOff x="6511702" y="5419514"/>
            <a:chExt cx="194907" cy="194907"/>
          </a:xfrm>
          <a:solidFill>
            <a:schemeClr val="accent4"/>
          </a:solidFill>
        </p:grpSpPr>
        <p:sp>
          <p:nvSpPr>
            <p:cNvPr id="31"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4"/>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32"/>
          <p:cNvGrpSpPr/>
          <p:nvPr/>
        </p:nvGrpSpPr>
        <p:grpSpPr>
          <a:xfrm flipH="1">
            <a:off x="2042573" y="4199319"/>
            <a:ext cx="146172" cy="146172"/>
            <a:chOff x="6511702" y="5419514"/>
            <a:chExt cx="194907" cy="194907"/>
          </a:xfrm>
          <a:solidFill>
            <a:schemeClr val="accent4"/>
          </a:solidFill>
        </p:grpSpPr>
        <p:sp>
          <p:nvSpPr>
            <p:cNvPr id="34"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4"/>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headEnd/>
              <a:tailEnd/>
            </a:ln>
            <a:extLst/>
          </p:spPr>
          <p:txBody>
            <a:bodyPr vert="horz" wrap="square" lIns="68576" tIns="34288" rIns="68576" bIns="34288" numCol="1" anchor="t" anchorCtr="0" compatLnSpc="1">
              <a:prstTxWarp prst="textNoShape">
                <a:avLst/>
              </a:prstTxWarp>
            </a:bodyPr>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35"/>
          <p:cNvGrpSpPr/>
          <p:nvPr/>
        </p:nvGrpSpPr>
        <p:grpSpPr>
          <a:xfrm>
            <a:off x="3775354" y="3336441"/>
            <a:ext cx="301548" cy="297802"/>
            <a:chOff x="-2792595" y="1299030"/>
            <a:chExt cx="1030470" cy="1017672"/>
          </a:xfrm>
          <a:solidFill>
            <a:schemeClr val="bg1"/>
          </a:solidFill>
        </p:grpSpPr>
        <p:sp>
          <p:nvSpPr>
            <p:cNvPr id="37" name="Freeform 57"/>
            <p:cNvSpPr>
              <a:spLocks/>
            </p:cNvSpPr>
            <p:nvPr/>
          </p:nvSpPr>
          <p:spPr bwMode="auto">
            <a:xfrm>
              <a:off x="-2670185" y="1319617"/>
              <a:ext cx="908060" cy="669917"/>
            </a:xfrm>
            <a:custGeom>
              <a:avLst/>
              <a:gdLst>
                <a:gd name="T0" fmla="*/ 1182 w 1528"/>
                <a:gd name="T1" fmla="*/ 61 h 1127"/>
                <a:gd name="T2" fmla="*/ 1386 w 1528"/>
                <a:gd name="T3" fmla="*/ 25 h 1127"/>
                <a:gd name="T4" fmla="*/ 1508 w 1528"/>
                <a:gd name="T5" fmla="*/ 4 h 1127"/>
                <a:gd name="T6" fmla="*/ 1525 w 1528"/>
                <a:gd name="T7" fmla="*/ 20 h 1127"/>
                <a:gd name="T8" fmla="*/ 1471 w 1528"/>
                <a:gd name="T9" fmla="*/ 296 h 1127"/>
                <a:gd name="T10" fmla="*/ 1460 w 1528"/>
                <a:gd name="T11" fmla="*/ 353 h 1127"/>
                <a:gd name="T12" fmla="*/ 1403 w 1528"/>
                <a:gd name="T13" fmla="*/ 292 h 1127"/>
                <a:gd name="T14" fmla="*/ 1369 w 1528"/>
                <a:gd name="T15" fmla="*/ 290 h 1127"/>
                <a:gd name="T16" fmla="*/ 1185 w 1528"/>
                <a:gd name="T17" fmla="*/ 471 h 1127"/>
                <a:gd name="T18" fmla="*/ 741 w 1528"/>
                <a:gd name="T19" fmla="*/ 904 h 1127"/>
                <a:gd name="T20" fmla="*/ 713 w 1528"/>
                <a:gd name="T21" fmla="*/ 904 h 1127"/>
                <a:gd name="T22" fmla="*/ 546 w 1528"/>
                <a:gd name="T23" fmla="*/ 744 h 1127"/>
                <a:gd name="T24" fmla="*/ 516 w 1528"/>
                <a:gd name="T25" fmla="*/ 744 h 1127"/>
                <a:gd name="T26" fmla="*/ 147 w 1528"/>
                <a:gd name="T27" fmla="*/ 1114 h 1127"/>
                <a:gd name="T28" fmla="*/ 115 w 1528"/>
                <a:gd name="T29" fmla="*/ 1113 h 1127"/>
                <a:gd name="T30" fmla="*/ 12 w 1528"/>
                <a:gd name="T31" fmla="*/ 1011 h 1127"/>
                <a:gd name="T32" fmla="*/ 10 w 1528"/>
                <a:gd name="T33" fmla="*/ 988 h 1127"/>
                <a:gd name="T34" fmla="*/ 524 w 1528"/>
                <a:gd name="T35" fmla="*/ 475 h 1127"/>
                <a:gd name="T36" fmla="*/ 548 w 1528"/>
                <a:gd name="T37" fmla="*/ 477 h 1127"/>
                <a:gd name="T38" fmla="*/ 716 w 1528"/>
                <a:gd name="T39" fmla="*/ 636 h 1127"/>
                <a:gd name="T40" fmla="*/ 738 w 1528"/>
                <a:gd name="T41" fmla="*/ 636 h 1127"/>
                <a:gd name="T42" fmla="*/ 1147 w 1528"/>
                <a:gd name="T43" fmla="*/ 242 h 1127"/>
                <a:gd name="T44" fmla="*/ 1241 w 1528"/>
                <a:gd name="T45" fmla="*/ 153 h 1127"/>
                <a:gd name="T46" fmla="*/ 1242 w 1528"/>
                <a:gd name="T47" fmla="*/ 127 h 1127"/>
                <a:gd name="T48" fmla="*/ 1178 w 1528"/>
                <a:gd name="T49" fmla="*/ 67 h 1127"/>
                <a:gd name="T50" fmla="*/ 1182 w 1528"/>
                <a:gd name="T51" fmla="*/ 61 h 1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28" h="1127">
                  <a:moveTo>
                    <a:pt x="1182" y="61"/>
                  </a:moveTo>
                  <a:cubicBezTo>
                    <a:pt x="1250" y="49"/>
                    <a:pt x="1318" y="37"/>
                    <a:pt x="1386" y="25"/>
                  </a:cubicBezTo>
                  <a:cubicBezTo>
                    <a:pt x="1427" y="18"/>
                    <a:pt x="1468" y="12"/>
                    <a:pt x="1508" y="4"/>
                  </a:cubicBezTo>
                  <a:cubicBezTo>
                    <a:pt x="1525" y="0"/>
                    <a:pt x="1528" y="5"/>
                    <a:pt x="1525" y="20"/>
                  </a:cubicBezTo>
                  <a:cubicBezTo>
                    <a:pt x="1506" y="112"/>
                    <a:pt x="1489" y="204"/>
                    <a:pt x="1471" y="296"/>
                  </a:cubicBezTo>
                  <a:cubicBezTo>
                    <a:pt x="1468" y="313"/>
                    <a:pt x="1464" y="330"/>
                    <a:pt x="1460" y="353"/>
                  </a:cubicBezTo>
                  <a:cubicBezTo>
                    <a:pt x="1439" y="330"/>
                    <a:pt x="1420" y="312"/>
                    <a:pt x="1403" y="292"/>
                  </a:cubicBezTo>
                  <a:cubicBezTo>
                    <a:pt x="1391" y="277"/>
                    <a:pt x="1383" y="276"/>
                    <a:pt x="1369" y="290"/>
                  </a:cubicBezTo>
                  <a:cubicBezTo>
                    <a:pt x="1308" y="351"/>
                    <a:pt x="1246" y="411"/>
                    <a:pt x="1185" y="471"/>
                  </a:cubicBezTo>
                  <a:cubicBezTo>
                    <a:pt x="1037" y="615"/>
                    <a:pt x="889" y="759"/>
                    <a:pt x="741" y="904"/>
                  </a:cubicBezTo>
                  <a:cubicBezTo>
                    <a:pt x="730" y="915"/>
                    <a:pt x="725" y="915"/>
                    <a:pt x="713" y="904"/>
                  </a:cubicBezTo>
                  <a:cubicBezTo>
                    <a:pt x="658" y="850"/>
                    <a:pt x="601" y="798"/>
                    <a:pt x="546" y="744"/>
                  </a:cubicBezTo>
                  <a:cubicBezTo>
                    <a:pt x="534" y="733"/>
                    <a:pt x="528" y="732"/>
                    <a:pt x="516" y="744"/>
                  </a:cubicBezTo>
                  <a:cubicBezTo>
                    <a:pt x="393" y="868"/>
                    <a:pt x="270" y="990"/>
                    <a:pt x="147" y="1114"/>
                  </a:cubicBezTo>
                  <a:cubicBezTo>
                    <a:pt x="134" y="1127"/>
                    <a:pt x="128" y="1126"/>
                    <a:pt x="115" y="1113"/>
                  </a:cubicBezTo>
                  <a:cubicBezTo>
                    <a:pt x="82" y="1078"/>
                    <a:pt x="47" y="1045"/>
                    <a:pt x="12" y="1011"/>
                  </a:cubicBezTo>
                  <a:cubicBezTo>
                    <a:pt x="3" y="1003"/>
                    <a:pt x="0" y="998"/>
                    <a:pt x="10" y="988"/>
                  </a:cubicBezTo>
                  <a:cubicBezTo>
                    <a:pt x="182" y="817"/>
                    <a:pt x="353" y="647"/>
                    <a:pt x="524" y="475"/>
                  </a:cubicBezTo>
                  <a:cubicBezTo>
                    <a:pt x="535" y="465"/>
                    <a:pt x="540" y="469"/>
                    <a:pt x="548" y="477"/>
                  </a:cubicBezTo>
                  <a:cubicBezTo>
                    <a:pt x="604" y="530"/>
                    <a:pt x="661" y="582"/>
                    <a:pt x="716" y="636"/>
                  </a:cubicBezTo>
                  <a:cubicBezTo>
                    <a:pt x="725" y="644"/>
                    <a:pt x="729" y="644"/>
                    <a:pt x="738" y="636"/>
                  </a:cubicBezTo>
                  <a:cubicBezTo>
                    <a:pt x="874" y="504"/>
                    <a:pt x="1011" y="373"/>
                    <a:pt x="1147" y="242"/>
                  </a:cubicBezTo>
                  <a:cubicBezTo>
                    <a:pt x="1178" y="212"/>
                    <a:pt x="1209" y="182"/>
                    <a:pt x="1241" y="153"/>
                  </a:cubicBezTo>
                  <a:cubicBezTo>
                    <a:pt x="1251" y="143"/>
                    <a:pt x="1254" y="137"/>
                    <a:pt x="1242" y="127"/>
                  </a:cubicBezTo>
                  <a:cubicBezTo>
                    <a:pt x="1220" y="108"/>
                    <a:pt x="1199" y="87"/>
                    <a:pt x="1178" y="67"/>
                  </a:cubicBezTo>
                  <a:cubicBezTo>
                    <a:pt x="1179" y="65"/>
                    <a:pt x="1181" y="63"/>
                    <a:pt x="1182"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58"/>
            <p:cNvSpPr>
              <a:spLocks/>
            </p:cNvSpPr>
            <p:nvPr/>
          </p:nvSpPr>
          <p:spPr bwMode="auto">
            <a:xfrm>
              <a:off x="-2024750" y="1775316"/>
              <a:ext cx="258730" cy="524694"/>
            </a:xfrm>
            <a:custGeom>
              <a:avLst/>
              <a:gdLst>
                <a:gd name="T0" fmla="*/ 435 w 435"/>
                <a:gd name="T1" fmla="*/ 443 h 883"/>
                <a:gd name="T2" fmla="*/ 435 w 435"/>
                <a:gd name="T3" fmla="*/ 863 h 883"/>
                <a:gd name="T4" fmla="*/ 415 w 435"/>
                <a:gd name="T5" fmla="*/ 883 h 883"/>
                <a:gd name="T6" fmla="*/ 19 w 435"/>
                <a:gd name="T7" fmla="*/ 883 h 883"/>
                <a:gd name="T8" fmla="*/ 0 w 435"/>
                <a:gd name="T9" fmla="*/ 864 h 883"/>
                <a:gd name="T10" fmla="*/ 0 w 435"/>
                <a:gd name="T11" fmla="*/ 21 h 883"/>
                <a:gd name="T12" fmla="*/ 20 w 435"/>
                <a:gd name="T13" fmla="*/ 0 h 883"/>
                <a:gd name="T14" fmla="*/ 416 w 435"/>
                <a:gd name="T15" fmla="*/ 0 h 883"/>
                <a:gd name="T16" fmla="*/ 435 w 435"/>
                <a:gd name="T17" fmla="*/ 19 h 883"/>
                <a:gd name="T18" fmla="*/ 435 w 435"/>
                <a:gd name="T19" fmla="*/ 443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83">
                  <a:moveTo>
                    <a:pt x="435" y="443"/>
                  </a:moveTo>
                  <a:cubicBezTo>
                    <a:pt x="435" y="583"/>
                    <a:pt x="434" y="723"/>
                    <a:pt x="435" y="863"/>
                  </a:cubicBezTo>
                  <a:cubicBezTo>
                    <a:pt x="435" y="879"/>
                    <a:pt x="431" y="883"/>
                    <a:pt x="415" y="883"/>
                  </a:cubicBezTo>
                  <a:cubicBezTo>
                    <a:pt x="283" y="883"/>
                    <a:pt x="151" y="883"/>
                    <a:pt x="19" y="883"/>
                  </a:cubicBezTo>
                  <a:cubicBezTo>
                    <a:pt x="4" y="883"/>
                    <a:pt x="0" y="879"/>
                    <a:pt x="0" y="864"/>
                  </a:cubicBezTo>
                  <a:cubicBezTo>
                    <a:pt x="1" y="583"/>
                    <a:pt x="1" y="302"/>
                    <a:pt x="0" y="21"/>
                  </a:cubicBezTo>
                  <a:cubicBezTo>
                    <a:pt x="0" y="5"/>
                    <a:pt x="4" y="0"/>
                    <a:pt x="20" y="0"/>
                  </a:cubicBezTo>
                  <a:cubicBezTo>
                    <a:pt x="152" y="1"/>
                    <a:pt x="284" y="1"/>
                    <a:pt x="416" y="0"/>
                  </a:cubicBezTo>
                  <a:cubicBezTo>
                    <a:pt x="432" y="0"/>
                    <a:pt x="435" y="5"/>
                    <a:pt x="435" y="19"/>
                  </a:cubicBezTo>
                  <a:cubicBezTo>
                    <a:pt x="434" y="161"/>
                    <a:pt x="435" y="302"/>
                    <a:pt x="435" y="4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9"/>
            <p:cNvSpPr>
              <a:spLocks/>
            </p:cNvSpPr>
            <p:nvPr/>
          </p:nvSpPr>
          <p:spPr bwMode="auto">
            <a:xfrm>
              <a:off x="-2353588" y="1935562"/>
              <a:ext cx="257618" cy="364448"/>
            </a:xfrm>
            <a:custGeom>
              <a:avLst/>
              <a:gdLst>
                <a:gd name="T0" fmla="*/ 0 w 433"/>
                <a:gd name="T1" fmla="*/ 307 h 613"/>
                <a:gd name="T2" fmla="*/ 0 w 433"/>
                <a:gd name="T3" fmla="*/ 21 h 613"/>
                <a:gd name="T4" fmla="*/ 20 w 433"/>
                <a:gd name="T5" fmla="*/ 0 h 613"/>
                <a:gd name="T6" fmla="*/ 414 w 433"/>
                <a:gd name="T7" fmla="*/ 0 h 613"/>
                <a:gd name="T8" fmla="*/ 433 w 433"/>
                <a:gd name="T9" fmla="*/ 19 h 613"/>
                <a:gd name="T10" fmla="*/ 432 w 433"/>
                <a:gd name="T11" fmla="*/ 594 h 613"/>
                <a:gd name="T12" fmla="*/ 414 w 433"/>
                <a:gd name="T13" fmla="*/ 613 h 613"/>
                <a:gd name="T14" fmla="*/ 19 w 433"/>
                <a:gd name="T15" fmla="*/ 613 h 613"/>
                <a:gd name="T16" fmla="*/ 0 w 433"/>
                <a:gd name="T17" fmla="*/ 595 h 613"/>
                <a:gd name="T18" fmla="*/ 0 w 433"/>
                <a:gd name="T19" fmla="*/ 307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3" h="613">
                  <a:moveTo>
                    <a:pt x="0" y="307"/>
                  </a:moveTo>
                  <a:cubicBezTo>
                    <a:pt x="0" y="212"/>
                    <a:pt x="0" y="116"/>
                    <a:pt x="0" y="21"/>
                  </a:cubicBezTo>
                  <a:cubicBezTo>
                    <a:pt x="0" y="5"/>
                    <a:pt x="2" y="0"/>
                    <a:pt x="20" y="0"/>
                  </a:cubicBezTo>
                  <a:cubicBezTo>
                    <a:pt x="151" y="1"/>
                    <a:pt x="282" y="1"/>
                    <a:pt x="414" y="0"/>
                  </a:cubicBezTo>
                  <a:cubicBezTo>
                    <a:pt x="428" y="0"/>
                    <a:pt x="433" y="3"/>
                    <a:pt x="433" y="19"/>
                  </a:cubicBezTo>
                  <a:cubicBezTo>
                    <a:pt x="432" y="210"/>
                    <a:pt x="432" y="402"/>
                    <a:pt x="432" y="594"/>
                  </a:cubicBezTo>
                  <a:cubicBezTo>
                    <a:pt x="432" y="608"/>
                    <a:pt x="430" y="613"/>
                    <a:pt x="414" y="613"/>
                  </a:cubicBezTo>
                  <a:cubicBezTo>
                    <a:pt x="282" y="613"/>
                    <a:pt x="151" y="613"/>
                    <a:pt x="19" y="613"/>
                  </a:cubicBezTo>
                  <a:cubicBezTo>
                    <a:pt x="4" y="613"/>
                    <a:pt x="0" y="610"/>
                    <a:pt x="0" y="595"/>
                  </a:cubicBezTo>
                  <a:cubicBezTo>
                    <a:pt x="1" y="499"/>
                    <a:pt x="0" y="403"/>
                    <a:pt x="0" y="3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60"/>
            <p:cNvSpPr>
              <a:spLocks noEditPoints="1"/>
            </p:cNvSpPr>
            <p:nvPr/>
          </p:nvSpPr>
          <p:spPr bwMode="auto">
            <a:xfrm>
              <a:off x="-2353588" y="1299030"/>
              <a:ext cx="200307" cy="296010"/>
            </a:xfrm>
            <a:custGeom>
              <a:avLst/>
              <a:gdLst>
                <a:gd name="T0" fmla="*/ 201 w 337"/>
                <a:gd name="T1" fmla="*/ 446 h 498"/>
                <a:gd name="T2" fmla="*/ 201 w 337"/>
                <a:gd name="T3" fmla="*/ 498 h 498"/>
                <a:gd name="T4" fmla="*/ 127 w 337"/>
                <a:gd name="T5" fmla="*/ 498 h 498"/>
                <a:gd name="T6" fmla="*/ 127 w 337"/>
                <a:gd name="T7" fmla="*/ 447 h 498"/>
                <a:gd name="T8" fmla="*/ 0 w 337"/>
                <a:gd name="T9" fmla="*/ 309 h 498"/>
                <a:gd name="T10" fmla="*/ 79 w 337"/>
                <a:gd name="T11" fmla="*/ 309 h 498"/>
                <a:gd name="T12" fmla="*/ 125 w 337"/>
                <a:gd name="T13" fmla="*/ 366 h 498"/>
                <a:gd name="T14" fmla="*/ 125 w 337"/>
                <a:gd name="T15" fmla="*/ 279 h 498"/>
                <a:gd name="T16" fmla="*/ 6 w 337"/>
                <a:gd name="T17" fmla="*/ 171 h 498"/>
                <a:gd name="T18" fmla="*/ 126 w 337"/>
                <a:gd name="T19" fmla="*/ 50 h 498"/>
                <a:gd name="T20" fmla="*/ 126 w 337"/>
                <a:gd name="T21" fmla="*/ 0 h 498"/>
                <a:gd name="T22" fmla="*/ 201 w 337"/>
                <a:gd name="T23" fmla="*/ 0 h 498"/>
                <a:gd name="T24" fmla="*/ 201 w 337"/>
                <a:gd name="T25" fmla="*/ 37 h 498"/>
                <a:gd name="T26" fmla="*/ 216 w 337"/>
                <a:gd name="T27" fmla="*/ 55 h 498"/>
                <a:gd name="T28" fmla="*/ 321 w 337"/>
                <a:gd name="T29" fmla="*/ 154 h 498"/>
                <a:gd name="T30" fmla="*/ 323 w 337"/>
                <a:gd name="T31" fmla="*/ 178 h 498"/>
                <a:gd name="T32" fmla="*/ 254 w 337"/>
                <a:gd name="T33" fmla="*/ 178 h 498"/>
                <a:gd name="T34" fmla="*/ 243 w 337"/>
                <a:gd name="T35" fmla="*/ 166 h 498"/>
                <a:gd name="T36" fmla="*/ 203 w 337"/>
                <a:gd name="T37" fmla="*/ 130 h 498"/>
                <a:gd name="T38" fmla="*/ 203 w 337"/>
                <a:gd name="T39" fmla="*/ 210 h 498"/>
                <a:gd name="T40" fmla="*/ 251 w 337"/>
                <a:gd name="T41" fmla="*/ 220 h 498"/>
                <a:gd name="T42" fmla="*/ 329 w 337"/>
                <a:gd name="T43" fmla="*/ 299 h 498"/>
                <a:gd name="T44" fmla="*/ 289 w 337"/>
                <a:gd name="T45" fmla="*/ 409 h 498"/>
                <a:gd name="T46" fmla="*/ 201 w 337"/>
                <a:gd name="T47" fmla="*/ 446 h 498"/>
                <a:gd name="T48" fmla="*/ 202 w 337"/>
                <a:gd name="T49" fmla="*/ 368 h 498"/>
                <a:gd name="T50" fmla="*/ 254 w 337"/>
                <a:gd name="T51" fmla="*/ 324 h 498"/>
                <a:gd name="T52" fmla="*/ 202 w 337"/>
                <a:gd name="T53" fmla="*/ 293 h 498"/>
                <a:gd name="T54" fmla="*/ 202 w 337"/>
                <a:gd name="T55" fmla="*/ 368 h 498"/>
                <a:gd name="T56" fmla="*/ 126 w 337"/>
                <a:gd name="T57" fmla="*/ 197 h 498"/>
                <a:gd name="T58" fmla="*/ 126 w 337"/>
                <a:gd name="T59" fmla="*/ 131 h 498"/>
                <a:gd name="T60" fmla="*/ 87 w 337"/>
                <a:gd name="T61" fmla="*/ 170 h 498"/>
                <a:gd name="T62" fmla="*/ 126 w 337"/>
                <a:gd name="T63" fmla="*/ 1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7" h="498">
                  <a:moveTo>
                    <a:pt x="201" y="446"/>
                  </a:moveTo>
                  <a:cubicBezTo>
                    <a:pt x="201" y="465"/>
                    <a:pt x="201" y="481"/>
                    <a:pt x="201" y="498"/>
                  </a:cubicBezTo>
                  <a:cubicBezTo>
                    <a:pt x="176" y="498"/>
                    <a:pt x="153" y="498"/>
                    <a:pt x="127" y="498"/>
                  </a:cubicBezTo>
                  <a:cubicBezTo>
                    <a:pt x="127" y="481"/>
                    <a:pt x="127" y="464"/>
                    <a:pt x="127" y="447"/>
                  </a:cubicBezTo>
                  <a:cubicBezTo>
                    <a:pt x="56" y="426"/>
                    <a:pt x="8" y="386"/>
                    <a:pt x="0" y="309"/>
                  </a:cubicBezTo>
                  <a:cubicBezTo>
                    <a:pt x="27" y="309"/>
                    <a:pt x="53" y="309"/>
                    <a:pt x="79" y="309"/>
                  </a:cubicBezTo>
                  <a:cubicBezTo>
                    <a:pt x="86" y="334"/>
                    <a:pt x="95" y="357"/>
                    <a:pt x="125" y="366"/>
                  </a:cubicBezTo>
                  <a:cubicBezTo>
                    <a:pt x="125" y="336"/>
                    <a:pt x="125" y="308"/>
                    <a:pt x="125" y="279"/>
                  </a:cubicBezTo>
                  <a:cubicBezTo>
                    <a:pt x="63" y="267"/>
                    <a:pt x="8" y="247"/>
                    <a:pt x="6" y="171"/>
                  </a:cubicBezTo>
                  <a:cubicBezTo>
                    <a:pt x="4" y="113"/>
                    <a:pt x="39" y="79"/>
                    <a:pt x="126" y="50"/>
                  </a:cubicBezTo>
                  <a:cubicBezTo>
                    <a:pt x="126" y="35"/>
                    <a:pt x="126" y="18"/>
                    <a:pt x="126" y="0"/>
                  </a:cubicBezTo>
                  <a:cubicBezTo>
                    <a:pt x="150" y="0"/>
                    <a:pt x="174" y="0"/>
                    <a:pt x="201" y="0"/>
                  </a:cubicBezTo>
                  <a:cubicBezTo>
                    <a:pt x="201" y="12"/>
                    <a:pt x="202" y="24"/>
                    <a:pt x="201" y="37"/>
                  </a:cubicBezTo>
                  <a:cubicBezTo>
                    <a:pt x="200" y="48"/>
                    <a:pt x="204" y="53"/>
                    <a:pt x="216" y="55"/>
                  </a:cubicBezTo>
                  <a:cubicBezTo>
                    <a:pt x="270" y="67"/>
                    <a:pt x="308" y="98"/>
                    <a:pt x="321" y="154"/>
                  </a:cubicBezTo>
                  <a:cubicBezTo>
                    <a:pt x="323" y="161"/>
                    <a:pt x="323" y="169"/>
                    <a:pt x="323" y="178"/>
                  </a:cubicBezTo>
                  <a:cubicBezTo>
                    <a:pt x="299" y="178"/>
                    <a:pt x="277" y="179"/>
                    <a:pt x="254" y="178"/>
                  </a:cubicBezTo>
                  <a:cubicBezTo>
                    <a:pt x="250" y="178"/>
                    <a:pt x="244" y="171"/>
                    <a:pt x="243" y="166"/>
                  </a:cubicBezTo>
                  <a:cubicBezTo>
                    <a:pt x="235" y="148"/>
                    <a:pt x="225" y="135"/>
                    <a:pt x="203" y="130"/>
                  </a:cubicBezTo>
                  <a:cubicBezTo>
                    <a:pt x="203" y="157"/>
                    <a:pt x="203" y="183"/>
                    <a:pt x="203" y="210"/>
                  </a:cubicBezTo>
                  <a:cubicBezTo>
                    <a:pt x="219" y="213"/>
                    <a:pt x="235" y="216"/>
                    <a:pt x="251" y="220"/>
                  </a:cubicBezTo>
                  <a:cubicBezTo>
                    <a:pt x="291" y="232"/>
                    <a:pt x="322" y="255"/>
                    <a:pt x="329" y="299"/>
                  </a:cubicBezTo>
                  <a:cubicBezTo>
                    <a:pt x="337" y="343"/>
                    <a:pt x="322" y="379"/>
                    <a:pt x="289" y="409"/>
                  </a:cubicBezTo>
                  <a:cubicBezTo>
                    <a:pt x="264" y="430"/>
                    <a:pt x="235" y="442"/>
                    <a:pt x="201" y="446"/>
                  </a:cubicBezTo>
                  <a:close/>
                  <a:moveTo>
                    <a:pt x="202" y="368"/>
                  </a:moveTo>
                  <a:cubicBezTo>
                    <a:pt x="237" y="363"/>
                    <a:pt x="257" y="345"/>
                    <a:pt x="254" y="324"/>
                  </a:cubicBezTo>
                  <a:cubicBezTo>
                    <a:pt x="252" y="304"/>
                    <a:pt x="229" y="290"/>
                    <a:pt x="202" y="293"/>
                  </a:cubicBezTo>
                  <a:cubicBezTo>
                    <a:pt x="202" y="317"/>
                    <a:pt x="202" y="342"/>
                    <a:pt x="202" y="368"/>
                  </a:cubicBezTo>
                  <a:close/>
                  <a:moveTo>
                    <a:pt x="126" y="197"/>
                  </a:moveTo>
                  <a:cubicBezTo>
                    <a:pt x="126" y="175"/>
                    <a:pt x="126" y="153"/>
                    <a:pt x="126" y="131"/>
                  </a:cubicBezTo>
                  <a:cubicBezTo>
                    <a:pt x="99" y="136"/>
                    <a:pt x="85" y="150"/>
                    <a:pt x="87" y="170"/>
                  </a:cubicBezTo>
                  <a:cubicBezTo>
                    <a:pt x="89" y="187"/>
                    <a:pt x="102" y="197"/>
                    <a:pt x="126"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61"/>
            <p:cNvSpPr>
              <a:spLocks noEditPoints="1"/>
            </p:cNvSpPr>
            <p:nvPr/>
          </p:nvSpPr>
          <p:spPr bwMode="auto">
            <a:xfrm>
              <a:off x="-2792595" y="1961156"/>
              <a:ext cx="391156" cy="355546"/>
            </a:xfrm>
            <a:custGeom>
              <a:avLst/>
              <a:gdLst>
                <a:gd name="T0" fmla="*/ 150 w 658"/>
                <a:gd name="T1" fmla="*/ 281 h 598"/>
                <a:gd name="T2" fmla="*/ 78 w 658"/>
                <a:gd name="T3" fmla="*/ 52 h 598"/>
                <a:gd name="T4" fmla="*/ 26 w 658"/>
                <a:gd name="T5" fmla="*/ 47 h 598"/>
                <a:gd name="T6" fmla="*/ 25 w 658"/>
                <a:gd name="T7" fmla="*/ 0 h 598"/>
                <a:gd name="T8" fmla="*/ 116 w 658"/>
                <a:gd name="T9" fmla="*/ 19 h 598"/>
                <a:gd name="T10" fmla="*/ 147 w 658"/>
                <a:gd name="T11" fmla="*/ 94 h 598"/>
                <a:gd name="T12" fmla="*/ 475 w 658"/>
                <a:gd name="T13" fmla="*/ 94 h 598"/>
                <a:gd name="T14" fmla="*/ 654 w 658"/>
                <a:gd name="T15" fmla="*/ 126 h 598"/>
                <a:gd name="T16" fmla="*/ 585 w 658"/>
                <a:gd name="T17" fmla="*/ 400 h 598"/>
                <a:gd name="T18" fmla="*/ 465 w 658"/>
                <a:gd name="T19" fmla="*/ 421 h 598"/>
                <a:gd name="T20" fmla="*/ 227 w 658"/>
                <a:gd name="T21" fmla="*/ 421 h 598"/>
                <a:gd name="T22" fmla="*/ 165 w 658"/>
                <a:gd name="T23" fmla="*/ 447 h 598"/>
                <a:gd name="T24" fmla="*/ 195 w 658"/>
                <a:gd name="T25" fmla="*/ 484 h 598"/>
                <a:gd name="T26" fmla="*/ 320 w 658"/>
                <a:gd name="T27" fmla="*/ 485 h 598"/>
                <a:gd name="T28" fmla="*/ 418 w 658"/>
                <a:gd name="T29" fmla="*/ 492 h 598"/>
                <a:gd name="T30" fmla="*/ 492 w 658"/>
                <a:gd name="T31" fmla="*/ 445 h 598"/>
                <a:gd name="T32" fmla="*/ 564 w 658"/>
                <a:gd name="T33" fmla="*/ 492 h 598"/>
                <a:gd name="T34" fmla="*/ 608 w 658"/>
                <a:gd name="T35" fmla="*/ 515 h 598"/>
                <a:gd name="T36" fmla="*/ 564 w 658"/>
                <a:gd name="T37" fmla="*/ 537 h 598"/>
                <a:gd name="T38" fmla="*/ 444 w 658"/>
                <a:gd name="T39" fmla="*/ 564 h 598"/>
                <a:gd name="T40" fmla="*/ 421 w 658"/>
                <a:gd name="T41" fmla="*/ 537 h 598"/>
                <a:gd name="T42" fmla="*/ 321 w 658"/>
                <a:gd name="T43" fmla="*/ 543 h 598"/>
                <a:gd name="T44" fmla="*/ 195 w 658"/>
                <a:gd name="T45" fmla="*/ 543 h 598"/>
                <a:gd name="T46" fmla="*/ 118 w 658"/>
                <a:gd name="T47" fmla="*/ 456 h 598"/>
                <a:gd name="T48" fmla="*/ 181 w 658"/>
                <a:gd name="T49" fmla="*/ 379 h 598"/>
                <a:gd name="T50" fmla="*/ 167 w 658"/>
                <a:gd name="T51" fmla="*/ 182 h 598"/>
                <a:gd name="T52" fmla="*/ 275 w 658"/>
                <a:gd name="T53" fmla="*/ 188 h 598"/>
                <a:gd name="T54" fmla="*/ 282 w 658"/>
                <a:gd name="T55" fmla="*/ 150 h 598"/>
                <a:gd name="T56" fmla="*/ 171 w 658"/>
                <a:gd name="T57" fmla="*/ 140 h 598"/>
                <a:gd name="T58" fmla="*/ 445 w 658"/>
                <a:gd name="T59" fmla="*/ 140 h 598"/>
                <a:gd name="T60" fmla="*/ 328 w 658"/>
                <a:gd name="T61" fmla="*/ 187 h 598"/>
                <a:gd name="T62" fmla="*/ 445 w 658"/>
                <a:gd name="T63" fmla="*/ 140 h 598"/>
                <a:gd name="T64" fmla="*/ 444 w 658"/>
                <a:gd name="T65" fmla="*/ 328 h 598"/>
                <a:gd name="T66" fmla="*/ 328 w 658"/>
                <a:gd name="T67" fmla="*/ 374 h 598"/>
                <a:gd name="T68" fmla="*/ 328 w 658"/>
                <a:gd name="T69" fmla="*/ 280 h 598"/>
                <a:gd name="T70" fmla="*/ 445 w 658"/>
                <a:gd name="T71" fmla="*/ 234 h 598"/>
                <a:gd name="T72" fmla="*/ 328 w 658"/>
                <a:gd name="T73" fmla="*/ 280 h 598"/>
                <a:gd name="T74" fmla="*/ 600 w 658"/>
                <a:gd name="T75" fmla="*/ 140 h 598"/>
                <a:gd name="T76" fmla="*/ 491 w 658"/>
                <a:gd name="T77" fmla="*/ 145 h 598"/>
                <a:gd name="T78" fmla="*/ 496 w 658"/>
                <a:gd name="T79" fmla="*/ 188 h 598"/>
                <a:gd name="T80" fmla="*/ 603 w 658"/>
                <a:gd name="T81" fmla="*/ 141 h 598"/>
                <a:gd name="T82" fmla="*/ 196 w 658"/>
                <a:gd name="T83" fmla="*/ 275 h 598"/>
                <a:gd name="T84" fmla="*/ 276 w 658"/>
                <a:gd name="T85" fmla="*/ 281 h 598"/>
                <a:gd name="T86" fmla="*/ 281 w 658"/>
                <a:gd name="T87" fmla="*/ 234 h 598"/>
                <a:gd name="T88" fmla="*/ 492 w 658"/>
                <a:gd name="T89" fmla="*/ 281 h 598"/>
                <a:gd name="T90" fmla="*/ 555 w 658"/>
                <a:gd name="T91" fmla="*/ 281 h 598"/>
                <a:gd name="T92" fmla="*/ 579 w 658"/>
                <a:gd name="T93" fmla="*/ 234 h 598"/>
                <a:gd name="T94" fmla="*/ 492 w 658"/>
                <a:gd name="T95" fmla="*/ 281 h 598"/>
                <a:gd name="T96" fmla="*/ 227 w 658"/>
                <a:gd name="T97" fmla="*/ 372 h 598"/>
                <a:gd name="T98" fmla="*/ 277 w 658"/>
                <a:gd name="T99" fmla="*/ 375 h 598"/>
                <a:gd name="T100" fmla="*/ 281 w 658"/>
                <a:gd name="T101" fmla="*/ 345 h 598"/>
                <a:gd name="T102" fmla="*/ 213 w 658"/>
                <a:gd name="T103" fmla="*/ 327 h 598"/>
                <a:gd name="T104" fmla="*/ 495 w 658"/>
                <a:gd name="T105" fmla="*/ 327 h 598"/>
                <a:gd name="T106" fmla="*/ 492 w 658"/>
                <a:gd name="T107" fmla="*/ 370 h 598"/>
                <a:gd name="T108" fmla="*/ 540 w 658"/>
                <a:gd name="T109" fmla="*/ 375 h 598"/>
                <a:gd name="T110" fmla="*/ 556 w 658"/>
                <a:gd name="T111" fmla="*/ 327 h 598"/>
                <a:gd name="T112" fmla="*/ 256 w 658"/>
                <a:gd name="T113" fmla="*/ 541 h 598"/>
                <a:gd name="T114" fmla="*/ 259 w 658"/>
                <a:gd name="T115" fmla="*/ 488 h 598"/>
                <a:gd name="T116" fmla="*/ 466 w 658"/>
                <a:gd name="T117" fmla="*/ 515 h 598"/>
                <a:gd name="T118" fmla="*/ 518 w 658"/>
                <a:gd name="T119" fmla="*/ 514 h 598"/>
                <a:gd name="T120" fmla="*/ 466 w 658"/>
                <a:gd name="T121" fmla="*/ 515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58" h="598">
                  <a:moveTo>
                    <a:pt x="181" y="379"/>
                  </a:moveTo>
                  <a:cubicBezTo>
                    <a:pt x="170" y="346"/>
                    <a:pt x="160" y="313"/>
                    <a:pt x="150" y="281"/>
                  </a:cubicBezTo>
                  <a:cubicBezTo>
                    <a:pt x="134" y="230"/>
                    <a:pt x="118" y="179"/>
                    <a:pt x="102" y="128"/>
                  </a:cubicBezTo>
                  <a:cubicBezTo>
                    <a:pt x="94" y="103"/>
                    <a:pt x="86" y="77"/>
                    <a:pt x="78" y="52"/>
                  </a:cubicBezTo>
                  <a:cubicBezTo>
                    <a:pt x="77" y="48"/>
                    <a:pt x="75" y="46"/>
                    <a:pt x="71" y="46"/>
                  </a:cubicBezTo>
                  <a:cubicBezTo>
                    <a:pt x="56" y="47"/>
                    <a:pt x="41" y="47"/>
                    <a:pt x="26" y="47"/>
                  </a:cubicBezTo>
                  <a:cubicBezTo>
                    <a:pt x="11" y="47"/>
                    <a:pt x="0" y="37"/>
                    <a:pt x="0" y="23"/>
                  </a:cubicBezTo>
                  <a:cubicBezTo>
                    <a:pt x="0" y="10"/>
                    <a:pt x="11" y="1"/>
                    <a:pt x="25" y="0"/>
                  </a:cubicBezTo>
                  <a:cubicBezTo>
                    <a:pt x="47" y="0"/>
                    <a:pt x="69" y="0"/>
                    <a:pt x="91" y="0"/>
                  </a:cubicBezTo>
                  <a:cubicBezTo>
                    <a:pt x="105" y="1"/>
                    <a:pt x="112" y="6"/>
                    <a:pt x="116" y="19"/>
                  </a:cubicBezTo>
                  <a:cubicBezTo>
                    <a:pt x="124" y="42"/>
                    <a:pt x="131" y="65"/>
                    <a:pt x="138" y="88"/>
                  </a:cubicBezTo>
                  <a:cubicBezTo>
                    <a:pt x="139" y="93"/>
                    <a:pt x="142" y="94"/>
                    <a:pt x="147" y="94"/>
                  </a:cubicBezTo>
                  <a:cubicBezTo>
                    <a:pt x="201" y="94"/>
                    <a:pt x="255" y="94"/>
                    <a:pt x="309" y="94"/>
                  </a:cubicBezTo>
                  <a:cubicBezTo>
                    <a:pt x="364" y="94"/>
                    <a:pt x="419" y="94"/>
                    <a:pt x="475" y="94"/>
                  </a:cubicBezTo>
                  <a:cubicBezTo>
                    <a:pt x="526" y="94"/>
                    <a:pt x="578" y="94"/>
                    <a:pt x="629" y="94"/>
                  </a:cubicBezTo>
                  <a:cubicBezTo>
                    <a:pt x="649" y="94"/>
                    <a:pt x="658" y="110"/>
                    <a:pt x="654" y="126"/>
                  </a:cubicBezTo>
                  <a:cubicBezTo>
                    <a:pt x="632" y="210"/>
                    <a:pt x="611" y="295"/>
                    <a:pt x="590" y="380"/>
                  </a:cubicBezTo>
                  <a:cubicBezTo>
                    <a:pt x="589" y="387"/>
                    <a:pt x="587" y="393"/>
                    <a:pt x="585" y="400"/>
                  </a:cubicBezTo>
                  <a:cubicBezTo>
                    <a:pt x="582" y="414"/>
                    <a:pt x="574" y="420"/>
                    <a:pt x="560" y="420"/>
                  </a:cubicBezTo>
                  <a:cubicBezTo>
                    <a:pt x="528" y="421"/>
                    <a:pt x="497" y="421"/>
                    <a:pt x="465" y="421"/>
                  </a:cubicBezTo>
                  <a:cubicBezTo>
                    <a:pt x="418" y="421"/>
                    <a:pt x="371" y="421"/>
                    <a:pt x="324" y="421"/>
                  </a:cubicBezTo>
                  <a:cubicBezTo>
                    <a:pt x="292" y="421"/>
                    <a:pt x="259" y="420"/>
                    <a:pt x="227" y="421"/>
                  </a:cubicBezTo>
                  <a:cubicBezTo>
                    <a:pt x="216" y="421"/>
                    <a:pt x="205" y="421"/>
                    <a:pt x="194" y="423"/>
                  </a:cubicBezTo>
                  <a:cubicBezTo>
                    <a:pt x="180" y="425"/>
                    <a:pt x="170" y="433"/>
                    <a:pt x="165" y="447"/>
                  </a:cubicBezTo>
                  <a:cubicBezTo>
                    <a:pt x="159" y="464"/>
                    <a:pt x="171" y="485"/>
                    <a:pt x="189" y="488"/>
                  </a:cubicBezTo>
                  <a:cubicBezTo>
                    <a:pt x="191" y="488"/>
                    <a:pt x="194" y="486"/>
                    <a:pt x="195" y="484"/>
                  </a:cubicBezTo>
                  <a:cubicBezTo>
                    <a:pt x="207" y="462"/>
                    <a:pt x="224" y="449"/>
                    <a:pt x="249" y="446"/>
                  </a:cubicBezTo>
                  <a:cubicBezTo>
                    <a:pt x="279" y="442"/>
                    <a:pt x="307" y="457"/>
                    <a:pt x="320" y="485"/>
                  </a:cubicBezTo>
                  <a:cubicBezTo>
                    <a:pt x="323" y="490"/>
                    <a:pt x="326" y="492"/>
                    <a:pt x="331" y="492"/>
                  </a:cubicBezTo>
                  <a:cubicBezTo>
                    <a:pt x="360" y="492"/>
                    <a:pt x="389" y="492"/>
                    <a:pt x="418" y="492"/>
                  </a:cubicBezTo>
                  <a:cubicBezTo>
                    <a:pt x="424" y="492"/>
                    <a:pt x="426" y="490"/>
                    <a:pt x="429" y="485"/>
                  </a:cubicBezTo>
                  <a:cubicBezTo>
                    <a:pt x="442" y="459"/>
                    <a:pt x="463" y="445"/>
                    <a:pt x="492" y="445"/>
                  </a:cubicBezTo>
                  <a:cubicBezTo>
                    <a:pt x="521" y="445"/>
                    <a:pt x="543" y="460"/>
                    <a:pt x="555" y="486"/>
                  </a:cubicBezTo>
                  <a:cubicBezTo>
                    <a:pt x="557" y="490"/>
                    <a:pt x="559" y="492"/>
                    <a:pt x="564" y="492"/>
                  </a:cubicBezTo>
                  <a:cubicBezTo>
                    <a:pt x="571" y="491"/>
                    <a:pt x="578" y="492"/>
                    <a:pt x="585" y="492"/>
                  </a:cubicBezTo>
                  <a:cubicBezTo>
                    <a:pt x="599" y="492"/>
                    <a:pt x="608" y="502"/>
                    <a:pt x="608" y="515"/>
                  </a:cubicBezTo>
                  <a:cubicBezTo>
                    <a:pt x="608" y="527"/>
                    <a:pt x="598" y="537"/>
                    <a:pt x="585" y="538"/>
                  </a:cubicBezTo>
                  <a:cubicBezTo>
                    <a:pt x="578" y="538"/>
                    <a:pt x="571" y="538"/>
                    <a:pt x="564" y="537"/>
                  </a:cubicBezTo>
                  <a:cubicBezTo>
                    <a:pt x="559" y="537"/>
                    <a:pt x="557" y="539"/>
                    <a:pt x="555" y="544"/>
                  </a:cubicBezTo>
                  <a:cubicBezTo>
                    <a:pt x="533" y="588"/>
                    <a:pt x="478" y="598"/>
                    <a:pt x="444" y="564"/>
                  </a:cubicBezTo>
                  <a:cubicBezTo>
                    <a:pt x="437" y="558"/>
                    <a:pt x="433" y="550"/>
                    <a:pt x="428" y="542"/>
                  </a:cubicBezTo>
                  <a:cubicBezTo>
                    <a:pt x="426" y="539"/>
                    <a:pt x="425" y="537"/>
                    <a:pt x="421" y="537"/>
                  </a:cubicBezTo>
                  <a:cubicBezTo>
                    <a:pt x="390" y="537"/>
                    <a:pt x="360" y="537"/>
                    <a:pt x="329" y="537"/>
                  </a:cubicBezTo>
                  <a:cubicBezTo>
                    <a:pt x="325" y="537"/>
                    <a:pt x="323" y="539"/>
                    <a:pt x="321" y="543"/>
                  </a:cubicBezTo>
                  <a:cubicBezTo>
                    <a:pt x="310" y="566"/>
                    <a:pt x="292" y="580"/>
                    <a:pt x="266" y="584"/>
                  </a:cubicBezTo>
                  <a:cubicBezTo>
                    <a:pt x="237" y="588"/>
                    <a:pt x="207" y="571"/>
                    <a:pt x="195" y="543"/>
                  </a:cubicBezTo>
                  <a:cubicBezTo>
                    <a:pt x="192" y="538"/>
                    <a:pt x="189" y="535"/>
                    <a:pt x="183" y="534"/>
                  </a:cubicBezTo>
                  <a:cubicBezTo>
                    <a:pt x="145" y="526"/>
                    <a:pt x="118" y="495"/>
                    <a:pt x="118" y="456"/>
                  </a:cubicBezTo>
                  <a:cubicBezTo>
                    <a:pt x="117" y="424"/>
                    <a:pt x="139" y="394"/>
                    <a:pt x="172" y="382"/>
                  </a:cubicBezTo>
                  <a:cubicBezTo>
                    <a:pt x="174" y="381"/>
                    <a:pt x="177" y="380"/>
                    <a:pt x="181" y="379"/>
                  </a:cubicBezTo>
                  <a:close/>
                  <a:moveTo>
                    <a:pt x="154" y="140"/>
                  </a:moveTo>
                  <a:cubicBezTo>
                    <a:pt x="159" y="155"/>
                    <a:pt x="163" y="169"/>
                    <a:pt x="167" y="182"/>
                  </a:cubicBezTo>
                  <a:cubicBezTo>
                    <a:pt x="169" y="187"/>
                    <a:pt x="171" y="188"/>
                    <a:pt x="175" y="188"/>
                  </a:cubicBezTo>
                  <a:cubicBezTo>
                    <a:pt x="208" y="188"/>
                    <a:pt x="242" y="188"/>
                    <a:pt x="275" y="188"/>
                  </a:cubicBezTo>
                  <a:cubicBezTo>
                    <a:pt x="277" y="188"/>
                    <a:pt x="279" y="187"/>
                    <a:pt x="282" y="187"/>
                  </a:cubicBezTo>
                  <a:cubicBezTo>
                    <a:pt x="282" y="174"/>
                    <a:pt x="282" y="162"/>
                    <a:pt x="282" y="150"/>
                  </a:cubicBezTo>
                  <a:cubicBezTo>
                    <a:pt x="282" y="140"/>
                    <a:pt x="282" y="140"/>
                    <a:pt x="272" y="140"/>
                  </a:cubicBezTo>
                  <a:cubicBezTo>
                    <a:pt x="238" y="140"/>
                    <a:pt x="204" y="140"/>
                    <a:pt x="171" y="140"/>
                  </a:cubicBezTo>
                  <a:cubicBezTo>
                    <a:pt x="166" y="140"/>
                    <a:pt x="161" y="140"/>
                    <a:pt x="154" y="140"/>
                  </a:cubicBezTo>
                  <a:close/>
                  <a:moveTo>
                    <a:pt x="445" y="140"/>
                  </a:moveTo>
                  <a:cubicBezTo>
                    <a:pt x="405" y="140"/>
                    <a:pt x="367" y="140"/>
                    <a:pt x="328" y="140"/>
                  </a:cubicBezTo>
                  <a:cubicBezTo>
                    <a:pt x="328" y="156"/>
                    <a:pt x="328" y="172"/>
                    <a:pt x="328" y="187"/>
                  </a:cubicBezTo>
                  <a:cubicBezTo>
                    <a:pt x="367" y="187"/>
                    <a:pt x="406" y="187"/>
                    <a:pt x="445" y="187"/>
                  </a:cubicBezTo>
                  <a:cubicBezTo>
                    <a:pt x="445" y="171"/>
                    <a:pt x="445" y="156"/>
                    <a:pt x="445" y="140"/>
                  </a:cubicBezTo>
                  <a:close/>
                  <a:moveTo>
                    <a:pt x="444" y="374"/>
                  </a:moveTo>
                  <a:cubicBezTo>
                    <a:pt x="444" y="358"/>
                    <a:pt x="444" y="343"/>
                    <a:pt x="444" y="328"/>
                  </a:cubicBezTo>
                  <a:cubicBezTo>
                    <a:pt x="405" y="328"/>
                    <a:pt x="367" y="328"/>
                    <a:pt x="328" y="328"/>
                  </a:cubicBezTo>
                  <a:cubicBezTo>
                    <a:pt x="328" y="343"/>
                    <a:pt x="328" y="359"/>
                    <a:pt x="328" y="374"/>
                  </a:cubicBezTo>
                  <a:cubicBezTo>
                    <a:pt x="367" y="374"/>
                    <a:pt x="406" y="374"/>
                    <a:pt x="444" y="374"/>
                  </a:cubicBezTo>
                  <a:close/>
                  <a:moveTo>
                    <a:pt x="328" y="280"/>
                  </a:moveTo>
                  <a:cubicBezTo>
                    <a:pt x="367" y="280"/>
                    <a:pt x="406" y="280"/>
                    <a:pt x="445" y="280"/>
                  </a:cubicBezTo>
                  <a:cubicBezTo>
                    <a:pt x="445" y="265"/>
                    <a:pt x="445" y="250"/>
                    <a:pt x="445" y="234"/>
                  </a:cubicBezTo>
                  <a:cubicBezTo>
                    <a:pt x="406" y="234"/>
                    <a:pt x="367" y="234"/>
                    <a:pt x="328" y="234"/>
                  </a:cubicBezTo>
                  <a:cubicBezTo>
                    <a:pt x="328" y="250"/>
                    <a:pt x="328" y="265"/>
                    <a:pt x="328" y="280"/>
                  </a:cubicBezTo>
                  <a:close/>
                  <a:moveTo>
                    <a:pt x="603" y="141"/>
                  </a:moveTo>
                  <a:cubicBezTo>
                    <a:pt x="601" y="141"/>
                    <a:pt x="600" y="140"/>
                    <a:pt x="600" y="140"/>
                  </a:cubicBezTo>
                  <a:cubicBezTo>
                    <a:pt x="565" y="140"/>
                    <a:pt x="530" y="140"/>
                    <a:pt x="496" y="140"/>
                  </a:cubicBezTo>
                  <a:cubicBezTo>
                    <a:pt x="492" y="140"/>
                    <a:pt x="491" y="142"/>
                    <a:pt x="491" y="145"/>
                  </a:cubicBezTo>
                  <a:cubicBezTo>
                    <a:pt x="491" y="158"/>
                    <a:pt x="491" y="170"/>
                    <a:pt x="491" y="183"/>
                  </a:cubicBezTo>
                  <a:cubicBezTo>
                    <a:pt x="491" y="187"/>
                    <a:pt x="493" y="188"/>
                    <a:pt x="496" y="188"/>
                  </a:cubicBezTo>
                  <a:cubicBezTo>
                    <a:pt x="528" y="188"/>
                    <a:pt x="559" y="188"/>
                    <a:pt x="591" y="188"/>
                  </a:cubicBezTo>
                  <a:cubicBezTo>
                    <a:pt x="595" y="172"/>
                    <a:pt x="599" y="157"/>
                    <a:pt x="603" y="141"/>
                  </a:cubicBezTo>
                  <a:close/>
                  <a:moveTo>
                    <a:pt x="184" y="234"/>
                  </a:moveTo>
                  <a:cubicBezTo>
                    <a:pt x="188" y="248"/>
                    <a:pt x="192" y="262"/>
                    <a:pt x="196" y="275"/>
                  </a:cubicBezTo>
                  <a:cubicBezTo>
                    <a:pt x="198" y="280"/>
                    <a:pt x="200" y="281"/>
                    <a:pt x="205" y="281"/>
                  </a:cubicBezTo>
                  <a:cubicBezTo>
                    <a:pt x="229" y="281"/>
                    <a:pt x="252" y="281"/>
                    <a:pt x="276" y="281"/>
                  </a:cubicBezTo>
                  <a:cubicBezTo>
                    <a:pt x="278" y="281"/>
                    <a:pt x="279" y="281"/>
                    <a:pt x="281" y="280"/>
                  </a:cubicBezTo>
                  <a:cubicBezTo>
                    <a:pt x="281" y="265"/>
                    <a:pt x="281" y="250"/>
                    <a:pt x="281" y="234"/>
                  </a:cubicBezTo>
                  <a:cubicBezTo>
                    <a:pt x="249" y="234"/>
                    <a:pt x="217" y="234"/>
                    <a:pt x="184" y="234"/>
                  </a:cubicBezTo>
                  <a:close/>
                  <a:moveTo>
                    <a:pt x="492" y="281"/>
                  </a:moveTo>
                  <a:cubicBezTo>
                    <a:pt x="495" y="281"/>
                    <a:pt x="498" y="281"/>
                    <a:pt x="501" y="281"/>
                  </a:cubicBezTo>
                  <a:cubicBezTo>
                    <a:pt x="519" y="281"/>
                    <a:pt x="537" y="281"/>
                    <a:pt x="555" y="281"/>
                  </a:cubicBezTo>
                  <a:cubicBezTo>
                    <a:pt x="568" y="281"/>
                    <a:pt x="568" y="281"/>
                    <a:pt x="571" y="268"/>
                  </a:cubicBezTo>
                  <a:cubicBezTo>
                    <a:pt x="574" y="257"/>
                    <a:pt x="576" y="246"/>
                    <a:pt x="579" y="234"/>
                  </a:cubicBezTo>
                  <a:cubicBezTo>
                    <a:pt x="549" y="234"/>
                    <a:pt x="521" y="234"/>
                    <a:pt x="492" y="234"/>
                  </a:cubicBezTo>
                  <a:cubicBezTo>
                    <a:pt x="492" y="250"/>
                    <a:pt x="492" y="265"/>
                    <a:pt x="492" y="281"/>
                  </a:cubicBezTo>
                  <a:close/>
                  <a:moveTo>
                    <a:pt x="213" y="327"/>
                  </a:moveTo>
                  <a:cubicBezTo>
                    <a:pt x="218" y="343"/>
                    <a:pt x="222" y="357"/>
                    <a:pt x="227" y="372"/>
                  </a:cubicBezTo>
                  <a:cubicBezTo>
                    <a:pt x="228" y="373"/>
                    <a:pt x="230" y="375"/>
                    <a:pt x="232" y="375"/>
                  </a:cubicBezTo>
                  <a:cubicBezTo>
                    <a:pt x="247" y="375"/>
                    <a:pt x="262" y="375"/>
                    <a:pt x="277" y="375"/>
                  </a:cubicBezTo>
                  <a:cubicBezTo>
                    <a:pt x="280" y="375"/>
                    <a:pt x="282" y="373"/>
                    <a:pt x="282" y="370"/>
                  </a:cubicBezTo>
                  <a:cubicBezTo>
                    <a:pt x="281" y="361"/>
                    <a:pt x="281" y="353"/>
                    <a:pt x="281" y="345"/>
                  </a:cubicBezTo>
                  <a:cubicBezTo>
                    <a:pt x="281" y="339"/>
                    <a:pt x="281" y="333"/>
                    <a:pt x="281" y="327"/>
                  </a:cubicBezTo>
                  <a:cubicBezTo>
                    <a:pt x="258" y="327"/>
                    <a:pt x="236" y="327"/>
                    <a:pt x="213" y="327"/>
                  </a:cubicBezTo>
                  <a:close/>
                  <a:moveTo>
                    <a:pt x="556" y="327"/>
                  </a:moveTo>
                  <a:cubicBezTo>
                    <a:pt x="535" y="327"/>
                    <a:pt x="515" y="327"/>
                    <a:pt x="495" y="327"/>
                  </a:cubicBezTo>
                  <a:cubicBezTo>
                    <a:pt x="494" y="327"/>
                    <a:pt x="491" y="330"/>
                    <a:pt x="491" y="332"/>
                  </a:cubicBezTo>
                  <a:cubicBezTo>
                    <a:pt x="491" y="345"/>
                    <a:pt x="491" y="357"/>
                    <a:pt x="492" y="370"/>
                  </a:cubicBezTo>
                  <a:cubicBezTo>
                    <a:pt x="492" y="372"/>
                    <a:pt x="494" y="375"/>
                    <a:pt x="496" y="375"/>
                  </a:cubicBezTo>
                  <a:cubicBezTo>
                    <a:pt x="511" y="375"/>
                    <a:pt x="525" y="375"/>
                    <a:pt x="540" y="375"/>
                  </a:cubicBezTo>
                  <a:cubicBezTo>
                    <a:pt x="541" y="375"/>
                    <a:pt x="544" y="373"/>
                    <a:pt x="544" y="372"/>
                  </a:cubicBezTo>
                  <a:cubicBezTo>
                    <a:pt x="548" y="358"/>
                    <a:pt x="552" y="343"/>
                    <a:pt x="556" y="327"/>
                  </a:cubicBezTo>
                  <a:close/>
                  <a:moveTo>
                    <a:pt x="231" y="514"/>
                  </a:moveTo>
                  <a:cubicBezTo>
                    <a:pt x="231" y="528"/>
                    <a:pt x="243" y="540"/>
                    <a:pt x="256" y="541"/>
                  </a:cubicBezTo>
                  <a:cubicBezTo>
                    <a:pt x="271" y="541"/>
                    <a:pt x="283" y="530"/>
                    <a:pt x="284" y="515"/>
                  </a:cubicBezTo>
                  <a:cubicBezTo>
                    <a:pt x="284" y="502"/>
                    <a:pt x="273" y="489"/>
                    <a:pt x="259" y="488"/>
                  </a:cubicBezTo>
                  <a:cubicBezTo>
                    <a:pt x="244" y="488"/>
                    <a:pt x="232" y="499"/>
                    <a:pt x="231" y="514"/>
                  </a:cubicBezTo>
                  <a:close/>
                  <a:moveTo>
                    <a:pt x="466" y="515"/>
                  </a:moveTo>
                  <a:cubicBezTo>
                    <a:pt x="466" y="529"/>
                    <a:pt x="478" y="541"/>
                    <a:pt x="491" y="541"/>
                  </a:cubicBezTo>
                  <a:cubicBezTo>
                    <a:pt x="506" y="541"/>
                    <a:pt x="518" y="529"/>
                    <a:pt x="518" y="514"/>
                  </a:cubicBezTo>
                  <a:cubicBezTo>
                    <a:pt x="518" y="501"/>
                    <a:pt x="506" y="488"/>
                    <a:pt x="492" y="488"/>
                  </a:cubicBezTo>
                  <a:cubicBezTo>
                    <a:pt x="477" y="488"/>
                    <a:pt x="466" y="500"/>
                    <a:pt x="466" y="5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41"/>
          <p:cNvGrpSpPr/>
          <p:nvPr/>
        </p:nvGrpSpPr>
        <p:grpSpPr>
          <a:xfrm>
            <a:off x="5010507" y="2753430"/>
            <a:ext cx="269899" cy="333207"/>
            <a:chOff x="-4268788" y="1825625"/>
            <a:chExt cx="3032125" cy="3743325"/>
          </a:xfrm>
          <a:solidFill>
            <a:schemeClr val="bg1"/>
          </a:solidFill>
        </p:grpSpPr>
        <p:sp>
          <p:nvSpPr>
            <p:cNvPr id="43" name="Freeform 65"/>
            <p:cNvSpPr>
              <a:spLocks noEditPoints="1"/>
            </p:cNvSpPr>
            <p:nvPr/>
          </p:nvSpPr>
          <p:spPr bwMode="auto">
            <a:xfrm>
              <a:off x="-3871913" y="2701925"/>
              <a:ext cx="2635250" cy="1855787"/>
            </a:xfrm>
            <a:custGeom>
              <a:avLst/>
              <a:gdLst>
                <a:gd name="T0" fmla="*/ 692 w 1384"/>
                <a:gd name="T1" fmla="*/ 0 h 976"/>
                <a:gd name="T2" fmla="*/ 1236 w 1384"/>
                <a:gd name="T3" fmla="*/ 0 h 976"/>
                <a:gd name="T4" fmla="*/ 1384 w 1384"/>
                <a:gd name="T5" fmla="*/ 149 h 976"/>
                <a:gd name="T6" fmla="*/ 1384 w 1384"/>
                <a:gd name="T7" fmla="*/ 827 h 976"/>
                <a:gd name="T8" fmla="*/ 1235 w 1384"/>
                <a:gd name="T9" fmla="*/ 975 h 976"/>
                <a:gd name="T10" fmla="*/ 155 w 1384"/>
                <a:gd name="T11" fmla="*/ 976 h 976"/>
                <a:gd name="T12" fmla="*/ 15 w 1384"/>
                <a:gd name="T13" fmla="*/ 897 h 976"/>
                <a:gd name="T14" fmla="*/ 1 w 1384"/>
                <a:gd name="T15" fmla="*/ 835 h 976"/>
                <a:gd name="T16" fmla="*/ 1 w 1384"/>
                <a:gd name="T17" fmla="*/ 140 h 976"/>
                <a:gd name="T18" fmla="*/ 146 w 1384"/>
                <a:gd name="T19" fmla="*/ 0 h 976"/>
                <a:gd name="T20" fmla="*/ 692 w 1384"/>
                <a:gd name="T21" fmla="*/ 0 h 976"/>
                <a:gd name="T22" fmla="*/ 599 w 1384"/>
                <a:gd name="T23" fmla="*/ 498 h 976"/>
                <a:gd name="T24" fmla="*/ 625 w 1384"/>
                <a:gd name="T25" fmla="*/ 516 h 976"/>
                <a:gd name="T26" fmla="*/ 801 w 1384"/>
                <a:gd name="T27" fmla="*/ 638 h 976"/>
                <a:gd name="T28" fmla="*/ 815 w 1384"/>
                <a:gd name="T29" fmla="*/ 665 h 976"/>
                <a:gd name="T30" fmla="*/ 866 w 1384"/>
                <a:gd name="T31" fmla="*/ 742 h 976"/>
                <a:gd name="T32" fmla="*/ 958 w 1384"/>
                <a:gd name="T33" fmla="*/ 726 h 976"/>
                <a:gd name="T34" fmla="*/ 978 w 1384"/>
                <a:gd name="T35" fmla="*/ 634 h 976"/>
                <a:gd name="T36" fmla="*/ 983 w 1384"/>
                <a:gd name="T37" fmla="*/ 604 h 976"/>
                <a:gd name="T38" fmla="*/ 1157 w 1384"/>
                <a:gd name="T39" fmla="*/ 387 h 976"/>
                <a:gd name="T40" fmla="*/ 1167 w 1384"/>
                <a:gd name="T41" fmla="*/ 376 h 976"/>
                <a:gd name="T42" fmla="*/ 1237 w 1384"/>
                <a:gd name="T43" fmla="*/ 428 h 976"/>
                <a:gd name="T44" fmla="*/ 1310 w 1384"/>
                <a:gd name="T45" fmla="*/ 157 h 976"/>
                <a:gd name="T46" fmla="*/ 1306 w 1384"/>
                <a:gd name="T47" fmla="*/ 154 h 976"/>
                <a:gd name="T48" fmla="*/ 1063 w 1384"/>
                <a:gd name="T49" fmla="*/ 295 h 976"/>
                <a:gd name="T50" fmla="*/ 1124 w 1384"/>
                <a:gd name="T51" fmla="*/ 343 h 976"/>
                <a:gd name="T52" fmla="*/ 936 w 1384"/>
                <a:gd name="T53" fmla="*/ 577 h 976"/>
                <a:gd name="T54" fmla="*/ 919 w 1384"/>
                <a:gd name="T55" fmla="*/ 581 h 976"/>
                <a:gd name="T56" fmla="*/ 854 w 1384"/>
                <a:gd name="T57" fmla="*/ 593 h 976"/>
                <a:gd name="T58" fmla="*/ 828 w 1384"/>
                <a:gd name="T59" fmla="*/ 593 h 976"/>
                <a:gd name="T60" fmla="*/ 637 w 1384"/>
                <a:gd name="T61" fmla="*/ 459 h 976"/>
                <a:gd name="T62" fmla="*/ 626 w 1384"/>
                <a:gd name="T63" fmla="*/ 437 h 976"/>
                <a:gd name="T64" fmla="*/ 539 w 1384"/>
                <a:gd name="T65" fmla="*/ 349 h 976"/>
                <a:gd name="T66" fmla="*/ 456 w 1384"/>
                <a:gd name="T67" fmla="*/ 442 h 976"/>
                <a:gd name="T68" fmla="*/ 450 w 1384"/>
                <a:gd name="T69" fmla="*/ 461 h 976"/>
                <a:gd name="T70" fmla="*/ 254 w 1384"/>
                <a:gd name="T71" fmla="*/ 597 h 976"/>
                <a:gd name="T72" fmla="*/ 199 w 1384"/>
                <a:gd name="T73" fmla="*/ 580 h 976"/>
                <a:gd name="T74" fmla="*/ 108 w 1384"/>
                <a:gd name="T75" fmla="*/ 663 h 976"/>
                <a:gd name="T76" fmla="*/ 194 w 1384"/>
                <a:gd name="T77" fmla="*/ 749 h 976"/>
                <a:gd name="T78" fmla="*/ 278 w 1384"/>
                <a:gd name="T79" fmla="*/ 659 h 976"/>
                <a:gd name="T80" fmla="*/ 284 w 1384"/>
                <a:gd name="T81" fmla="*/ 641 h 976"/>
                <a:gd name="T82" fmla="*/ 486 w 1384"/>
                <a:gd name="T83" fmla="*/ 501 h 976"/>
                <a:gd name="T84" fmla="*/ 599 w 1384"/>
                <a:gd name="T85" fmla="*/ 498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4" h="976">
                  <a:moveTo>
                    <a:pt x="692" y="0"/>
                  </a:moveTo>
                  <a:cubicBezTo>
                    <a:pt x="873" y="0"/>
                    <a:pt x="1055" y="0"/>
                    <a:pt x="1236" y="0"/>
                  </a:cubicBezTo>
                  <a:cubicBezTo>
                    <a:pt x="1328" y="1"/>
                    <a:pt x="1384" y="57"/>
                    <a:pt x="1384" y="149"/>
                  </a:cubicBezTo>
                  <a:cubicBezTo>
                    <a:pt x="1384" y="375"/>
                    <a:pt x="1384" y="601"/>
                    <a:pt x="1384" y="827"/>
                  </a:cubicBezTo>
                  <a:cubicBezTo>
                    <a:pt x="1384" y="919"/>
                    <a:pt x="1327" y="975"/>
                    <a:pt x="1235" y="975"/>
                  </a:cubicBezTo>
                  <a:cubicBezTo>
                    <a:pt x="875" y="975"/>
                    <a:pt x="515" y="975"/>
                    <a:pt x="155" y="976"/>
                  </a:cubicBezTo>
                  <a:cubicBezTo>
                    <a:pt x="93" y="976"/>
                    <a:pt x="42" y="956"/>
                    <a:pt x="15" y="897"/>
                  </a:cubicBezTo>
                  <a:cubicBezTo>
                    <a:pt x="6" y="878"/>
                    <a:pt x="1" y="856"/>
                    <a:pt x="1" y="835"/>
                  </a:cubicBezTo>
                  <a:cubicBezTo>
                    <a:pt x="0" y="603"/>
                    <a:pt x="0" y="371"/>
                    <a:pt x="1" y="140"/>
                  </a:cubicBezTo>
                  <a:cubicBezTo>
                    <a:pt x="1" y="56"/>
                    <a:pt x="61" y="0"/>
                    <a:pt x="146" y="0"/>
                  </a:cubicBezTo>
                  <a:cubicBezTo>
                    <a:pt x="328" y="0"/>
                    <a:pt x="510" y="0"/>
                    <a:pt x="692" y="0"/>
                  </a:cubicBezTo>
                  <a:close/>
                  <a:moveTo>
                    <a:pt x="599" y="498"/>
                  </a:moveTo>
                  <a:cubicBezTo>
                    <a:pt x="608" y="504"/>
                    <a:pt x="616" y="510"/>
                    <a:pt x="625" y="516"/>
                  </a:cubicBezTo>
                  <a:cubicBezTo>
                    <a:pt x="684" y="557"/>
                    <a:pt x="742" y="598"/>
                    <a:pt x="801" y="638"/>
                  </a:cubicBezTo>
                  <a:cubicBezTo>
                    <a:pt x="811" y="645"/>
                    <a:pt x="816" y="652"/>
                    <a:pt x="815" y="665"/>
                  </a:cubicBezTo>
                  <a:cubicBezTo>
                    <a:pt x="815" y="701"/>
                    <a:pt x="833" y="728"/>
                    <a:pt x="866" y="742"/>
                  </a:cubicBezTo>
                  <a:cubicBezTo>
                    <a:pt x="900" y="756"/>
                    <a:pt x="931" y="751"/>
                    <a:pt x="958" y="726"/>
                  </a:cubicBezTo>
                  <a:cubicBezTo>
                    <a:pt x="984" y="702"/>
                    <a:pt x="992" y="667"/>
                    <a:pt x="978" y="634"/>
                  </a:cubicBezTo>
                  <a:cubicBezTo>
                    <a:pt x="972" y="622"/>
                    <a:pt x="975" y="614"/>
                    <a:pt x="983" y="604"/>
                  </a:cubicBezTo>
                  <a:cubicBezTo>
                    <a:pt x="1041" y="532"/>
                    <a:pt x="1099" y="460"/>
                    <a:pt x="1157" y="387"/>
                  </a:cubicBezTo>
                  <a:cubicBezTo>
                    <a:pt x="1160" y="383"/>
                    <a:pt x="1163" y="380"/>
                    <a:pt x="1167" y="376"/>
                  </a:cubicBezTo>
                  <a:cubicBezTo>
                    <a:pt x="1190" y="393"/>
                    <a:pt x="1212" y="410"/>
                    <a:pt x="1237" y="428"/>
                  </a:cubicBezTo>
                  <a:cubicBezTo>
                    <a:pt x="1262" y="336"/>
                    <a:pt x="1286" y="247"/>
                    <a:pt x="1310" y="157"/>
                  </a:cubicBezTo>
                  <a:cubicBezTo>
                    <a:pt x="1309" y="156"/>
                    <a:pt x="1307" y="155"/>
                    <a:pt x="1306" y="154"/>
                  </a:cubicBezTo>
                  <a:cubicBezTo>
                    <a:pt x="1226" y="201"/>
                    <a:pt x="1145" y="247"/>
                    <a:pt x="1063" y="295"/>
                  </a:cubicBezTo>
                  <a:cubicBezTo>
                    <a:pt x="1085" y="312"/>
                    <a:pt x="1104" y="327"/>
                    <a:pt x="1124" y="343"/>
                  </a:cubicBezTo>
                  <a:cubicBezTo>
                    <a:pt x="1061" y="422"/>
                    <a:pt x="999" y="500"/>
                    <a:pt x="936" y="577"/>
                  </a:cubicBezTo>
                  <a:cubicBezTo>
                    <a:pt x="933" y="581"/>
                    <a:pt x="924" y="582"/>
                    <a:pt x="919" y="581"/>
                  </a:cubicBezTo>
                  <a:cubicBezTo>
                    <a:pt x="896" y="576"/>
                    <a:pt x="874" y="580"/>
                    <a:pt x="854" y="593"/>
                  </a:cubicBezTo>
                  <a:cubicBezTo>
                    <a:pt x="844" y="600"/>
                    <a:pt x="838" y="600"/>
                    <a:pt x="828" y="593"/>
                  </a:cubicBezTo>
                  <a:cubicBezTo>
                    <a:pt x="764" y="548"/>
                    <a:pt x="700" y="504"/>
                    <a:pt x="637" y="459"/>
                  </a:cubicBezTo>
                  <a:cubicBezTo>
                    <a:pt x="631" y="455"/>
                    <a:pt x="626" y="444"/>
                    <a:pt x="626" y="437"/>
                  </a:cubicBezTo>
                  <a:cubicBezTo>
                    <a:pt x="625" y="386"/>
                    <a:pt x="588" y="348"/>
                    <a:pt x="539" y="349"/>
                  </a:cubicBezTo>
                  <a:cubicBezTo>
                    <a:pt x="490" y="350"/>
                    <a:pt x="454" y="391"/>
                    <a:pt x="456" y="442"/>
                  </a:cubicBezTo>
                  <a:cubicBezTo>
                    <a:pt x="456" y="449"/>
                    <a:pt x="454" y="458"/>
                    <a:pt x="450" y="461"/>
                  </a:cubicBezTo>
                  <a:cubicBezTo>
                    <a:pt x="383" y="508"/>
                    <a:pt x="317" y="554"/>
                    <a:pt x="254" y="597"/>
                  </a:cubicBezTo>
                  <a:cubicBezTo>
                    <a:pt x="233" y="590"/>
                    <a:pt x="217" y="582"/>
                    <a:pt x="199" y="580"/>
                  </a:cubicBezTo>
                  <a:cubicBezTo>
                    <a:pt x="151" y="576"/>
                    <a:pt x="109" y="615"/>
                    <a:pt x="108" y="663"/>
                  </a:cubicBezTo>
                  <a:cubicBezTo>
                    <a:pt x="107" y="710"/>
                    <a:pt x="146" y="750"/>
                    <a:pt x="194" y="749"/>
                  </a:cubicBezTo>
                  <a:cubicBezTo>
                    <a:pt x="243" y="749"/>
                    <a:pt x="280" y="709"/>
                    <a:pt x="278" y="659"/>
                  </a:cubicBezTo>
                  <a:cubicBezTo>
                    <a:pt x="278" y="653"/>
                    <a:pt x="280" y="644"/>
                    <a:pt x="284" y="641"/>
                  </a:cubicBezTo>
                  <a:cubicBezTo>
                    <a:pt x="351" y="594"/>
                    <a:pt x="419" y="547"/>
                    <a:pt x="486" y="501"/>
                  </a:cubicBezTo>
                  <a:cubicBezTo>
                    <a:pt x="532" y="526"/>
                    <a:pt x="556" y="526"/>
                    <a:pt x="599" y="4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66"/>
            <p:cNvSpPr>
              <a:spLocks noEditPoints="1"/>
            </p:cNvSpPr>
            <p:nvPr/>
          </p:nvSpPr>
          <p:spPr bwMode="auto">
            <a:xfrm>
              <a:off x="-4268788" y="1825625"/>
              <a:ext cx="2368550" cy="3743325"/>
            </a:xfrm>
            <a:custGeom>
              <a:avLst/>
              <a:gdLst>
                <a:gd name="T0" fmla="*/ 1244 w 1244"/>
                <a:gd name="T1" fmla="*/ 419 h 1967"/>
                <a:gd name="T2" fmla="*/ 1220 w 1244"/>
                <a:gd name="T3" fmla="*/ 419 h 1967"/>
                <a:gd name="T4" fmla="*/ 1145 w 1244"/>
                <a:gd name="T5" fmla="*/ 419 h 1967"/>
                <a:gd name="T6" fmla="*/ 1145 w 1244"/>
                <a:gd name="T7" fmla="*/ 161 h 1967"/>
                <a:gd name="T8" fmla="*/ 101 w 1244"/>
                <a:gd name="T9" fmla="*/ 161 h 1967"/>
                <a:gd name="T10" fmla="*/ 101 w 1244"/>
                <a:gd name="T11" fmla="*/ 1703 h 1967"/>
                <a:gd name="T12" fmla="*/ 1144 w 1244"/>
                <a:gd name="T13" fmla="*/ 1703 h 1967"/>
                <a:gd name="T14" fmla="*/ 1144 w 1244"/>
                <a:gd name="T15" fmla="*/ 1477 h 1967"/>
                <a:gd name="T16" fmla="*/ 1243 w 1244"/>
                <a:gd name="T17" fmla="*/ 1477 h 1967"/>
                <a:gd name="T18" fmla="*/ 1244 w 1244"/>
                <a:gd name="T19" fmla="*/ 1495 h 1967"/>
                <a:gd name="T20" fmla="*/ 1244 w 1244"/>
                <a:gd name="T21" fmla="*/ 1879 h 1967"/>
                <a:gd name="T22" fmla="*/ 1155 w 1244"/>
                <a:gd name="T23" fmla="*/ 1967 h 1967"/>
                <a:gd name="T24" fmla="*/ 85 w 1244"/>
                <a:gd name="T25" fmla="*/ 1967 h 1967"/>
                <a:gd name="T26" fmla="*/ 0 w 1244"/>
                <a:gd name="T27" fmla="*/ 1880 h 1967"/>
                <a:gd name="T28" fmla="*/ 1 w 1244"/>
                <a:gd name="T29" fmla="*/ 1056 h 1967"/>
                <a:gd name="T30" fmla="*/ 1 w 1244"/>
                <a:gd name="T31" fmla="*/ 96 h 1967"/>
                <a:gd name="T32" fmla="*/ 95 w 1244"/>
                <a:gd name="T33" fmla="*/ 0 h 1967"/>
                <a:gd name="T34" fmla="*/ 1155 w 1244"/>
                <a:gd name="T35" fmla="*/ 0 h 1967"/>
                <a:gd name="T36" fmla="*/ 1244 w 1244"/>
                <a:gd name="T37" fmla="*/ 88 h 1967"/>
                <a:gd name="T38" fmla="*/ 1244 w 1244"/>
                <a:gd name="T39" fmla="*/ 394 h 1967"/>
                <a:gd name="T40" fmla="*/ 1244 w 1244"/>
                <a:gd name="T41" fmla="*/ 419 h 1967"/>
                <a:gd name="T42" fmla="*/ 625 w 1244"/>
                <a:gd name="T43" fmla="*/ 1767 h 1967"/>
                <a:gd name="T44" fmla="*/ 552 w 1244"/>
                <a:gd name="T45" fmla="*/ 1839 h 1967"/>
                <a:gd name="T46" fmla="*/ 625 w 1244"/>
                <a:gd name="T47" fmla="*/ 1912 h 1967"/>
                <a:gd name="T48" fmla="*/ 696 w 1244"/>
                <a:gd name="T49" fmla="*/ 1840 h 1967"/>
                <a:gd name="T50" fmla="*/ 625 w 1244"/>
                <a:gd name="T51" fmla="*/ 1767 h 1967"/>
                <a:gd name="T52" fmla="*/ 505 w 1244"/>
                <a:gd name="T53" fmla="*/ 52 h 1967"/>
                <a:gd name="T54" fmla="*/ 505 w 1244"/>
                <a:gd name="T55" fmla="*/ 107 h 1967"/>
                <a:gd name="T56" fmla="*/ 743 w 1244"/>
                <a:gd name="T57" fmla="*/ 107 h 1967"/>
                <a:gd name="T58" fmla="*/ 743 w 1244"/>
                <a:gd name="T59" fmla="*/ 52 h 1967"/>
                <a:gd name="T60" fmla="*/ 505 w 1244"/>
                <a:gd name="T61" fmla="*/ 52 h 1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44" h="1967">
                  <a:moveTo>
                    <a:pt x="1244" y="419"/>
                  </a:moveTo>
                  <a:cubicBezTo>
                    <a:pt x="1234" y="419"/>
                    <a:pt x="1227" y="419"/>
                    <a:pt x="1220" y="419"/>
                  </a:cubicBezTo>
                  <a:cubicBezTo>
                    <a:pt x="1195" y="419"/>
                    <a:pt x="1171" y="419"/>
                    <a:pt x="1145" y="419"/>
                  </a:cubicBezTo>
                  <a:cubicBezTo>
                    <a:pt x="1145" y="332"/>
                    <a:pt x="1145" y="247"/>
                    <a:pt x="1145" y="161"/>
                  </a:cubicBezTo>
                  <a:cubicBezTo>
                    <a:pt x="796" y="161"/>
                    <a:pt x="450" y="161"/>
                    <a:pt x="101" y="161"/>
                  </a:cubicBezTo>
                  <a:cubicBezTo>
                    <a:pt x="101" y="674"/>
                    <a:pt x="101" y="1187"/>
                    <a:pt x="101" y="1703"/>
                  </a:cubicBezTo>
                  <a:cubicBezTo>
                    <a:pt x="448" y="1703"/>
                    <a:pt x="795" y="1703"/>
                    <a:pt x="1144" y="1703"/>
                  </a:cubicBezTo>
                  <a:cubicBezTo>
                    <a:pt x="1144" y="1628"/>
                    <a:pt x="1144" y="1553"/>
                    <a:pt x="1144" y="1477"/>
                  </a:cubicBezTo>
                  <a:cubicBezTo>
                    <a:pt x="1178" y="1477"/>
                    <a:pt x="1210" y="1477"/>
                    <a:pt x="1243" y="1477"/>
                  </a:cubicBezTo>
                  <a:cubicBezTo>
                    <a:pt x="1243" y="1484"/>
                    <a:pt x="1244" y="1490"/>
                    <a:pt x="1244" y="1495"/>
                  </a:cubicBezTo>
                  <a:cubicBezTo>
                    <a:pt x="1244" y="1623"/>
                    <a:pt x="1244" y="1751"/>
                    <a:pt x="1244" y="1879"/>
                  </a:cubicBezTo>
                  <a:cubicBezTo>
                    <a:pt x="1243" y="1936"/>
                    <a:pt x="1212" y="1967"/>
                    <a:pt x="1155" y="1967"/>
                  </a:cubicBezTo>
                  <a:cubicBezTo>
                    <a:pt x="799" y="1967"/>
                    <a:pt x="442" y="1967"/>
                    <a:pt x="85" y="1967"/>
                  </a:cubicBezTo>
                  <a:cubicBezTo>
                    <a:pt x="33" y="1967"/>
                    <a:pt x="0" y="1933"/>
                    <a:pt x="0" y="1880"/>
                  </a:cubicBezTo>
                  <a:cubicBezTo>
                    <a:pt x="1" y="1605"/>
                    <a:pt x="1" y="1330"/>
                    <a:pt x="1" y="1056"/>
                  </a:cubicBezTo>
                  <a:cubicBezTo>
                    <a:pt x="1" y="736"/>
                    <a:pt x="1" y="416"/>
                    <a:pt x="1" y="96"/>
                  </a:cubicBezTo>
                  <a:cubicBezTo>
                    <a:pt x="1" y="30"/>
                    <a:pt x="30" y="0"/>
                    <a:pt x="95" y="0"/>
                  </a:cubicBezTo>
                  <a:cubicBezTo>
                    <a:pt x="448" y="0"/>
                    <a:pt x="802" y="0"/>
                    <a:pt x="1155" y="0"/>
                  </a:cubicBezTo>
                  <a:cubicBezTo>
                    <a:pt x="1211" y="0"/>
                    <a:pt x="1244" y="33"/>
                    <a:pt x="1244" y="88"/>
                  </a:cubicBezTo>
                  <a:cubicBezTo>
                    <a:pt x="1244" y="190"/>
                    <a:pt x="1244" y="292"/>
                    <a:pt x="1244" y="394"/>
                  </a:cubicBezTo>
                  <a:cubicBezTo>
                    <a:pt x="1244" y="401"/>
                    <a:pt x="1244" y="409"/>
                    <a:pt x="1244" y="419"/>
                  </a:cubicBezTo>
                  <a:close/>
                  <a:moveTo>
                    <a:pt x="625" y="1767"/>
                  </a:moveTo>
                  <a:cubicBezTo>
                    <a:pt x="585" y="1767"/>
                    <a:pt x="552" y="1799"/>
                    <a:pt x="552" y="1839"/>
                  </a:cubicBezTo>
                  <a:cubicBezTo>
                    <a:pt x="551" y="1879"/>
                    <a:pt x="584" y="1912"/>
                    <a:pt x="625" y="1912"/>
                  </a:cubicBezTo>
                  <a:cubicBezTo>
                    <a:pt x="664" y="1912"/>
                    <a:pt x="696" y="1879"/>
                    <a:pt x="696" y="1840"/>
                  </a:cubicBezTo>
                  <a:cubicBezTo>
                    <a:pt x="696" y="1800"/>
                    <a:pt x="665" y="1768"/>
                    <a:pt x="625" y="1767"/>
                  </a:cubicBezTo>
                  <a:close/>
                  <a:moveTo>
                    <a:pt x="505" y="52"/>
                  </a:moveTo>
                  <a:cubicBezTo>
                    <a:pt x="505" y="72"/>
                    <a:pt x="505" y="89"/>
                    <a:pt x="505" y="107"/>
                  </a:cubicBezTo>
                  <a:cubicBezTo>
                    <a:pt x="585" y="107"/>
                    <a:pt x="664" y="107"/>
                    <a:pt x="743" y="107"/>
                  </a:cubicBezTo>
                  <a:cubicBezTo>
                    <a:pt x="743" y="88"/>
                    <a:pt x="743" y="70"/>
                    <a:pt x="743" y="52"/>
                  </a:cubicBezTo>
                  <a:cubicBezTo>
                    <a:pt x="663" y="52"/>
                    <a:pt x="585" y="52"/>
                    <a:pt x="505"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67"/>
            <p:cNvSpPr>
              <a:spLocks/>
            </p:cNvSpPr>
            <p:nvPr/>
          </p:nvSpPr>
          <p:spPr bwMode="auto">
            <a:xfrm>
              <a:off x="-3590925" y="3879850"/>
              <a:ext cx="176213" cy="174625"/>
            </a:xfrm>
            <a:custGeom>
              <a:avLst/>
              <a:gdLst>
                <a:gd name="T0" fmla="*/ 46 w 92"/>
                <a:gd name="T1" fmla="*/ 0 h 92"/>
                <a:gd name="T2" fmla="*/ 91 w 92"/>
                <a:gd name="T3" fmla="*/ 44 h 92"/>
                <a:gd name="T4" fmla="*/ 44 w 92"/>
                <a:gd name="T5" fmla="*/ 91 h 92"/>
                <a:gd name="T6" fmla="*/ 0 w 92"/>
                <a:gd name="T7" fmla="*/ 46 h 92"/>
                <a:gd name="T8" fmla="*/ 46 w 92"/>
                <a:gd name="T9" fmla="*/ 0 h 92"/>
              </a:gdLst>
              <a:ahLst/>
              <a:cxnLst>
                <a:cxn ang="0">
                  <a:pos x="T0" y="T1"/>
                </a:cxn>
                <a:cxn ang="0">
                  <a:pos x="T2" y="T3"/>
                </a:cxn>
                <a:cxn ang="0">
                  <a:pos x="T4" y="T5"/>
                </a:cxn>
                <a:cxn ang="0">
                  <a:pos x="T6" y="T7"/>
                </a:cxn>
                <a:cxn ang="0">
                  <a:pos x="T8" y="T9"/>
                </a:cxn>
              </a:cxnLst>
              <a:rect l="0" t="0" r="r" b="b"/>
              <a:pathLst>
                <a:path w="92" h="92">
                  <a:moveTo>
                    <a:pt x="46" y="0"/>
                  </a:moveTo>
                  <a:cubicBezTo>
                    <a:pt x="69" y="0"/>
                    <a:pt x="91" y="21"/>
                    <a:pt x="91" y="44"/>
                  </a:cubicBezTo>
                  <a:cubicBezTo>
                    <a:pt x="92" y="69"/>
                    <a:pt x="69" y="92"/>
                    <a:pt x="44" y="91"/>
                  </a:cubicBezTo>
                  <a:cubicBezTo>
                    <a:pt x="20" y="90"/>
                    <a:pt x="0" y="70"/>
                    <a:pt x="0" y="46"/>
                  </a:cubicBezTo>
                  <a:cubicBezTo>
                    <a:pt x="0" y="21"/>
                    <a:pt x="20"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8"/>
            <p:cNvSpPr>
              <a:spLocks/>
            </p:cNvSpPr>
            <p:nvPr/>
          </p:nvSpPr>
          <p:spPr bwMode="auto">
            <a:xfrm>
              <a:off x="-2927350" y="3440113"/>
              <a:ext cx="173038" cy="174625"/>
            </a:xfrm>
            <a:custGeom>
              <a:avLst/>
              <a:gdLst>
                <a:gd name="T0" fmla="*/ 0 w 91"/>
                <a:gd name="T1" fmla="*/ 45 h 92"/>
                <a:gd name="T2" fmla="*/ 46 w 91"/>
                <a:gd name="T3" fmla="*/ 1 h 92"/>
                <a:gd name="T4" fmla="*/ 91 w 91"/>
                <a:gd name="T5" fmla="*/ 46 h 92"/>
                <a:gd name="T6" fmla="*/ 45 w 91"/>
                <a:gd name="T7" fmla="*/ 91 h 92"/>
                <a:gd name="T8" fmla="*/ 0 w 91"/>
                <a:gd name="T9" fmla="*/ 45 h 92"/>
              </a:gdLst>
              <a:ahLst/>
              <a:cxnLst>
                <a:cxn ang="0">
                  <a:pos x="T0" y="T1"/>
                </a:cxn>
                <a:cxn ang="0">
                  <a:pos x="T2" y="T3"/>
                </a:cxn>
                <a:cxn ang="0">
                  <a:pos x="T4" y="T5"/>
                </a:cxn>
                <a:cxn ang="0">
                  <a:pos x="T6" y="T7"/>
                </a:cxn>
                <a:cxn ang="0">
                  <a:pos x="T8" y="T9"/>
                </a:cxn>
              </a:cxnLst>
              <a:rect l="0" t="0" r="r" b="b"/>
              <a:pathLst>
                <a:path w="91" h="92">
                  <a:moveTo>
                    <a:pt x="0" y="45"/>
                  </a:moveTo>
                  <a:cubicBezTo>
                    <a:pt x="0" y="21"/>
                    <a:pt x="22" y="0"/>
                    <a:pt x="46" y="1"/>
                  </a:cubicBezTo>
                  <a:cubicBezTo>
                    <a:pt x="70" y="2"/>
                    <a:pt x="90" y="22"/>
                    <a:pt x="91" y="46"/>
                  </a:cubicBezTo>
                  <a:cubicBezTo>
                    <a:pt x="91" y="70"/>
                    <a:pt x="69" y="92"/>
                    <a:pt x="45" y="91"/>
                  </a:cubicBezTo>
                  <a:cubicBezTo>
                    <a:pt x="20" y="91"/>
                    <a:pt x="0" y="71"/>
                    <a:pt x="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69"/>
            <p:cNvSpPr>
              <a:spLocks/>
            </p:cNvSpPr>
            <p:nvPr/>
          </p:nvSpPr>
          <p:spPr bwMode="auto">
            <a:xfrm>
              <a:off x="-2246313" y="3879850"/>
              <a:ext cx="173038" cy="174625"/>
            </a:xfrm>
            <a:custGeom>
              <a:avLst/>
              <a:gdLst>
                <a:gd name="T0" fmla="*/ 45 w 91"/>
                <a:gd name="T1" fmla="*/ 1 h 92"/>
                <a:gd name="T2" fmla="*/ 91 w 91"/>
                <a:gd name="T3" fmla="*/ 45 h 92"/>
                <a:gd name="T4" fmla="*/ 47 w 91"/>
                <a:gd name="T5" fmla="*/ 91 h 92"/>
                <a:gd name="T6" fmla="*/ 0 w 91"/>
                <a:gd name="T7" fmla="*/ 47 h 92"/>
                <a:gd name="T8" fmla="*/ 45 w 91"/>
                <a:gd name="T9" fmla="*/ 1 h 92"/>
              </a:gdLst>
              <a:ahLst/>
              <a:cxnLst>
                <a:cxn ang="0">
                  <a:pos x="T0" y="T1"/>
                </a:cxn>
                <a:cxn ang="0">
                  <a:pos x="T2" y="T3"/>
                </a:cxn>
                <a:cxn ang="0">
                  <a:pos x="T4" y="T5"/>
                </a:cxn>
                <a:cxn ang="0">
                  <a:pos x="T6" y="T7"/>
                </a:cxn>
                <a:cxn ang="0">
                  <a:pos x="T8" y="T9"/>
                </a:cxn>
              </a:cxnLst>
              <a:rect l="0" t="0" r="r" b="b"/>
              <a:pathLst>
                <a:path w="91" h="92">
                  <a:moveTo>
                    <a:pt x="45" y="1"/>
                  </a:moveTo>
                  <a:cubicBezTo>
                    <a:pt x="71" y="0"/>
                    <a:pt x="90" y="20"/>
                    <a:pt x="91" y="45"/>
                  </a:cubicBezTo>
                  <a:cubicBezTo>
                    <a:pt x="91" y="69"/>
                    <a:pt x="71" y="90"/>
                    <a:pt x="47" y="91"/>
                  </a:cubicBezTo>
                  <a:cubicBezTo>
                    <a:pt x="23" y="92"/>
                    <a:pt x="1" y="71"/>
                    <a:pt x="0" y="47"/>
                  </a:cubicBezTo>
                  <a:cubicBezTo>
                    <a:pt x="0" y="22"/>
                    <a:pt x="20" y="1"/>
                    <a:pt x="4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Group 47"/>
          <p:cNvGrpSpPr/>
          <p:nvPr/>
        </p:nvGrpSpPr>
        <p:grpSpPr>
          <a:xfrm>
            <a:off x="4714292" y="3652171"/>
            <a:ext cx="260560" cy="287588"/>
            <a:chOff x="588963" y="8343900"/>
            <a:chExt cx="1147763" cy="1266825"/>
          </a:xfrm>
        </p:grpSpPr>
        <p:sp>
          <p:nvSpPr>
            <p:cNvPr id="49" name="Freeform 12"/>
            <p:cNvSpPr>
              <a:spLocks noEditPoints="1"/>
            </p:cNvSpPr>
            <p:nvPr/>
          </p:nvSpPr>
          <p:spPr bwMode="auto">
            <a:xfrm>
              <a:off x="760413" y="8343900"/>
              <a:ext cx="809625" cy="836612"/>
            </a:xfrm>
            <a:custGeom>
              <a:avLst/>
              <a:gdLst>
                <a:gd name="T0" fmla="*/ 131 w 237"/>
                <a:gd name="T1" fmla="*/ 0 h 245"/>
                <a:gd name="T2" fmla="*/ 174 w 237"/>
                <a:gd name="T3" fmla="*/ 16 h 245"/>
                <a:gd name="T4" fmla="*/ 228 w 237"/>
                <a:gd name="T5" fmla="*/ 94 h 245"/>
                <a:gd name="T6" fmla="*/ 230 w 237"/>
                <a:gd name="T7" fmla="*/ 99 h 245"/>
                <a:gd name="T8" fmla="*/ 236 w 237"/>
                <a:gd name="T9" fmla="*/ 120 h 245"/>
                <a:gd name="T10" fmla="*/ 236 w 237"/>
                <a:gd name="T11" fmla="*/ 145 h 245"/>
                <a:gd name="T12" fmla="*/ 221 w 237"/>
                <a:gd name="T13" fmla="*/ 165 h 245"/>
                <a:gd name="T14" fmla="*/ 202 w 237"/>
                <a:gd name="T15" fmla="*/ 149 h 245"/>
                <a:gd name="T16" fmla="*/ 202 w 237"/>
                <a:gd name="T17" fmla="*/ 149 h 245"/>
                <a:gd name="T18" fmla="*/ 184 w 237"/>
                <a:gd name="T19" fmla="*/ 187 h 245"/>
                <a:gd name="T20" fmla="*/ 151 w 237"/>
                <a:gd name="T21" fmla="*/ 222 h 245"/>
                <a:gd name="T22" fmla="*/ 74 w 237"/>
                <a:gd name="T23" fmla="*/ 213 h 245"/>
                <a:gd name="T24" fmla="*/ 36 w 237"/>
                <a:gd name="T25" fmla="*/ 148 h 245"/>
                <a:gd name="T26" fmla="*/ 24 w 237"/>
                <a:gd name="T27" fmla="*/ 168 h 245"/>
                <a:gd name="T28" fmla="*/ 63 w 237"/>
                <a:gd name="T29" fmla="*/ 220 h 245"/>
                <a:gd name="T30" fmla="*/ 70 w 237"/>
                <a:gd name="T31" fmla="*/ 221 h 245"/>
                <a:gd name="T32" fmla="*/ 86 w 237"/>
                <a:gd name="T33" fmla="*/ 230 h 245"/>
                <a:gd name="T34" fmla="*/ 79 w 237"/>
                <a:gd name="T35" fmla="*/ 245 h 245"/>
                <a:gd name="T36" fmla="*/ 60 w 237"/>
                <a:gd name="T37" fmla="*/ 235 h 245"/>
                <a:gd name="T38" fmla="*/ 53 w 237"/>
                <a:gd name="T39" fmla="*/ 227 h 245"/>
                <a:gd name="T40" fmla="*/ 13 w 237"/>
                <a:gd name="T41" fmla="*/ 170 h 245"/>
                <a:gd name="T42" fmla="*/ 7 w 237"/>
                <a:gd name="T43" fmla="*/ 162 h 245"/>
                <a:gd name="T44" fmla="*/ 1 w 237"/>
                <a:gd name="T45" fmla="*/ 148 h 245"/>
                <a:gd name="T46" fmla="*/ 0 w 237"/>
                <a:gd name="T47" fmla="*/ 114 h 245"/>
                <a:gd name="T48" fmla="*/ 3 w 237"/>
                <a:gd name="T49" fmla="*/ 105 h 245"/>
                <a:gd name="T50" fmla="*/ 11 w 237"/>
                <a:gd name="T51" fmla="*/ 84 h 245"/>
                <a:gd name="T52" fmla="*/ 102 w 237"/>
                <a:gd name="T53" fmla="*/ 1 h 245"/>
                <a:gd name="T54" fmla="*/ 105 w 237"/>
                <a:gd name="T55" fmla="*/ 0 h 245"/>
                <a:gd name="T56" fmla="*/ 131 w 237"/>
                <a:gd name="T57" fmla="*/ 0 h 245"/>
                <a:gd name="T58" fmla="*/ 32 w 237"/>
                <a:gd name="T59" fmla="*/ 103 h 245"/>
                <a:gd name="T60" fmla="*/ 33 w 237"/>
                <a:gd name="T61" fmla="*/ 102 h 245"/>
                <a:gd name="T62" fmla="*/ 33 w 237"/>
                <a:gd name="T63" fmla="*/ 100 h 245"/>
                <a:gd name="T64" fmla="*/ 66 w 237"/>
                <a:gd name="T65" fmla="*/ 48 h 245"/>
                <a:gd name="T66" fmla="*/ 131 w 237"/>
                <a:gd name="T67" fmla="*/ 34 h 245"/>
                <a:gd name="T68" fmla="*/ 198 w 237"/>
                <a:gd name="T69" fmla="*/ 81 h 245"/>
                <a:gd name="T70" fmla="*/ 205 w 237"/>
                <a:gd name="T71" fmla="*/ 103 h 245"/>
                <a:gd name="T72" fmla="*/ 216 w 237"/>
                <a:gd name="T73" fmla="*/ 95 h 245"/>
                <a:gd name="T74" fmla="*/ 216 w 237"/>
                <a:gd name="T75" fmla="*/ 91 h 245"/>
                <a:gd name="T76" fmla="*/ 128 w 237"/>
                <a:gd name="T77" fmla="*/ 12 h 245"/>
                <a:gd name="T78" fmla="*/ 24 w 237"/>
                <a:gd name="T79" fmla="*/ 79 h 245"/>
                <a:gd name="T80" fmla="*/ 30 w 237"/>
                <a:gd name="T81" fmla="*/ 102 h 245"/>
                <a:gd name="T82" fmla="*/ 32 w 237"/>
                <a:gd name="T83" fmla="*/ 10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7" h="245">
                  <a:moveTo>
                    <a:pt x="131" y="0"/>
                  </a:moveTo>
                  <a:cubicBezTo>
                    <a:pt x="146" y="5"/>
                    <a:pt x="161" y="8"/>
                    <a:pt x="174" y="16"/>
                  </a:cubicBezTo>
                  <a:cubicBezTo>
                    <a:pt x="204" y="33"/>
                    <a:pt x="222" y="60"/>
                    <a:pt x="228" y="94"/>
                  </a:cubicBezTo>
                  <a:cubicBezTo>
                    <a:pt x="228" y="96"/>
                    <a:pt x="228" y="98"/>
                    <a:pt x="230" y="99"/>
                  </a:cubicBezTo>
                  <a:cubicBezTo>
                    <a:pt x="236" y="105"/>
                    <a:pt x="237" y="112"/>
                    <a:pt x="236" y="120"/>
                  </a:cubicBezTo>
                  <a:cubicBezTo>
                    <a:pt x="236" y="128"/>
                    <a:pt x="236" y="137"/>
                    <a:pt x="236" y="145"/>
                  </a:cubicBezTo>
                  <a:cubicBezTo>
                    <a:pt x="236" y="157"/>
                    <a:pt x="231" y="164"/>
                    <a:pt x="221" y="165"/>
                  </a:cubicBezTo>
                  <a:cubicBezTo>
                    <a:pt x="214" y="167"/>
                    <a:pt x="204" y="162"/>
                    <a:pt x="202" y="149"/>
                  </a:cubicBezTo>
                  <a:cubicBezTo>
                    <a:pt x="202" y="148"/>
                    <a:pt x="202" y="148"/>
                    <a:pt x="202" y="149"/>
                  </a:cubicBezTo>
                  <a:cubicBezTo>
                    <a:pt x="196" y="161"/>
                    <a:pt x="191" y="174"/>
                    <a:pt x="184" y="187"/>
                  </a:cubicBezTo>
                  <a:cubicBezTo>
                    <a:pt x="176" y="201"/>
                    <a:pt x="165" y="213"/>
                    <a:pt x="151" y="222"/>
                  </a:cubicBezTo>
                  <a:cubicBezTo>
                    <a:pt x="125" y="237"/>
                    <a:pt x="96" y="233"/>
                    <a:pt x="74" y="213"/>
                  </a:cubicBezTo>
                  <a:cubicBezTo>
                    <a:pt x="55" y="195"/>
                    <a:pt x="43" y="173"/>
                    <a:pt x="36" y="148"/>
                  </a:cubicBezTo>
                  <a:cubicBezTo>
                    <a:pt x="33" y="154"/>
                    <a:pt x="29" y="160"/>
                    <a:pt x="24" y="168"/>
                  </a:cubicBezTo>
                  <a:cubicBezTo>
                    <a:pt x="30" y="188"/>
                    <a:pt x="43" y="206"/>
                    <a:pt x="63" y="220"/>
                  </a:cubicBezTo>
                  <a:cubicBezTo>
                    <a:pt x="65" y="221"/>
                    <a:pt x="67" y="220"/>
                    <a:pt x="70" y="221"/>
                  </a:cubicBezTo>
                  <a:cubicBezTo>
                    <a:pt x="77" y="221"/>
                    <a:pt x="83" y="224"/>
                    <a:pt x="86" y="230"/>
                  </a:cubicBezTo>
                  <a:cubicBezTo>
                    <a:pt x="90" y="237"/>
                    <a:pt x="87" y="244"/>
                    <a:pt x="79" y="245"/>
                  </a:cubicBezTo>
                  <a:cubicBezTo>
                    <a:pt x="71" y="245"/>
                    <a:pt x="64" y="241"/>
                    <a:pt x="60" y="235"/>
                  </a:cubicBezTo>
                  <a:cubicBezTo>
                    <a:pt x="58" y="232"/>
                    <a:pt x="56" y="229"/>
                    <a:pt x="53" y="227"/>
                  </a:cubicBezTo>
                  <a:cubicBezTo>
                    <a:pt x="34" y="212"/>
                    <a:pt x="20" y="193"/>
                    <a:pt x="13" y="170"/>
                  </a:cubicBezTo>
                  <a:cubicBezTo>
                    <a:pt x="12" y="167"/>
                    <a:pt x="9" y="165"/>
                    <a:pt x="7" y="162"/>
                  </a:cubicBezTo>
                  <a:cubicBezTo>
                    <a:pt x="5" y="158"/>
                    <a:pt x="1" y="153"/>
                    <a:pt x="1" y="148"/>
                  </a:cubicBezTo>
                  <a:cubicBezTo>
                    <a:pt x="0" y="137"/>
                    <a:pt x="0" y="125"/>
                    <a:pt x="0" y="114"/>
                  </a:cubicBezTo>
                  <a:cubicBezTo>
                    <a:pt x="1" y="111"/>
                    <a:pt x="1" y="107"/>
                    <a:pt x="3" y="105"/>
                  </a:cubicBezTo>
                  <a:cubicBezTo>
                    <a:pt x="9" y="99"/>
                    <a:pt x="9" y="91"/>
                    <a:pt x="11" y="84"/>
                  </a:cubicBezTo>
                  <a:cubicBezTo>
                    <a:pt x="25" y="38"/>
                    <a:pt x="55" y="10"/>
                    <a:pt x="102" y="1"/>
                  </a:cubicBezTo>
                  <a:cubicBezTo>
                    <a:pt x="103" y="1"/>
                    <a:pt x="104" y="0"/>
                    <a:pt x="105" y="0"/>
                  </a:cubicBezTo>
                  <a:cubicBezTo>
                    <a:pt x="114" y="0"/>
                    <a:pt x="123" y="0"/>
                    <a:pt x="131" y="0"/>
                  </a:cubicBezTo>
                  <a:close/>
                  <a:moveTo>
                    <a:pt x="32" y="103"/>
                  </a:moveTo>
                  <a:cubicBezTo>
                    <a:pt x="33" y="103"/>
                    <a:pt x="33" y="103"/>
                    <a:pt x="33" y="102"/>
                  </a:cubicBezTo>
                  <a:cubicBezTo>
                    <a:pt x="33" y="101"/>
                    <a:pt x="33" y="101"/>
                    <a:pt x="33" y="100"/>
                  </a:cubicBezTo>
                  <a:cubicBezTo>
                    <a:pt x="37" y="78"/>
                    <a:pt x="47" y="60"/>
                    <a:pt x="66" y="48"/>
                  </a:cubicBezTo>
                  <a:cubicBezTo>
                    <a:pt x="86" y="34"/>
                    <a:pt x="108" y="31"/>
                    <a:pt x="131" y="34"/>
                  </a:cubicBezTo>
                  <a:cubicBezTo>
                    <a:pt x="161" y="37"/>
                    <a:pt x="185" y="51"/>
                    <a:pt x="198" y="81"/>
                  </a:cubicBezTo>
                  <a:cubicBezTo>
                    <a:pt x="201" y="88"/>
                    <a:pt x="202" y="95"/>
                    <a:pt x="205" y="103"/>
                  </a:cubicBezTo>
                  <a:cubicBezTo>
                    <a:pt x="208" y="100"/>
                    <a:pt x="212" y="98"/>
                    <a:pt x="216" y="95"/>
                  </a:cubicBezTo>
                  <a:cubicBezTo>
                    <a:pt x="216" y="94"/>
                    <a:pt x="216" y="93"/>
                    <a:pt x="216" y="91"/>
                  </a:cubicBezTo>
                  <a:cubicBezTo>
                    <a:pt x="207" y="48"/>
                    <a:pt x="169" y="14"/>
                    <a:pt x="128" y="12"/>
                  </a:cubicBezTo>
                  <a:cubicBezTo>
                    <a:pt x="80" y="9"/>
                    <a:pt x="39" y="35"/>
                    <a:pt x="24" y="79"/>
                  </a:cubicBezTo>
                  <a:cubicBezTo>
                    <a:pt x="20" y="92"/>
                    <a:pt x="20" y="92"/>
                    <a:pt x="30" y="102"/>
                  </a:cubicBezTo>
                  <a:cubicBezTo>
                    <a:pt x="31" y="102"/>
                    <a:pt x="31" y="103"/>
                    <a:pt x="32"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3"/>
            <p:cNvSpPr>
              <a:spLocks/>
            </p:cNvSpPr>
            <p:nvPr/>
          </p:nvSpPr>
          <p:spPr bwMode="auto">
            <a:xfrm>
              <a:off x="588963" y="9136063"/>
              <a:ext cx="1147763" cy="474662"/>
            </a:xfrm>
            <a:custGeom>
              <a:avLst/>
              <a:gdLst>
                <a:gd name="T0" fmla="*/ 1 w 336"/>
                <a:gd name="T1" fmla="*/ 139 h 139"/>
                <a:gd name="T2" fmla="*/ 1 w 336"/>
                <a:gd name="T3" fmla="*/ 97 h 139"/>
                <a:gd name="T4" fmla="*/ 37 w 336"/>
                <a:gd name="T5" fmla="*/ 31 h 139"/>
                <a:gd name="T6" fmla="*/ 100 w 336"/>
                <a:gd name="T7" fmla="*/ 0 h 139"/>
                <a:gd name="T8" fmla="*/ 119 w 336"/>
                <a:gd name="T9" fmla="*/ 39 h 139"/>
                <a:gd name="T10" fmla="*/ 137 w 336"/>
                <a:gd name="T11" fmla="*/ 78 h 139"/>
                <a:gd name="T12" fmla="*/ 156 w 336"/>
                <a:gd name="T13" fmla="*/ 27 h 139"/>
                <a:gd name="T14" fmla="*/ 180 w 336"/>
                <a:gd name="T15" fmla="*/ 27 h 139"/>
                <a:gd name="T16" fmla="*/ 198 w 336"/>
                <a:gd name="T17" fmla="*/ 76 h 139"/>
                <a:gd name="T18" fmla="*/ 235 w 336"/>
                <a:gd name="T19" fmla="*/ 0 h 139"/>
                <a:gd name="T20" fmla="*/ 240 w 336"/>
                <a:gd name="T21" fmla="*/ 1 h 139"/>
                <a:gd name="T22" fmla="*/ 296 w 336"/>
                <a:gd name="T23" fmla="*/ 29 h 139"/>
                <a:gd name="T24" fmla="*/ 335 w 336"/>
                <a:gd name="T25" fmla="*/ 97 h 139"/>
                <a:gd name="T26" fmla="*/ 335 w 336"/>
                <a:gd name="T27" fmla="*/ 139 h 139"/>
                <a:gd name="T28" fmla="*/ 1 w 336"/>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6" h="139">
                  <a:moveTo>
                    <a:pt x="1" y="139"/>
                  </a:moveTo>
                  <a:cubicBezTo>
                    <a:pt x="1" y="125"/>
                    <a:pt x="2" y="111"/>
                    <a:pt x="1" y="97"/>
                  </a:cubicBezTo>
                  <a:cubicBezTo>
                    <a:pt x="0" y="68"/>
                    <a:pt x="14" y="46"/>
                    <a:pt x="37" y="31"/>
                  </a:cubicBezTo>
                  <a:cubicBezTo>
                    <a:pt x="57" y="19"/>
                    <a:pt x="78" y="10"/>
                    <a:pt x="100" y="0"/>
                  </a:cubicBezTo>
                  <a:cubicBezTo>
                    <a:pt x="106" y="13"/>
                    <a:pt x="113" y="26"/>
                    <a:pt x="119" y="39"/>
                  </a:cubicBezTo>
                  <a:cubicBezTo>
                    <a:pt x="125" y="52"/>
                    <a:pt x="131" y="65"/>
                    <a:pt x="137" y="78"/>
                  </a:cubicBezTo>
                  <a:cubicBezTo>
                    <a:pt x="144" y="61"/>
                    <a:pt x="150" y="44"/>
                    <a:pt x="156" y="27"/>
                  </a:cubicBezTo>
                  <a:cubicBezTo>
                    <a:pt x="164" y="27"/>
                    <a:pt x="172" y="27"/>
                    <a:pt x="180" y="27"/>
                  </a:cubicBezTo>
                  <a:cubicBezTo>
                    <a:pt x="186" y="42"/>
                    <a:pt x="192" y="58"/>
                    <a:pt x="198" y="76"/>
                  </a:cubicBezTo>
                  <a:cubicBezTo>
                    <a:pt x="211" y="50"/>
                    <a:pt x="223" y="25"/>
                    <a:pt x="235" y="0"/>
                  </a:cubicBezTo>
                  <a:cubicBezTo>
                    <a:pt x="237" y="0"/>
                    <a:pt x="238" y="1"/>
                    <a:pt x="240" y="1"/>
                  </a:cubicBezTo>
                  <a:cubicBezTo>
                    <a:pt x="259" y="10"/>
                    <a:pt x="278" y="18"/>
                    <a:pt x="296" y="29"/>
                  </a:cubicBezTo>
                  <a:cubicBezTo>
                    <a:pt x="321" y="44"/>
                    <a:pt x="336" y="66"/>
                    <a:pt x="335" y="97"/>
                  </a:cubicBezTo>
                  <a:cubicBezTo>
                    <a:pt x="335" y="111"/>
                    <a:pt x="335" y="125"/>
                    <a:pt x="335" y="139"/>
                  </a:cubicBezTo>
                  <a:cubicBezTo>
                    <a:pt x="224" y="139"/>
                    <a:pt x="113" y="139"/>
                    <a:pt x="1" y="1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Rectangle 50"/>
          <p:cNvSpPr/>
          <p:nvPr/>
        </p:nvSpPr>
        <p:spPr>
          <a:xfrm>
            <a:off x="5953383" y="2460006"/>
            <a:ext cx="1486135" cy="315279"/>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5949860" y="2247096"/>
            <a:ext cx="897682" cy="153247"/>
          </a:xfrm>
          <a:prstGeom prst="rect">
            <a:avLst/>
          </a:prstGeom>
          <a:noFill/>
        </p:spPr>
        <p:txBody>
          <a:bodyPr wrap="none" lIns="0" tIns="0" rIns="0" bIns="0"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5757140" y="3880098"/>
            <a:ext cx="1450382" cy="315279"/>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5753617" y="3667188"/>
            <a:ext cx="897682" cy="153247"/>
          </a:xfrm>
          <a:prstGeom prst="rect">
            <a:avLst/>
          </a:prstGeom>
          <a:noFill/>
        </p:spPr>
        <p:txBody>
          <a:bodyPr wrap="none" lIns="0" tIns="0" rIns="0" bIns="0"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54"/>
          <p:cNvSpPr/>
          <p:nvPr/>
        </p:nvSpPr>
        <p:spPr>
          <a:xfrm>
            <a:off x="1704482" y="3745977"/>
            <a:ext cx="1570393" cy="315279"/>
          </a:xfrm>
          <a:prstGeom prst="rect">
            <a:avLst/>
          </a:prstGeom>
        </p:spPr>
        <p:txBody>
          <a:bodyPr wrap="square" lIns="0" tIns="0" rIns="0" bIns="0">
            <a:spAutoFit/>
          </a:bodyPr>
          <a:lstStyle/>
          <a:p>
            <a:pPr algn="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55"/>
          <p:cNvSpPr txBox="1"/>
          <p:nvPr/>
        </p:nvSpPr>
        <p:spPr>
          <a:xfrm>
            <a:off x="2377192" y="3533067"/>
            <a:ext cx="897682" cy="153247"/>
          </a:xfrm>
          <a:prstGeom prst="rect">
            <a:avLst/>
          </a:prstGeom>
          <a:noFill/>
        </p:spPr>
        <p:txBody>
          <a:bodyPr wrap="none" lIns="0" tIns="0" rIns="0" bIns="0" rtlCol="0">
            <a:spAutoFit/>
          </a:bodyPr>
          <a:lstStyle/>
          <a:p>
            <a:pPr algn="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50"/>
          <p:cNvSpPr/>
          <p:nvPr/>
        </p:nvSpPr>
        <p:spPr>
          <a:xfrm>
            <a:off x="717079" y="1458305"/>
            <a:ext cx="3107762" cy="525465"/>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p>
        </p:txBody>
      </p:sp>
      <p:sp>
        <p:nvSpPr>
          <p:cNvPr id="58" name="TextBox 51"/>
          <p:cNvSpPr txBox="1"/>
          <p:nvPr/>
        </p:nvSpPr>
        <p:spPr>
          <a:xfrm>
            <a:off x="713557" y="1245394"/>
            <a:ext cx="929755" cy="153247"/>
          </a:xfrm>
          <a:prstGeom prst="rect">
            <a:avLst/>
          </a:prstGeom>
          <a:noFill/>
        </p:spPr>
        <p:txBody>
          <a:bodyPr wrap="square" lIns="0" tIns="0" rIns="0" bIns="0" rtlCol="0">
            <a:spAutoFit/>
          </a:bodyPr>
          <a:lstStyle/>
          <a:p>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3549124" y="5092030"/>
            <a:ext cx="2045753" cy="246221"/>
          </a:xfrm>
          <a:prstGeom prst="rect">
            <a:avLst/>
          </a:prstGeom>
          <a:noFill/>
        </p:spPr>
        <p:txBody>
          <a:bodyPr wrap="none" rtlCol="0">
            <a:spAutoFit/>
          </a:bodyPr>
          <a:lstStyle/>
          <a:p>
            <a:r>
              <a:rPr lang="zh-CN" altLang="en-US" sz="1000" dirty="0"/>
              <a:t>小芥末素材 </a:t>
            </a:r>
            <a:r>
              <a:rPr lang="en-US" altLang="zh-CN" sz="1000" dirty="0"/>
              <a:t>rosyhouse.taobao.com</a:t>
            </a:r>
            <a:endParaRPr lang="zh-CN" altLang="en-US" sz="1000" dirty="0"/>
          </a:p>
        </p:txBody>
      </p:sp>
    </p:spTree>
    <p:extLst>
      <p:ext uri="{BB962C8B-B14F-4D97-AF65-F5344CB8AC3E}">
        <p14:creationId xmlns:p14="http://schemas.microsoft.com/office/powerpoint/2010/main" val="406156937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fade">
                                      <p:cBhvr>
                                        <p:cTn id="75" dur="500"/>
                                        <p:tgtEl>
                                          <p:spTgt spid="56"/>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500"/>
                                        <p:tgtEl>
                                          <p:spTgt spid="58"/>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51" grpId="0"/>
      <p:bldP spid="52" grpId="0"/>
      <p:bldP spid="53" grpId="0"/>
      <p:bldP spid="54" grpId="0"/>
      <p:bldP spid="55" grpId="0"/>
      <p:bldP spid="56" grpId="0"/>
      <p:bldP spid="57"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a:spLocks noChangeArrowheads="1"/>
          </p:cNvSpPr>
          <p:nvPr/>
        </p:nvSpPr>
        <p:spPr bwMode="auto">
          <a:xfrm>
            <a:off x="3965658" y="1411437"/>
            <a:ext cx="1038085" cy="915987"/>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chemeClr val="accent1"/>
          </a:solidFill>
          <a:ln>
            <a:noFill/>
          </a:ln>
        </p:spPr>
        <p:txBody>
          <a:bodyPr/>
          <a:lstStyle/>
          <a:p>
            <a:endParaRPr lang="zh-CN" altLang="zh-CN" sz="1799">
              <a:solidFill>
                <a:srgbClr val="000000"/>
              </a:solidFill>
              <a:latin typeface="Calibri" pitchFamily="34" charset="0"/>
              <a:sym typeface="宋体" pitchFamily="2" charset="-122"/>
            </a:endParaRPr>
          </a:p>
        </p:txBody>
      </p:sp>
      <p:sp>
        <p:nvSpPr>
          <p:cNvPr id="9" name="Freeform 8"/>
          <p:cNvSpPr>
            <a:spLocks noChangeArrowheads="1"/>
          </p:cNvSpPr>
          <p:nvPr/>
        </p:nvSpPr>
        <p:spPr bwMode="auto">
          <a:xfrm>
            <a:off x="2937096" y="2327424"/>
            <a:ext cx="1028562" cy="9906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chemeClr val="accent2"/>
          </a:solidFill>
          <a:ln>
            <a:noFill/>
          </a:ln>
        </p:spPr>
        <p:txBody>
          <a:bodyPr/>
          <a:lstStyle/>
          <a:p>
            <a:endParaRPr lang="zh-CN" altLang="zh-CN" sz="1799">
              <a:solidFill>
                <a:srgbClr val="000000"/>
              </a:solidFill>
              <a:latin typeface="Calibri" pitchFamily="34" charset="0"/>
              <a:sym typeface="宋体" pitchFamily="2" charset="-122"/>
            </a:endParaRPr>
          </a:p>
        </p:txBody>
      </p:sp>
      <p:sp>
        <p:nvSpPr>
          <p:cNvPr id="10" name="Freeform 9"/>
          <p:cNvSpPr>
            <a:spLocks noChangeArrowheads="1"/>
          </p:cNvSpPr>
          <p:nvPr/>
        </p:nvSpPr>
        <p:spPr bwMode="auto">
          <a:xfrm>
            <a:off x="3527568" y="3318024"/>
            <a:ext cx="955546" cy="1044576"/>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chemeClr val="accent3"/>
          </a:solidFill>
          <a:ln>
            <a:noFill/>
          </a:ln>
        </p:spPr>
        <p:txBody>
          <a:bodyPr/>
          <a:lstStyle/>
          <a:p>
            <a:endParaRPr lang="zh-CN" altLang="zh-CN" sz="1799">
              <a:solidFill>
                <a:srgbClr val="000000"/>
              </a:solidFill>
              <a:latin typeface="Calibri" pitchFamily="34" charset="0"/>
              <a:sym typeface="宋体" pitchFamily="2" charset="-122"/>
            </a:endParaRPr>
          </a:p>
        </p:txBody>
      </p:sp>
      <p:sp>
        <p:nvSpPr>
          <p:cNvPr id="11" name="Freeform 10"/>
          <p:cNvSpPr>
            <a:spLocks noChangeArrowheads="1"/>
          </p:cNvSpPr>
          <p:nvPr/>
        </p:nvSpPr>
        <p:spPr bwMode="auto">
          <a:xfrm>
            <a:off x="4483112" y="3318024"/>
            <a:ext cx="958721" cy="1044576"/>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chemeClr val="accent3"/>
          </a:solidFill>
          <a:ln>
            <a:noFill/>
          </a:ln>
        </p:spPr>
        <p:txBody>
          <a:bodyPr/>
          <a:lstStyle/>
          <a:p>
            <a:endParaRPr lang="zh-CN" altLang="zh-CN" sz="1799">
              <a:solidFill>
                <a:srgbClr val="000000"/>
              </a:solidFill>
              <a:latin typeface="Calibri" pitchFamily="34" charset="0"/>
              <a:sym typeface="宋体" pitchFamily="2" charset="-122"/>
            </a:endParaRPr>
          </a:p>
        </p:txBody>
      </p:sp>
      <p:sp>
        <p:nvSpPr>
          <p:cNvPr id="12" name="Freeform 11"/>
          <p:cNvSpPr>
            <a:spLocks noChangeArrowheads="1"/>
          </p:cNvSpPr>
          <p:nvPr/>
        </p:nvSpPr>
        <p:spPr bwMode="auto">
          <a:xfrm>
            <a:off x="5003742" y="2327424"/>
            <a:ext cx="1028562" cy="9906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chemeClr val="accent2"/>
          </a:solidFill>
          <a:ln>
            <a:noFill/>
          </a:ln>
        </p:spPr>
        <p:txBody>
          <a:bodyPr/>
          <a:lstStyle/>
          <a:p>
            <a:endParaRPr lang="zh-CN" altLang="zh-CN" sz="1799">
              <a:solidFill>
                <a:srgbClr val="000000"/>
              </a:solidFill>
              <a:latin typeface="Calibri" pitchFamily="34" charset="0"/>
              <a:sym typeface="宋体" pitchFamily="2" charset="-122"/>
            </a:endParaRPr>
          </a:p>
        </p:txBody>
      </p:sp>
      <p:sp>
        <p:nvSpPr>
          <p:cNvPr id="13" name="矩形 7"/>
          <p:cNvSpPr>
            <a:spLocks noChangeArrowheads="1"/>
          </p:cNvSpPr>
          <p:nvPr/>
        </p:nvSpPr>
        <p:spPr bwMode="auto">
          <a:xfrm>
            <a:off x="4303751" y="1830537"/>
            <a:ext cx="357139"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799">
                <a:solidFill>
                  <a:schemeClr val="bg1"/>
                </a:solidFill>
                <a:latin typeface="Swiss911 UCm BT" pitchFamily="2" charset="0"/>
                <a:sym typeface="Swiss911 UCm BT" pitchFamily="2" charset="0"/>
              </a:rPr>
              <a:t>01</a:t>
            </a:r>
            <a:endParaRPr lang="zh-CN" altLang="en-US" sz="2799">
              <a:solidFill>
                <a:schemeClr val="bg1"/>
              </a:solidFill>
              <a:latin typeface="Swiss911 UCm BT" pitchFamily="2" charset="0"/>
              <a:sym typeface="Swiss911 UCm BT" pitchFamily="2" charset="0"/>
            </a:endParaRPr>
          </a:p>
        </p:txBody>
      </p:sp>
      <p:sp>
        <p:nvSpPr>
          <p:cNvPr id="14" name="矩形 8"/>
          <p:cNvSpPr>
            <a:spLocks noChangeArrowheads="1"/>
          </p:cNvSpPr>
          <p:nvPr/>
        </p:nvSpPr>
        <p:spPr bwMode="auto">
          <a:xfrm>
            <a:off x="5264056" y="2514751"/>
            <a:ext cx="35714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799">
                <a:solidFill>
                  <a:schemeClr val="bg1"/>
                </a:solidFill>
                <a:latin typeface="Swiss911 UCm BT" pitchFamily="2" charset="0"/>
                <a:sym typeface="Swiss911 UCm BT" pitchFamily="2" charset="0"/>
              </a:rPr>
              <a:t>02</a:t>
            </a:r>
            <a:endParaRPr lang="zh-CN" altLang="en-US" sz="2799">
              <a:solidFill>
                <a:schemeClr val="bg1"/>
              </a:solidFill>
              <a:latin typeface="Swiss911 UCm BT" pitchFamily="2" charset="0"/>
              <a:sym typeface="Swiss911 UCm BT" pitchFamily="2" charset="0"/>
            </a:endParaRPr>
          </a:p>
        </p:txBody>
      </p:sp>
      <p:sp>
        <p:nvSpPr>
          <p:cNvPr id="15" name="矩形 9"/>
          <p:cNvSpPr>
            <a:spLocks noChangeArrowheads="1"/>
          </p:cNvSpPr>
          <p:nvPr/>
        </p:nvSpPr>
        <p:spPr bwMode="auto">
          <a:xfrm>
            <a:off x="4905330" y="3654574"/>
            <a:ext cx="35714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799">
                <a:solidFill>
                  <a:schemeClr val="bg1"/>
                </a:solidFill>
                <a:latin typeface="Swiss911 UCm BT" pitchFamily="2" charset="0"/>
                <a:sym typeface="Swiss911 UCm BT" pitchFamily="2" charset="0"/>
              </a:rPr>
              <a:t>03</a:t>
            </a:r>
            <a:endParaRPr lang="zh-CN" altLang="en-US" sz="2799">
              <a:solidFill>
                <a:schemeClr val="bg1"/>
              </a:solidFill>
              <a:latin typeface="Swiss911 UCm BT" pitchFamily="2" charset="0"/>
              <a:sym typeface="Swiss911 UCm BT" pitchFamily="2" charset="0"/>
            </a:endParaRPr>
          </a:p>
        </p:txBody>
      </p:sp>
      <p:sp>
        <p:nvSpPr>
          <p:cNvPr id="16" name="矩形 10"/>
          <p:cNvSpPr>
            <a:spLocks noChangeArrowheads="1"/>
          </p:cNvSpPr>
          <p:nvPr/>
        </p:nvSpPr>
        <p:spPr bwMode="auto">
          <a:xfrm>
            <a:off x="3646615" y="3668864"/>
            <a:ext cx="357139"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799">
                <a:solidFill>
                  <a:schemeClr val="bg1"/>
                </a:solidFill>
                <a:latin typeface="Swiss911 UCm BT" pitchFamily="2" charset="0"/>
                <a:sym typeface="Swiss911 UCm BT" pitchFamily="2" charset="0"/>
              </a:rPr>
              <a:t>04</a:t>
            </a:r>
            <a:endParaRPr lang="zh-CN" altLang="en-US" sz="2799">
              <a:solidFill>
                <a:schemeClr val="bg1"/>
              </a:solidFill>
              <a:latin typeface="Swiss911 UCm BT" pitchFamily="2" charset="0"/>
              <a:sym typeface="Swiss911 UCm BT" pitchFamily="2" charset="0"/>
            </a:endParaRPr>
          </a:p>
        </p:txBody>
      </p:sp>
      <p:sp>
        <p:nvSpPr>
          <p:cNvPr id="17" name="矩形 11"/>
          <p:cNvSpPr>
            <a:spLocks noChangeArrowheads="1"/>
          </p:cNvSpPr>
          <p:nvPr/>
        </p:nvSpPr>
        <p:spPr bwMode="auto">
          <a:xfrm>
            <a:off x="3348205" y="2524275"/>
            <a:ext cx="357139"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799">
                <a:solidFill>
                  <a:schemeClr val="bg1"/>
                </a:solidFill>
                <a:latin typeface="Swiss911 UCm BT" pitchFamily="2" charset="0"/>
                <a:sym typeface="Swiss911 UCm BT" pitchFamily="2" charset="0"/>
              </a:rPr>
              <a:t>05</a:t>
            </a:r>
            <a:endParaRPr lang="zh-CN" altLang="en-US" sz="2799">
              <a:solidFill>
                <a:schemeClr val="bg1"/>
              </a:solidFill>
              <a:latin typeface="Swiss911 UCm BT" pitchFamily="2" charset="0"/>
              <a:sym typeface="Swiss911 UCm BT" pitchFamily="2" charset="0"/>
            </a:endParaRPr>
          </a:p>
        </p:txBody>
      </p:sp>
      <p:sp>
        <p:nvSpPr>
          <p:cNvPr id="18" name="TextBox 12"/>
          <p:cNvSpPr>
            <a:spLocks noChangeArrowheads="1"/>
          </p:cNvSpPr>
          <p:nvPr/>
        </p:nvSpPr>
        <p:spPr bwMode="auto">
          <a:xfrm>
            <a:off x="4879934" y="1260626"/>
            <a:ext cx="2571403" cy="24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19" name="TextBox 13"/>
          <p:cNvSpPr>
            <a:spLocks noChangeArrowheads="1"/>
          </p:cNvSpPr>
          <p:nvPr/>
        </p:nvSpPr>
        <p:spPr bwMode="auto">
          <a:xfrm>
            <a:off x="6138654" y="2484587"/>
            <a:ext cx="2109502"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20" name="TextBox 14"/>
          <p:cNvSpPr>
            <a:spLocks noChangeArrowheads="1"/>
          </p:cNvSpPr>
          <p:nvPr/>
        </p:nvSpPr>
        <p:spPr bwMode="auto">
          <a:xfrm>
            <a:off x="5622784" y="3930800"/>
            <a:ext cx="2109503"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21" name="TextBox 15"/>
          <p:cNvSpPr>
            <a:spLocks noChangeArrowheads="1"/>
          </p:cNvSpPr>
          <p:nvPr/>
        </p:nvSpPr>
        <p:spPr bwMode="auto">
          <a:xfrm>
            <a:off x="1137113" y="3629175"/>
            <a:ext cx="2107915" cy="415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900" dirty="0">
                <a:solidFill>
                  <a:schemeClr val="bg1">
                    <a:lumMod val="50000"/>
                  </a:schemeClr>
                </a:solidFill>
                <a:latin typeface="微软雅黑" pitchFamily="34" charset="-122"/>
                <a:ea typeface="微软雅黑" pitchFamily="34" charset="-122"/>
              </a:rPr>
              <a:t>详写内容</a:t>
            </a:r>
            <a:r>
              <a:rPr lang="en-US" altLang="zh-CN" sz="900" dirty="0">
                <a:solidFill>
                  <a:schemeClr val="bg1">
                    <a:lumMod val="50000"/>
                  </a:schemeClr>
                </a:solidFill>
                <a:latin typeface="微软雅黑" pitchFamily="34" charset="-122"/>
                <a:ea typeface="微软雅黑" pitchFamily="34" charset="-122"/>
              </a:rPr>
              <a:t>……</a:t>
            </a:r>
            <a:r>
              <a:rPr lang="zh-CN" altLang="en-US" sz="9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900" dirty="0">
              <a:solidFill>
                <a:schemeClr val="bg1">
                  <a:lumMod val="50000"/>
                </a:schemeClr>
              </a:solidFill>
              <a:latin typeface="微软雅黑" pitchFamily="34" charset="-122"/>
              <a:ea typeface="微软雅黑" pitchFamily="34" charset="-122"/>
            </a:endParaRPr>
          </a:p>
        </p:txBody>
      </p:sp>
      <p:sp>
        <p:nvSpPr>
          <p:cNvPr id="22" name="TextBox 16"/>
          <p:cNvSpPr>
            <a:spLocks noChangeArrowheads="1"/>
          </p:cNvSpPr>
          <p:nvPr/>
        </p:nvSpPr>
        <p:spPr bwMode="auto">
          <a:xfrm>
            <a:off x="1137113" y="1881337"/>
            <a:ext cx="2107915"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23" name="TextBox 17"/>
          <p:cNvSpPr>
            <a:spLocks noChangeArrowheads="1"/>
          </p:cNvSpPr>
          <p:nvPr/>
        </p:nvSpPr>
        <p:spPr bwMode="auto">
          <a:xfrm>
            <a:off x="4879935" y="1059133"/>
            <a:ext cx="1261893" cy="18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24" name="TextBox 18"/>
          <p:cNvSpPr>
            <a:spLocks noChangeArrowheads="1"/>
          </p:cNvSpPr>
          <p:nvPr/>
        </p:nvSpPr>
        <p:spPr bwMode="auto">
          <a:xfrm>
            <a:off x="6138652" y="2260871"/>
            <a:ext cx="1261892" cy="18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25" name="TextBox 19"/>
          <p:cNvSpPr>
            <a:spLocks noChangeArrowheads="1"/>
          </p:cNvSpPr>
          <p:nvPr/>
        </p:nvSpPr>
        <p:spPr bwMode="auto">
          <a:xfrm>
            <a:off x="5622784" y="3708671"/>
            <a:ext cx="1261893" cy="18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26" name="TextBox 20"/>
          <p:cNvSpPr>
            <a:spLocks noChangeArrowheads="1"/>
          </p:cNvSpPr>
          <p:nvPr/>
        </p:nvSpPr>
        <p:spPr bwMode="auto">
          <a:xfrm>
            <a:off x="1137114" y="3403871"/>
            <a:ext cx="1202940" cy="18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27" name="TextBox 21"/>
          <p:cNvSpPr>
            <a:spLocks noChangeArrowheads="1"/>
          </p:cNvSpPr>
          <p:nvPr/>
        </p:nvSpPr>
        <p:spPr bwMode="auto">
          <a:xfrm>
            <a:off x="1137113" y="1649683"/>
            <a:ext cx="1080942" cy="18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28" name="TextBox 22"/>
          <p:cNvSpPr>
            <a:spLocks noChangeArrowheads="1"/>
          </p:cNvSpPr>
          <p:nvPr/>
        </p:nvSpPr>
        <p:spPr bwMode="auto">
          <a:xfrm>
            <a:off x="3996014" y="2891041"/>
            <a:ext cx="991260" cy="18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添加标题内容</a:t>
            </a:r>
          </a:p>
        </p:txBody>
      </p:sp>
    </p:spTree>
    <p:extLst>
      <p:ext uri="{BB962C8B-B14F-4D97-AF65-F5344CB8AC3E}">
        <p14:creationId xmlns:p14="http://schemas.microsoft.com/office/powerpoint/2010/main" val="2139641035"/>
      </p:ext>
    </p:extLst>
  </p:cSld>
  <p:clrMapOvr>
    <a:masterClrMapping/>
  </p:clrMapOvr>
  <p:transition spd="slow" advClick="0" advTm="6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ppt_x</p:attrName>
                                        </p:attrNameLst>
                                      </p:cBhvr>
                                      <p:tavLst>
                                        <p:tav tm="0">
                                          <p:val>
                                            <p:fltVal val="0.5"/>
                                          </p:val>
                                        </p:tav>
                                        <p:tav tm="100000">
                                          <p:val>
                                            <p:strVal val="#ppt_x"/>
                                          </p:val>
                                        </p:tav>
                                      </p:tavLst>
                                    </p:anim>
                                    <p:anim calcmode="lin" valueType="num">
                                      <p:cBhvr>
                                        <p:cTn id="16" dur="500" fill="hold"/>
                                        <p:tgtEl>
                                          <p:spTgt spid="9"/>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 calcmode="lin" valueType="num">
                                      <p:cBhvr>
                                        <p:cTn id="21" dur="500" fill="hold"/>
                                        <p:tgtEl>
                                          <p:spTgt spid="10"/>
                                        </p:tgtEl>
                                        <p:attrNameLst>
                                          <p:attrName>ppt_x</p:attrName>
                                        </p:attrNameLst>
                                      </p:cBhvr>
                                      <p:tavLst>
                                        <p:tav tm="0">
                                          <p:val>
                                            <p:fltVal val="0.5"/>
                                          </p:val>
                                        </p:tav>
                                        <p:tav tm="100000">
                                          <p:val>
                                            <p:strVal val="#ppt_x"/>
                                          </p:val>
                                        </p:tav>
                                      </p:tavLst>
                                    </p:anim>
                                    <p:anim calcmode="lin" valueType="num">
                                      <p:cBhvr>
                                        <p:cTn id="22" dur="500" fill="hold"/>
                                        <p:tgtEl>
                                          <p:spTgt spid="10"/>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 calcmode="lin" valueType="num">
                                      <p:cBhvr>
                                        <p:cTn id="27" dur="500" fill="hold"/>
                                        <p:tgtEl>
                                          <p:spTgt spid="11"/>
                                        </p:tgtEl>
                                        <p:attrNameLst>
                                          <p:attrName>ppt_x</p:attrName>
                                        </p:attrNameLst>
                                      </p:cBhvr>
                                      <p:tavLst>
                                        <p:tav tm="0">
                                          <p:val>
                                            <p:fltVal val="0.5"/>
                                          </p:val>
                                        </p:tav>
                                        <p:tav tm="100000">
                                          <p:val>
                                            <p:strVal val="#ppt_x"/>
                                          </p:val>
                                        </p:tav>
                                      </p:tavLst>
                                    </p:anim>
                                    <p:anim calcmode="lin" valueType="num">
                                      <p:cBhvr>
                                        <p:cTn id="28" dur="500" fill="hold"/>
                                        <p:tgtEl>
                                          <p:spTgt spid="11"/>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 calcmode="lin" valueType="num">
                                      <p:cBhvr>
                                        <p:cTn id="33" dur="500" fill="hold"/>
                                        <p:tgtEl>
                                          <p:spTgt spid="12"/>
                                        </p:tgtEl>
                                        <p:attrNameLst>
                                          <p:attrName>ppt_x</p:attrName>
                                        </p:attrNameLst>
                                      </p:cBhvr>
                                      <p:tavLst>
                                        <p:tav tm="0">
                                          <p:val>
                                            <p:fltVal val="0.5"/>
                                          </p:val>
                                        </p:tav>
                                        <p:tav tm="100000">
                                          <p:val>
                                            <p:strVal val="#ppt_x"/>
                                          </p:val>
                                        </p:tav>
                                      </p:tavLst>
                                    </p:anim>
                                    <p:anim calcmode="lin" valueType="num">
                                      <p:cBhvr>
                                        <p:cTn id="34" dur="500" fill="hold"/>
                                        <p:tgtEl>
                                          <p:spTgt spid="12"/>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ppt_x</p:attrName>
                                        </p:attrNameLst>
                                      </p:cBhvr>
                                      <p:tavLst>
                                        <p:tav tm="0">
                                          <p:val>
                                            <p:fltVal val="0.5"/>
                                          </p:val>
                                        </p:tav>
                                        <p:tav tm="100000">
                                          <p:val>
                                            <p:strVal val="#ppt_x"/>
                                          </p:val>
                                        </p:tav>
                                      </p:tavLst>
                                    </p:anim>
                                    <p:anim calcmode="lin" valueType="num">
                                      <p:cBhvr>
                                        <p:cTn id="40" dur="500" fill="hold"/>
                                        <p:tgtEl>
                                          <p:spTgt spid="13"/>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 calcmode="lin" valueType="num">
                                      <p:cBhvr>
                                        <p:cTn id="45" dur="500" fill="hold"/>
                                        <p:tgtEl>
                                          <p:spTgt spid="14"/>
                                        </p:tgtEl>
                                        <p:attrNameLst>
                                          <p:attrName>ppt_x</p:attrName>
                                        </p:attrNameLst>
                                      </p:cBhvr>
                                      <p:tavLst>
                                        <p:tav tm="0">
                                          <p:val>
                                            <p:fltVal val="0.5"/>
                                          </p:val>
                                        </p:tav>
                                        <p:tav tm="100000">
                                          <p:val>
                                            <p:strVal val="#ppt_x"/>
                                          </p:val>
                                        </p:tav>
                                      </p:tavLst>
                                    </p:anim>
                                    <p:anim calcmode="lin" valueType="num">
                                      <p:cBhvr>
                                        <p:cTn id="46" dur="500" fill="hold"/>
                                        <p:tgtEl>
                                          <p:spTgt spid="14"/>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 calcmode="lin" valueType="num">
                                      <p:cBhvr>
                                        <p:cTn id="51" dur="500" fill="hold"/>
                                        <p:tgtEl>
                                          <p:spTgt spid="15"/>
                                        </p:tgtEl>
                                        <p:attrNameLst>
                                          <p:attrName>ppt_x</p:attrName>
                                        </p:attrNameLst>
                                      </p:cBhvr>
                                      <p:tavLst>
                                        <p:tav tm="0">
                                          <p:val>
                                            <p:fltVal val="0.5"/>
                                          </p:val>
                                        </p:tav>
                                        <p:tav tm="100000">
                                          <p:val>
                                            <p:strVal val="#ppt_x"/>
                                          </p:val>
                                        </p:tav>
                                      </p:tavLst>
                                    </p:anim>
                                    <p:anim calcmode="lin" valueType="num">
                                      <p:cBhvr>
                                        <p:cTn id="52" dur="500" fill="hold"/>
                                        <p:tgtEl>
                                          <p:spTgt spid="15"/>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 calcmode="lin" valueType="num">
                                      <p:cBhvr>
                                        <p:cTn id="57" dur="500" fill="hold"/>
                                        <p:tgtEl>
                                          <p:spTgt spid="16"/>
                                        </p:tgtEl>
                                        <p:attrNameLst>
                                          <p:attrName>ppt_x</p:attrName>
                                        </p:attrNameLst>
                                      </p:cBhvr>
                                      <p:tavLst>
                                        <p:tav tm="0">
                                          <p:val>
                                            <p:fltVal val="0.5"/>
                                          </p:val>
                                        </p:tav>
                                        <p:tav tm="100000">
                                          <p:val>
                                            <p:strVal val="#ppt_x"/>
                                          </p:val>
                                        </p:tav>
                                      </p:tavLst>
                                    </p:anim>
                                    <p:anim calcmode="lin" valueType="num">
                                      <p:cBhvr>
                                        <p:cTn id="58" dur="500" fill="hold"/>
                                        <p:tgtEl>
                                          <p:spTgt spid="16"/>
                                        </p:tgtEl>
                                        <p:attrNameLst>
                                          <p:attrName>ppt_y</p:attrName>
                                        </p:attrNameLst>
                                      </p:cBhvr>
                                      <p:tavLst>
                                        <p:tav tm="0">
                                          <p:val>
                                            <p:fltVal val="0.5"/>
                                          </p:val>
                                        </p:tav>
                                        <p:tav tm="100000">
                                          <p:val>
                                            <p:strVal val="#ppt_y"/>
                                          </p:val>
                                        </p:tav>
                                      </p:tavLst>
                                    </p:anim>
                                  </p:childTnLst>
                                </p:cTn>
                              </p:par>
                              <p:par>
                                <p:cTn id="59" presetID="23" presetClass="entr" presetSubtype="528"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 calcmode="lin" valueType="num">
                                      <p:cBhvr>
                                        <p:cTn id="63" dur="500" fill="hold"/>
                                        <p:tgtEl>
                                          <p:spTgt spid="17"/>
                                        </p:tgtEl>
                                        <p:attrNameLst>
                                          <p:attrName>ppt_x</p:attrName>
                                        </p:attrNameLst>
                                      </p:cBhvr>
                                      <p:tavLst>
                                        <p:tav tm="0">
                                          <p:val>
                                            <p:fltVal val="0.5"/>
                                          </p:val>
                                        </p:tav>
                                        <p:tav tm="100000">
                                          <p:val>
                                            <p:strVal val="#ppt_x"/>
                                          </p:val>
                                        </p:tav>
                                      </p:tavLst>
                                    </p:anim>
                                    <p:anim calcmode="lin" valueType="num">
                                      <p:cBhvr>
                                        <p:cTn id="64" dur="500" fill="hold"/>
                                        <p:tgtEl>
                                          <p:spTgt spid="17"/>
                                        </p:tgtEl>
                                        <p:attrNameLst>
                                          <p:attrName>ppt_y</p:attrName>
                                        </p:attrNameLst>
                                      </p:cBhvr>
                                      <p:tavLst>
                                        <p:tav tm="0">
                                          <p:val>
                                            <p:fltVal val="0.5"/>
                                          </p:val>
                                        </p:tav>
                                        <p:tav tm="100000">
                                          <p:val>
                                            <p:strVal val="#ppt_y"/>
                                          </p:val>
                                        </p:tav>
                                      </p:tavLst>
                                    </p:anim>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animEffect>
                                      <p:cBhvr>
                                        <p:cTn id="70" dur="500"/>
                                        <p:tgtEl>
                                          <p:spTgt spid="28"/>
                                        </p:tgtEl>
                                      </p:cBhvr>
                                    </p:animEffect>
                                  </p:childTnLst>
                                </p:cTn>
                              </p:par>
                            </p:childTnLst>
                          </p:cTn>
                        </p:par>
                        <p:par>
                          <p:cTn id="71" fill="hold">
                            <p:stCondLst>
                              <p:cond delay="1000"/>
                            </p:stCondLst>
                            <p:childTnLst>
                              <p:par>
                                <p:cTn id="72" presetID="22" presetClass="entr" presetSubtype="8"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Effect>
                                      <p:cBhvr>
                                        <p:cTn id="74" dur="500"/>
                                        <p:tgtEl>
                                          <p:spTgt spid="23"/>
                                        </p:tgtEl>
                                      </p:cBhvr>
                                    </p:animEffect>
                                  </p:childTnLst>
                                </p:cTn>
                              </p:par>
                            </p:childTnLst>
                          </p:cTn>
                        </p:par>
                        <p:par>
                          <p:cTn id="75" fill="hold">
                            <p:stCondLst>
                              <p:cond delay="1500"/>
                            </p:stCondLst>
                            <p:childTnLst>
                              <p:par>
                                <p:cTn id="76" presetID="42" presetClass="entr" presetSubtype="0"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p:cBhvr>
                                        <p:cTn id="78" dur="1000"/>
                                        <p:tgtEl>
                                          <p:spTgt spid="18"/>
                                        </p:tgtEl>
                                      </p:cBhvr>
                                    </p:animEffect>
                                    <p:anim calcmode="lin" valueType="num">
                                      <p:cBhvr>
                                        <p:cTn id="79" dur="1000" fill="hold"/>
                                        <p:tgtEl>
                                          <p:spTgt spid="18"/>
                                        </p:tgtEl>
                                        <p:attrNameLst>
                                          <p:attrName>ppt_x</p:attrName>
                                        </p:attrNameLst>
                                      </p:cBhvr>
                                      <p:tavLst>
                                        <p:tav tm="0">
                                          <p:val>
                                            <p:strVal val="#ppt_x"/>
                                          </p:val>
                                        </p:tav>
                                        <p:tav tm="100000">
                                          <p:val>
                                            <p:strVal val="#ppt_x"/>
                                          </p:val>
                                        </p:tav>
                                      </p:tavLst>
                                    </p:anim>
                                    <p:anim calcmode="lin" valueType="num">
                                      <p:cBhvr>
                                        <p:cTn id="80" dur="1000" fill="hold"/>
                                        <p:tgtEl>
                                          <p:spTgt spid="18"/>
                                        </p:tgtEl>
                                        <p:attrNameLst>
                                          <p:attrName>ppt_y</p:attrName>
                                        </p:attrNameLst>
                                      </p:cBhvr>
                                      <p:tavLst>
                                        <p:tav tm="0">
                                          <p:val>
                                            <p:strVal val="#ppt_y+.1"/>
                                          </p:val>
                                        </p:tav>
                                        <p:tav tm="100000">
                                          <p:val>
                                            <p:strVal val="#ppt_y"/>
                                          </p:val>
                                        </p:tav>
                                      </p:tavLst>
                                    </p:anim>
                                  </p:childTnLst>
                                </p:cTn>
                              </p:par>
                            </p:childTnLst>
                          </p:cTn>
                        </p:par>
                        <p:par>
                          <p:cTn id="81" fill="hold">
                            <p:stCondLst>
                              <p:cond delay="2500"/>
                            </p:stCondLst>
                            <p:childTnLst>
                              <p:par>
                                <p:cTn id="82" presetID="22" presetClass="entr" presetSubtype="8"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p:cBhvr>
                                        <p:cTn id="84" dur="500"/>
                                        <p:tgtEl>
                                          <p:spTgt spid="24"/>
                                        </p:tgtEl>
                                      </p:cBhvr>
                                    </p:animEffect>
                                  </p:childTnLst>
                                </p:cTn>
                              </p:par>
                            </p:childTnLst>
                          </p:cTn>
                        </p:par>
                        <p:par>
                          <p:cTn id="85" fill="hold">
                            <p:stCondLst>
                              <p:cond delay="3000"/>
                            </p:stCondLst>
                            <p:childTnLst>
                              <p:par>
                                <p:cTn id="86" presetID="42" presetClass="entr" presetSubtype="0" fill="hold" grpId="0"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p:cBhvr>
                                        <p:cTn id="88" dur="1000"/>
                                        <p:tgtEl>
                                          <p:spTgt spid="19"/>
                                        </p:tgtEl>
                                      </p:cBhvr>
                                    </p:animEffect>
                                    <p:anim calcmode="lin" valueType="num">
                                      <p:cBhvr>
                                        <p:cTn id="89" dur="1000" fill="hold"/>
                                        <p:tgtEl>
                                          <p:spTgt spid="19"/>
                                        </p:tgtEl>
                                        <p:attrNameLst>
                                          <p:attrName>ppt_x</p:attrName>
                                        </p:attrNameLst>
                                      </p:cBhvr>
                                      <p:tavLst>
                                        <p:tav tm="0">
                                          <p:val>
                                            <p:strVal val="#ppt_x"/>
                                          </p:val>
                                        </p:tav>
                                        <p:tav tm="100000">
                                          <p:val>
                                            <p:strVal val="#ppt_x"/>
                                          </p:val>
                                        </p:tav>
                                      </p:tavLst>
                                    </p:anim>
                                    <p:anim calcmode="lin" valueType="num">
                                      <p:cBhvr>
                                        <p:cTn id="90" dur="100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p:cBhvr>
                                        <p:cTn id="94" dur="500"/>
                                        <p:tgtEl>
                                          <p:spTgt spid="25"/>
                                        </p:tgtEl>
                                      </p:cBhvr>
                                    </p:animEffect>
                                  </p:childTnLst>
                                </p:cTn>
                              </p:par>
                            </p:childTnLst>
                          </p:cTn>
                        </p:par>
                        <p:par>
                          <p:cTn id="95" fill="hold">
                            <p:stCondLst>
                              <p:cond delay="4500"/>
                            </p:stCondLst>
                            <p:childTnLst>
                              <p:par>
                                <p:cTn id="96" presetID="42" presetClass="entr" presetSubtype="0"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Effect>
                                      <p:cBhvr>
                                        <p:cTn id="98" dur="1000"/>
                                        <p:tgtEl>
                                          <p:spTgt spid="20"/>
                                        </p:tgtEl>
                                      </p:cBhvr>
                                    </p:animEffect>
                                    <p:anim calcmode="lin" valueType="num">
                                      <p:cBhvr>
                                        <p:cTn id="99" dur="1000" fill="hold"/>
                                        <p:tgtEl>
                                          <p:spTgt spid="20"/>
                                        </p:tgtEl>
                                        <p:attrNameLst>
                                          <p:attrName>ppt_x</p:attrName>
                                        </p:attrNameLst>
                                      </p:cBhvr>
                                      <p:tavLst>
                                        <p:tav tm="0">
                                          <p:val>
                                            <p:strVal val="#ppt_x"/>
                                          </p:val>
                                        </p:tav>
                                        <p:tav tm="100000">
                                          <p:val>
                                            <p:strVal val="#ppt_x"/>
                                          </p:val>
                                        </p:tav>
                                      </p:tavLst>
                                    </p:anim>
                                    <p:anim calcmode="lin" valueType="num">
                                      <p:cBhvr>
                                        <p:cTn id="100" dur="1000" fill="hold"/>
                                        <p:tgtEl>
                                          <p:spTgt spid="20"/>
                                        </p:tgtEl>
                                        <p:attrNameLst>
                                          <p:attrName>ppt_y</p:attrName>
                                        </p:attrNameLst>
                                      </p:cBhvr>
                                      <p:tavLst>
                                        <p:tav tm="0">
                                          <p:val>
                                            <p:strVal val="#ppt_y+.1"/>
                                          </p:val>
                                        </p:tav>
                                        <p:tav tm="100000">
                                          <p:val>
                                            <p:strVal val="#ppt_y"/>
                                          </p:val>
                                        </p:tav>
                                      </p:tavLst>
                                    </p:anim>
                                  </p:childTnLst>
                                </p:cTn>
                              </p:par>
                            </p:childTnLst>
                          </p:cTn>
                        </p:par>
                        <p:par>
                          <p:cTn id="101" fill="hold">
                            <p:stCondLst>
                              <p:cond delay="5500"/>
                            </p:stCondLst>
                            <p:childTnLst>
                              <p:par>
                                <p:cTn id="102" presetID="22" presetClass="entr" presetSubtype="8" fill="hold" grpId="0"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p:cBhvr>
                                        <p:cTn id="104" dur="500"/>
                                        <p:tgtEl>
                                          <p:spTgt spid="26"/>
                                        </p:tgtEl>
                                      </p:cBhvr>
                                    </p:animEffect>
                                  </p:childTnLst>
                                </p:cTn>
                              </p:par>
                            </p:childTnLst>
                          </p:cTn>
                        </p:par>
                        <p:par>
                          <p:cTn id="105" fill="hold">
                            <p:stCondLst>
                              <p:cond delay="6000"/>
                            </p:stCondLst>
                            <p:childTnLst>
                              <p:par>
                                <p:cTn id="106" presetID="42" presetClass="entr" presetSubtype="0"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p:cBhvr>
                                        <p:cTn id="108" dur="1000"/>
                                        <p:tgtEl>
                                          <p:spTgt spid="21"/>
                                        </p:tgtEl>
                                      </p:cBhvr>
                                    </p:animEffect>
                                    <p:anim calcmode="lin" valueType="num">
                                      <p:cBhvr>
                                        <p:cTn id="109" dur="1000" fill="hold"/>
                                        <p:tgtEl>
                                          <p:spTgt spid="21"/>
                                        </p:tgtEl>
                                        <p:attrNameLst>
                                          <p:attrName>ppt_x</p:attrName>
                                        </p:attrNameLst>
                                      </p:cBhvr>
                                      <p:tavLst>
                                        <p:tav tm="0">
                                          <p:val>
                                            <p:strVal val="#ppt_x"/>
                                          </p:val>
                                        </p:tav>
                                        <p:tav tm="100000">
                                          <p:val>
                                            <p:strVal val="#ppt_x"/>
                                          </p:val>
                                        </p:tav>
                                      </p:tavLst>
                                    </p:anim>
                                    <p:anim calcmode="lin" valueType="num">
                                      <p:cBhvr>
                                        <p:cTn id="110" dur="1000" fill="hold"/>
                                        <p:tgtEl>
                                          <p:spTgt spid="21"/>
                                        </p:tgtEl>
                                        <p:attrNameLst>
                                          <p:attrName>ppt_y</p:attrName>
                                        </p:attrNameLst>
                                      </p:cBhvr>
                                      <p:tavLst>
                                        <p:tav tm="0">
                                          <p:val>
                                            <p:strVal val="#ppt_y+.1"/>
                                          </p:val>
                                        </p:tav>
                                        <p:tav tm="100000">
                                          <p:val>
                                            <p:strVal val="#ppt_y"/>
                                          </p:val>
                                        </p:tav>
                                      </p:tavLst>
                                    </p:anim>
                                  </p:childTnLst>
                                </p:cTn>
                              </p:par>
                            </p:childTnLst>
                          </p:cTn>
                        </p:par>
                        <p:par>
                          <p:cTn id="111" fill="hold">
                            <p:stCondLst>
                              <p:cond delay="7000"/>
                            </p:stCondLst>
                            <p:childTnLst>
                              <p:par>
                                <p:cTn id="112" presetID="22" presetClass="entr" presetSubtype="8" fill="hold" grpId="0" nodeType="afterEffect">
                                  <p:stCondLst>
                                    <p:cond delay="0"/>
                                  </p:stCondLst>
                                  <p:childTnLst>
                                    <p:set>
                                      <p:cBhvr>
                                        <p:cTn id="113" dur="1" fill="hold">
                                          <p:stCondLst>
                                            <p:cond delay="0"/>
                                          </p:stCondLst>
                                        </p:cTn>
                                        <p:tgtEl>
                                          <p:spTgt spid="27"/>
                                        </p:tgtEl>
                                        <p:attrNameLst>
                                          <p:attrName>style.visibility</p:attrName>
                                        </p:attrNameLst>
                                      </p:cBhvr>
                                      <p:to>
                                        <p:strVal val="visible"/>
                                      </p:to>
                                    </p:set>
                                    <p:animEffect>
                                      <p:cBhvr>
                                        <p:cTn id="114" dur="500"/>
                                        <p:tgtEl>
                                          <p:spTgt spid="27"/>
                                        </p:tgtEl>
                                      </p:cBhvr>
                                    </p:animEffect>
                                  </p:childTnLst>
                                </p:cTn>
                              </p:par>
                            </p:childTnLst>
                          </p:cTn>
                        </p:par>
                        <p:par>
                          <p:cTn id="115" fill="hold">
                            <p:stCondLst>
                              <p:cond delay="7500"/>
                            </p:stCondLst>
                            <p:childTnLst>
                              <p:par>
                                <p:cTn id="116" presetID="42" presetClass="entr" presetSubtype="0" fill="hold" grpId="0" nodeType="afterEffect">
                                  <p:stCondLst>
                                    <p:cond delay="0"/>
                                  </p:stCondLst>
                                  <p:childTnLst>
                                    <p:set>
                                      <p:cBhvr>
                                        <p:cTn id="117" dur="1" fill="hold">
                                          <p:stCondLst>
                                            <p:cond delay="0"/>
                                          </p:stCondLst>
                                        </p:cTn>
                                        <p:tgtEl>
                                          <p:spTgt spid="22"/>
                                        </p:tgtEl>
                                        <p:attrNameLst>
                                          <p:attrName>style.visibility</p:attrName>
                                        </p:attrNameLst>
                                      </p:cBhvr>
                                      <p:to>
                                        <p:strVal val="visible"/>
                                      </p:to>
                                    </p:set>
                                    <p:animEffect>
                                      <p:cBhvr>
                                        <p:cTn id="118" dur="1000"/>
                                        <p:tgtEl>
                                          <p:spTgt spid="22"/>
                                        </p:tgtEl>
                                      </p:cBhvr>
                                    </p:animEffect>
                                    <p:anim calcmode="lin" valueType="num">
                                      <p:cBhvr>
                                        <p:cTn id="119" dur="1000" fill="hold"/>
                                        <p:tgtEl>
                                          <p:spTgt spid="22"/>
                                        </p:tgtEl>
                                        <p:attrNameLst>
                                          <p:attrName>ppt_x</p:attrName>
                                        </p:attrNameLst>
                                      </p:cBhvr>
                                      <p:tavLst>
                                        <p:tav tm="0">
                                          <p:val>
                                            <p:strVal val="#ppt_x"/>
                                          </p:val>
                                        </p:tav>
                                        <p:tav tm="100000">
                                          <p:val>
                                            <p:strVal val="#ppt_x"/>
                                          </p:val>
                                        </p:tav>
                                      </p:tavLst>
                                    </p:anim>
                                    <p:anim calcmode="lin" valueType="num">
                                      <p:cBhvr>
                                        <p:cTn id="12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autoUpdateAnimBg="0"/>
      <p:bldP spid="9" grpId="0" bldLvl="0" animBg="1" autoUpdateAnimBg="0"/>
      <p:bldP spid="10" grpId="0" bldLvl="0" animBg="1" autoUpdateAnimBg="0"/>
      <p:bldP spid="11" grpId="0" bldLvl="0" animBg="1" autoUpdateAnimBg="0"/>
      <p:bldP spid="12" grpId="0" bldLvl="0" animBg="1" autoUpdateAnimBg="0"/>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2844042" y="1275607"/>
            <a:ext cx="5543868" cy="1450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799"/>
          </a:p>
        </p:txBody>
      </p:sp>
      <p:sp>
        <p:nvSpPr>
          <p:cNvPr id="28" name="等腰三角形 5"/>
          <p:cNvSpPr/>
          <p:nvPr/>
        </p:nvSpPr>
        <p:spPr>
          <a:xfrm rot="5400000">
            <a:off x="1105154" y="1070541"/>
            <a:ext cx="1450218" cy="1860351"/>
          </a:xfrm>
          <a:custGeom>
            <a:avLst/>
            <a:gdLst/>
            <a:ahLst/>
            <a:cxnLst/>
            <a:rect l="l" t="t" r="r" b="b"/>
            <a:pathLst>
              <a:path w="1450218" h="1860602">
                <a:moveTo>
                  <a:pt x="0" y="1860602"/>
                </a:moveTo>
                <a:lnTo>
                  <a:pt x="0" y="132410"/>
                </a:lnTo>
                <a:lnTo>
                  <a:pt x="582757" y="132410"/>
                </a:lnTo>
                <a:lnTo>
                  <a:pt x="725109" y="0"/>
                </a:lnTo>
                <a:lnTo>
                  <a:pt x="867461" y="132410"/>
                </a:lnTo>
                <a:lnTo>
                  <a:pt x="1450218" y="132410"/>
                </a:lnTo>
                <a:lnTo>
                  <a:pt x="1450218" y="186060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799"/>
          </a:p>
        </p:txBody>
      </p:sp>
      <p:sp>
        <p:nvSpPr>
          <p:cNvPr id="29" name="TextBox 28"/>
          <p:cNvSpPr txBox="1"/>
          <p:nvPr/>
        </p:nvSpPr>
        <p:spPr>
          <a:xfrm>
            <a:off x="3279882" y="1662162"/>
            <a:ext cx="4751886" cy="646132"/>
          </a:xfrm>
          <a:prstGeom prst="rect">
            <a:avLst/>
          </a:prstGeom>
          <a:noFill/>
        </p:spPr>
        <p:txBody>
          <a:bodyPr wrap="square" lIns="0" tIns="0" rIns="0" bIns="0" rtlCol="0">
            <a:spAutoFit/>
          </a:bodyPr>
          <a:lstStyle/>
          <a:p>
            <a:r>
              <a:rPr lang="zh-CN" altLang="en-US" sz="800" dirty="0">
                <a:solidFill>
                  <a:schemeClr val="bg1"/>
                </a:solidFill>
                <a:latin typeface="微软雅黑" panose="020B0503020204020204" pitchFamily="34" charset="-122"/>
                <a:ea typeface="微软雅黑" panose="020B0503020204020204" pitchFamily="34" charset="-122"/>
              </a:rPr>
              <a:t>详写内容</a:t>
            </a:r>
            <a:r>
              <a:rPr lang="en-US" altLang="zh-CN" sz="800" dirty="0">
                <a:solidFill>
                  <a:schemeClr val="bg1"/>
                </a:solidFill>
                <a:latin typeface="微软雅黑" panose="020B0503020204020204" pitchFamily="34" charset="-122"/>
                <a:ea typeface="微软雅黑" panose="020B0503020204020204" pitchFamily="34" charset="-122"/>
              </a:rPr>
              <a:t>……</a:t>
            </a: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lang="en-US" altLang="zh-CN" sz="800" dirty="0">
                <a:solidFill>
                  <a:schemeClr val="bg1"/>
                </a:solidFill>
                <a:latin typeface="微软雅黑" panose="020B0503020204020204" pitchFamily="34" charset="-122"/>
                <a:ea typeface="微软雅黑" panose="020B0503020204020204" pitchFamily="34" charset="-122"/>
              </a:rPr>
              <a:t>……</a:t>
            </a: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800" dirty="0">
              <a:solidFill>
                <a:schemeClr val="bg1"/>
              </a:solidFill>
              <a:latin typeface="微软雅黑" panose="020B0503020204020204" pitchFamily="34" charset="-122"/>
              <a:ea typeface="微软雅黑" panose="020B0503020204020204" pitchFamily="34" charset="-122"/>
            </a:endParaRPr>
          </a:p>
          <a:p>
            <a:endParaRPr lang="en-US" altLang="zh-CN" sz="800" dirty="0">
              <a:solidFill>
                <a:schemeClr val="bg1"/>
              </a:solidFill>
              <a:latin typeface="微软雅黑" panose="020B0503020204020204" pitchFamily="34" charset="-122"/>
              <a:ea typeface="微软雅黑" panose="020B0503020204020204" pitchFamily="34" charset="-122"/>
            </a:endParaRPr>
          </a:p>
          <a:p>
            <a:pPr algn="just"/>
            <a:r>
              <a:rPr lang="zh-CN" altLang="en-US" sz="800" b="1" dirty="0">
                <a:solidFill>
                  <a:schemeClr val="bg1"/>
                </a:solidFill>
                <a:latin typeface="微软雅黑" pitchFamily="34" charset="-122"/>
                <a:ea typeface="微软雅黑" pitchFamily="34" charset="-122"/>
              </a:rPr>
              <a:t>字号请根据你的内容多少，及演示需要调整大小</a:t>
            </a:r>
            <a:r>
              <a:rPr lang="zh-CN" altLang="en-US" sz="1000" b="1" dirty="0">
                <a:solidFill>
                  <a:schemeClr val="bg1"/>
                </a:solidFill>
                <a:latin typeface="微软雅黑" pitchFamily="34" charset="-122"/>
                <a:ea typeface="微软雅黑" pitchFamily="34" charset="-122"/>
              </a:rPr>
              <a:t>。</a:t>
            </a:r>
            <a:endParaRPr lang="en-US" altLang="zh-CN" sz="1000" b="1" dirty="0">
              <a:solidFill>
                <a:schemeClr val="bg1"/>
              </a:solidFill>
              <a:latin typeface="微软雅黑" pitchFamily="34" charset="-122"/>
              <a:ea typeface="微软雅黑" pitchFamily="34" charset="-122"/>
            </a:endParaRPr>
          </a:p>
        </p:txBody>
      </p:sp>
      <p:sp>
        <p:nvSpPr>
          <p:cNvPr id="30" name="TextBox 29"/>
          <p:cNvSpPr txBox="1"/>
          <p:nvPr/>
        </p:nvSpPr>
        <p:spPr>
          <a:xfrm>
            <a:off x="1326525" y="1851892"/>
            <a:ext cx="875084" cy="21537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400" b="1" spc="300" dirty="0"/>
              <a:t>添加标题</a:t>
            </a:r>
          </a:p>
        </p:txBody>
      </p:sp>
      <p:sp>
        <p:nvSpPr>
          <p:cNvPr id="31" name="矩形 30"/>
          <p:cNvSpPr/>
          <p:nvPr/>
        </p:nvSpPr>
        <p:spPr>
          <a:xfrm>
            <a:off x="900088" y="3049904"/>
            <a:ext cx="5543868" cy="14502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799"/>
          </a:p>
        </p:txBody>
      </p:sp>
      <p:sp>
        <p:nvSpPr>
          <p:cNvPr id="32" name="等腰三角形 30"/>
          <p:cNvSpPr/>
          <p:nvPr/>
        </p:nvSpPr>
        <p:spPr>
          <a:xfrm rot="16200000" flipH="1">
            <a:off x="6732624" y="2844837"/>
            <a:ext cx="1450218" cy="1860351"/>
          </a:xfrm>
          <a:custGeom>
            <a:avLst/>
            <a:gdLst/>
            <a:ahLst/>
            <a:cxnLst/>
            <a:rect l="l" t="t" r="r" b="b"/>
            <a:pathLst>
              <a:path w="1450218" h="1860602">
                <a:moveTo>
                  <a:pt x="0" y="132410"/>
                </a:moveTo>
                <a:lnTo>
                  <a:pt x="0" y="1860602"/>
                </a:lnTo>
                <a:lnTo>
                  <a:pt x="1450218" y="1860602"/>
                </a:lnTo>
                <a:lnTo>
                  <a:pt x="1450218" y="132410"/>
                </a:lnTo>
                <a:lnTo>
                  <a:pt x="867461" y="132410"/>
                </a:lnTo>
                <a:lnTo>
                  <a:pt x="725109" y="0"/>
                </a:lnTo>
                <a:lnTo>
                  <a:pt x="582757" y="13241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799"/>
          </a:p>
        </p:txBody>
      </p:sp>
      <p:sp>
        <p:nvSpPr>
          <p:cNvPr id="33" name="TextBox 32"/>
          <p:cNvSpPr txBox="1"/>
          <p:nvPr/>
        </p:nvSpPr>
        <p:spPr>
          <a:xfrm>
            <a:off x="7086388" y="3652116"/>
            <a:ext cx="875084" cy="215378"/>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400" b="1" spc="300" dirty="0"/>
              <a:t>添加标题</a:t>
            </a:r>
          </a:p>
        </p:txBody>
      </p:sp>
      <p:sp>
        <p:nvSpPr>
          <p:cNvPr id="34" name="TextBox 33"/>
          <p:cNvSpPr txBox="1"/>
          <p:nvPr/>
        </p:nvSpPr>
        <p:spPr>
          <a:xfrm>
            <a:off x="1260080" y="3390293"/>
            <a:ext cx="4967882" cy="646132"/>
          </a:xfrm>
          <a:prstGeom prst="rect">
            <a:avLst/>
          </a:prstGeom>
          <a:noFill/>
        </p:spPr>
        <p:txBody>
          <a:bodyPr wrap="square" lIns="0" tIns="0" rIns="0" bIns="0" rtlCol="0">
            <a:spAutoFit/>
          </a:bodyPr>
          <a:lstStyle/>
          <a:p>
            <a:r>
              <a:rPr lang="zh-CN" altLang="en-US" sz="800" dirty="0">
                <a:solidFill>
                  <a:schemeClr val="bg1"/>
                </a:solidFill>
                <a:latin typeface="微软雅黑" panose="020B0503020204020204" pitchFamily="34" charset="-122"/>
                <a:ea typeface="微软雅黑" panose="020B0503020204020204" pitchFamily="34" charset="-122"/>
              </a:rPr>
              <a:t>详写内容</a:t>
            </a:r>
            <a:r>
              <a:rPr lang="en-US" altLang="zh-CN" sz="800" dirty="0">
                <a:solidFill>
                  <a:schemeClr val="bg1"/>
                </a:solidFill>
                <a:latin typeface="微软雅黑" panose="020B0503020204020204" pitchFamily="34" charset="-122"/>
                <a:ea typeface="微软雅黑" panose="020B0503020204020204" pitchFamily="34" charset="-122"/>
              </a:rPr>
              <a:t>……</a:t>
            </a: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lang="en-US" altLang="zh-CN" sz="800" dirty="0">
                <a:solidFill>
                  <a:schemeClr val="bg1"/>
                </a:solidFill>
                <a:latin typeface="微软雅黑" panose="020B0503020204020204" pitchFamily="34" charset="-122"/>
                <a:ea typeface="微软雅黑" panose="020B0503020204020204" pitchFamily="34" charset="-122"/>
              </a:rPr>
              <a:t>……</a:t>
            </a: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800" dirty="0">
              <a:solidFill>
                <a:schemeClr val="bg1"/>
              </a:solidFill>
              <a:latin typeface="微软雅黑" panose="020B0503020204020204" pitchFamily="34" charset="-122"/>
              <a:ea typeface="微软雅黑" panose="020B0503020204020204" pitchFamily="34" charset="-122"/>
            </a:endParaRPr>
          </a:p>
          <a:p>
            <a:endParaRPr lang="en-US" altLang="zh-CN" sz="800" dirty="0">
              <a:solidFill>
                <a:schemeClr val="bg1"/>
              </a:solidFill>
              <a:latin typeface="微软雅黑" panose="020B0503020204020204" pitchFamily="34" charset="-122"/>
              <a:ea typeface="微软雅黑" panose="020B0503020204020204" pitchFamily="34" charset="-122"/>
            </a:endParaRPr>
          </a:p>
          <a:p>
            <a:pPr algn="just"/>
            <a:r>
              <a:rPr lang="zh-CN" altLang="en-US" sz="800" b="1" dirty="0">
                <a:solidFill>
                  <a:schemeClr val="bg1"/>
                </a:solidFill>
                <a:latin typeface="微软雅黑" pitchFamily="34" charset="-122"/>
                <a:ea typeface="微软雅黑" pitchFamily="34" charset="-122"/>
              </a:rPr>
              <a:t>字号请根据你的内容多少，及演示需要调整大小</a:t>
            </a:r>
            <a:r>
              <a:rPr lang="zh-CN" altLang="en-US" sz="1000" b="1" dirty="0">
                <a:solidFill>
                  <a:schemeClr val="tx1">
                    <a:lumMod val="75000"/>
                    <a:lumOff val="25000"/>
                  </a:schemeClr>
                </a:solidFill>
                <a:latin typeface="微软雅黑" pitchFamily="34" charset="-122"/>
                <a:ea typeface="微软雅黑" pitchFamily="34" charset="-122"/>
              </a:rPr>
              <a:t>。</a:t>
            </a:r>
            <a:endParaRPr lang="en-US" altLang="zh-CN" sz="1000" b="1"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1683008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0-#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fill="hold"/>
                                        <p:tgtEl>
                                          <p:spTgt spid="34"/>
                                        </p:tgtEl>
                                        <p:attrNameLst>
                                          <p:attrName>ppt_x</p:attrName>
                                        </p:attrNameLst>
                                      </p:cBhvr>
                                      <p:tavLst>
                                        <p:tav tm="0">
                                          <p:val>
                                            <p:strVal val="0-#ppt_w/2"/>
                                          </p:val>
                                        </p:tav>
                                        <p:tav tm="100000">
                                          <p:val>
                                            <p:strVal val="#ppt_x"/>
                                          </p:val>
                                        </p:tav>
                                      </p:tavLst>
                                    </p:anim>
                                    <p:anim calcmode="lin" valueType="num">
                                      <p:cBhvr additive="base">
                                        <p:cTn id="29" dur="500" fill="hold"/>
                                        <p:tgtEl>
                                          <p:spTgt spid="3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1+#ppt_w/2"/>
                                          </p:val>
                                        </p:tav>
                                        <p:tav tm="100000">
                                          <p:val>
                                            <p:strVal val="#ppt_x"/>
                                          </p:val>
                                        </p:tav>
                                      </p:tavLst>
                                    </p:anim>
                                    <p:anim calcmode="lin" valueType="num">
                                      <p:cBhvr additive="base">
                                        <p:cTn id="37"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p:bldP spid="30" grpId="0"/>
      <p:bldP spid="31" grpId="0" animBg="1"/>
      <p:bldP spid="32" grpId="0" animBg="1"/>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6" y="625934"/>
            <a:ext cx="9142871" cy="389163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3" name="矩形 2"/>
          <p:cNvSpPr/>
          <p:nvPr/>
        </p:nvSpPr>
        <p:spPr>
          <a:xfrm>
            <a:off x="5408131" y="1189196"/>
            <a:ext cx="2713902" cy="271390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 name="矩形 3"/>
          <p:cNvSpPr/>
          <p:nvPr/>
        </p:nvSpPr>
        <p:spPr>
          <a:xfrm>
            <a:off x="7541930" y="3518769"/>
            <a:ext cx="1160206" cy="116020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5" name="TextBox 32"/>
          <p:cNvSpPr txBox="1"/>
          <p:nvPr/>
        </p:nvSpPr>
        <p:spPr>
          <a:xfrm>
            <a:off x="373134" y="1611229"/>
            <a:ext cx="4710923" cy="1055417"/>
          </a:xfrm>
          <a:prstGeom prst="rect">
            <a:avLst/>
          </a:prstGeom>
          <a:noFill/>
        </p:spPr>
        <p:txBody>
          <a:bodyPr wrap="square" rtlCol="0">
            <a:spAutoFit/>
          </a:bodyPr>
          <a:lstStyle/>
          <a:p>
            <a:pPr algn="just"/>
            <a:r>
              <a:rPr lang="en-US" altLang="zh-CN" sz="3129" dirty="0">
                <a:solidFill>
                  <a:schemeClr val="accent1"/>
                </a:solidFill>
                <a:latin typeface="Impact" panose="020B0806030902050204" pitchFamily="34" charset="0"/>
                <a:ea typeface="微软雅黑" panose="020B0503020204020204" pitchFamily="34" charset="-122"/>
                <a:sym typeface="Arial" panose="020B0604020202020204" pitchFamily="34" charset="0"/>
              </a:rPr>
              <a:t>CLICK ON ADD</a:t>
            </a:r>
          </a:p>
          <a:p>
            <a:pPr algn="just"/>
            <a:r>
              <a:rPr lang="en-US" altLang="zh-CN" sz="3129" dirty="0">
                <a:solidFill>
                  <a:schemeClr val="accent1"/>
                </a:solidFill>
                <a:latin typeface="Impact" panose="020B0806030902050204" pitchFamily="34" charset="0"/>
                <a:ea typeface="微软雅黑" panose="020B0503020204020204" pitchFamily="34" charset="-122"/>
                <a:sym typeface="Arial" panose="020B0604020202020204" pitchFamily="34" charset="0"/>
              </a:rPr>
              <a:t>RELATED TITLE WORDS</a:t>
            </a:r>
            <a:endParaRPr lang="en-US" sz="3129" dirty="0">
              <a:solidFill>
                <a:schemeClr val="accent1"/>
              </a:solidFill>
              <a:latin typeface="Impact" panose="020B0806030902050204" pitchFamily="34" charset="0"/>
              <a:ea typeface="微软雅黑" panose="020B0503020204020204" pitchFamily="34" charset="-122"/>
              <a:sym typeface="Arial" panose="020B0604020202020204" pitchFamily="34" charset="0"/>
            </a:endParaRPr>
          </a:p>
        </p:txBody>
      </p:sp>
      <p:sp>
        <p:nvSpPr>
          <p:cNvPr id="6" name="TextBox 32"/>
          <p:cNvSpPr txBox="1"/>
          <p:nvPr/>
        </p:nvSpPr>
        <p:spPr>
          <a:xfrm>
            <a:off x="373134" y="2622551"/>
            <a:ext cx="4710923" cy="1313693"/>
          </a:xfrm>
          <a:prstGeom prst="rect">
            <a:avLst/>
          </a:prstGeom>
          <a:noFill/>
        </p:spPr>
        <p:txBody>
          <a:bodyPr wrap="square" rtlCol="0">
            <a:spAutoFit/>
          </a:bodyPr>
          <a:lstStyle/>
          <a:p>
            <a:pPr algn="just">
              <a:lnSpc>
                <a:spcPct val="150000"/>
              </a:lnSpc>
            </a:pPr>
            <a:r>
              <a:rPr lang="zh-CN" altLang="en-US" sz="1422" dirty="0">
                <a:solidFill>
                  <a:schemeClr val="accent1"/>
                </a:solidFill>
                <a:latin typeface="+mn-ea"/>
                <a:sym typeface="Arial" panose="020B0604020202020204" pitchFamily="34" charset="0"/>
              </a:rPr>
              <a:t>点击添加相关标题文字，修改文字内容，也可以直接复制你的内容到此。</a:t>
            </a:r>
            <a:endParaRPr lang="en-US" altLang="zh-CN" sz="1422" dirty="0">
              <a:solidFill>
                <a:schemeClr val="accent1"/>
              </a:solidFill>
              <a:latin typeface="+mn-ea"/>
              <a:sym typeface="Arial" panose="020B0604020202020204" pitchFamily="34" charset="0"/>
            </a:endParaRPr>
          </a:p>
          <a:p>
            <a:pPr algn="just">
              <a:lnSpc>
                <a:spcPct val="130000"/>
              </a:lnSpc>
            </a:pPr>
            <a:endParaRPr lang="en-US" sz="853" dirty="0">
              <a:solidFill>
                <a:schemeClr val="accent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50000"/>
              </a:lnSpc>
            </a:pPr>
            <a:r>
              <a:rPr lang="zh-CN" altLang="en-US" sz="569" dirty="0">
                <a:solidFill>
                  <a:schemeClr val="accent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569" dirty="0">
              <a:solidFill>
                <a:schemeClr val="accent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62091418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
                                        </p:tgtEl>
                                        <p:attrNameLst>
                                          <p:attrName>ppt_y</p:attrName>
                                        </p:attrNameLst>
                                      </p:cBhvr>
                                      <p:tavLst>
                                        <p:tav tm="0">
                                          <p:val>
                                            <p:strVal val="#ppt_y"/>
                                          </p:val>
                                        </p:tav>
                                        <p:tav tm="100000">
                                          <p:val>
                                            <p:strVal val="#ppt_y"/>
                                          </p:val>
                                        </p:tav>
                                      </p:tavLst>
                                    </p:anim>
                                    <p:anim calcmode="lin" valueType="num">
                                      <p:cBhvr>
                                        <p:cTn id="22"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56" presetClass="entr" presetSubtype="0" fill="hold" grpId="0" nodeType="click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 by="(-#ppt_w*2)" calcmode="lin" valueType="num">
                                      <p:cBhvr rctx="PPT">
                                        <p:cTn id="29" dur="250" autoRev="1" fill="hold">
                                          <p:stCondLst>
                                            <p:cond delay="0"/>
                                          </p:stCondLst>
                                        </p:cTn>
                                        <p:tgtEl>
                                          <p:spTgt spid="6"/>
                                        </p:tgtEl>
                                        <p:attrNameLst>
                                          <p:attrName>ppt_w</p:attrName>
                                        </p:attrNameLst>
                                      </p:cBhvr>
                                    </p:anim>
                                    <p:anim by="(#ppt_w*0.50)" calcmode="lin" valueType="num">
                                      <p:cBhvr>
                                        <p:cTn id="30" dur="250" decel="50000" autoRev="1" fill="hold">
                                          <p:stCondLst>
                                            <p:cond delay="0"/>
                                          </p:stCondLst>
                                        </p:cTn>
                                        <p:tgtEl>
                                          <p:spTgt spid="6"/>
                                        </p:tgtEl>
                                        <p:attrNameLst>
                                          <p:attrName>ppt_x</p:attrName>
                                        </p:attrNameLst>
                                      </p:cBhvr>
                                    </p:anim>
                                    <p:anim from="(-#ppt_h/2)" to="(#ppt_y)" calcmode="lin" valueType="num">
                                      <p:cBhvr>
                                        <p:cTn id="31" dur="500" fill="hold">
                                          <p:stCondLst>
                                            <p:cond delay="0"/>
                                          </p:stCondLst>
                                        </p:cTn>
                                        <p:tgtEl>
                                          <p:spTgt spid="6"/>
                                        </p:tgtEl>
                                        <p:attrNameLst>
                                          <p:attrName>ppt_y</p:attrName>
                                        </p:attrNameLst>
                                      </p:cBhvr>
                                    </p:anim>
                                    <p:animRot by="21600000">
                                      <p:cBhvr>
                                        <p:cTn id="32" dur="5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18921" r="18921"/>
          <a:stretch/>
        </p:blipFill>
        <p:spPr>
          <a:xfrm>
            <a:off x="-36512" y="1"/>
            <a:ext cx="9217024" cy="5143500"/>
          </a:xfrm>
          <a:prstGeom prst="rect">
            <a:avLst/>
          </a:prstGeom>
        </p:spPr>
      </p:pic>
      <p:sp>
        <p:nvSpPr>
          <p:cNvPr id="14" name="矩形: 圆角 19"/>
          <p:cNvSpPr/>
          <p:nvPr/>
        </p:nvSpPr>
        <p:spPr>
          <a:xfrm>
            <a:off x="3347864" y="2392601"/>
            <a:ext cx="2232248" cy="322362"/>
          </a:xfrm>
          <a:prstGeom prst="roundRect">
            <a:avLst>
              <a:gd name="adj" fmla="val 50000"/>
            </a:avLst>
          </a:prstGeom>
          <a:solidFill>
            <a:srgbClr val="4D9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TextBox 4"/>
          <p:cNvSpPr txBox="1"/>
          <p:nvPr/>
        </p:nvSpPr>
        <p:spPr>
          <a:xfrm>
            <a:off x="2771800" y="1347614"/>
            <a:ext cx="3339377" cy="1038426"/>
          </a:xfrm>
          <a:prstGeom prst="rect">
            <a:avLst/>
          </a:prstGeom>
          <a:noFill/>
        </p:spPr>
        <p:txBody>
          <a:bodyPr wrap="none" rtlCol="0">
            <a:spAutoFit/>
          </a:bodyPr>
          <a:lstStyle/>
          <a:p>
            <a:pPr algn="ctr"/>
            <a:r>
              <a:rPr lang="zh-CN" altLang="en-US" sz="6148" dirty="0" smtClean="0">
                <a:solidFill>
                  <a:srgbClr val="4D9F3D"/>
                </a:solidFill>
                <a:latin typeface="张海山锐线体简" panose="02000000000000000000" pitchFamily="2" charset="-122"/>
                <a:ea typeface="张海山锐线体简" panose="02000000000000000000" pitchFamily="2" charset="-122"/>
              </a:rPr>
              <a:t>谢谢观看</a:t>
            </a:r>
            <a:endParaRPr lang="en-US" altLang="zh-CN" sz="6148" dirty="0">
              <a:solidFill>
                <a:srgbClr val="4D9F3D"/>
              </a:solidFill>
              <a:latin typeface="张海山锐线体简" panose="02000000000000000000" pitchFamily="2" charset="-122"/>
              <a:ea typeface="张海山锐线体简" panose="02000000000000000000" pitchFamily="2" charset="-122"/>
            </a:endParaRPr>
          </a:p>
        </p:txBody>
      </p:sp>
      <p:sp>
        <p:nvSpPr>
          <p:cNvPr id="16" name="TextBox 4"/>
          <p:cNvSpPr txBox="1"/>
          <p:nvPr/>
        </p:nvSpPr>
        <p:spPr>
          <a:xfrm>
            <a:off x="3131840" y="974752"/>
            <a:ext cx="2708498" cy="553870"/>
          </a:xfrm>
          <a:prstGeom prst="rect">
            <a:avLst/>
          </a:prstGeom>
          <a:noFill/>
        </p:spPr>
        <p:txBody>
          <a:bodyPr wrap="none" rtlCol="0">
            <a:spAutoFit/>
          </a:bodyPr>
          <a:lstStyle/>
          <a:p>
            <a:pPr algn="ctr"/>
            <a:r>
              <a:rPr lang="en-US" altLang="zh-CN" sz="2999" spc="525" dirty="0">
                <a:solidFill>
                  <a:srgbClr val="4D9F3D"/>
                </a:solidFill>
                <a:latin typeface="张海山锐线体简" panose="02000000000000000000" pitchFamily="2" charset="-122"/>
                <a:ea typeface="张海山锐线体简" panose="02000000000000000000" pitchFamily="2" charset="-122"/>
              </a:rPr>
              <a:t>CONTRACTED</a:t>
            </a:r>
          </a:p>
        </p:txBody>
      </p:sp>
      <p:sp>
        <p:nvSpPr>
          <p:cNvPr id="17" name="TextBox 4"/>
          <p:cNvSpPr txBox="1"/>
          <p:nvPr/>
        </p:nvSpPr>
        <p:spPr>
          <a:xfrm>
            <a:off x="3514036" y="2392601"/>
            <a:ext cx="1980030" cy="323165"/>
          </a:xfrm>
          <a:prstGeom prst="rect">
            <a:avLst/>
          </a:prstGeom>
          <a:noFill/>
          <a:ln>
            <a:noFill/>
          </a:ln>
        </p:spPr>
        <p:txBody>
          <a:bodyPr wrap="none" rtlCol="0">
            <a:spAutoFit/>
          </a:bodyPr>
          <a:lstStyle/>
          <a:p>
            <a:pPr algn="ctr"/>
            <a:r>
              <a:rPr lang="zh-CN" altLang="en-US" sz="1500" spc="450" dirty="0" smtClean="0">
                <a:solidFill>
                  <a:schemeClr val="bg1"/>
                </a:solidFill>
                <a:latin typeface="张海山锐线体简" panose="02000000000000000000" pitchFamily="2" charset="-122"/>
                <a:ea typeface="张海山锐线体简" panose="02000000000000000000" pitchFamily="2" charset="-122"/>
              </a:rPr>
              <a:t>时尚</a:t>
            </a:r>
            <a:r>
              <a:rPr lang="en-US" altLang="zh-CN" sz="1500" spc="450" dirty="0" smtClean="0">
                <a:solidFill>
                  <a:schemeClr val="bg1"/>
                </a:solidFill>
                <a:latin typeface="张海山锐线体简" panose="02000000000000000000" pitchFamily="2" charset="-122"/>
                <a:ea typeface="张海山锐线体简" panose="02000000000000000000" pitchFamily="2" charset="-122"/>
              </a:rPr>
              <a:t>/</a:t>
            </a:r>
            <a:r>
              <a:rPr lang="zh-CN" altLang="en-US" sz="1500" spc="450" dirty="0" smtClean="0">
                <a:solidFill>
                  <a:schemeClr val="bg1"/>
                </a:solidFill>
                <a:latin typeface="张海山锐线体简" panose="02000000000000000000" pitchFamily="2" charset="-122"/>
                <a:ea typeface="张海山锐线体简" panose="02000000000000000000" pitchFamily="2" charset="-122"/>
              </a:rPr>
              <a:t>舒适</a:t>
            </a:r>
            <a:r>
              <a:rPr lang="en-US" altLang="zh-CN" sz="1500" spc="450" dirty="0" smtClean="0">
                <a:solidFill>
                  <a:schemeClr val="bg1"/>
                </a:solidFill>
                <a:latin typeface="张海山锐线体简" panose="02000000000000000000" pitchFamily="2" charset="-122"/>
                <a:ea typeface="张海山锐线体简" panose="02000000000000000000" pitchFamily="2" charset="-122"/>
              </a:rPr>
              <a:t>/</a:t>
            </a:r>
            <a:r>
              <a:rPr lang="zh-CN" altLang="en-US" sz="1500" spc="450" dirty="0" smtClean="0">
                <a:solidFill>
                  <a:schemeClr val="bg1"/>
                </a:solidFill>
                <a:latin typeface="张海山锐线体简" panose="02000000000000000000" pitchFamily="2" charset="-122"/>
                <a:ea typeface="张海山锐线体简" panose="02000000000000000000" pitchFamily="2" charset="-122"/>
              </a:rPr>
              <a:t>清新</a:t>
            </a:r>
            <a:endParaRPr lang="en-US" altLang="zh-CN" sz="1500" spc="450" dirty="0">
              <a:solidFill>
                <a:schemeClr val="bg1"/>
              </a:solidFill>
              <a:latin typeface="张海山锐线体简" panose="02000000000000000000" pitchFamily="2" charset="-122"/>
              <a:ea typeface="张海山锐线体简" panose="02000000000000000000" pitchFamily="2" charset="-122"/>
            </a:endParaRPr>
          </a:p>
        </p:txBody>
      </p:sp>
      <p:sp>
        <p:nvSpPr>
          <p:cNvPr id="18" name="TextBox 23"/>
          <p:cNvSpPr txBox="1"/>
          <p:nvPr/>
        </p:nvSpPr>
        <p:spPr>
          <a:xfrm>
            <a:off x="2771800" y="2815865"/>
            <a:ext cx="3301222" cy="403957"/>
          </a:xfrm>
          <a:prstGeom prst="rect">
            <a:avLst/>
          </a:prstGeom>
          <a:noFill/>
        </p:spPr>
        <p:txBody>
          <a:bodyPr wrap="square" rtlCol="0">
            <a:spAutoFit/>
          </a:bodyPr>
          <a:lstStyle/>
          <a:p>
            <a:pPr algn="ctr"/>
            <a:r>
              <a:rPr lang="en-US" altLang="zh-CN" sz="675" dirty="0">
                <a:solidFill>
                  <a:srgbClr val="4D9F3D"/>
                </a:solidFill>
                <a:latin typeface="微软雅黑" pitchFamily="34" charset="-122"/>
                <a:ea typeface="微软雅黑" pitchFamily="34" charset="-122"/>
              </a:rPr>
              <a:t>Your content to play here, or through your copy, </a:t>
            </a:r>
            <a:endParaRPr lang="en-US" altLang="zh-CN" sz="675" dirty="0" smtClean="0">
              <a:solidFill>
                <a:srgbClr val="4D9F3D"/>
              </a:solidFill>
              <a:latin typeface="微软雅黑" pitchFamily="34" charset="-122"/>
              <a:ea typeface="微软雅黑" pitchFamily="34" charset="-122"/>
            </a:endParaRPr>
          </a:p>
          <a:p>
            <a:pPr algn="ctr"/>
            <a:r>
              <a:rPr lang="en-US" altLang="zh-CN" sz="675" dirty="0" smtClean="0">
                <a:solidFill>
                  <a:srgbClr val="4D9F3D"/>
                </a:solidFill>
                <a:latin typeface="微软雅黑" pitchFamily="34" charset="-122"/>
                <a:ea typeface="微软雅黑" pitchFamily="34" charset="-122"/>
              </a:rPr>
              <a:t>paste </a:t>
            </a:r>
            <a:r>
              <a:rPr lang="en-US" altLang="zh-CN" sz="675" dirty="0">
                <a:solidFill>
                  <a:srgbClr val="4D9F3D"/>
                </a:solidFill>
                <a:latin typeface="微软雅黑" pitchFamily="34" charset="-122"/>
                <a:ea typeface="微软雅黑" pitchFamily="34" charset="-122"/>
              </a:rPr>
              <a:t>in this box, and select only </a:t>
            </a:r>
            <a:endParaRPr lang="en-US" altLang="zh-CN" sz="675" dirty="0" smtClean="0">
              <a:solidFill>
                <a:srgbClr val="4D9F3D"/>
              </a:solidFill>
              <a:latin typeface="微软雅黑" pitchFamily="34" charset="-122"/>
              <a:ea typeface="微软雅黑" pitchFamily="34" charset="-122"/>
            </a:endParaRPr>
          </a:p>
          <a:p>
            <a:pPr algn="ctr"/>
            <a:r>
              <a:rPr lang="en-US" altLang="zh-CN" sz="675" dirty="0" smtClean="0">
                <a:solidFill>
                  <a:srgbClr val="4D9F3D"/>
                </a:solidFill>
                <a:latin typeface="微软雅黑" pitchFamily="34" charset="-122"/>
                <a:ea typeface="微软雅黑" pitchFamily="34" charset="-122"/>
              </a:rPr>
              <a:t>the </a:t>
            </a:r>
            <a:r>
              <a:rPr lang="en-US" altLang="zh-CN" sz="675" dirty="0">
                <a:solidFill>
                  <a:srgbClr val="4D9F3D"/>
                </a:solidFill>
                <a:latin typeface="微软雅黑" pitchFamily="34" charset="-122"/>
                <a:ea typeface="微软雅黑" pitchFamily="34" charset="-122"/>
              </a:rPr>
              <a:t>text. </a:t>
            </a:r>
            <a:r>
              <a:rPr lang="en-US" altLang="zh-CN" sz="675" dirty="0" smtClean="0">
                <a:solidFill>
                  <a:srgbClr val="4D9F3D"/>
                </a:solidFill>
                <a:latin typeface="微软雅黑" pitchFamily="34" charset="-122"/>
                <a:ea typeface="微软雅黑" pitchFamily="34" charset="-122"/>
              </a:rPr>
              <a:t>Your content t</a:t>
            </a:r>
          </a:p>
        </p:txBody>
      </p:sp>
    </p:spTree>
    <p:extLst>
      <p:ext uri="{BB962C8B-B14F-4D97-AF65-F5344CB8AC3E}">
        <p14:creationId xmlns:p14="http://schemas.microsoft.com/office/powerpoint/2010/main" val="175780728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par>
                          <p:cTn id="14" fill="hold">
                            <p:stCondLst>
                              <p:cond delay="1950"/>
                            </p:stCondLst>
                            <p:childTnLst>
                              <p:par>
                                <p:cTn id="15" presetID="2" presetClass="entr" presetSubtype="1"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childTnLst>
                          </p:cTn>
                        </p:par>
                        <p:par>
                          <p:cTn id="19" fill="hold">
                            <p:stCondLst>
                              <p:cond delay="2450"/>
                            </p:stCondLst>
                            <p:childTnLst>
                              <p:par>
                                <p:cTn id="20" presetID="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2950"/>
                            </p:stCondLst>
                            <p:childTnLst>
                              <p:par>
                                <p:cTn id="25" presetID="14" presetClass="entr" presetSubtype="10" fill="hold" grpId="0" nodeType="afterEffect">
                                  <p:stCondLst>
                                    <p:cond delay="0"/>
                                  </p:stCondLst>
                                  <p:iterate type="lt">
                                    <p:tmPct val="30000"/>
                                  </p:iterate>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250"/>
                                        <p:tgtEl>
                                          <p:spTgt spid="17"/>
                                        </p:tgtEl>
                                      </p:cBhvr>
                                    </p:animEffect>
                                  </p:childTnLst>
                                </p:cTn>
                              </p:par>
                            </p:childTnLst>
                          </p:cTn>
                        </p:par>
                        <p:par>
                          <p:cTn id="28" fill="hold">
                            <p:stCondLst>
                              <p:cond delay="3725"/>
                            </p:stCondLst>
                            <p:childTnLst>
                              <p:par>
                                <p:cTn id="29" presetID="2" presetClass="entr" presetSubtype="4"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83"/>
</p:tagLst>
</file>

<file path=ppt/theme/theme1.xml><?xml version="1.0" encoding="utf-8"?>
<a:theme xmlns:a="http://schemas.openxmlformats.org/drawingml/2006/main" name="Office 主题​​">
  <a:themeElements>
    <a:clrScheme name="自定义 113">
      <a:dk1>
        <a:sysClr val="windowText" lastClr="000000"/>
      </a:dk1>
      <a:lt1>
        <a:sysClr val="window" lastClr="FFFFFF"/>
      </a:lt1>
      <a:dk2>
        <a:srgbClr val="44546A"/>
      </a:dk2>
      <a:lt2>
        <a:srgbClr val="E7E6E6"/>
      </a:lt2>
      <a:accent1>
        <a:srgbClr val="3C904C"/>
      </a:accent1>
      <a:accent2>
        <a:srgbClr val="92BD67"/>
      </a:accent2>
      <a:accent3>
        <a:srgbClr val="3C904C"/>
      </a:accent3>
      <a:accent4>
        <a:srgbClr val="92BD67"/>
      </a:accent4>
      <a:accent5>
        <a:srgbClr val="3C904C"/>
      </a:accent5>
      <a:accent6>
        <a:srgbClr val="92BD6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3807</TotalTime>
  <Words>2239</Words>
  <Application>Microsoft Office PowerPoint</Application>
  <PresentationFormat>全屏显示(16:9)</PresentationFormat>
  <Paragraphs>218</Paragraphs>
  <Slides>24</Slides>
  <Notes>21</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AvantGarde Md BT</vt:lpstr>
      <vt:lpstr>Clear Sans</vt:lpstr>
      <vt:lpstr>Clear Sans Light</vt:lpstr>
      <vt:lpstr>DFMincho-SU</vt:lpstr>
      <vt:lpstr>Gill Sans</vt:lpstr>
      <vt:lpstr>Roboto Condensed Light</vt:lpstr>
      <vt:lpstr>Swiss911 UCm BT</vt:lpstr>
      <vt:lpstr>UKIJ Qolyazma</vt:lpstr>
      <vt:lpstr>方正兰亭黑_GBK</vt:lpstr>
      <vt:lpstr>方正中等线简体</vt:lpstr>
      <vt:lpstr>华文细黑</vt:lpstr>
      <vt:lpstr>宋体</vt:lpstr>
      <vt:lpstr>微软雅黑</vt:lpstr>
      <vt:lpstr>张海山锐线体简</vt:lpstr>
      <vt:lpstr>Arial</vt:lpstr>
      <vt:lpstr>Calibri</vt:lpstr>
      <vt:lpstr>Cambria Math</vt:lpstr>
      <vt:lpstr>Franklin Gothic Book</vt:lpstr>
      <vt:lpstr>Impact</vt:lpstr>
      <vt:lpstr>Open Sans</vt:lpstr>
      <vt:lpstr>Segoe UI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083</dc:title>
  <dc:creator>USER</dc:creator>
  <cp:lastModifiedBy>小芥末素材</cp:lastModifiedBy>
  <cp:revision>402</cp:revision>
  <dcterms:created xsi:type="dcterms:W3CDTF">2014-11-09T01:07:25Z</dcterms:created>
  <dcterms:modified xsi:type="dcterms:W3CDTF">2017-11-13T01:59:34Z</dcterms:modified>
</cp:coreProperties>
</file>