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76" r:id="rId1"/>
  </p:sldMasterIdLst>
  <p:notesMasterIdLst>
    <p:notesMasterId r:id="rId27"/>
  </p:notesMasterIdLst>
  <p:handoutMasterIdLst>
    <p:handoutMasterId r:id="rId28"/>
  </p:handoutMasterIdLst>
  <p:sldIdLst>
    <p:sldId id="3365" r:id="rId2"/>
    <p:sldId id="3367" r:id="rId3"/>
    <p:sldId id="3366" r:id="rId4"/>
    <p:sldId id="3360" r:id="rId5"/>
    <p:sldId id="3346" r:id="rId6"/>
    <p:sldId id="3347" r:id="rId7"/>
    <p:sldId id="3371" r:id="rId8"/>
    <p:sldId id="3372" r:id="rId9"/>
    <p:sldId id="3376" r:id="rId10"/>
    <p:sldId id="3348" r:id="rId11"/>
    <p:sldId id="3349" r:id="rId12"/>
    <p:sldId id="3350" r:id="rId13"/>
    <p:sldId id="3373" r:id="rId14"/>
    <p:sldId id="3374" r:id="rId15"/>
    <p:sldId id="3379" r:id="rId16"/>
    <p:sldId id="3351" r:id="rId17"/>
    <p:sldId id="3352" r:id="rId18"/>
    <p:sldId id="3353" r:id="rId19"/>
    <p:sldId id="3375" r:id="rId20"/>
    <p:sldId id="3354" r:id="rId21"/>
    <p:sldId id="3378" r:id="rId22"/>
    <p:sldId id="3356" r:id="rId23"/>
    <p:sldId id="3357" r:id="rId24"/>
    <p:sldId id="3358" r:id="rId25"/>
    <p:sldId id="3380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D7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7" autoAdjust="0"/>
    <p:restoredTop sz="92986" autoAdjust="0"/>
  </p:normalViewPr>
  <p:slideViewPr>
    <p:cSldViewPr>
      <p:cViewPr varScale="1">
        <p:scale>
          <a:sx n="87" d="100"/>
          <a:sy n="87" d="100"/>
        </p:scale>
        <p:origin x="540" y="120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66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7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6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33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257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61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263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931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2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20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717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51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47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92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205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387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42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919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335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7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106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089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866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85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12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20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77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" y="-1"/>
            <a:ext cx="12847373" cy="72326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5"/>
          <a:stretch/>
        </p:blipFill>
        <p:spPr>
          <a:xfrm>
            <a:off x="352" y="4840460"/>
            <a:ext cx="12858045" cy="23921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750" cy="537738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55" y="1744117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1"/>
          <p:cNvSpPr txBox="1"/>
          <p:nvPr/>
        </p:nvSpPr>
        <p:spPr>
          <a:xfrm>
            <a:off x="1938632" y="3863969"/>
            <a:ext cx="8981487" cy="1053062"/>
          </a:xfrm>
          <a:prstGeom prst="rect">
            <a:avLst/>
          </a:prstGeom>
          <a:noFill/>
        </p:spPr>
        <p:txBody>
          <a:bodyPr wrap="square" lIns="128478" tIns="64239" rIns="128478" bIns="64239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禁毒教育主题团会</a:t>
            </a:r>
            <a:r>
              <a:rPr lang="en-US" altLang="zh-CN" sz="6000" dirty="0" err="1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sz="6000" dirty="0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模板</a:t>
            </a: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4575" y="-11022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9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5400000">
            <a:off x="926286" y="3579725"/>
            <a:ext cx="7260134" cy="45719"/>
            <a:chOff x="3459781" y="1024037"/>
            <a:chExt cx="5275810" cy="45719"/>
          </a:xfrm>
        </p:grpSpPr>
        <p:sp>
          <p:nvSpPr>
            <p:cNvPr id="28" name="矩形 27"/>
            <p:cNvSpPr/>
            <p:nvPr/>
          </p:nvSpPr>
          <p:spPr>
            <a:xfrm>
              <a:off x="3459781" y="1024037"/>
              <a:ext cx="1313410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780581" y="1024037"/>
              <a:ext cx="131341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101381" y="1024037"/>
              <a:ext cx="1313410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422181" y="1024037"/>
              <a:ext cx="1313410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45199" y="572281"/>
            <a:ext cx="149720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5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  录</a:t>
            </a:r>
            <a:endParaRPr lang="en-US" altLang="zh-CN" sz="45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23823" y="2132271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23823" y="3394644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23823" y="4546979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3823" y="5672504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23"/>
          <p:cNvSpPr txBox="1"/>
          <p:nvPr/>
        </p:nvSpPr>
        <p:spPr>
          <a:xfrm>
            <a:off x="5833035" y="2107738"/>
            <a:ext cx="266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文本框 23"/>
          <p:cNvSpPr txBox="1"/>
          <p:nvPr/>
        </p:nvSpPr>
        <p:spPr>
          <a:xfrm>
            <a:off x="5833035" y="3343323"/>
            <a:ext cx="261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文本框 23"/>
          <p:cNvSpPr txBox="1"/>
          <p:nvPr/>
        </p:nvSpPr>
        <p:spPr>
          <a:xfrm>
            <a:off x="5833035" y="4495658"/>
            <a:ext cx="1991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文本框 23"/>
          <p:cNvSpPr txBox="1"/>
          <p:nvPr/>
        </p:nvSpPr>
        <p:spPr>
          <a:xfrm>
            <a:off x="5833035" y="5621184"/>
            <a:ext cx="261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文本框 23"/>
          <p:cNvSpPr txBox="1"/>
          <p:nvPr/>
        </p:nvSpPr>
        <p:spPr>
          <a:xfrm>
            <a:off x="2627119" y="2070863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第一部分</a:t>
            </a:r>
          </a:p>
        </p:txBody>
      </p:sp>
      <p:sp>
        <p:nvSpPr>
          <p:cNvPr id="17" name="文本框 23"/>
          <p:cNvSpPr txBox="1"/>
          <p:nvPr/>
        </p:nvSpPr>
        <p:spPr>
          <a:xfrm>
            <a:off x="2627119" y="3333235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第二部分</a:t>
            </a:r>
          </a:p>
        </p:txBody>
      </p:sp>
      <p:sp>
        <p:nvSpPr>
          <p:cNvPr id="18" name="文本框 23"/>
          <p:cNvSpPr txBox="1"/>
          <p:nvPr/>
        </p:nvSpPr>
        <p:spPr>
          <a:xfrm>
            <a:off x="2627119" y="4485570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第三部分</a:t>
            </a:r>
          </a:p>
        </p:txBody>
      </p:sp>
      <p:sp>
        <p:nvSpPr>
          <p:cNvPr id="19" name="文本框 23"/>
          <p:cNvSpPr txBox="1"/>
          <p:nvPr/>
        </p:nvSpPr>
        <p:spPr>
          <a:xfrm>
            <a:off x="2627119" y="5611096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第四部分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956002" y="2265616"/>
            <a:ext cx="68128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956002" y="3527989"/>
            <a:ext cx="68128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956002" y="4680323"/>
            <a:ext cx="7288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956002" y="5805849"/>
            <a:ext cx="7288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/>
          <p:cNvSpPr txBox="1">
            <a:spLocks noChangeArrowheads="1"/>
          </p:cNvSpPr>
          <p:nvPr/>
        </p:nvSpPr>
        <p:spPr bwMode="auto">
          <a:xfrm>
            <a:off x="1746172" y="581413"/>
            <a:ext cx="2573012" cy="60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937" spc="-21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CONTENTS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81" b="27101"/>
          <a:stretch/>
        </p:blipFill>
        <p:spPr>
          <a:xfrm>
            <a:off x="8837394" y="0"/>
            <a:ext cx="4052758" cy="527250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2968252"/>
            <a:ext cx="3044647" cy="42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5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1634" y="1729712"/>
            <a:ext cx="3306355" cy="4791153"/>
            <a:chOff x="612503" y="1412965"/>
            <a:chExt cx="3448595" cy="4997269"/>
          </a:xfrm>
        </p:grpSpPr>
        <p:sp>
          <p:nvSpPr>
            <p:cNvPr id="53" name="Rectangle 52"/>
            <p:cNvSpPr/>
            <p:nvPr/>
          </p:nvSpPr>
          <p:spPr>
            <a:xfrm>
              <a:off x="612503" y="1412965"/>
              <a:ext cx="3081384" cy="4677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28039" y="1604552"/>
              <a:ext cx="3081384" cy="4677953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79714" y="1732280"/>
              <a:ext cx="3081384" cy="4677954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6581883" y="212059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883" y="3378920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81883" y="4637247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581883" y="589557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4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97960" y="2018676"/>
            <a:ext cx="1031858" cy="511107"/>
            <a:chOff x="4928372" y="1814284"/>
            <a:chExt cx="978408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29924" y="18565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97960" y="5793656"/>
            <a:ext cx="1031858" cy="511107"/>
            <a:chOff x="4928372" y="5399956"/>
            <a:chExt cx="978408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29924" y="5442217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97960" y="4535330"/>
            <a:ext cx="1031858" cy="511107"/>
            <a:chOff x="4928372" y="4204732"/>
            <a:chExt cx="978408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929924" y="4246353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97960" y="3277003"/>
            <a:ext cx="1031858" cy="511107"/>
            <a:chOff x="4928372" y="3009508"/>
            <a:chExt cx="978408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29924" y="3046076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042793" y="1847033"/>
            <a:ext cx="4867688" cy="854392"/>
            <a:chOff x="6677642" y="1782217"/>
            <a:chExt cx="4615543" cy="810135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042792" y="3105359"/>
            <a:ext cx="4867688" cy="854393"/>
            <a:chOff x="6677642" y="1782217"/>
            <a:chExt cx="4615543" cy="810135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42791" y="4363686"/>
            <a:ext cx="4867688" cy="854393"/>
            <a:chOff x="6677642" y="1782217"/>
            <a:chExt cx="4615543" cy="810135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042791" y="5622013"/>
            <a:ext cx="4867688" cy="854393"/>
            <a:chOff x="6677642" y="1782217"/>
            <a:chExt cx="4615543" cy="810135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6735520" y="2427866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6735520" y="3686193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6735520" y="4944520"/>
            <a:ext cx="0" cy="951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939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4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7346906" y="3581298"/>
            <a:ext cx="4366167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7346906" y="3569890"/>
            <a:ext cx="1" cy="17085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242888" y="3091722"/>
            <a:ext cx="679423" cy="1524597"/>
            <a:chOff x="2284413" y="412750"/>
            <a:chExt cx="2824162" cy="6337301"/>
          </a:xfrm>
        </p:grpSpPr>
        <p:grpSp>
          <p:nvGrpSpPr>
            <p:cNvPr id="9" name="Group 8"/>
            <p:cNvGrpSpPr/>
            <p:nvPr/>
          </p:nvGrpSpPr>
          <p:grpSpPr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32" name="Freeform 133"/>
              <p:cNvSpPr>
                <a:spLocks/>
              </p:cNvSpPr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2 w 397"/>
                  <a:gd name="T1" fmla="*/ 268 h 659"/>
                  <a:gd name="T2" fmla="*/ 0 w 397"/>
                  <a:gd name="T3" fmla="*/ 268 h 659"/>
                  <a:gd name="T4" fmla="*/ 0 w 397"/>
                  <a:gd name="T5" fmla="*/ 268 h 659"/>
                  <a:gd name="T6" fmla="*/ 3 w 397"/>
                  <a:gd name="T7" fmla="*/ 271 h 659"/>
                  <a:gd name="T8" fmla="*/ 4 w 397"/>
                  <a:gd name="T9" fmla="*/ 282 h 659"/>
                  <a:gd name="T10" fmla="*/ 5 w 397"/>
                  <a:gd name="T11" fmla="*/ 284 h 659"/>
                  <a:gd name="T12" fmla="*/ 48 w 397"/>
                  <a:gd name="T13" fmla="*/ 418 h 659"/>
                  <a:gd name="T14" fmla="*/ 92 w 397"/>
                  <a:gd name="T15" fmla="*/ 290 h 659"/>
                  <a:gd name="T16" fmla="*/ 172 w 397"/>
                  <a:gd name="T17" fmla="*/ 441 h 659"/>
                  <a:gd name="T18" fmla="*/ 145 w 397"/>
                  <a:gd name="T19" fmla="*/ 564 h 659"/>
                  <a:gd name="T20" fmla="*/ 201 w 397"/>
                  <a:gd name="T21" fmla="*/ 659 h 659"/>
                  <a:gd name="T22" fmla="*/ 172 w 397"/>
                  <a:gd name="T23" fmla="*/ 604 h 659"/>
                  <a:gd name="T24" fmla="*/ 182 w 397"/>
                  <a:gd name="T25" fmla="*/ 528 h 659"/>
                  <a:gd name="T26" fmla="*/ 229 w 397"/>
                  <a:gd name="T27" fmla="*/ 462 h 659"/>
                  <a:gd name="T28" fmla="*/ 272 w 397"/>
                  <a:gd name="T29" fmla="*/ 386 h 659"/>
                  <a:gd name="T30" fmla="*/ 280 w 397"/>
                  <a:gd name="T31" fmla="*/ 362 h 659"/>
                  <a:gd name="T32" fmla="*/ 307 w 397"/>
                  <a:gd name="T33" fmla="*/ 484 h 659"/>
                  <a:gd name="T34" fmla="*/ 325 w 397"/>
                  <a:gd name="T35" fmla="*/ 406 h 659"/>
                  <a:gd name="T36" fmla="*/ 370 w 397"/>
                  <a:gd name="T37" fmla="*/ 198 h 659"/>
                  <a:gd name="T38" fmla="*/ 189 w 397"/>
                  <a:gd name="T39" fmla="*/ 0 h 659"/>
                  <a:gd name="T40" fmla="*/ 3 w 397"/>
                  <a:gd name="T41" fmla="*/ 254 h 659"/>
                  <a:gd name="T42" fmla="*/ 2 w 397"/>
                  <a:gd name="T43" fmla="*/ 268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F1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154 w 324"/>
                  <a:gd name="T1" fmla="*/ 0 h 415"/>
                  <a:gd name="T2" fmla="*/ 304 w 324"/>
                  <a:gd name="T3" fmla="*/ 172 h 415"/>
                  <a:gd name="T4" fmla="*/ 305 w 324"/>
                  <a:gd name="T5" fmla="*/ 174 h 415"/>
                  <a:gd name="T6" fmla="*/ 305 w 324"/>
                  <a:gd name="T7" fmla="*/ 176 h 415"/>
                  <a:gd name="T8" fmla="*/ 276 w 324"/>
                  <a:gd name="T9" fmla="*/ 338 h 415"/>
                  <a:gd name="T10" fmla="*/ 255 w 324"/>
                  <a:gd name="T11" fmla="*/ 261 h 415"/>
                  <a:gd name="T12" fmla="*/ 230 w 324"/>
                  <a:gd name="T13" fmla="*/ 302 h 415"/>
                  <a:gd name="T14" fmla="*/ 170 w 324"/>
                  <a:gd name="T15" fmla="*/ 412 h 415"/>
                  <a:gd name="T16" fmla="*/ 167 w 324"/>
                  <a:gd name="T17" fmla="*/ 415 h 415"/>
                  <a:gd name="T18" fmla="*/ 167 w 324"/>
                  <a:gd name="T19" fmla="*/ 409 h 415"/>
                  <a:gd name="T20" fmla="*/ 65 w 324"/>
                  <a:gd name="T21" fmla="*/ 228 h 415"/>
                  <a:gd name="T22" fmla="*/ 52 w 324"/>
                  <a:gd name="T23" fmla="*/ 229 h 415"/>
                  <a:gd name="T24" fmla="*/ 2 w 324"/>
                  <a:gd name="T25" fmla="*/ 256 h 415"/>
                  <a:gd name="T26" fmla="*/ 1 w 324"/>
                  <a:gd name="T27" fmla="*/ 251 h 415"/>
                  <a:gd name="T28" fmla="*/ 1 w 324"/>
                  <a:gd name="T29" fmla="*/ 249 h 415"/>
                  <a:gd name="T30" fmla="*/ 0 w 324"/>
                  <a:gd name="T31" fmla="*/ 239 h 415"/>
                  <a:gd name="T32" fmla="*/ 0 w 324"/>
                  <a:gd name="T33" fmla="*/ 236 h 415"/>
                  <a:gd name="T34" fmla="*/ 0 w 324"/>
                  <a:gd name="T35" fmla="*/ 223 h 415"/>
                  <a:gd name="T36" fmla="*/ 154 w 324"/>
                  <a:gd name="T3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35"/>
              <p:cNvSpPr>
                <a:spLocks/>
              </p:cNvSpPr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43 w 212"/>
                  <a:gd name="T1" fmla="*/ 142 h 300"/>
                  <a:gd name="T2" fmla="*/ 34 w 212"/>
                  <a:gd name="T3" fmla="*/ 142 h 300"/>
                  <a:gd name="T4" fmla="*/ 1 w 212"/>
                  <a:gd name="T5" fmla="*/ 159 h 300"/>
                  <a:gd name="T6" fmla="*/ 1 w 212"/>
                  <a:gd name="T7" fmla="*/ 156 h 300"/>
                  <a:gd name="T8" fmla="*/ 1 w 212"/>
                  <a:gd name="T9" fmla="*/ 155 h 300"/>
                  <a:gd name="T10" fmla="*/ 0 w 212"/>
                  <a:gd name="T11" fmla="*/ 148 h 300"/>
                  <a:gd name="T12" fmla="*/ 0 w 212"/>
                  <a:gd name="T13" fmla="*/ 146 h 300"/>
                  <a:gd name="T14" fmla="*/ 0 w 212"/>
                  <a:gd name="T15" fmla="*/ 139 h 300"/>
                  <a:gd name="T16" fmla="*/ 101 w 212"/>
                  <a:gd name="T17" fmla="*/ 0 h 300"/>
                  <a:gd name="T18" fmla="*/ 199 w 212"/>
                  <a:gd name="T19" fmla="*/ 107 h 300"/>
                  <a:gd name="T20" fmla="*/ 200 w 212"/>
                  <a:gd name="T21" fmla="*/ 108 h 300"/>
                  <a:gd name="T22" fmla="*/ 200 w 212"/>
                  <a:gd name="T23" fmla="*/ 109 h 300"/>
                  <a:gd name="T24" fmla="*/ 181 w 212"/>
                  <a:gd name="T25" fmla="*/ 210 h 300"/>
                  <a:gd name="T26" fmla="*/ 167 w 212"/>
                  <a:gd name="T27" fmla="*/ 162 h 300"/>
                  <a:gd name="T28" fmla="*/ 150 w 212"/>
                  <a:gd name="T29" fmla="*/ 187 h 300"/>
                  <a:gd name="T30" fmla="*/ 121 w 212"/>
                  <a:gd name="T31" fmla="*/ 300 h 300"/>
                  <a:gd name="T32" fmla="*/ 43 w 212"/>
                  <a:gd name="T33" fmla="*/ 14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11" name="Freeform 102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103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04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5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106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7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08"/>
              <p:cNvSpPr>
                <a:spLocks/>
              </p:cNvSpPr>
              <p:nvPr/>
            </p:nvSpPr>
            <p:spPr bwMode="auto">
              <a:xfrm>
                <a:off x="2597150" y="412750"/>
                <a:ext cx="2244724" cy="4105275"/>
              </a:xfrm>
              <a:custGeom>
                <a:avLst/>
                <a:gdLst>
                  <a:gd name="T0" fmla="*/ 298 w 596"/>
                  <a:gd name="T1" fmla="*/ 1092 h 1092"/>
                  <a:gd name="T2" fmla="*/ 159 w 596"/>
                  <a:gd name="T3" fmla="*/ 1092 h 1092"/>
                  <a:gd name="T4" fmla="*/ 21 w 596"/>
                  <a:gd name="T5" fmla="*/ 513 h 1092"/>
                  <a:gd name="T6" fmla="*/ 298 w 596"/>
                  <a:gd name="T7" fmla="*/ 0 h 1092"/>
                  <a:gd name="T8" fmla="*/ 299 w 596"/>
                  <a:gd name="T9" fmla="*/ 0 h 1092"/>
                  <a:gd name="T10" fmla="*/ 575 w 596"/>
                  <a:gd name="T11" fmla="*/ 513 h 1092"/>
                  <a:gd name="T12" fmla="*/ 437 w 596"/>
                  <a:gd name="T13" fmla="*/ 1092 h 1092"/>
                  <a:gd name="T14" fmla="*/ 298 w 596"/>
                  <a:gd name="T15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09"/>
              <p:cNvSpPr>
                <a:spLocks/>
              </p:cNvSpPr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508 w 528"/>
                  <a:gd name="T1" fmla="*/ 124 h 172"/>
                  <a:gd name="T2" fmla="*/ 528 w 528"/>
                  <a:gd name="T3" fmla="*/ 0 h 172"/>
                  <a:gd name="T4" fmla="*/ 248 w 528"/>
                  <a:gd name="T5" fmla="*/ 66 h 172"/>
                  <a:gd name="T6" fmla="*/ 0 w 528"/>
                  <a:gd name="T7" fmla="*/ 15 h 172"/>
                  <a:gd name="T8" fmla="*/ 21 w 528"/>
                  <a:gd name="T9" fmla="*/ 136 h 172"/>
                  <a:gd name="T10" fmla="*/ 248 w 528"/>
                  <a:gd name="T11" fmla="*/ 172 h 172"/>
                  <a:gd name="T12" fmla="*/ 508 w 528"/>
                  <a:gd name="T13" fmla="*/ 12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10"/>
              <p:cNvSpPr>
                <a:spLocks/>
              </p:cNvSpPr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557 w 558"/>
                  <a:gd name="T1" fmla="*/ 80 h 141"/>
                  <a:gd name="T2" fmla="*/ 552 w 558"/>
                  <a:gd name="T3" fmla="*/ 0 h 141"/>
                  <a:gd name="T4" fmla="*/ 278 w 558"/>
                  <a:gd name="T5" fmla="*/ 62 h 141"/>
                  <a:gd name="T6" fmla="*/ 6 w 558"/>
                  <a:gd name="T7" fmla="*/ 1 h 141"/>
                  <a:gd name="T8" fmla="*/ 2 w 558"/>
                  <a:gd name="T9" fmla="*/ 92 h 141"/>
                  <a:gd name="T10" fmla="*/ 264 w 558"/>
                  <a:gd name="T11" fmla="*/ 141 h 141"/>
                  <a:gd name="T12" fmla="*/ 557 w 558"/>
                  <a:gd name="T13" fmla="*/ 8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20"/>
              <p:cNvSpPr>
                <a:spLocks/>
              </p:cNvSpPr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77 w 78"/>
                  <a:gd name="T1" fmla="*/ 48 h 496"/>
                  <a:gd name="T2" fmla="*/ 78 w 78"/>
                  <a:gd name="T3" fmla="*/ 39 h 496"/>
                  <a:gd name="T4" fmla="*/ 39 w 78"/>
                  <a:gd name="T5" fmla="*/ 0 h 496"/>
                  <a:gd name="T6" fmla="*/ 0 w 78"/>
                  <a:gd name="T7" fmla="*/ 40 h 496"/>
                  <a:gd name="T8" fmla="*/ 18 w 78"/>
                  <a:gd name="T9" fmla="*/ 475 h 496"/>
                  <a:gd name="T10" fmla="*/ 19 w 78"/>
                  <a:gd name="T11" fmla="*/ 475 h 496"/>
                  <a:gd name="T12" fmla="*/ 19 w 78"/>
                  <a:gd name="T13" fmla="*/ 475 h 496"/>
                  <a:gd name="T14" fmla="*/ 40 w 78"/>
                  <a:gd name="T15" fmla="*/ 496 h 496"/>
                  <a:gd name="T16" fmla="*/ 61 w 78"/>
                  <a:gd name="T17" fmla="*/ 475 h 496"/>
                  <a:gd name="T18" fmla="*/ 61 w 78"/>
                  <a:gd name="T19" fmla="*/ 475 h 496"/>
                  <a:gd name="T20" fmla="*/ 61 w 78"/>
                  <a:gd name="T21" fmla="*/ 475 h 496"/>
                  <a:gd name="T22" fmla="*/ 77 w 78"/>
                  <a:gd name="T23" fmla="*/ 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22"/>
              <p:cNvSpPr>
                <a:spLocks noEditPoints="1"/>
              </p:cNvSpPr>
              <p:nvPr/>
            </p:nvSpPr>
            <p:spPr bwMode="auto">
              <a:xfrm>
                <a:off x="3319463" y="1157288"/>
                <a:ext cx="790575" cy="790575"/>
              </a:xfrm>
              <a:custGeom>
                <a:avLst/>
                <a:gdLst>
                  <a:gd name="T0" fmla="*/ 105 w 210"/>
                  <a:gd name="T1" fmla="*/ 0 h 210"/>
                  <a:gd name="T2" fmla="*/ 0 w 210"/>
                  <a:gd name="T3" fmla="*/ 105 h 210"/>
                  <a:gd name="T4" fmla="*/ 105 w 210"/>
                  <a:gd name="T5" fmla="*/ 210 h 210"/>
                  <a:gd name="T6" fmla="*/ 210 w 210"/>
                  <a:gd name="T7" fmla="*/ 105 h 210"/>
                  <a:gd name="T8" fmla="*/ 105 w 210"/>
                  <a:gd name="T9" fmla="*/ 0 h 210"/>
                  <a:gd name="T10" fmla="*/ 105 w 210"/>
                  <a:gd name="T11" fmla="*/ 193 h 210"/>
                  <a:gd name="T12" fmla="*/ 17 w 210"/>
                  <a:gd name="T13" fmla="*/ 105 h 210"/>
                  <a:gd name="T14" fmla="*/ 105 w 210"/>
                  <a:gd name="T15" fmla="*/ 18 h 210"/>
                  <a:gd name="T16" fmla="*/ 192 w 210"/>
                  <a:gd name="T17" fmla="*/ 105 h 210"/>
                  <a:gd name="T18" fmla="*/ 105 w 210"/>
                  <a:gd name="T19" fmla="*/ 19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1559026" y="1853067"/>
            <a:ext cx="341700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2987331" y="1660050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1679" y="1703696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Freeform 11"/>
          <p:cNvSpPr>
            <a:spLocks noChangeAspect="1" noEditPoints="1"/>
          </p:cNvSpPr>
          <p:nvPr/>
        </p:nvSpPr>
        <p:spPr bwMode="auto">
          <a:xfrm>
            <a:off x="2393450" y="2234523"/>
            <a:ext cx="494884" cy="49356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883476" y="2169227"/>
            <a:ext cx="1642639" cy="112936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 flipV="1">
            <a:off x="4976025" y="1848892"/>
            <a:ext cx="1" cy="34170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4784638" y="3367558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98986" y="3411205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5312890" y="3262332"/>
            <a:ext cx="1642639" cy="112936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6"/>
          <p:cNvSpPr>
            <a:spLocks noChangeAspect="1" noEditPoints="1"/>
          </p:cNvSpPr>
          <p:nvPr/>
        </p:nvSpPr>
        <p:spPr bwMode="auto">
          <a:xfrm>
            <a:off x="5399525" y="2772912"/>
            <a:ext cx="540261" cy="47458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5003153" y="5265891"/>
            <a:ext cx="227800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7147494" y="5047438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1843" y="5091084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Freeform 36"/>
          <p:cNvSpPr>
            <a:spLocks noChangeAspect="1" noEditPoints="1"/>
          </p:cNvSpPr>
          <p:nvPr/>
        </p:nvSpPr>
        <p:spPr bwMode="auto">
          <a:xfrm>
            <a:off x="7709836" y="5086293"/>
            <a:ext cx="609764" cy="341700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7585466" y="5516531"/>
            <a:ext cx="1667862" cy="118049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7146460" y="3401873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60808" y="3445519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Oval 51"/>
          <p:cNvSpPr/>
          <p:nvPr/>
        </p:nvSpPr>
        <p:spPr>
          <a:xfrm>
            <a:off x="9491247" y="3362845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505596" y="3406492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4" name="Freeform 16"/>
          <p:cNvSpPr>
            <a:spLocks noChangeAspect="1" noEditPoints="1"/>
          </p:cNvSpPr>
          <p:nvPr/>
        </p:nvSpPr>
        <p:spPr bwMode="auto">
          <a:xfrm>
            <a:off x="7330141" y="1267855"/>
            <a:ext cx="447352" cy="518360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1"/>
          <p:cNvSpPr>
            <a:spLocks noChangeAspect="1" noEditPoints="1"/>
          </p:cNvSpPr>
          <p:nvPr/>
        </p:nvSpPr>
        <p:spPr bwMode="auto">
          <a:xfrm rot="2743804">
            <a:off x="8728312" y="3805163"/>
            <a:ext cx="573424" cy="587475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243019" y="1848891"/>
            <a:ext cx="1658813" cy="117297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425494" y="3854021"/>
            <a:ext cx="1629682" cy="117297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H="1" flipV="1">
            <a:off x="1574182" y="1860152"/>
            <a:ext cx="1" cy="10251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533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 animBg="1"/>
      <p:bldP spid="39" grpId="0"/>
      <p:bldP spid="41" grpId="0" animBg="1"/>
      <p:bldP spid="42" grpId="0"/>
      <p:bldP spid="43" grpId="0"/>
      <p:bldP spid="44" grpId="0" animBg="1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 animBg="1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53" y="952028"/>
            <a:ext cx="6424077" cy="62806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6727" y="1203871"/>
            <a:ext cx="12262023" cy="2478848"/>
          </a:xfrm>
          <a:prstGeom prst="rect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6988205" y="1709689"/>
            <a:ext cx="4670401" cy="1506242"/>
            <a:chOff x="7819174" y="794593"/>
            <a:chExt cx="4428476" cy="1428218"/>
          </a:xfrm>
        </p:grpSpPr>
        <p:sp>
          <p:nvSpPr>
            <p:cNvPr id="4" name="TextBox 3"/>
            <p:cNvSpPr txBox="1"/>
            <p:nvPr/>
          </p:nvSpPr>
          <p:spPr>
            <a:xfrm>
              <a:off x="7819174" y="794593"/>
              <a:ext cx="243194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ooter Placeholder 2"/>
            <p:cNvSpPr txBox="1">
              <a:spLocks/>
            </p:cNvSpPr>
            <p:nvPr/>
          </p:nvSpPr>
          <p:spPr>
            <a:xfrm>
              <a:off x="7839098" y="1172210"/>
              <a:ext cx="4408552" cy="10506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88204" y="4129702"/>
            <a:ext cx="4670400" cy="251326"/>
            <a:chOff x="6625882" y="3545058"/>
            <a:chExt cx="4428474" cy="196948"/>
          </a:xfrm>
        </p:grpSpPr>
        <p:sp>
          <p:nvSpPr>
            <p:cNvPr id="7" name="Rectangle 6"/>
            <p:cNvSpPr/>
            <p:nvPr/>
          </p:nvSpPr>
          <p:spPr>
            <a:xfrm>
              <a:off x="6625882" y="354505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5882" y="3545058"/>
              <a:ext cx="2227606" cy="1969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86637" y="3816069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6637" y="4627197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6637" y="5438324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6637" y="6249451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988204" y="4936294"/>
            <a:ext cx="4670401" cy="251326"/>
            <a:chOff x="6625881" y="4239620"/>
            <a:chExt cx="4428475" cy="196948"/>
          </a:xfrm>
        </p:grpSpPr>
        <p:sp>
          <p:nvSpPr>
            <p:cNvPr id="23" name="Rectangle 22"/>
            <p:cNvSpPr/>
            <p:nvPr/>
          </p:nvSpPr>
          <p:spPr>
            <a:xfrm>
              <a:off x="6625882" y="4239620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625881" y="4239620"/>
              <a:ext cx="3451569" cy="1969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988204" y="5738116"/>
            <a:ext cx="4670400" cy="251326"/>
            <a:chOff x="6625882" y="4999908"/>
            <a:chExt cx="4428474" cy="196948"/>
          </a:xfrm>
        </p:grpSpPr>
        <p:sp>
          <p:nvSpPr>
            <p:cNvPr id="25" name="Rectangle 24"/>
            <p:cNvSpPr/>
            <p:nvPr/>
          </p:nvSpPr>
          <p:spPr>
            <a:xfrm>
              <a:off x="6625882" y="499990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625883" y="4999908"/>
              <a:ext cx="3109788" cy="1969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88204" y="6558548"/>
            <a:ext cx="4670400" cy="251326"/>
            <a:chOff x="6625882" y="5777842"/>
            <a:chExt cx="4428474" cy="196948"/>
          </a:xfrm>
        </p:grpSpPr>
        <p:sp>
          <p:nvSpPr>
            <p:cNvPr id="27" name="Rectangle 26"/>
            <p:cNvSpPr/>
            <p:nvPr/>
          </p:nvSpPr>
          <p:spPr>
            <a:xfrm>
              <a:off x="6625882" y="5777842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625882" y="5777842"/>
              <a:ext cx="4246906" cy="196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721023" y="4093068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87921" y="4899660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07961" y="5706253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37656" y="6523401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38" name="TextBox 39"/>
          <p:cNvSpPr txBox="1"/>
          <p:nvPr/>
        </p:nvSpPr>
        <p:spPr>
          <a:xfrm>
            <a:off x="956767" y="159959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67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 animBg="1"/>
      <p:bldP spid="17" grpId="0"/>
      <p:bldP spid="18" grpId="0"/>
      <p:bldP spid="19" grpId="0"/>
      <p:bldP spid="20" grpId="0"/>
      <p:bldP spid="33" grpId="0"/>
      <p:bldP spid="34" grpId="0"/>
      <p:bldP spid="35" grpId="0"/>
      <p:bldP spid="36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5715" y="1456085"/>
            <a:ext cx="5097294" cy="518358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6429376" y="1729199"/>
            <a:ext cx="796139" cy="517689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429376" y="3325415"/>
            <a:ext cx="709860" cy="8118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6529" y="1847160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376" y="2334045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6529" y="3679069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429376" y="5036619"/>
            <a:ext cx="717704" cy="658876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26023" y="4147568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6529" y="5366057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6022" y="5766460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15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8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556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矩形 59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4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838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3" y="1506787"/>
            <a:ext cx="12858044" cy="502270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53" y="1506787"/>
            <a:ext cx="4196773" cy="5022709"/>
            <a:chOff x="0" y="1071552"/>
            <a:chExt cx="2984536" cy="3571900"/>
          </a:xfrm>
        </p:grpSpPr>
        <p:sp>
          <p:nvSpPr>
            <p:cNvPr id="9" name="Rectangle 8"/>
            <p:cNvSpPr/>
            <p:nvPr/>
          </p:nvSpPr>
          <p:spPr>
            <a:xfrm>
              <a:off x="0" y="1071552"/>
              <a:ext cx="2984536" cy="3571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19027" y="2304191"/>
              <a:ext cx="2611885" cy="1950756"/>
              <a:chOff x="219027" y="2304191"/>
              <a:chExt cx="2611885" cy="1950756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40968" y="2777859"/>
                <a:ext cx="2489942" cy="262650"/>
                <a:chOff x="340968" y="2777859"/>
                <a:chExt cx="2489942" cy="262650"/>
              </a:xfrm>
            </p:grpSpPr>
            <p:sp>
              <p:nvSpPr>
                <p:cNvPr id="12" name="Rectangle 11"/>
                <p:cNvSpPr/>
                <p:nvPr/>
              </p:nvSpPr>
              <p:spPr>
                <a:xfrm>
                  <a:off x="629381" y="2777859"/>
                  <a:ext cx="2201529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340968" y="2778666"/>
                  <a:ext cx="152740" cy="222649"/>
                  <a:chOff x="4230190" y="3652404"/>
                  <a:chExt cx="251543" cy="366676"/>
                </a:xfrm>
                <a:solidFill>
                  <a:schemeClr val="bg1"/>
                </a:solidFill>
              </p:grpSpPr>
              <p:sp>
                <p:nvSpPr>
                  <p:cNvPr id="15" name="AutoShape 97"/>
                  <p:cNvSpPr>
                    <a:spLocks/>
                  </p:cNvSpPr>
                  <p:nvPr/>
                </p:nvSpPr>
                <p:spPr bwMode="auto">
                  <a:xfrm>
                    <a:off x="4230190" y="3652404"/>
                    <a:ext cx="251543" cy="366676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9636" y="3374"/>
                        </a:moveTo>
                        <a:lnTo>
                          <a:pt x="1963" y="3375"/>
                        </a:lnTo>
                        <a:lnTo>
                          <a:pt x="1963" y="2025"/>
                        </a:lnTo>
                        <a:cubicBezTo>
                          <a:pt x="1963" y="1653"/>
                          <a:pt x="2402" y="1350"/>
                          <a:pt x="2945" y="1350"/>
                        </a:cubicBezTo>
                        <a:lnTo>
                          <a:pt x="18654" y="1349"/>
                        </a:lnTo>
                        <a:cubicBezTo>
                          <a:pt x="19195" y="1349"/>
                          <a:pt x="19636" y="1652"/>
                          <a:pt x="19636" y="2024"/>
                        </a:cubicBezTo>
                        <a:cubicBezTo>
                          <a:pt x="19636" y="2024"/>
                          <a:pt x="19636" y="3374"/>
                          <a:pt x="19636" y="3374"/>
                        </a:cubicBezTo>
                        <a:close/>
                        <a:moveTo>
                          <a:pt x="19636" y="17546"/>
                        </a:moveTo>
                        <a:lnTo>
                          <a:pt x="1963" y="17547"/>
                        </a:lnTo>
                        <a:lnTo>
                          <a:pt x="1963" y="4050"/>
                        </a:lnTo>
                        <a:lnTo>
                          <a:pt x="19636" y="4049"/>
                        </a:lnTo>
                        <a:cubicBezTo>
                          <a:pt x="19636" y="4049"/>
                          <a:pt x="19636" y="17546"/>
                          <a:pt x="19636" y="17546"/>
                        </a:cubicBezTo>
                        <a:close/>
                        <a:moveTo>
                          <a:pt x="19636" y="19574"/>
                        </a:moveTo>
                        <a:cubicBezTo>
                          <a:pt x="19636" y="19946"/>
                          <a:pt x="19195" y="20249"/>
                          <a:pt x="18654" y="20249"/>
                        </a:cubicBezTo>
                        <a:lnTo>
                          <a:pt x="2945" y="20250"/>
                        </a:lnTo>
                        <a:cubicBezTo>
                          <a:pt x="2402" y="20250"/>
                          <a:pt x="1963" y="19947"/>
                          <a:pt x="1963" y="19575"/>
                        </a:cubicBezTo>
                        <a:lnTo>
                          <a:pt x="1963" y="18222"/>
                        </a:lnTo>
                        <a:lnTo>
                          <a:pt x="19636" y="18221"/>
                        </a:lnTo>
                        <a:cubicBezTo>
                          <a:pt x="19636" y="18221"/>
                          <a:pt x="19636" y="19574"/>
                          <a:pt x="19636" y="19574"/>
                        </a:cubicBezTo>
                        <a:close/>
                        <a:moveTo>
                          <a:pt x="18654" y="0"/>
                        </a:moveTo>
                        <a:lnTo>
                          <a:pt x="2945" y="0"/>
                        </a:lnTo>
                        <a:cubicBezTo>
                          <a:pt x="1317" y="0"/>
                          <a:pt x="0" y="907"/>
                          <a:pt x="0" y="2025"/>
                        </a:cubicBezTo>
                        <a:lnTo>
                          <a:pt x="0" y="19575"/>
                        </a:lnTo>
                        <a:cubicBezTo>
                          <a:pt x="0" y="20693"/>
                          <a:pt x="1317" y="21600"/>
                          <a:pt x="2945" y="21600"/>
                        </a:cubicBezTo>
                        <a:lnTo>
                          <a:pt x="18654" y="21599"/>
                        </a:lnTo>
                        <a:cubicBezTo>
                          <a:pt x="20280" y="21599"/>
                          <a:pt x="21600" y="20693"/>
                          <a:pt x="21600" y="19574"/>
                        </a:cubicBezTo>
                        <a:lnTo>
                          <a:pt x="21600" y="2024"/>
                        </a:lnTo>
                        <a:cubicBezTo>
                          <a:pt x="21600" y="906"/>
                          <a:pt x="20280" y="0"/>
                          <a:pt x="1865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" name="AutoShape 98"/>
                  <p:cNvSpPr>
                    <a:spLocks/>
                  </p:cNvSpPr>
                  <p:nvPr/>
                </p:nvSpPr>
                <p:spPr bwMode="auto">
                  <a:xfrm>
                    <a:off x="4332809" y="3686819"/>
                    <a:ext cx="46304" cy="1126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800"/>
                        </a:moveTo>
                        <a:cubicBezTo>
                          <a:pt x="21600" y="16758"/>
                          <a:pt x="20387" y="21599"/>
                          <a:pt x="18899" y="21599"/>
                        </a:cubicBezTo>
                        <a:lnTo>
                          <a:pt x="2699" y="21599"/>
                        </a:lnTo>
                        <a:cubicBezTo>
                          <a:pt x="1202" y="21599"/>
                          <a:pt x="0" y="16758"/>
                          <a:pt x="0" y="10800"/>
                        </a:cubicBezTo>
                        <a:cubicBezTo>
                          <a:pt x="0" y="4841"/>
                          <a:pt x="1202" y="0"/>
                          <a:pt x="2699" y="0"/>
                        </a:cubicBezTo>
                        <a:lnTo>
                          <a:pt x="18899" y="0"/>
                        </a:lnTo>
                        <a:cubicBezTo>
                          <a:pt x="20387" y="0"/>
                          <a:pt x="21600" y="4841"/>
                          <a:pt x="21600" y="1080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7" name="AutoShape 99"/>
                  <p:cNvSpPr>
                    <a:spLocks/>
                  </p:cNvSpPr>
                  <p:nvPr/>
                </p:nvSpPr>
                <p:spPr bwMode="auto">
                  <a:xfrm>
                    <a:off x="4344698" y="3973402"/>
                    <a:ext cx="22526" cy="1126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800"/>
                        </a:moveTo>
                        <a:cubicBezTo>
                          <a:pt x="21600" y="16769"/>
                          <a:pt x="19174" y="21599"/>
                          <a:pt x="16199" y="21599"/>
                        </a:cubicBezTo>
                        <a:lnTo>
                          <a:pt x="5399" y="21599"/>
                        </a:lnTo>
                        <a:cubicBezTo>
                          <a:pt x="2404" y="21599"/>
                          <a:pt x="0" y="16769"/>
                          <a:pt x="0" y="10800"/>
                        </a:cubicBezTo>
                        <a:cubicBezTo>
                          <a:pt x="0" y="4830"/>
                          <a:pt x="2404" y="0"/>
                          <a:pt x="5399" y="0"/>
                        </a:cubicBezTo>
                        <a:lnTo>
                          <a:pt x="16199" y="0"/>
                        </a:lnTo>
                        <a:cubicBezTo>
                          <a:pt x="19174" y="0"/>
                          <a:pt x="21600" y="4830"/>
                          <a:pt x="21600" y="1080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Group 28"/>
              <p:cNvGrpSpPr/>
              <p:nvPr/>
            </p:nvGrpSpPr>
            <p:grpSpPr>
              <a:xfrm>
                <a:off x="300433" y="3158858"/>
                <a:ext cx="2530477" cy="262650"/>
                <a:chOff x="300433" y="3158858"/>
                <a:chExt cx="2530477" cy="262650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629382" y="3158858"/>
                  <a:ext cx="2201528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AutoShape 4"/>
                <p:cNvSpPr>
                  <a:spLocks/>
                </p:cNvSpPr>
                <p:nvPr/>
              </p:nvSpPr>
              <p:spPr bwMode="auto">
                <a:xfrm>
                  <a:off x="300433" y="3182237"/>
                  <a:ext cx="215051" cy="21581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428" y="17466"/>
                      </a:moveTo>
                      <a:cubicBezTo>
                        <a:pt x="16669" y="16923"/>
                        <a:pt x="15846" y="16465"/>
                        <a:pt x="14963" y="16121"/>
                      </a:cubicBezTo>
                      <a:cubicBezTo>
                        <a:pt x="15595" y="14609"/>
                        <a:pt x="15967" y="12928"/>
                        <a:pt x="16010" y="11148"/>
                      </a:cubicBezTo>
                      <a:lnTo>
                        <a:pt x="20188" y="11148"/>
                      </a:lnTo>
                      <a:cubicBezTo>
                        <a:pt x="20097" y="13612"/>
                        <a:pt x="19065" y="15838"/>
                        <a:pt x="17428" y="17466"/>
                      </a:cubicBezTo>
                      <a:moveTo>
                        <a:pt x="1411" y="11148"/>
                      </a:moveTo>
                      <a:lnTo>
                        <a:pt x="5589" y="11148"/>
                      </a:lnTo>
                      <a:cubicBezTo>
                        <a:pt x="5632" y="12928"/>
                        <a:pt x="6004" y="14609"/>
                        <a:pt x="6636" y="16121"/>
                      </a:cubicBezTo>
                      <a:cubicBezTo>
                        <a:pt x="5753" y="16465"/>
                        <a:pt x="4931" y="16923"/>
                        <a:pt x="4171" y="17466"/>
                      </a:cubicBezTo>
                      <a:cubicBezTo>
                        <a:pt x="2534" y="15838"/>
                        <a:pt x="1502" y="13612"/>
                        <a:pt x="1411" y="11148"/>
                      </a:cubicBezTo>
                      <a:moveTo>
                        <a:pt x="3785" y="4553"/>
                      </a:moveTo>
                      <a:cubicBezTo>
                        <a:pt x="4579" y="5170"/>
                        <a:pt x="5448" y="5691"/>
                        <a:pt x="6388" y="6084"/>
                      </a:cubicBezTo>
                      <a:cubicBezTo>
                        <a:pt x="5901" y="7433"/>
                        <a:pt x="5627" y="8908"/>
                        <a:pt x="5589" y="10451"/>
                      </a:cubicBezTo>
                      <a:lnTo>
                        <a:pt x="1411" y="10451"/>
                      </a:lnTo>
                      <a:cubicBezTo>
                        <a:pt x="1494" y="8190"/>
                        <a:pt x="2376" y="6135"/>
                        <a:pt x="3785" y="4553"/>
                      </a:cubicBezTo>
                      <a:moveTo>
                        <a:pt x="11148" y="10451"/>
                      </a:moveTo>
                      <a:lnTo>
                        <a:pt x="11148" y="6950"/>
                      </a:lnTo>
                      <a:cubicBezTo>
                        <a:pt x="12339" y="6913"/>
                        <a:pt x="13484" y="6696"/>
                        <a:pt x="14558" y="6324"/>
                      </a:cubicBezTo>
                      <a:cubicBezTo>
                        <a:pt x="15018" y="7598"/>
                        <a:pt x="15276" y="8992"/>
                        <a:pt x="15314" y="10451"/>
                      </a:cubicBezTo>
                      <a:cubicBezTo>
                        <a:pt x="15314" y="10451"/>
                        <a:pt x="11148" y="10451"/>
                        <a:pt x="11148" y="10451"/>
                      </a:cubicBezTo>
                      <a:close/>
                      <a:moveTo>
                        <a:pt x="14311" y="15882"/>
                      </a:moveTo>
                      <a:cubicBezTo>
                        <a:pt x="13309" y="15559"/>
                        <a:pt x="12247" y="15380"/>
                        <a:pt x="11148" y="15346"/>
                      </a:cubicBezTo>
                      <a:lnTo>
                        <a:pt x="11148" y="11148"/>
                      </a:lnTo>
                      <a:lnTo>
                        <a:pt x="15314" y="11148"/>
                      </a:lnTo>
                      <a:cubicBezTo>
                        <a:pt x="15270" y="12844"/>
                        <a:pt x="14914" y="14445"/>
                        <a:pt x="14311" y="15882"/>
                      </a:cubicBezTo>
                      <a:moveTo>
                        <a:pt x="14683" y="16757"/>
                      </a:moveTo>
                      <a:cubicBezTo>
                        <a:pt x="15476" y="17063"/>
                        <a:pt x="16218" y="17466"/>
                        <a:pt x="16904" y="17941"/>
                      </a:cubicBezTo>
                      <a:cubicBezTo>
                        <a:pt x="15632" y="19031"/>
                        <a:pt x="14067" y="19781"/>
                        <a:pt x="12344" y="20068"/>
                      </a:cubicBezTo>
                      <a:cubicBezTo>
                        <a:pt x="13280" y="19136"/>
                        <a:pt x="14076" y="18017"/>
                        <a:pt x="14683" y="16757"/>
                      </a:cubicBezTo>
                      <a:moveTo>
                        <a:pt x="11148" y="20188"/>
                      </a:moveTo>
                      <a:lnTo>
                        <a:pt x="11148" y="16043"/>
                      </a:lnTo>
                      <a:cubicBezTo>
                        <a:pt x="12146" y="16075"/>
                        <a:pt x="13113" y="16231"/>
                        <a:pt x="14025" y="16516"/>
                      </a:cubicBezTo>
                      <a:cubicBezTo>
                        <a:pt x="13314" y="17970"/>
                        <a:pt x="12343" y="19223"/>
                        <a:pt x="11185" y="20186"/>
                      </a:cubicBezTo>
                      <a:cubicBezTo>
                        <a:pt x="11185" y="20186"/>
                        <a:pt x="11148" y="20188"/>
                        <a:pt x="11148" y="20188"/>
                      </a:cubicBezTo>
                      <a:close/>
                      <a:moveTo>
                        <a:pt x="9255" y="20068"/>
                      </a:moveTo>
                      <a:cubicBezTo>
                        <a:pt x="7532" y="19781"/>
                        <a:pt x="5967" y="19031"/>
                        <a:pt x="4695" y="17941"/>
                      </a:cubicBezTo>
                      <a:cubicBezTo>
                        <a:pt x="5381" y="17466"/>
                        <a:pt x="6123" y="17063"/>
                        <a:pt x="6916" y="16757"/>
                      </a:cubicBezTo>
                      <a:cubicBezTo>
                        <a:pt x="7523" y="18017"/>
                        <a:pt x="8319" y="19136"/>
                        <a:pt x="9255" y="20068"/>
                      </a:cubicBezTo>
                      <a:moveTo>
                        <a:pt x="10451" y="11148"/>
                      </a:moveTo>
                      <a:lnTo>
                        <a:pt x="10451" y="15346"/>
                      </a:lnTo>
                      <a:cubicBezTo>
                        <a:pt x="9352" y="15380"/>
                        <a:pt x="8290" y="15559"/>
                        <a:pt x="7288" y="15882"/>
                      </a:cubicBezTo>
                      <a:cubicBezTo>
                        <a:pt x="6685" y="14445"/>
                        <a:pt x="6329" y="12844"/>
                        <a:pt x="6285" y="11148"/>
                      </a:cubicBezTo>
                      <a:cubicBezTo>
                        <a:pt x="6285" y="11148"/>
                        <a:pt x="10451" y="11148"/>
                        <a:pt x="10451" y="11148"/>
                      </a:cubicBezTo>
                      <a:close/>
                      <a:moveTo>
                        <a:pt x="7041" y="6324"/>
                      </a:moveTo>
                      <a:cubicBezTo>
                        <a:pt x="8115" y="6696"/>
                        <a:pt x="9260" y="6913"/>
                        <a:pt x="10451" y="6950"/>
                      </a:cubicBezTo>
                      <a:lnTo>
                        <a:pt x="10451" y="10451"/>
                      </a:lnTo>
                      <a:lnTo>
                        <a:pt x="6285" y="10451"/>
                      </a:lnTo>
                      <a:cubicBezTo>
                        <a:pt x="6324" y="8992"/>
                        <a:pt x="6581" y="7598"/>
                        <a:pt x="7041" y="6324"/>
                      </a:cubicBezTo>
                      <a:moveTo>
                        <a:pt x="6651" y="5442"/>
                      </a:moveTo>
                      <a:cubicBezTo>
                        <a:pt x="5790" y="5084"/>
                        <a:pt x="4993" y="4609"/>
                        <a:pt x="4263" y="4050"/>
                      </a:cubicBezTo>
                      <a:cubicBezTo>
                        <a:pt x="5606" y="2749"/>
                        <a:pt x="7332" y="1851"/>
                        <a:pt x="9255" y="1531"/>
                      </a:cubicBezTo>
                      <a:cubicBezTo>
                        <a:pt x="8175" y="2610"/>
                        <a:pt x="7286" y="3939"/>
                        <a:pt x="6651" y="5442"/>
                      </a:cubicBezTo>
                      <a:moveTo>
                        <a:pt x="10451" y="1411"/>
                      </a:moveTo>
                      <a:lnTo>
                        <a:pt x="10451" y="6253"/>
                      </a:lnTo>
                      <a:cubicBezTo>
                        <a:pt x="9352" y="6217"/>
                        <a:pt x="8296" y="6021"/>
                        <a:pt x="7303" y="5681"/>
                      </a:cubicBezTo>
                      <a:cubicBezTo>
                        <a:pt x="8029" y="3972"/>
                        <a:pt x="9101" y="2507"/>
                        <a:pt x="10415" y="1413"/>
                      </a:cubicBezTo>
                      <a:cubicBezTo>
                        <a:pt x="10427" y="1412"/>
                        <a:pt x="10439" y="1411"/>
                        <a:pt x="10451" y="1411"/>
                      </a:cubicBezTo>
                      <a:moveTo>
                        <a:pt x="12344" y="1531"/>
                      </a:moveTo>
                      <a:cubicBezTo>
                        <a:pt x="14267" y="1851"/>
                        <a:pt x="15993" y="2749"/>
                        <a:pt x="17336" y="4050"/>
                      </a:cubicBezTo>
                      <a:cubicBezTo>
                        <a:pt x="16606" y="4609"/>
                        <a:pt x="15809" y="5084"/>
                        <a:pt x="14948" y="5442"/>
                      </a:cubicBezTo>
                      <a:cubicBezTo>
                        <a:pt x="14313" y="3939"/>
                        <a:pt x="13424" y="2610"/>
                        <a:pt x="12344" y="1531"/>
                      </a:cubicBezTo>
                      <a:moveTo>
                        <a:pt x="11184" y="1413"/>
                      </a:moveTo>
                      <a:cubicBezTo>
                        <a:pt x="12498" y="2507"/>
                        <a:pt x="13570" y="3972"/>
                        <a:pt x="14296" y="5681"/>
                      </a:cubicBezTo>
                      <a:cubicBezTo>
                        <a:pt x="13303" y="6021"/>
                        <a:pt x="12247" y="6217"/>
                        <a:pt x="11148" y="6253"/>
                      </a:cubicBezTo>
                      <a:lnTo>
                        <a:pt x="11148" y="1411"/>
                      </a:lnTo>
                      <a:cubicBezTo>
                        <a:pt x="11160" y="1411"/>
                        <a:pt x="11172" y="1412"/>
                        <a:pt x="11184" y="1413"/>
                      </a:cubicBezTo>
                      <a:moveTo>
                        <a:pt x="10414" y="20186"/>
                      </a:moveTo>
                      <a:cubicBezTo>
                        <a:pt x="9256" y="19223"/>
                        <a:pt x="8285" y="17970"/>
                        <a:pt x="7574" y="16516"/>
                      </a:cubicBezTo>
                      <a:cubicBezTo>
                        <a:pt x="8486" y="16231"/>
                        <a:pt x="9453" y="16075"/>
                        <a:pt x="10451" y="16043"/>
                      </a:cubicBezTo>
                      <a:lnTo>
                        <a:pt x="10451" y="20188"/>
                      </a:lnTo>
                      <a:cubicBezTo>
                        <a:pt x="10451" y="20188"/>
                        <a:pt x="10414" y="20186"/>
                        <a:pt x="10414" y="20186"/>
                      </a:cubicBezTo>
                      <a:close/>
                      <a:moveTo>
                        <a:pt x="20188" y="10451"/>
                      </a:moveTo>
                      <a:lnTo>
                        <a:pt x="16010" y="10451"/>
                      </a:lnTo>
                      <a:cubicBezTo>
                        <a:pt x="15972" y="8908"/>
                        <a:pt x="15698" y="7433"/>
                        <a:pt x="15211" y="6084"/>
                      </a:cubicBezTo>
                      <a:cubicBezTo>
                        <a:pt x="16151" y="5691"/>
                        <a:pt x="17020" y="5170"/>
                        <a:pt x="17814" y="4553"/>
                      </a:cubicBezTo>
                      <a:cubicBezTo>
                        <a:pt x="19223" y="6135"/>
                        <a:pt x="20105" y="8190"/>
                        <a:pt x="20188" y="10451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0" y="16764"/>
                        <a:pt x="4835" y="21600"/>
                        <a:pt x="10800" y="21600"/>
                      </a:cubicBezTo>
                      <a:cubicBezTo>
                        <a:pt x="16764" y="21600"/>
                        <a:pt x="21600" y="16764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5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336806" y="3563667"/>
                <a:ext cx="2494106" cy="271930"/>
                <a:chOff x="336806" y="3563667"/>
                <a:chExt cx="2494106" cy="27193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629381" y="3563667"/>
                  <a:ext cx="2201531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26"/>
                <p:cNvSpPr>
                  <a:spLocks/>
                </p:cNvSpPr>
                <p:nvPr/>
              </p:nvSpPr>
              <p:spPr bwMode="auto">
                <a:xfrm>
                  <a:off x="336806" y="3613292"/>
                  <a:ext cx="119227" cy="222305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293795" y="3992297"/>
                <a:ext cx="2537116" cy="262650"/>
                <a:chOff x="293795" y="3992297"/>
                <a:chExt cx="2537116" cy="262650"/>
              </a:xfrm>
            </p:grpSpPr>
            <p:sp>
              <p:nvSpPr>
                <p:cNvPr id="32" name="AutoShape 83"/>
                <p:cNvSpPr>
                  <a:spLocks/>
                </p:cNvSpPr>
                <p:nvPr/>
              </p:nvSpPr>
              <p:spPr bwMode="auto">
                <a:xfrm>
                  <a:off x="293795" y="4066644"/>
                  <a:ext cx="222270" cy="1459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610" y="13990"/>
                      </a:moveTo>
                      <a:cubicBezTo>
                        <a:pt x="11373" y="14259"/>
                        <a:pt x="11093" y="14400"/>
                        <a:pt x="10800" y="14400"/>
                      </a:cubicBezTo>
                      <a:cubicBezTo>
                        <a:pt x="10505" y="14400"/>
                        <a:pt x="10225" y="14259"/>
                        <a:pt x="9990" y="13990"/>
                      </a:cubicBezTo>
                      <a:lnTo>
                        <a:pt x="7198" y="10800"/>
                      </a:lnTo>
                      <a:lnTo>
                        <a:pt x="6636" y="10157"/>
                      </a:lnTo>
                      <a:lnTo>
                        <a:pt x="1349" y="4115"/>
                      </a:lnTo>
                      <a:lnTo>
                        <a:pt x="1349" y="4114"/>
                      </a:lnTo>
                      <a:cubicBezTo>
                        <a:pt x="1349" y="2980"/>
                        <a:pt x="1955" y="2057"/>
                        <a:pt x="2699" y="2057"/>
                      </a:cubicBezTo>
                      <a:lnTo>
                        <a:pt x="18899" y="2057"/>
                      </a:lnTo>
                      <a:cubicBezTo>
                        <a:pt x="19643" y="2057"/>
                        <a:pt x="20249" y="2980"/>
                        <a:pt x="20249" y="4114"/>
                      </a:cubicBezTo>
                      <a:cubicBezTo>
                        <a:pt x="20249" y="4114"/>
                        <a:pt x="11610" y="13990"/>
                        <a:pt x="11610" y="13990"/>
                      </a:cubicBezTo>
                      <a:close/>
                      <a:moveTo>
                        <a:pt x="20249" y="16198"/>
                      </a:moveTo>
                      <a:lnTo>
                        <a:pt x="15525" y="10800"/>
                      </a:lnTo>
                      <a:lnTo>
                        <a:pt x="20249" y="5399"/>
                      </a:lnTo>
                      <a:cubicBezTo>
                        <a:pt x="20249" y="5399"/>
                        <a:pt x="20249" y="16198"/>
                        <a:pt x="20249" y="16198"/>
                      </a:cubicBezTo>
                      <a:close/>
                      <a:moveTo>
                        <a:pt x="20249" y="17484"/>
                      </a:moveTo>
                      <a:cubicBezTo>
                        <a:pt x="20249" y="18620"/>
                        <a:pt x="19643" y="19541"/>
                        <a:pt x="18899" y="19541"/>
                      </a:cubicBezTo>
                      <a:lnTo>
                        <a:pt x="2699" y="19541"/>
                      </a:lnTo>
                      <a:cubicBezTo>
                        <a:pt x="1955" y="19541"/>
                        <a:pt x="1349" y="18620"/>
                        <a:pt x="1349" y="17484"/>
                      </a:cubicBezTo>
                      <a:lnTo>
                        <a:pt x="6636" y="11442"/>
                      </a:lnTo>
                      <a:lnTo>
                        <a:pt x="9585" y="14813"/>
                      </a:lnTo>
                      <a:cubicBezTo>
                        <a:pt x="9945" y="15222"/>
                        <a:pt x="10372" y="15429"/>
                        <a:pt x="10800" y="15429"/>
                      </a:cubicBezTo>
                      <a:cubicBezTo>
                        <a:pt x="11228" y="15429"/>
                        <a:pt x="11654" y="15222"/>
                        <a:pt x="12015" y="14813"/>
                      </a:cubicBezTo>
                      <a:lnTo>
                        <a:pt x="14963" y="11442"/>
                      </a:lnTo>
                      <a:cubicBezTo>
                        <a:pt x="14963" y="11442"/>
                        <a:pt x="20249" y="17484"/>
                        <a:pt x="20249" y="17484"/>
                      </a:cubicBezTo>
                      <a:close/>
                      <a:moveTo>
                        <a:pt x="1349" y="5399"/>
                      </a:moveTo>
                      <a:lnTo>
                        <a:pt x="6074" y="10800"/>
                      </a:lnTo>
                      <a:lnTo>
                        <a:pt x="1349" y="16198"/>
                      </a:lnTo>
                      <a:cubicBezTo>
                        <a:pt x="1349" y="16198"/>
                        <a:pt x="1349" y="5399"/>
                        <a:pt x="1349" y="5399"/>
                      </a:cubicBezTo>
                      <a:close/>
                      <a:moveTo>
                        <a:pt x="18899" y="0"/>
                      </a:moveTo>
                      <a:lnTo>
                        <a:pt x="2699" y="0"/>
                      </a:lnTo>
                      <a:cubicBezTo>
                        <a:pt x="1208" y="0"/>
                        <a:pt x="0" y="1842"/>
                        <a:pt x="0" y="4114"/>
                      </a:cubicBezTo>
                      <a:lnTo>
                        <a:pt x="0" y="17484"/>
                      </a:lnTo>
                      <a:cubicBezTo>
                        <a:pt x="0" y="19756"/>
                        <a:pt x="1208" y="21600"/>
                        <a:pt x="2699" y="21600"/>
                      </a:cubicBezTo>
                      <a:lnTo>
                        <a:pt x="18899" y="21600"/>
                      </a:lnTo>
                      <a:cubicBezTo>
                        <a:pt x="20391" y="21600"/>
                        <a:pt x="21600" y="19756"/>
                        <a:pt x="21600" y="17484"/>
                      </a:cubicBezTo>
                      <a:lnTo>
                        <a:pt x="21600" y="4114"/>
                      </a:lnTo>
                      <a:cubicBezTo>
                        <a:pt x="21600" y="1842"/>
                        <a:pt x="20391" y="0"/>
                        <a:pt x="18899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5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629380" y="3992297"/>
                  <a:ext cx="2201531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219027" y="2304191"/>
                <a:ext cx="2611883" cy="306425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ms-MY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" name="TextBox 39"/>
          <p:cNvSpPr txBox="1"/>
          <p:nvPr/>
        </p:nvSpPr>
        <p:spPr>
          <a:xfrm>
            <a:off x="8013551" y="422332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00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spect="1"/>
          </p:cNvSpPr>
          <p:nvPr/>
        </p:nvSpPr>
        <p:spPr>
          <a:xfrm>
            <a:off x="6766811" y="1148373"/>
            <a:ext cx="5194904" cy="21783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spect="1"/>
          </p:cNvSpPr>
          <p:nvPr/>
        </p:nvSpPr>
        <p:spPr>
          <a:xfrm>
            <a:off x="6766812" y="4140635"/>
            <a:ext cx="5194904" cy="215304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spect="1"/>
          </p:cNvSpPr>
          <p:nvPr/>
        </p:nvSpPr>
        <p:spPr>
          <a:xfrm>
            <a:off x="896100" y="1148373"/>
            <a:ext cx="5194904" cy="217830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896100" y="4144355"/>
            <a:ext cx="5194904" cy="217830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itle 13"/>
          <p:cNvSpPr txBox="1">
            <a:spLocks/>
          </p:cNvSpPr>
          <p:nvPr/>
        </p:nvSpPr>
        <p:spPr>
          <a:xfrm>
            <a:off x="898042" y="3425204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itle 13"/>
          <p:cNvSpPr txBox="1">
            <a:spLocks/>
          </p:cNvSpPr>
          <p:nvPr/>
        </p:nvSpPr>
        <p:spPr>
          <a:xfrm>
            <a:off x="6768753" y="3436168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itle 13"/>
          <p:cNvSpPr txBox="1">
            <a:spLocks/>
          </p:cNvSpPr>
          <p:nvPr/>
        </p:nvSpPr>
        <p:spPr>
          <a:xfrm>
            <a:off x="898042" y="6408641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itle 13"/>
          <p:cNvSpPr txBox="1">
            <a:spLocks/>
          </p:cNvSpPr>
          <p:nvPr/>
        </p:nvSpPr>
        <p:spPr>
          <a:xfrm>
            <a:off x="6768753" y="6408641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348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0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矩形 9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9287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74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/>
          <p:cNvSpPr txBox="1">
            <a:spLocks/>
          </p:cNvSpPr>
          <p:nvPr/>
        </p:nvSpPr>
        <p:spPr>
          <a:xfrm>
            <a:off x="1550188" y="1687757"/>
            <a:ext cx="9844728" cy="2827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Down Arrow 15"/>
          <p:cNvSpPr/>
          <p:nvPr/>
        </p:nvSpPr>
        <p:spPr>
          <a:xfrm>
            <a:off x="1612236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87"/>
          <p:cNvSpPr/>
          <p:nvPr/>
        </p:nvSpPr>
        <p:spPr>
          <a:xfrm>
            <a:off x="1612236" y="2634787"/>
            <a:ext cx="1527817" cy="960055"/>
          </a:xfrm>
          <a:prstGeom prst="rect">
            <a:avLst/>
          </a:prstGeom>
          <a:solidFill>
            <a:schemeClr val="accent1">
              <a:lumMod val="75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177933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1811129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690446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Down Arrow 91"/>
          <p:cNvSpPr/>
          <p:nvPr/>
        </p:nvSpPr>
        <p:spPr>
          <a:xfrm>
            <a:off x="3252089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92"/>
          <p:cNvSpPr/>
          <p:nvPr/>
        </p:nvSpPr>
        <p:spPr>
          <a:xfrm>
            <a:off x="3252089" y="2634787"/>
            <a:ext cx="1527817" cy="960055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3419192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3450981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 Placeholder 6"/>
          <p:cNvSpPr txBox="1">
            <a:spLocks/>
          </p:cNvSpPr>
          <p:nvPr/>
        </p:nvSpPr>
        <p:spPr>
          <a:xfrm>
            <a:off x="3330298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Down Arrow 96"/>
          <p:cNvSpPr/>
          <p:nvPr/>
        </p:nvSpPr>
        <p:spPr>
          <a:xfrm>
            <a:off x="4884096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97"/>
          <p:cNvSpPr/>
          <p:nvPr/>
        </p:nvSpPr>
        <p:spPr>
          <a:xfrm>
            <a:off x="4884096" y="2634787"/>
            <a:ext cx="1527817" cy="96005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5051198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5082988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6"/>
          <p:cNvSpPr txBox="1">
            <a:spLocks/>
          </p:cNvSpPr>
          <p:nvPr/>
        </p:nvSpPr>
        <p:spPr>
          <a:xfrm>
            <a:off x="4962304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Down Arrow 101"/>
          <p:cNvSpPr/>
          <p:nvPr/>
        </p:nvSpPr>
        <p:spPr>
          <a:xfrm>
            <a:off x="6531795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02"/>
          <p:cNvSpPr/>
          <p:nvPr/>
        </p:nvSpPr>
        <p:spPr>
          <a:xfrm>
            <a:off x="6531795" y="2634787"/>
            <a:ext cx="1527817" cy="960055"/>
          </a:xfrm>
          <a:prstGeom prst="rect">
            <a:avLst/>
          </a:prstGeom>
          <a:solidFill>
            <a:schemeClr val="accent4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669889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730687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6610004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Down Arrow 106"/>
          <p:cNvSpPr/>
          <p:nvPr/>
        </p:nvSpPr>
        <p:spPr>
          <a:xfrm>
            <a:off x="8179494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107"/>
          <p:cNvSpPr/>
          <p:nvPr/>
        </p:nvSpPr>
        <p:spPr>
          <a:xfrm>
            <a:off x="8179494" y="2634787"/>
            <a:ext cx="1527817" cy="960055"/>
          </a:xfrm>
          <a:prstGeom prst="rect">
            <a:avLst/>
          </a:prstGeom>
          <a:solidFill>
            <a:schemeClr val="accent5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834659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14%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8378385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8257703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Down Arrow 111"/>
          <p:cNvSpPr/>
          <p:nvPr/>
        </p:nvSpPr>
        <p:spPr>
          <a:xfrm>
            <a:off x="9835039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112"/>
          <p:cNvSpPr/>
          <p:nvPr/>
        </p:nvSpPr>
        <p:spPr>
          <a:xfrm>
            <a:off x="9835039" y="2634787"/>
            <a:ext cx="1527817" cy="960055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4"/>
          <p:cNvSpPr txBox="1">
            <a:spLocks/>
          </p:cNvSpPr>
          <p:nvPr/>
        </p:nvSpPr>
        <p:spPr>
          <a:xfrm>
            <a:off x="10002140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23%</a:t>
            </a:r>
          </a:p>
        </p:txBody>
      </p:sp>
      <p:sp>
        <p:nvSpPr>
          <p:cNvPr id="31" name="Text Placeholder 4"/>
          <p:cNvSpPr txBox="1">
            <a:spLocks/>
          </p:cNvSpPr>
          <p:nvPr/>
        </p:nvSpPr>
        <p:spPr>
          <a:xfrm>
            <a:off x="10033933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6"/>
          <p:cNvSpPr txBox="1">
            <a:spLocks/>
          </p:cNvSpPr>
          <p:nvPr/>
        </p:nvSpPr>
        <p:spPr>
          <a:xfrm>
            <a:off x="9913248" y="4023604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280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862098" y="1526373"/>
            <a:ext cx="5266852" cy="2382793"/>
            <a:chOff x="6506308" y="1672786"/>
            <a:chExt cx="4994030" cy="2153626"/>
          </a:xfrm>
        </p:grpSpPr>
        <p:sp>
          <p:nvSpPr>
            <p:cNvPr id="6" name="Rectangle 5"/>
            <p:cNvSpPr/>
            <p:nvPr/>
          </p:nvSpPr>
          <p:spPr>
            <a:xfrm>
              <a:off x="6506308" y="1672786"/>
              <a:ext cx="4994030" cy="21536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795474" y="2292399"/>
              <a:ext cx="914400" cy="9144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7028449" y="25649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909753" y="2258261"/>
              <a:ext cx="3286062" cy="1311199"/>
              <a:chOff x="7999040" y="2380266"/>
              <a:chExt cx="3286062" cy="131119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999040" y="2380266"/>
                <a:ext cx="1361892" cy="222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999040" y="2709852"/>
                <a:ext cx="3286062" cy="98161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GB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862099" y="4035403"/>
            <a:ext cx="2538632" cy="2537036"/>
            <a:chOff x="6506309" y="3938954"/>
            <a:chExt cx="2407131" cy="2293034"/>
          </a:xfrm>
        </p:grpSpPr>
        <p:sp>
          <p:nvSpPr>
            <p:cNvPr id="7" name="Rectangle 6"/>
            <p:cNvSpPr/>
            <p:nvPr/>
          </p:nvSpPr>
          <p:spPr>
            <a:xfrm>
              <a:off x="6506309" y="3938954"/>
              <a:ext cx="2407131" cy="22930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6940770" y="4509710"/>
              <a:ext cx="1538207" cy="1020297"/>
              <a:chOff x="6940770" y="4543399"/>
              <a:chExt cx="1538207" cy="102029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6943811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940770" y="4771590"/>
                <a:ext cx="1538207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2016</a:t>
                </a:r>
                <a:endParaRPr lang="en-US" sz="56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529313" y="4035403"/>
            <a:ext cx="2599639" cy="2537036"/>
            <a:chOff x="9035362" y="3938954"/>
            <a:chExt cx="2464978" cy="2293034"/>
          </a:xfrm>
        </p:grpSpPr>
        <p:sp>
          <p:nvSpPr>
            <p:cNvPr id="8" name="Rectangle 7"/>
            <p:cNvSpPr/>
            <p:nvPr/>
          </p:nvSpPr>
          <p:spPr>
            <a:xfrm>
              <a:off x="9035362" y="3938954"/>
              <a:ext cx="2464978" cy="22930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9501788" y="4509710"/>
              <a:ext cx="1532127" cy="1020297"/>
              <a:chOff x="6943812" y="4543399"/>
              <a:chExt cx="1532127" cy="1020297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6943812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17529" y="4771590"/>
                <a:ext cx="1384690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65%</a:t>
                </a: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695182" y="1528093"/>
            <a:ext cx="6038337" cy="50443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369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矩形 6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096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40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4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823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009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" y="-1"/>
            <a:ext cx="12847373" cy="72326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5"/>
          <a:stretch/>
        </p:blipFill>
        <p:spPr>
          <a:xfrm>
            <a:off x="352" y="4840460"/>
            <a:ext cx="12858045" cy="23921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750" cy="537738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55" y="1744117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3"/>
          <p:cNvSpPr txBox="1"/>
          <p:nvPr/>
        </p:nvSpPr>
        <p:spPr>
          <a:xfrm>
            <a:off x="3080812" y="4753676"/>
            <a:ext cx="6697126" cy="696042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商务展示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3200" cap="all" dirty="0">
              <a:solidFill>
                <a:srgbClr val="C0000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1938632" y="3863969"/>
            <a:ext cx="8981487" cy="1237728"/>
          </a:xfrm>
          <a:prstGeom prst="rect">
            <a:avLst/>
          </a:prstGeom>
          <a:noFill/>
        </p:spPr>
        <p:txBody>
          <a:bodyPr wrap="square" lIns="128478" tIns="64239" rIns="128478" bIns="64239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en-US" sz="7200" dirty="0">
              <a:solidFill>
                <a:srgbClr val="C00000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3625125" y="5262313"/>
            <a:ext cx="5608501" cy="31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200" cap="all" spc="3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Narcotics control committee work report</a:t>
            </a:r>
            <a:endParaRPr lang="zh-CN" altLang="zh-CN" sz="1200" cap="all" spc="300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1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7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4E2C01B-AD12-4C93-838B-B49B458C7B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25"/>
  <p:tag name="ISPRING_FIRST_PUBLISH" val="1"/>
</p:tagLst>
</file>

<file path=ppt/theme/theme1.xml><?xml version="1.0" encoding="utf-8"?>
<a:theme xmlns:a="http://schemas.openxmlformats.org/drawingml/2006/main" name="自定义设计方案">
  <a:themeElements>
    <a:clrScheme name="自定义 2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3317</Words>
  <Application>Microsoft Office PowerPoint</Application>
  <PresentationFormat>自定义</PresentationFormat>
  <Paragraphs>273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FontAwesome</vt:lpstr>
      <vt:lpstr>Lato Regular</vt:lpstr>
      <vt:lpstr>League Gothic Regular</vt:lpstr>
      <vt:lpstr>等线</vt:lpstr>
      <vt:lpstr>等线 Light</vt:lpstr>
      <vt:lpstr>方正粗谭黑简体</vt:lpstr>
      <vt:lpstr>方正正准黑简体</vt:lpstr>
      <vt:lpstr>宋体</vt:lpstr>
      <vt:lpstr>微软雅黑</vt:lpstr>
      <vt:lpstr>Agency FB</vt:lpstr>
      <vt:lpstr>Arial</vt:lpstr>
      <vt:lpstr>Calibri</vt:lpstr>
      <vt:lpstr>Impact</vt:lpstr>
      <vt:lpstr>Open Sans Light</vt:lpstr>
      <vt:lpstr>Verdana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425</dc:title>
  <dc:creator/>
  <cp:lastModifiedBy/>
  <cp:revision>1</cp:revision>
  <dcterms:created xsi:type="dcterms:W3CDTF">2016-10-17T14:00:15Z</dcterms:created>
  <dcterms:modified xsi:type="dcterms:W3CDTF">2018-06-27T01:21:50Z</dcterms:modified>
</cp:coreProperties>
</file>