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02" r:id="rId2"/>
    <p:sldId id="282" r:id="rId3"/>
    <p:sldId id="283" r:id="rId4"/>
    <p:sldId id="267" r:id="rId5"/>
    <p:sldId id="264" r:id="rId6"/>
    <p:sldId id="288" r:id="rId7"/>
    <p:sldId id="287" r:id="rId8"/>
    <p:sldId id="274" r:id="rId9"/>
    <p:sldId id="284" r:id="rId10"/>
    <p:sldId id="290" r:id="rId11"/>
    <p:sldId id="289" r:id="rId12"/>
    <p:sldId id="292" r:id="rId13"/>
    <p:sldId id="293" r:id="rId14"/>
    <p:sldId id="291" r:id="rId15"/>
    <p:sldId id="285" r:id="rId16"/>
    <p:sldId id="294" r:id="rId17"/>
    <p:sldId id="295" r:id="rId18"/>
    <p:sldId id="296" r:id="rId19"/>
    <p:sldId id="297" r:id="rId20"/>
    <p:sldId id="286" r:id="rId21"/>
    <p:sldId id="298" r:id="rId22"/>
    <p:sldId id="301" r:id="rId23"/>
    <p:sldId id="299" r:id="rId24"/>
    <p:sldId id="300" r:id="rId25"/>
    <p:sldId id="281"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A798"/>
    <a:srgbClr val="72B1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52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70A75088-0966-4842-8CE2-3837E4C90858}" type="datetimeFigureOut">
              <a:rPr lang="zh-CN" altLang="en-US" smtClean="0"/>
              <a:t>2019/3/27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D9BF26C3-68C6-49D2-ACF9-3AE5BC87C0A3}" type="slidenum">
              <a:rPr lang="zh-CN" altLang="en-US" smtClean="0"/>
              <a:t>‹#›</a:t>
            </a:fld>
            <a:endParaRPr lang="zh-CN" altLang="en-US"/>
          </a:p>
        </p:txBody>
      </p:sp>
    </p:spTree>
    <p:extLst>
      <p:ext uri="{BB962C8B-B14F-4D97-AF65-F5344CB8AC3E}">
        <p14:creationId xmlns:p14="http://schemas.microsoft.com/office/powerpoint/2010/main" val="4057889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a:t>
            </a:fld>
            <a:endParaRPr lang="zh-CN" altLang="en-US"/>
          </a:p>
        </p:txBody>
      </p:sp>
    </p:spTree>
    <p:extLst>
      <p:ext uri="{BB962C8B-B14F-4D97-AF65-F5344CB8AC3E}">
        <p14:creationId xmlns:p14="http://schemas.microsoft.com/office/powerpoint/2010/main" val="914015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a:t>
            </a:fld>
            <a:endParaRPr lang="zh-CN" altLang="en-US"/>
          </a:p>
        </p:txBody>
      </p:sp>
    </p:spTree>
    <p:extLst>
      <p:ext uri="{BB962C8B-B14F-4D97-AF65-F5344CB8AC3E}">
        <p14:creationId xmlns:p14="http://schemas.microsoft.com/office/powerpoint/2010/main" val="3293569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3</a:t>
            </a:fld>
            <a:endParaRPr lang="zh-CN" altLang="en-US"/>
          </a:p>
        </p:txBody>
      </p:sp>
    </p:spTree>
    <p:extLst>
      <p:ext uri="{BB962C8B-B14F-4D97-AF65-F5344CB8AC3E}">
        <p14:creationId xmlns:p14="http://schemas.microsoft.com/office/powerpoint/2010/main" val="27981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4</a:t>
            </a:fld>
            <a:endParaRPr lang="zh-CN" altLang="en-US"/>
          </a:p>
        </p:txBody>
      </p:sp>
    </p:spTree>
    <p:extLst>
      <p:ext uri="{BB962C8B-B14F-4D97-AF65-F5344CB8AC3E}">
        <p14:creationId xmlns:p14="http://schemas.microsoft.com/office/powerpoint/2010/main" val="3415871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5</a:t>
            </a:fld>
            <a:endParaRPr lang="zh-CN" altLang="en-US"/>
          </a:p>
        </p:txBody>
      </p:sp>
    </p:spTree>
    <p:extLst>
      <p:ext uri="{BB962C8B-B14F-4D97-AF65-F5344CB8AC3E}">
        <p14:creationId xmlns:p14="http://schemas.microsoft.com/office/powerpoint/2010/main" val="48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6</a:t>
            </a:fld>
            <a:endParaRPr lang="zh-CN" altLang="en-US"/>
          </a:p>
        </p:txBody>
      </p:sp>
    </p:spTree>
    <p:extLst>
      <p:ext uri="{BB962C8B-B14F-4D97-AF65-F5344CB8AC3E}">
        <p14:creationId xmlns:p14="http://schemas.microsoft.com/office/powerpoint/2010/main" val="2317252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7</a:t>
            </a:fld>
            <a:endParaRPr lang="zh-CN" altLang="en-US"/>
          </a:p>
        </p:txBody>
      </p:sp>
    </p:spTree>
    <p:extLst>
      <p:ext uri="{BB962C8B-B14F-4D97-AF65-F5344CB8AC3E}">
        <p14:creationId xmlns:p14="http://schemas.microsoft.com/office/powerpoint/2010/main" val="4018576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8</a:t>
            </a:fld>
            <a:endParaRPr lang="zh-CN" altLang="en-US"/>
          </a:p>
        </p:txBody>
      </p:sp>
    </p:spTree>
    <p:extLst>
      <p:ext uri="{BB962C8B-B14F-4D97-AF65-F5344CB8AC3E}">
        <p14:creationId xmlns:p14="http://schemas.microsoft.com/office/powerpoint/2010/main" val="882855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9</a:t>
            </a:fld>
            <a:endParaRPr lang="zh-CN" altLang="en-US"/>
          </a:p>
        </p:txBody>
      </p:sp>
    </p:spTree>
    <p:extLst>
      <p:ext uri="{BB962C8B-B14F-4D97-AF65-F5344CB8AC3E}">
        <p14:creationId xmlns:p14="http://schemas.microsoft.com/office/powerpoint/2010/main" val="3164899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10</a:t>
            </a:fld>
            <a:endParaRPr lang="zh-CN" altLang="en-US"/>
          </a:p>
        </p:txBody>
      </p:sp>
    </p:spTree>
    <p:extLst>
      <p:ext uri="{BB962C8B-B14F-4D97-AF65-F5344CB8AC3E}">
        <p14:creationId xmlns:p14="http://schemas.microsoft.com/office/powerpoint/2010/main" val="2876255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11</a:t>
            </a:fld>
            <a:endParaRPr lang="zh-CN" altLang="en-US"/>
          </a:p>
        </p:txBody>
      </p:sp>
    </p:spTree>
    <p:extLst>
      <p:ext uri="{BB962C8B-B14F-4D97-AF65-F5344CB8AC3E}">
        <p14:creationId xmlns:p14="http://schemas.microsoft.com/office/powerpoint/2010/main" val="1950624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12</a:t>
            </a:fld>
            <a:endParaRPr lang="zh-CN" altLang="en-US"/>
          </a:p>
        </p:txBody>
      </p:sp>
    </p:spTree>
    <p:extLst>
      <p:ext uri="{BB962C8B-B14F-4D97-AF65-F5344CB8AC3E}">
        <p14:creationId xmlns:p14="http://schemas.microsoft.com/office/powerpoint/2010/main" val="780136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13</a:t>
            </a:fld>
            <a:endParaRPr lang="zh-CN" altLang="en-US"/>
          </a:p>
        </p:txBody>
      </p:sp>
    </p:spTree>
    <p:extLst>
      <p:ext uri="{BB962C8B-B14F-4D97-AF65-F5344CB8AC3E}">
        <p14:creationId xmlns:p14="http://schemas.microsoft.com/office/powerpoint/2010/main" val="203593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14</a:t>
            </a:fld>
            <a:endParaRPr lang="zh-CN" altLang="en-US"/>
          </a:p>
        </p:txBody>
      </p:sp>
    </p:spTree>
    <p:extLst>
      <p:ext uri="{BB962C8B-B14F-4D97-AF65-F5344CB8AC3E}">
        <p14:creationId xmlns:p14="http://schemas.microsoft.com/office/powerpoint/2010/main" val="2933657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15</a:t>
            </a:fld>
            <a:endParaRPr lang="zh-CN" altLang="en-US"/>
          </a:p>
        </p:txBody>
      </p:sp>
    </p:spTree>
    <p:extLst>
      <p:ext uri="{BB962C8B-B14F-4D97-AF65-F5344CB8AC3E}">
        <p14:creationId xmlns:p14="http://schemas.microsoft.com/office/powerpoint/2010/main" val="1896433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16</a:t>
            </a:fld>
            <a:endParaRPr lang="zh-CN" altLang="en-US"/>
          </a:p>
        </p:txBody>
      </p:sp>
    </p:spTree>
    <p:extLst>
      <p:ext uri="{BB962C8B-B14F-4D97-AF65-F5344CB8AC3E}">
        <p14:creationId xmlns:p14="http://schemas.microsoft.com/office/powerpoint/2010/main" val="1677343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17</a:t>
            </a:fld>
            <a:endParaRPr lang="zh-CN" altLang="en-US"/>
          </a:p>
        </p:txBody>
      </p:sp>
    </p:spTree>
    <p:extLst>
      <p:ext uri="{BB962C8B-B14F-4D97-AF65-F5344CB8AC3E}">
        <p14:creationId xmlns:p14="http://schemas.microsoft.com/office/powerpoint/2010/main" val="2859115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18</a:t>
            </a:fld>
            <a:endParaRPr lang="zh-CN" altLang="en-US"/>
          </a:p>
        </p:txBody>
      </p:sp>
    </p:spTree>
    <p:extLst>
      <p:ext uri="{BB962C8B-B14F-4D97-AF65-F5344CB8AC3E}">
        <p14:creationId xmlns:p14="http://schemas.microsoft.com/office/powerpoint/2010/main" val="3507549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19</a:t>
            </a:fld>
            <a:endParaRPr lang="zh-CN" altLang="en-US"/>
          </a:p>
        </p:txBody>
      </p:sp>
    </p:spTree>
    <p:extLst>
      <p:ext uri="{BB962C8B-B14F-4D97-AF65-F5344CB8AC3E}">
        <p14:creationId xmlns:p14="http://schemas.microsoft.com/office/powerpoint/2010/main" val="1251161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20</a:t>
            </a:fld>
            <a:endParaRPr lang="zh-CN" altLang="en-US"/>
          </a:p>
        </p:txBody>
      </p:sp>
    </p:spTree>
    <p:extLst>
      <p:ext uri="{BB962C8B-B14F-4D97-AF65-F5344CB8AC3E}">
        <p14:creationId xmlns:p14="http://schemas.microsoft.com/office/powerpoint/2010/main" val="918717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21</a:t>
            </a:fld>
            <a:endParaRPr lang="zh-CN" altLang="en-US"/>
          </a:p>
        </p:txBody>
      </p:sp>
    </p:spTree>
    <p:extLst>
      <p:ext uri="{BB962C8B-B14F-4D97-AF65-F5344CB8AC3E}">
        <p14:creationId xmlns:p14="http://schemas.microsoft.com/office/powerpoint/2010/main" val="1742353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22</a:t>
            </a:fld>
            <a:endParaRPr lang="zh-CN" altLang="en-US"/>
          </a:p>
        </p:txBody>
      </p:sp>
    </p:spTree>
    <p:extLst>
      <p:ext uri="{BB962C8B-B14F-4D97-AF65-F5344CB8AC3E}">
        <p14:creationId xmlns:p14="http://schemas.microsoft.com/office/powerpoint/2010/main" val="1486421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23</a:t>
            </a:fld>
            <a:endParaRPr lang="zh-CN" altLang="en-US"/>
          </a:p>
        </p:txBody>
      </p:sp>
    </p:spTree>
    <p:extLst>
      <p:ext uri="{BB962C8B-B14F-4D97-AF65-F5344CB8AC3E}">
        <p14:creationId xmlns:p14="http://schemas.microsoft.com/office/powerpoint/2010/main" val="3981299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24</a:t>
            </a:fld>
            <a:endParaRPr lang="zh-CN" altLang="en-US"/>
          </a:p>
        </p:txBody>
      </p:sp>
    </p:spTree>
    <p:extLst>
      <p:ext uri="{BB962C8B-B14F-4D97-AF65-F5344CB8AC3E}">
        <p14:creationId xmlns:p14="http://schemas.microsoft.com/office/powerpoint/2010/main" val="3563046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F26C3-68C6-49D2-ACF9-3AE5BC87C0A3}" type="slidenum">
              <a:rPr lang="zh-CN" altLang="en-US" smtClean="0"/>
              <a:t>25</a:t>
            </a:fld>
            <a:endParaRPr lang="zh-CN" altLang="en-US"/>
          </a:p>
        </p:txBody>
      </p:sp>
    </p:spTree>
    <p:extLst>
      <p:ext uri="{BB962C8B-B14F-4D97-AF65-F5344CB8AC3E}">
        <p14:creationId xmlns:p14="http://schemas.microsoft.com/office/powerpoint/2010/main" val="3029348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2860" y="1"/>
            <a:ext cx="1929140" cy="1230086"/>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
            <a:ext cx="1778794" cy="1110342"/>
          </a:xfrm>
          <a:prstGeom prst="rect">
            <a:avLst/>
          </a:prstGeom>
        </p:spPr>
      </p:pic>
    </p:spTree>
  </p:cSld>
  <p:clrMapOvr>
    <a:masterClrMapping/>
  </p:clrMapOvr>
  <p:transition spd="slow" advClick="0" advTm="300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advClick="0"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xml"/><Relationship Id="rId18" Type="http://schemas.openxmlformats.org/officeDocument/2006/relationships/image" Target="../media/image10.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7.png"/><Relationship Id="rId2" Type="http://schemas.openxmlformats.org/officeDocument/2006/relationships/tags" Target="../tags/tag3.xml"/><Relationship Id="rId16" Type="http://schemas.openxmlformats.org/officeDocument/2006/relationships/image" Target="../media/image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tags" Target="../tags/tag11.xml"/><Relationship Id="rId19" Type="http://schemas.openxmlformats.org/officeDocument/2006/relationships/image" Target="../media/image9.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6.xml"/><Relationship Id="rId7" Type="http://schemas.openxmlformats.org/officeDocument/2006/relationships/image" Target="../media/image6.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notesSlide" Target="../notesSlides/notesSlide3.xml"/><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1.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1.xml"/><Relationship Id="rId7" Type="http://schemas.openxmlformats.org/officeDocument/2006/relationships/image" Target="../media/image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5.png"/><Relationship Id="rId5" Type="http://schemas.openxmlformats.org/officeDocument/2006/relationships/notesSlide" Target="../notesSlides/notesSlide9.xml"/><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4.xml"/><Relationship Id="rId7" Type="http://schemas.openxmlformats.org/officeDocument/2006/relationships/image" Target="../media/image6.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5.png"/><Relationship Id="rId5" Type="http://schemas.openxmlformats.org/officeDocument/2006/relationships/notesSlide" Target="../notesSlides/notesSlide15.xml"/><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7.xml"/><Relationship Id="rId7" Type="http://schemas.openxmlformats.org/officeDocument/2006/relationships/image" Target="../media/image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5.png"/><Relationship Id="rId5" Type="http://schemas.openxmlformats.org/officeDocument/2006/relationships/notesSlide" Target="../notesSlides/notesSlide20.xml"/><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桑葚上的猴子 - 谷雨 伴奏">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5855" y="117763"/>
            <a:ext cx="609600" cy="6096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6111" y="836707"/>
            <a:ext cx="5562111" cy="2755154"/>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5" name="矩形 4"/>
          <p:cNvSpPr/>
          <p:nvPr/>
        </p:nvSpPr>
        <p:spPr>
          <a:xfrm>
            <a:off x="3026088" y="3355807"/>
            <a:ext cx="6139821" cy="769441"/>
          </a:xfrm>
          <a:prstGeom prst="rect">
            <a:avLst/>
          </a:prstGeom>
          <a:noFill/>
        </p:spPr>
        <p:txBody>
          <a:bodyPr wrap="none" lIns="91440" tIns="45720" rIns="91440" bIns="45720">
            <a:spAutoFit/>
          </a:bodyPr>
          <a:lstStyle/>
          <a:p>
            <a:pPr algn="ctr"/>
            <a:r>
              <a:rPr lang="zh-CN" alt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清明节来历风俗</a:t>
            </a:r>
            <a:r>
              <a:rPr lang="en-US" altLang="zh-CN" sz="4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ppt</a:t>
            </a:r>
            <a:r>
              <a:rPr lang="zh-CN" alt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模板</a:t>
            </a:r>
            <a:endParaRPr lang="zh-CN" alt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54921977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37"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750"/>
                                        <p:tgtEl>
                                          <p:spTgt spid="21"/>
                                        </p:tgtEl>
                                      </p:cBhvr>
                                    </p:animEffect>
                                  </p:childTnLst>
                                </p:cTn>
                              </p:par>
                            </p:childTnLst>
                          </p:cTn>
                        </p:par>
                        <p:par>
                          <p:cTn id="11" fill="hold">
                            <p:stCondLst>
                              <p:cond delay="750"/>
                            </p:stCondLst>
                            <p:childTnLst>
                              <p:par>
                                <p:cTn id="12" presetID="22" presetClass="entr" presetSubtype="1"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par>
                                <p:cTn id="15" presetID="2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25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617139" y="381428"/>
            <a:ext cx="3519190" cy="1743207"/>
          </a:xfrm>
          <a:prstGeom prst="rect">
            <a:avLst/>
          </a:prstGeom>
        </p:spPr>
      </p:pic>
      <p:pic>
        <p:nvPicPr>
          <p:cNvPr id="21" name="图片 2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9" name="文本框 11"/>
          <p:cNvSpPr txBox="1">
            <a:spLocks noChangeArrowheads="1"/>
          </p:cNvSpPr>
          <p:nvPr>
            <p:custDataLst>
              <p:tags r:id="rId1"/>
            </p:custDataLst>
          </p:nvPr>
        </p:nvSpPr>
        <p:spPr bwMode="auto">
          <a:xfrm>
            <a:off x="3203284" y="2550794"/>
            <a:ext cx="3100388" cy="300038"/>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smtClean="0">
                <a:solidFill>
                  <a:srgbClr val="72B1AB"/>
                </a:solidFill>
                <a:latin typeface="+mn-ea"/>
                <a:ea typeface="+mn-ea"/>
                <a:cs typeface="+mn-ea"/>
              </a:rPr>
              <a:t>请输入标题</a:t>
            </a:r>
            <a:endParaRPr lang="zh-CN" altLang="en-US" sz="3600" b="1" dirty="0">
              <a:solidFill>
                <a:srgbClr val="72B1AB"/>
              </a:solidFill>
              <a:latin typeface="+mn-ea"/>
              <a:ea typeface="+mn-ea"/>
              <a:cs typeface="+mn-ea"/>
            </a:endParaRPr>
          </a:p>
        </p:txBody>
      </p:sp>
      <p:cxnSp>
        <p:nvCxnSpPr>
          <p:cNvPr id="10" name="直接连接符 9"/>
          <p:cNvCxnSpPr/>
          <p:nvPr>
            <p:custDataLst>
              <p:tags r:id="rId2"/>
            </p:custDataLst>
          </p:nvPr>
        </p:nvCxnSpPr>
        <p:spPr>
          <a:xfrm flipH="1">
            <a:off x="2587732" y="2415659"/>
            <a:ext cx="373856" cy="486965"/>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1" name="文本框 13"/>
          <p:cNvSpPr txBox="1">
            <a:spLocks noChangeArrowheads="1"/>
          </p:cNvSpPr>
          <p:nvPr>
            <p:custDataLst>
              <p:tags r:id="rId3"/>
            </p:custDataLst>
          </p:nvPr>
        </p:nvSpPr>
        <p:spPr bwMode="auto">
          <a:xfrm>
            <a:off x="2438904" y="2198964"/>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72B1AB"/>
                </a:solidFill>
                <a:latin typeface="+mn-ea"/>
                <a:ea typeface="+mn-ea"/>
                <a:cs typeface="+mn-ea"/>
              </a:rPr>
              <a:t>1</a:t>
            </a:r>
            <a:endParaRPr lang="zh-CN" altLang="en-US" sz="3000" b="1">
              <a:solidFill>
                <a:srgbClr val="72B1AB"/>
              </a:solidFill>
              <a:latin typeface="+mn-ea"/>
              <a:ea typeface="+mn-ea"/>
              <a:cs typeface="+mn-ea"/>
            </a:endParaRPr>
          </a:p>
        </p:txBody>
      </p:sp>
      <p:sp>
        <p:nvSpPr>
          <p:cNvPr id="12" name="文本框 15"/>
          <p:cNvSpPr txBox="1">
            <a:spLocks noChangeArrowheads="1"/>
          </p:cNvSpPr>
          <p:nvPr>
            <p:custDataLst>
              <p:tags r:id="rId4"/>
            </p:custDataLst>
          </p:nvPr>
        </p:nvSpPr>
        <p:spPr bwMode="auto">
          <a:xfrm>
            <a:off x="3203284" y="3374706"/>
            <a:ext cx="3100388" cy="300038"/>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rgbClr val="72B1AB"/>
                </a:solidFill>
                <a:latin typeface="+mn-ea"/>
                <a:ea typeface="+mn-ea"/>
                <a:cs typeface="+mn-ea"/>
              </a:rPr>
              <a:t>请输入标题</a:t>
            </a:r>
          </a:p>
        </p:txBody>
      </p:sp>
      <p:cxnSp>
        <p:nvCxnSpPr>
          <p:cNvPr id="13" name="直接连接符 12"/>
          <p:cNvCxnSpPr/>
          <p:nvPr>
            <p:custDataLst>
              <p:tags r:id="rId5"/>
            </p:custDataLst>
          </p:nvPr>
        </p:nvCxnSpPr>
        <p:spPr>
          <a:xfrm flipH="1">
            <a:off x="2587732" y="3238380"/>
            <a:ext cx="373856" cy="488156"/>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5" name="文本框 17"/>
          <p:cNvSpPr txBox="1">
            <a:spLocks noChangeArrowheads="1"/>
          </p:cNvSpPr>
          <p:nvPr>
            <p:custDataLst>
              <p:tags r:id="rId6"/>
            </p:custDataLst>
          </p:nvPr>
        </p:nvSpPr>
        <p:spPr bwMode="auto">
          <a:xfrm>
            <a:off x="2438904" y="30216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72B1AB"/>
                </a:solidFill>
                <a:latin typeface="+mn-ea"/>
                <a:ea typeface="+mn-ea"/>
                <a:cs typeface="+mn-ea"/>
              </a:rPr>
              <a:t>2</a:t>
            </a:r>
            <a:endParaRPr lang="zh-CN" altLang="en-US" sz="3000" b="1">
              <a:solidFill>
                <a:srgbClr val="72B1AB"/>
              </a:solidFill>
              <a:latin typeface="+mn-ea"/>
              <a:ea typeface="+mn-ea"/>
              <a:cs typeface="+mn-ea"/>
            </a:endParaRPr>
          </a:p>
        </p:txBody>
      </p:sp>
      <p:sp>
        <p:nvSpPr>
          <p:cNvPr id="16" name="文本框 19"/>
          <p:cNvSpPr txBox="1">
            <a:spLocks noChangeArrowheads="1"/>
          </p:cNvSpPr>
          <p:nvPr>
            <p:custDataLst>
              <p:tags r:id="rId7"/>
            </p:custDataLst>
          </p:nvPr>
        </p:nvSpPr>
        <p:spPr bwMode="auto">
          <a:xfrm>
            <a:off x="7309748" y="2549994"/>
            <a:ext cx="3100388" cy="300038"/>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rgbClr val="72B1AB"/>
                </a:solidFill>
                <a:latin typeface="+mn-ea"/>
                <a:ea typeface="+mn-ea"/>
                <a:cs typeface="+mn-ea"/>
              </a:rPr>
              <a:t>请输入标题</a:t>
            </a:r>
          </a:p>
        </p:txBody>
      </p:sp>
      <p:cxnSp>
        <p:nvCxnSpPr>
          <p:cNvPr id="17" name="直接连接符 16"/>
          <p:cNvCxnSpPr/>
          <p:nvPr>
            <p:custDataLst>
              <p:tags r:id="rId8"/>
            </p:custDataLst>
          </p:nvPr>
        </p:nvCxnSpPr>
        <p:spPr>
          <a:xfrm flipH="1">
            <a:off x="6694196" y="2413668"/>
            <a:ext cx="373856" cy="488156"/>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8" name="文本框 21"/>
          <p:cNvSpPr txBox="1">
            <a:spLocks noChangeArrowheads="1"/>
          </p:cNvSpPr>
          <p:nvPr>
            <p:custDataLst>
              <p:tags r:id="rId9"/>
            </p:custDataLst>
          </p:nvPr>
        </p:nvSpPr>
        <p:spPr bwMode="auto">
          <a:xfrm>
            <a:off x="6545368" y="2196973"/>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72B1AB"/>
                </a:solidFill>
                <a:latin typeface="+mn-ea"/>
                <a:ea typeface="+mn-ea"/>
                <a:cs typeface="+mn-ea"/>
              </a:rPr>
              <a:t>3</a:t>
            </a:r>
            <a:endParaRPr lang="zh-CN" altLang="en-US" sz="3000" b="1">
              <a:solidFill>
                <a:srgbClr val="72B1AB"/>
              </a:solidFill>
              <a:latin typeface="+mn-ea"/>
              <a:ea typeface="+mn-ea"/>
              <a:cs typeface="+mn-ea"/>
            </a:endParaRPr>
          </a:p>
        </p:txBody>
      </p:sp>
      <p:sp>
        <p:nvSpPr>
          <p:cNvPr id="22" name="文本框 23"/>
          <p:cNvSpPr txBox="1">
            <a:spLocks noChangeArrowheads="1"/>
          </p:cNvSpPr>
          <p:nvPr>
            <p:custDataLst>
              <p:tags r:id="rId10"/>
            </p:custDataLst>
          </p:nvPr>
        </p:nvSpPr>
        <p:spPr bwMode="auto">
          <a:xfrm>
            <a:off x="7309748" y="3373906"/>
            <a:ext cx="3100388" cy="300038"/>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rgbClr val="72B1AB"/>
                </a:solidFill>
                <a:latin typeface="+mn-ea"/>
                <a:ea typeface="+mn-ea"/>
                <a:cs typeface="+mn-ea"/>
              </a:rPr>
              <a:t>请输入标题</a:t>
            </a:r>
          </a:p>
        </p:txBody>
      </p:sp>
      <p:cxnSp>
        <p:nvCxnSpPr>
          <p:cNvPr id="23" name="直接连接符 22"/>
          <p:cNvCxnSpPr/>
          <p:nvPr>
            <p:custDataLst>
              <p:tags r:id="rId11"/>
            </p:custDataLst>
          </p:nvPr>
        </p:nvCxnSpPr>
        <p:spPr>
          <a:xfrm flipH="1">
            <a:off x="6703960" y="3174290"/>
            <a:ext cx="373856" cy="486966"/>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24" name="文本框 25"/>
          <p:cNvSpPr txBox="1">
            <a:spLocks noChangeArrowheads="1"/>
          </p:cNvSpPr>
          <p:nvPr>
            <p:custDataLst>
              <p:tags r:id="rId12"/>
            </p:custDataLst>
          </p:nvPr>
        </p:nvSpPr>
        <p:spPr bwMode="auto">
          <a:xfrm>
            <a:off x="6545368" y="30208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72B1AB"/>
                </a:solidFill>
                <a:latin typeface="+mn-ea"/>
                <a:ea typeface="+mn-ea"/>
                <a:cs typeface="+mn-ea"/>
              </a:rPr>
              <a:t>4</a:t>
            </a:r>
            <a:endParaRPr lang="zh-CN" altLang="en-US" sz="3000" b="1">
              <a:solidFill>
                <a:srgbClr val="72B1AB"/>
              </a:solidFill>
              <a:latin typeface="+mn-ea"/>
              <a:ea typeface="+mn-ea"/>
              <a:cs typeface="+mn-ea"/>
            </a:endParaRPr>
          </a:p>
        </p:txBody>
      </p:sp>
    </p:spTree>
    <p:extLst>
      <p:ext uri="{BB962C8B-B14F-4D97-AF65-F5344CB8AC3E}">
        <p14:creationId xmlns:p14="http://schemas.microsoft.com/office/powerpoint/2010/main" val="67299625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3750"/>
                            </p:stCondLst>
                            <p:childTnLst>
                              <p:par>
                                <p:cTn id="38" presetID="10"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par>
                          <p:cTn id="45" fill="hold">
                            <p:stCondLst>
                              <p:cond delay="475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par>
                          <p:cTn id="49" fill="hold">
                            <p:stCondLst>
                              <p:cond delay="525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par>
                          <p:cTn id="53" fill="hold">
                            <p:stCondLst>
                              <p:cond delay="5750"/>
                            </p:stCondLst>
                            <p:childTnLst>
                              <p:par>
                                <p:cTn id="54" presetID="10"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par>
                          <p:cTn id="57" fill="hold">
                            <p:stCondLst>
                              <p:cond delay="6250"/>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par>
                          <p:cTn id="61" fill="hold">
                            <p:stCondLst>
                              <p:cond delay="6750"/>
                            </p:stCondLst>
                            <p:childTnLst>
                              <p:par>
                                <p:cTn id="62" presetID="10"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5" grpId="0"/>
      <p:bldP spid="16" grpId="0"/>
      <p:bldP spid="18" grpId="0"/>
      <p:bldP spid="22"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17139" y="381428"/>
            <a:ext cx="3519190" cy="1743207"/>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9" name="文本框 11"/>
          <p:cNvSpPr txBox="1">
            <a:spLocks noChangeArrowheads="1"/>
          </p:cNvSpPr>
          <p:nvPr>
            <p:custDataLst>
              <p:tags r:id="rId1"/>
            </p:custDataLst>
          </p:nvPr>
        </p:nvSpPr>
        <p:spPr bwMode="auto">
          <a:xfrm>
            <a:off x="4875131" y="2439190"/>
            <a:ext cx="3888397" cy="666250"/>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800" b="1" dirty="0" smtClean="0">
                <a:solidFill>
                  <a:srgbClr val="72B1AB"/>
                </a:solidFill>
                <a:latin typeface="+mn-ea"/>
                <a:ea typeface="+mn-ea"/>
                <a:cs typeface="+mn-ea"/>
              </a:rPr>
              <a:t>请输入标题</a:t>
            </a:r>
            <a:endParaRPr lang="zh-CN" altLang="en-US" sz="4800" b="1" dirty="0">
              <a:solidFill>
                <a:srgbClr val="72B1AB"/>
              </a:solidFill>
              <a:latin typeface="+mn-ea"/>
              <a:ea typeface="+mn-ea"/>
              <a:cs typeface="+mn-ea"/>
            </a:endParaRPr>
          </a:p>
        </p:txBody>
      </p:sp>
      <p:cxnSp>
        <p:nvCxnSpPr>
          <p:cNvPr id="10" name="直接连接符 9"/>
          <p:cNvCxnSpPr/>
          <p:nvPr>
            <p:custDataLst>
              <p:tags r:id="rId2"/>
            </p:custDataLst>
          </p:nvPr>
        </p:nvCxnSpPr>
        <p:spPr>
          <a:xfrm flipH="1">
            <a:off x="4501274" y="2577281"/>
            <a:ext cx="373856" cy="486965"/>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1" name="文本框 13"/>
          <p:cNvSpPr txBox="1">
            <a:spLocks noChangeArrowheads="1"/>
          </p:cNvSpPr>
          <p:nvPr>
            <p:custDataLst>
              <p:tags r:id="rId3"/>
            </p:custDataLst>
          </p:nvPr>
        </p:nvSpPr>
        <p:spPr bwMode="auto">
          <a:xfrm>
            <a:off x="4352446" y="23605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72B1AB"/>
                </a:solidFill>
                <a:latin typeface="+mn-ea"/>
                <a:ea typeface="+mn-ea"/>
                <a:cs typeface="+mn-ea"/>
              </a:rPr>
              <a:t>1</a:t>
            </a:r>
            <a:endParaRPr lang="zh-CN" altLang="en-US" sz="3000" b="1">
              <a:solidFill>
                <a:srgbClr val="72B1AB"/>
              </a:solidFill>
              <a:latin typeface="+mn-ea"/>
              <a:ea typeface="+mn-ea"/>
              <a:cs typeface="+mn-ea"/>
            </a:endParaRPr>
          </a:p>
        </p:txBody>
      </p:sp>
      <p:sp>
        <p:nvSpPr>
          <p:cNvPr id="20" name="文本框 19"/>
          <p:cNvSpPr txBox="1"/>
          <p:nvPr/>
        </p:nvSpPr>
        <p:spPr>
          <a:xfrm>
            <a:off x="3814232" y="3198119"/>
            <a:ext cx="5045710" cy="613694"/>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mn-ea"/>
                <a:cs typeface="+mn-ea"/>
                <a:sym typeface="+mn-ea"/>
              </a:rPr>
              <a:t>For our ever-lasting friendship, send sincere blessings and warm greetings to my friends whom I miss so much.</a:t>
            </a:r>
          </a:p>
        </p:txBody>
      </p:sp>
    </p:spTree>
    <p:extLst>
      <p:ext uri="{BB962C8B-B14F-4D97-AF65-F5344CB8AC3E}">
        <p14:creationId xmlns:p14="http://schemas.microsoft.com/office/powerpoint/2010/main" val="90829714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u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44" name="矩形 142"/>
          <p:cNvSpPr/>
          <p:nvPr/>
        </p:nvSpPr>
        <p:spPr>
          <a:xfrm>
            <a:off x="1183005" y="2078355"/>
            <a:ext cx="5092700" cy="3511550"/>
          </a:xfrm>
          <a:prstGeom prst="rect">
            <a:avLst/>
          </a:prstGeom>
          <a:noFill/>
          <a:ln w="25400" cap="flat" cmpd="sng">
            <a:solidFill>
              <a:srgbClr val="72B1AB">
                <a:alpha val="25000"/>
              </a:srgbClr>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ctr" eaLnBrk="1" hangingPunct="1">
              <a:lnSpc>
                <a:spcPct val="100000"/>
              </a:lnSpc>
              <a:spcBef>
                <a:spcPct val="0"/>
              </a:spcBef>
              <a:buNone/>
            </a:pPr>
            <a:endParaRPr lang="zh-CN" altLang="en-US" sz="1800" dirty="0">
              <a:solidFill>
                <a:srgbClr val="FFFFFF"/>
              </a:solidFill>
              <a:latin typeface="Calibri" panose="020F0502020204030204" charset="0"/>
              <a:cs typeface="+mn-ea"/>
            </a:endParaRPr>
          </a:p>
        </p:txBody>
      </p:sp>
      <p:sp>
        <p:nvSpPr>
          <p:cNvPr id="49" name="TextBox 23"/>
          <p:cNvSpPr txBox="1"/>
          <p:nvPr/>
        </p:nvSpPr>
        <p:spPr>
          <a:xfrm>
            <a:off x="6621780" y="2939415"/>
            <a:ext cx="4479925" cy="1708160"/>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
        <p:nvSpPr>
          <p:cNvPr id="50" name="TextBox 24"/>
          <p:cNvSpPr txBox="1"/>
          <p:nvPr/>
        </p:nvSpPr>
        <p:spPr>
          <a:xfrm>
            <a:off x="6621909" y="2620296"/>
            <a:ext cx="1808480" cy="337185"/>
          </a:xfrm>
          <a:prstGeom prst="rect">
            <a:avLst/>
          </a:prstGeom>
          <a:noFill/>
        </p:spPr>
        <p:txBody>
          <a:bodyPr wrap="none" rtlCol="0">
            <a:spAutoFit/>
          </a:bodyPr>
          <a:lstStyle/>
          <a:p>
            <a:pPr algn="l"/>
            <a:r>
              <a:rPr lang="zh-CN" altLang="en-US" sz="1600" b="1" dirty="0">
                <a:solidFill>
                  <a:srgbClr val="72B1AB"/>
                </a:solidFill>
                <a:latin typeface="+mn-ea"/>
                <a:cs typeface="+mn-ea"/>
                <a:sym typeface="+mn-ea"/>
              </a:rPr>
              <a:t>单击此处输入标题</a:t>
            </a:r>
          </a:p>
        </p:txBody>
      </p:sp>
      <p:grpSp>
        <p:nvGrpSpPr>
          <p:cNvPr id="51" name="组合 50"/>
          <p:cNvGrpSpPr/>
          <p:nvPr/>
        </p:nvGrpSpPr>
        <p:grpSpPr>
          <a:xfrm>
            <a:off x="6812280" y="4876800"/>
            <a:ext cx="654050" cy="650240"/>
            <a:chOff x="11127" y="7680"/>
            <a:chExt cx="1030" cy="1024"/>
          </a:xfrm>
        </p:grpSpPr>
        <p:sp>
          <p:nvSpPr>
            <p:cNvPr id="52" name="椭圆 51"/>
            <p:cNvSpPr/>
            <p:nvPr/>
          </p:nvSpPr>
          <p:spPr>
            <a:xfrm>
              <a:off x="11127" y="7680"/>
              <a:ext cx="1030" cy="1024"/>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3" name="Freeform 46"/>
            <p:cNvSpPr>
              <a:spLocks noEditPoints="1"/>
            </p:cNvSpPr>
            <p:nvPr/>
          </p:nvSpPr>
          <p:spPr bwMode="auto">
            <a:xfrm>
              <a:off x="11395" y="7942"/>
              <a:ext cx="494" cy="501"/>
            </a:xfrm>
            <a:custGeom>
              <a:avLst/>
              <a:gdLst>
                <a:gd name="T0" fmla="*/ 67746 w 83"/>
                <a:gd name="T1" fmla="*/ 42968 h 90"/>
                <a:gd name="T2" fmla="*/ 55429 w 83"/>
                <a:gd name="T3" fmla="*/ 46038 h 90"/>
                <a:gd name="T4" fmla="*/ 24635 w 83"/>
                <a:gd name="T5" fmla="*/ 76729 h 90"/>
                <a:gd name="T6" fmla="*/ 0 w 83"/>
                <a:gd name="T7" fmla="*/ 150389 h 90"/>
                <a:gd name="T8" fmla="*/ 126254 w 83"/>
                <a:gd name="T9" fmla="*/ 276225 h 90"/>
                <a:gd name="T10" fmla="*/ 255588 w 83"/>
                <a:gd name="T11" fmla="*/ 150389 h 90"/>
                <a:gd name="T12" fmla="*/ 230953 w 83"/>
                <a:gd name="T13" fmla="*/ 76729 h 90"/>
                <a:gd name="T14" fmla="*/ 206318 w 83"/>
                <a:gd name="T15" fmla="*/ 52176 h 90"/>
                <a:gd name="T16" fmla="*/ 194001 w 83"/>
                <a:gd name="T17" fmla="*/ 49107 h 90"/>
                <a:gd name="T18" fmla="*/ 181683 w 83"/>
                <a:gd name="T19" fmla="*/ 55245 h 90"/>
                <a:gd name="T20" fmla="*/ 184762 w 83"/>
                <a:gd name="T21" fmla="*/ 82868 h 90"/>
                <a:gd name="T22" fmla="*/ 200159 w 83"/>
                <a:gd name="T23" fmla="*/ 98213 h 90"/>
                <a:gd name="T24" fmla="*/ 215556 w 83"/>
                <a:gd name="T25" fmla="*/ 150389 h 90"/>
                <a:gd name="T26" fmla="*/ 190921 w 83"/>
                <a:gd name="T27" fmla="*/ 211773 h 90"/>
                <a:gd name="T28" fmla="*/ 126254 w 83"/>
                <a:gd name="T29" fmla="*/ 239395 h 90"/>
                <a:gd name="T30" fmla="*/ 64667 w 83"/>
                <a:gd name="T31" fmla="*/ 211773 h 90"/>
                <a:gd name="T32" fmla="*/ 40032 w 83"/>
                <a:gd name="T33" fmla="*/ 150389 h 90"/>
                <a:gd name="T34" fmla="*/ 55429 w 83"/>
                <a:gd name="T35" fmla="*/ 98213 h 90"/>
                <a:gd name="T36" fmla="*/ 76984 w 83"/>
                <a:gd name="T37" fmla="*/ 76729 h 90"/>
                <a:gd name="T38" fmla="*/ 83143 w 83"/>
                <a:gd name="T39" fmla="*/ 52176 h 90"/>
                <a:gd name="T40" fmla="*/ 67746 w 83"/>
                <a:gd name="T41" fmla="*/ 42968 h 90"/>
                <a:gd name="T42" fmla="*/ 129334 w 83"/>
                <a:gd name="T43" fmla="*/ 0 h 90"/>
                <a:gd name="T44" fmla="*/ 107778 w 83"/>
                <a:gd name="T45" fmla="*/ 21484 h 90"/>
                <a:gd name="T46" fmla="*/ 107778 w 83"/>
                <a:gd name="T47" fmla="*/ 147320 h 90"/>
                <a:gd name="T48" fmla="*/ 129334 w 83"/>
                <a:gd name="T49" fmla="*/ 168804 h 90"/>
                <a:gd name="T50" fmla="*/ 147810 w 83"/>
                <a:gd name="T51" fmla="*/ 147320 h 90"/>
                <a:gd name="T52" fmla="*/ 147810 w 83"/>
                <a:gd name="T53" fmla="*/ 21484 h 90"/>
                <a:gd name="T54" fmla="*/ 129334 w 83"/>
                <a:gd name="T55" fmla="*/ 0 h 9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3" h="90">
                  <a:moveTo>
                    <a:pt x="22" y="14"/>
                  </a:moveTo>
                  <a:cubicBezTo>
                    <a:pt x="20" y="14"/>
                    <a:pt x="19" y="14"/>
                    <a:pt x="18" y="15"/>
                  </a:cubicBezTo>
                  <a:cubicBezTo>
                    <a:pt x="14" y="18"/>
                    <a:pt x="11" y="21"/>
                    <a:pt x="8" y="25"/>
                  </a:cubicBezTo>
                  <a:cubicBezTo>
                    <a:pt x="3" y="31"/>
                    <a:pt x="0" y="40"/>
                    <a:pt x="0" y="49"/>
                  </a:cubicBezTo>
                  <a:cubicBezTo>
                    <a:pt x="0" y="72"/>
                    <a:pt x="19" y="90"/>
                    <a:pt x="41" y="90"/>
                  </a:cubicBezTo>
                  <a:cubicBezTo>
                    <a:pt x="64" y="90"/>
                    <a:pt x="83" y="72"/>
                    <a:pt x="83" y="49"/>
                  </a:cubicBezTo>
                  <a:cubicBezTo>
                    <a:pt x="83" y="40"/>
                    <a:pt x="80" y="31"/>
                    <a:pt x="75" y="25"/>
                  </a:cubicBezTo>
                  <a:cubicBezTo>
                    <a:pt x="72" y="22"/>
                    <a:pt x="70" y="19"/>
                    <a:pt x="67" y="17"/>
                  </a:cubicBezTo>
                  <a:cubicBezTo>
                    <a:pt x="66" y="16"/>
                    <a:pt x="65" y="16"/>
                    <a:pt x="63" y="16"/>
                  </a:cubicBezTo>
                  <a:cubicBezTo>
                    <a:pt x="62" y="16"/>
                    <a:pt x="60" y="16"/>
                    <a:pt x="59" y="18"/>
                  </a:cubicBezTo>
                  <a:cubicBezTo>
                    <a:pt x="56" y="21"/>
                    <a:pt x="57" y="25"/>
                    <a:pt x="60" y="27"/>
                  </a:cubicBezTo>
                  <a:cubicBezTo>
                    <a:pt x="61" y="28"/>
                    <a:pt x="63" y="30"/>
                    <a:pt x="65" y="32"/>
                  </a:cubicBezTo>
                  <a:cubicBezTo>
                    <a:pt x="68" y="37"/>
                    <a:pt x="70" y="43"/>
                    <a:pt x="70" y="49"/>
                  </a:cubicBezTo>
                  <a:cubicBezTo>
                    <a:pt x="70" y="57"/>
                    <a:pt x="67" y="64"/>
                    <a:pt x="62" y="69"/>
                  </a:cubicBezTo>
                  <a:cubicBezTo>
                    <a:pt x="57" y="75"/>
                    <a:pt x="49" y="78"/>
                    <a:pt x="41" y="78"/>
                  </a:cubicBezTo>
                  <a:cubicBezTo>
                    <a:pt x="34" y="78"/>
                    <a:pt x="26" y="75"/>
                    <a:pt x="21" y="69"/>
                  </a:cubicBezTo>
                  <a:cubicBezTo>
                    <a:pt x="16" y="64"/>
                    <a:pt x="13" y="57"/>
                    <a:pt x="13" y="49"/>
                  </a:cubicBezTo>
                  <a:cubicBezTo>
                    <a:pt x="13" y="43"/>
                    <a:pt x="15" y="37"/>
                    <a:pt x="18" y="32"/>
                  </a:cubicBezTo>
                  <a:cubicBezTo>
                    <a:pt x="20" y="29"/>
                    <a:pt x="23" y="27"/>
                    <a:pt x="25" y="25"/>
                  </a:cubicBezTo>
                  <a:cubicBezTo>
                    <a:pt x="28" y="24"/>
                    <a:pt x="29" y="20"/>
                    <a:pt x="27" y="17"/>
                  </a:cubicBezTo>
                  <a:cubicBezTo>
                    <a:pt x="26" y="15"/>
                    <a:pt x="24" y="14"/>
                    <a:pt x="22" y="14"/>
                  </a:cubicBezTo>
                  <a:moveTo>
                    <a:pt x="42" y="0"/>
                  </a:moveTo>
                  <a:cubicBezTo>
                    <a:pt x="38" y="0"/>
                    <a:pt x="35" y="3"/>
                    <a:pt x="35" y="7"/>
                  </a:cubicBezTo>
                  <a:cubicBezTo>
                    <a:pt x="35" y="48"/>
                    <a:pt x="35" y="48"/>
                    <a:pt x="35" y="48"/>
                  </a:cubicBezTo>
                  <a:cubicBezTo>
                    <a:pt x="35" y="52"/>
                    <a:pt x="38" y="55"/>
                    <a:pt x="42" y="55"/>
                  </a:cubicBezTo>
                  <a:cubicBezTo>
                    <a:pt x="45" y="55"/>
                    <a:pt x="48" y="52"/>
                    <a:pt x="48" y="48"/>
                  </a:cubicBezTo>
                  <a:cubicBezTo>
                    <a:pt x="48" y="7"/>
                    <a:pt x="48" y="7"/>
                    <a:pt x="48" y="7"/>
                  </a:cubicBezTo>
                  <a:cubicBezTo>
                    <a:pt x="48" y="3"/>
                    <a:pt x="45" y="0"/>
                    <a:pt x="42" y="0"/>
                  </a:cubicBezTo>
                </a:path>
              </a:pathLst>
            </a:custGeom>
            <a:solidFill>
              <a:schemeClr val="bg1"/>
            </a:solidFill>
            <a:ln>
              <a:noFill/>
            </a:ln>
          </p:spPr>
          <p:txBody>
            <a:bodyPr lIns="68580" tIns="34290" rIns="68580" bIns="34290"/>
            <a:lstStyle/>
            <a:p>
              <a:pPr eaLnBrk="0" fontAlgn="base" hangingPunct="0">
                <a:spcBef>
                  <a:spcPct val="0"/>
                </a:spcBef>
                <a:spcAft>
                  <a:spcPct val="0"/>
                </a:spcAft>
                <a:defRPr/>
              </a:pPr>
              <a:endParaRPr lang="zh-CN" altLang="en-US" sz="1400" kern="0">
                <a:solidFill>
                  <a:srgbClr val="000000"/>
                </a:solidFill>
                <a:latin typeface="Calibri" panose="020F0502020204030204" charset="0"/>
                <a:cs typeface="+mn-ea"/>
              </a:endParaRPr>
            </a:p>
          </p:txBody>
        </p:sp>
      </p:grpSp>
      <p:grpSp>
        <p:nvGrpSpPr>
          <p:cNvPr id="54" name="组合 53"/>
          <p:cNvGrpSpPr/>
          <p:nvPr/>
        </p:nvGrpSpPr>
        <p:grpSpPr>
          <a:xfrm>
            <a:off x="7691120" y="4876800"/>
            <a:ext cx="654050" cy="650240"/>
            <a:chOff x="12511" y="7680"/>
            <a:chExt cx="1030" cy="1024"/>
          </a:xfrm>
        </p:grpSpPr>
        <p:sp>
          <p:nvSpPr>
            <p:cNvPr id="55" name="椭圆 54"/>
            <p:cNvSpPr/>
            <p:nvPr/>
          </p:nvSpPr>
          <p:spPr>
            <a:xfrm>
              <a:off x="12511" y="7680"/>
              <a:ext cx="1030" cy="1024"/>
            </a:xfrm>
            <a:prstGeom prst="ellipse">
              <a:avLst/>
            </a:prstGeom>
            <a:solidFill>
              <a:srgbClr val="72B1A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6" name="Freeform 62"/>
            <p:cNvSpPr>
              <a:spLocks noEditPoints="1"/>
            </p:cNvSpPr>
            <p:nvPr/>
          </p:nvSpPr>
          <p:spPr bwMode="auto">
            <a:xfrm>
              <a:off x="12801" y="7942"/>
              <a:ext cx="450" cy="445"/>
            </a:xfrm>
            <a:custGeom>
              <a:avLst/>
              <a:gdLst>
                <a:gd name="T0" fmla="*/ 21530 w 80"/>
                <a:gd name="T1" fmla="*/ 212477 h 83"/>
                <a:gd name="T2" fmla="*/ 15379 w 80"/>
                <a:gd name="T3" fmla="*/ 209397 h 83"/>
                <a:gd name="T4" fmla="*/ 15379 w 80"/>
                <a:gd name="T5" fmla="*/ 169366 h 83"/>
                <a:gd name="T6" fmla="*/ 18455 w 80"/>
                <a:gd name="T7" fmla="*/ 160127 h 83"/>
                <a:gd name="T8" fmla="*/ 30758 w 80"/>
                <a:gd name="T9" fmla="*/ 157048 h 83"/>
                <a:gd name="T10" fmla="*/ 36909 w 80"/>
                <a:gd name="T11" fmla="*/ 163207 h 83"/>
                <a:gd name="T12" fmla="*/ 30758 w 80"/>
                <a:gd name="T13" fmla="*/ 166286 h 83"/>
                <a:gd name="T14" fmla="*/ 27682 w 80"/>
                <a:gd name="T15" fmla="*/ 169366 h 83"/>
                <a:gd name="T16" fmla="*/ 27682 w 80"/>
                <a:gd name="T17" fmla="*/ 169366 h 83"/>
                <a:gd name="T18" fmla="*/ 27682 w 80"/>
                <a:gd name="T19" fmla="*/ 209397 h 83"/>
                <a:gd name="T20" fmla="*/ 21530 w 80"/>
                <a:gd name="T21" fmla="*/ 212477 h 83"/>
                <a:gd name="T22" fmla="*/ 36909 w 80"/>
                <a:gd name="T23" fmla="*/ 138572 h 83"/>
                <a:gd name="T24" fmla="*/ 0 w 80"/>
                <a:gd name="T25" fmla="*/ 175524 h 83"/>
                <a:gd name="T26" fmla="*/ 0 w 80"/>
                <a:gd name="T27" fmla="*/ 221715 h 83"/>
                <a:gd name="T28" fmla="*/ 36909 w 80"/>
                <a:gd name="T29" fmla="*/ 255588 h 83"/>
                <a:gd name="T30" fmla="*/ 73819 w 80"/>
                <a:gd name="T31" fmla="*/ 221715 h 83"/>
                <a:gd name="T32" fmla="*/ 73819 w 80"/>
                <a:gd name="T33" fmla="*/ 175524 h 83"/>
                <a:gd name="T34" fmla="*/ 36909 w 80"/>
                <a:gd name="T35" fmla="*/ 138572 h 83"/>
                <a:gd name="T36" fmla="*/ 107652 w 80"/>
                <a:gd name="T37" fmla="*/ 160127 h 83"/>
                <a:gd name="T38" fmla="*/ 101501 w 80"/>
                <a:gd name="T39" fmla="*/ 153969 h 83"/>
                <a:gd name="T40" fmla="*/ 101501 w 80"/>
                <a:gd name="T41" fmla="*/ 98540 h 83"/>
                <a:gd name="T42" fmla="*/ 107652 w 80"/>
                <a:gd name="T43" fmla="*/ 89302 h 83"/>
                <a:gd name="T44" fmla="*/ 116879 w 80"/>
                <a:gd name="T45" fmla="*/ 83143 h 83"/>
                <a:gd name="T46" fmla="*/ 123031 w 80"/>
                <a:gd name="T47" fmla="*/ 89302 h 83"/>
                <a:gd name="T48" fmla="*/ 116879 w 80"/>
                <a:gd name="T49" fmla="*/ 95461 h 83"/>
                <a:gd name="T50" fmla="*/ 116879 w 80"/>
                <a:gd name="T51" fmla="*/ 95461 h 83"/>
                <a:gd name="T52" fmla="*/ 113804 w 80"/>
                <a:gd name="T53" fmla="*/ 95461 h 83"/>
                <a:gd name="T54" fmla="*/ 113804 w 80"/>
                <a:gd name="T55" fmla="*/ 98540 h 83"/>
                <a:gd name="T56" fmla="*/ 113804 w 80"/>
                <a:gd name="T57" fmla="*/ 153969 h 83"/>
                <a:gd name="T58" fmla="*/ 107652 w 80"/>
                <a:gd name="T59" fmla="*/ 160127 h 83"/>
                <a:gd name="T60" fmla="*/ 123031 w 80"/>
                <a:gd name="T61" fmla="*/ 64667 h 83"/>
                <a:gd name="T62" fmla="*/ 86122 w 80"/>
                <a:gd name="T63" fmla="*/ 101619 h 83"/>
                <a:gd name="T64" fmla="*/ 86122 w 80"/>
                <a:gd name="T65" fmla="*/ 221715 h 83"/>
                <a:gd name="T66" fmla="*/ 123031 w 80"/>
                <a:gd name="T67" fmla="*/ 255588 h 83"/>
                <a:gd name="T68" fmla="*/ 156865 w 80"/>
                <a:gd name="T69" fmla="*/ 221715 h 83"/>
                <a:gd name="T70" fmla="*/ 156865 w 80"/>
                <a:gd name="T71" fmla="*/ 101619 h 83"/>
                <a:gd name="T72" fmla="*/ 123031 w 80"/>
                <a:gd name="T73" fmla="*/ 64667 h 83"/>
                <a:gd name="T74" fmla="*/ 196850 w 80"/>
                <a:gd name="T75" fmla="*/ 113937 h 83"/>
                <a:gd name="T76" fmla="*/ 193774 w 80"/>
                <a:gd name="T77" fmla="*/ 107778 h 83"/>
                <a:gd name="T78" fmla="*/ 193774 w 80"/>
                <a:gd name="T79" fmla="*/ 36952 h 83"/>
                <a:gd name="T80" fmla="*/ 196850 w 80"/>
                <a:gd name="T81" fmla="*/ 24635 h 83"/>
                <a:gd name="T82" fmla="*/ 206077 w 80"/>
                <a:gd name="T83" fmla="*/ 18476 h 83"/>
                <a:gd name="T84" fmla="*/ 212228 w 80"/>
                <a:gd name="T85" fmla="*/ 24635 h 83"/>
                <a:gd name="T86" fmla="*/ 206077 w 80"/>
                <a:gd name="T87" fmla="*/ 30794 h 83"/>
                <a:gd name="T88" fmla="*/ 206077 w 80"/>
                <a:gd name="T89" fmla="*/ 30794 h 83"/>
                <a:gd name="T90" fmla="*/ 203001 w 80"/>
                <a:gd name="T91" fmla="*/ 36952 h 83"/>
                <a:gd name="T92" fmla="*/ 203001 w 80"/>
                <a:gd name="T93" fmla="*/ 107778 h 83"/>
                <a:gd name="T94" fmla="*/ 196850 w 80"/>
                <a:gd name="T95" fmla="*/ 113937 h 83"/>
                <a:gd name="T96" fmla="*/ 212228 w 80"/>
                <a:gd name="T97" fmla="*/ 0 h 83"/>
                <a:gd name="T98" fmla="*/ 175319 w 80"/>
                <a:gd name="T99" fmla="*/ 36952 h 83"/>
                <a:gd name="T100" fmla="*/ 175319 w 80"/>
                <a:gd name="T101" fmla="*/ 221715 h 83"/>
                <a:gd name="T102" fmla="*/ 212228 w 80"/>
                <a:gd name="T103" fmla="*/ 255588 h 83"/>
                <a:gd name="T104" fmla="*/ 246062 w 80"/>
                <a:gd name="T105" fmla="*/ 221715 h 83"/>
                <a:gd name="T106" fmla="*/ 246062 w 80"/>
                <a:gd name="T107" fmla="*/ 36952 h 83"/>
                <a:gd name="T108" fmla="*/ 212228 w 80"/>
                <a:gd name="T109" fmla="*/ 0 h 8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0" h="83">
                  <a:moveTo>
                    <a:pt x="7" y="69"/>
                  </a:moveTo>
                  <a:cubicBezTo>
                    <a:pt x="6" y="69"/>
                    <a:pt x="5" y="69"/>
                    <a:pt x="5" y="68"/>
                  </a:cubicBezTo>
                  <a:cubicBezTo>
                    <a:pt x="5" y="55"/>
                    <a:pt x="5" y="55"/>
                    <a:pt x="5" y="55"/>
                  </a:cubicBezTo>
                  <a:cubicBezTo>
                    <a:pt x="5" y="54"/>
                    <a:pt x="6" y="53"/>
                    <a:pt x="6" y="52"/>
                  </a:cubicBezTo>
                  <a:cubicBezTo>
                    <a:pt x="7" y="52"/>
                    <a:pt x="8" y="51"/>
                    <a:pt x="10" y="51"/>
                  </a:cubicBezTo>
                  <a:cubicBezTo>
                    <a:pt x="11" y="51"/>
                    <a:pt x="12" y="52"/>
                    <a:pt x="12" y="53"/>
                  </a:cubicBezTo>
                  <a:cubicBezTo>
                    <a:pt x="12" y="54"/>
                    <a:pt x="11" y="54"/>
                    <a:pt x="10" y="54"/>
                  </a:cubicBezTo>
                  <a:cubicBezTo>
                    <a:pt x="9" y="54"/>
                    <a:pt x="9" y="55"/>
                    <a:pt x="9" y="55"/>
                  </a:cubicBezTo>
                  <a:cubicBezTo>
                    <a:pt x="9" y="55"/>
                    <a:pt x="9" y="55"/>
                    <a:pt x="9" y="55"/>
                  </a:cubicBezTo>
                  <a:cubicBezTo>
                    <a:pt x="9" y="68"/>
                    <a:pt x="9" y="68"/>
                    <a:pt x="9" y="68"/>
                  </a:cubicBezTo>
                  <a:cubicBezTo>
                    <a:pt x="9" y="69"/>
                    <a:pt x="8" y="69"/>
                    <a:pt x="7" y="69"/>
                  </a:cubicBezTo>
                  <a:moveTo>
                    <a:pt x="12" y="45"/>
                  </a:moveTo>
                  <a:cubicBezTo>
                    <a:pt x="6" y="45"/>
                    <a:pt x="0" y="50"/>
                    <a:pt x="0" y="57"/>
                  </a:cubicBezTo>
                  <a:cubicBezTo>
                    <a:pt x="0" y="72"/>
                    <a:pt x="0" y="72"/>
                    <a:pt x="0" y="72"/>
                  </a:cubicBezTo>
                  <a:cubicBezTo>
                    <a:pt x="0" y="78"/>
                    <a:pt x="6" y="83"/>
                    <a:pt x="12" y="83"/>
                  </a:cubicBezTo>
                  <a:cubicBezTo>
                    <a:pt x="18" y="83"/>
                    <a:pt x="24" y="78"/>
                    <a:pt x="24" y="72"/>
                  </a:cubicBezTo>
                  <a:cubicBezTo>
                    <a:pt x="24" y="57"/>
                    <a:pt x="24" y="57"/>
                    <a:pt x="24" y="57"/>
                  </a:cubicBezTo>
                  <a:cubicBezTo>
                    <a:pt x="24" y="50"/>
                    <a:pt x="18" y="45"/>
                    <a:pt x="12" y="45"/>
                  </a:cubicBezTo>
                  <a:moveTo>
                    <a:pt x="35" y="52"/>
                  </a:moveTo>
                  <a:cubicBezTo>
                    <a:pt x="34" y="52"/>
                    <a:pt x="33" y="51"/>
                    <a:pt x="33" y="50"/>
                  </a:cubicBezTo>
                  <a:cubicBezTo>
                    <a:pt x="33" y="32"/>
                    <a:pt x="33" y="32"/>
                    <a:pt x="33" y="32"/>
                  </a:cubicBezTo>
                  <a:cubicBezTo>
                    <a:pt x="33" y="30"/>
                    <a:pt x="34" y="29"/>
                    <a:pt x="35" y="29"/>
                  </a:cubicBezTo>
                  <a:cubicBezTo>
                    <a:pt x="35" y="28"/>
                    <a:pt x="36" y="27"/>
                    <a:pt x="38" y="27"/>
                  </a:cubicBezTo>
                  <a:cubicBezTo>
                    <a:pt x="39" y="27"/>
                    <a:pt x="40" y="28"/>
                    <a:pt x="40" y="29"/>
                  </a:cubicBezTo>
                  <a:cubicBezTo>
                    <a:pt x="40" y="30"/>
                    <a:pt x="39" y="31"/>
                    <a:pt x="38" y="31"/>
                  </a:cubicBezTo>
                  <a:cubicBezTo>
                    <a:pt x="38" y="31"/>
                    <a:pt x="38" y="31"/>
                    <a:pt x="38" y="31"/>
                  </a:cubicBezTo>
                  <a:cubicBezTo>
                    <a:pt x="38" y="31"/>
                    <a:pt x="37" y="31"/>
                    <a:pt x="37" y="31"/>
                  </a:cubicBezTo>
                  <a:cubicBezTo>
                    <a:pt x="37" y="31"/>
                    <a:pt x="37" y="32"/>
                    <a:pt x="37" y="32"/>
                  </a:cubicBezTo>
                  <a:cubicBezTo>
                    <a:pt x="37" y="50"/>
                    <a:pt x="37" y="50"/>
                    <a:pt x="37" y="50"/>
                  </a:cubicBezTo>
                  <a:cubicBezTo>
                    <a:pt x="37" y="51"/>
                    <a:pt x="36" y="52"/>
                    <a:pt x="35" y="52"/>
                  </a:cubicBezTo>
                  <a:moveTo>
                    <a:pt x="40" y="21"/>
                  </a:moveTo>
                  <a:cubicBezTo>
                    <a:pt x="33" y="21"/>
                    <a:pt x="28" y="27"/>
                    <a:pt x="28" y="33"/>
                  </a:cubicBezTo>
                  <a:cubicBezTo>
                    <a:pt x="28" y="72"/>
                    <a:pt x="28" y="72"/>
                    <a:pt x="28" y="72"/>
                  </a:cubicBezTo>
                  <a:cubicBezTo>
                    <a:pt x="28" y="78"/>
                    <a:pt x="33" y="83"/>
                    <a:pt x="40" y="83"/>
                  </a:cubicBezTo>
                  <a:cubicBezTo>
                    <a:pt x="46" y="83"/>
                    <a:pt x="51" y="78"/>
                    <a:pt x="51" y="72"/>
                  </a:cubicBezTo>
                  <a:cubicBezTo>
                    <a:pt x="51" y="33"/>
                    <a:pt x="51" y="33"/>
                    <a:pt x="51" y="33"/>
                  </a:cubicBezTo>
                  <a:cubicBezTo>
                    <a:pt x="51" y="27"/>
                    <a:pt x="46" y="21"/>
                    <a:pt x="40" y="21"/>
                  </a:cubicBezTo>
                  <a:moveTo>
                    <a:pt x="64" y="37"/>
                  </a:moveTo>
                  <a:cubicBezTo>
                    <a:pt x="63" y="37"/>
                    <a:pt x="63" y="36"/>
                    <a:pt x="63" y="35"/>
                  </a:cubicBezTo>
                  <a:cubicBezTo>
                    <a:pt x="63" y="12"/>
                    <a:pt x="63" y="12"/>
                    <a:pt x="63" y="12"/>
                  </a:cubicBezTo>
                  <a:cubicBezTo>
                    <a:pt x="62" y="10"/>
                    <a:pt x="63" y="8"/>
                    <a:pt x="64" y="8"/>
                  </a:cubicBezTo>
                  <a:cubicBezTo>
                    <a:pt x="64" y="7"/>
                    <a:pt x="66" y="6"/>
                    <a:pt x="67" y="6"/>
                  </a:cubicBezTo>
                  <a:cubicBezTo>
                    <a:pt x="68" y="6"/>
                    <a:pt x="69" y="7"/>
                    <a:pt x="69" y="8"/>
                  </a:cubicBezTo>
                  <a:cubicBezTo>
                    <a:pt x="69" y="9"/>
                    <a:pt x="68" y="10"/>
                    <a:pt x="67" y="10"/>
                  </a:cubicBezTo>
                  <a:cubicBezTo>
                    <a:pt x="67" y="10"/>
                    <a:pt x="67" y="10"/>
                    <a:pt x="67" y="10"/>
                  </a:cubicBezTo>
                  <a:cubicBezTo>
                    <a:pt x="67" y="10"/>
                    <a:pt x="66" y="10"/>
                    <a:pt x="66" y="12"/>
                  </a:cubicBezTo>
                  <a:cubicBezTo>
                    <a:pt x="66" y="35"/>
                    <a:pt x="66" y="35"/>
                    <a:pt x="66" y="35"/>
                  </a:cubicBezTo>
                  <a:cubicBezTo>
                    <a:pt x="66" y="36"/>
                    <a:pt x="65" y="37"/>
                    <a:pt x="64" y="37"/>
                  </a:cubicBezTo>
                  <a:moveTo>
                    <a:pt x="69" y="0"/>
                  </a:moveTo>
                  <a:cubicBezTo>
                    <a:pt x="62" y="0"/>
                    <a:pt x="57" y="5"/>
                    <a:pt x="57" y="12"/>
                  </a:cubicBezTo>
                  <a:cubicBezTo>
                    <a:pt x="57" y="72"/>
                    <a:pt x="57" y="72"/>
                    <a:pt x="57" y="72"/>
                  </a:cubicBezTo>
                  <a:cubicBezTo>
                    <a:pt x="57" y="78"/>
                    <a:pt x="62" y="83"/>
                    <a:pt x="69" y="83"/>
                  </a:cubicBezTo>
                  <a:cubicBezTo>
                    <a:pt x="75" y="83"/>
                    <a:pt x="80" y="78"/>
                    <a:pt x="80" y="72"/>
                  </a:cubicBezTo>
                  <a:cubicBezTo>
                    <a:pt x="80" y="12"/>
                    <a:pt x="80" y="12"/>
                    <a:pt x="80" y="12"/>
                  </a:cubicBezTo>
                  <a:cubicBezTo>
                    <a:pt x="80" y="5"/>
                    <a:pt x="75" y="0"/>
                    <a:pt x="69" y="0"/>
                  </a:cubicBezTo>
                </a:path>
              </a:pathLst>
            </a:custGeom>
            <a:solidFill>
              <a:schemeClr val="bg1"/>
            </a:solidFill>
            <a:ln>
              <a:noFill/>
            </a:ln>
          </p:spPr>
          <p:txBody>
            <a:bodyPr lIns="68580" tIns="34290" rIns="68580" bIns="34290"/>
            <a:lstStyle/>
            <a:p>
              <a:pPr eaLnBrk="0" fontAlgn="base" hangingPunct="0">
                <a:spcBef>
                  <a:spcPct val="0"/>
                </a:spcBef>
                <a:spcAft>
                  <a:spcPct val="0"/>
                </a:spcAft>
                <a:defRPr/>
              </a:pPr>
              <a:endParaRPr lang="zh-CN" altLang="en-US" sz="1400" kern="0">
                <a:solidFill>
                  <a:srgbClr val="000000"/>
                </a:solidFill>
                <a:latin typeface="Calibri" panose="020F0502020204030204" charset="0"/>
                <a:cs typeface="+mn-ea"/>
              </a:endParaRPr>
            </a:p>
          </p:txBody>
        </p:sp>
      </p:grpSp>
      <p:sp>
        <p:nvSpPr>
          <p:cNvPr id="57" name="矩形 142"/>
          <p:cNvSpPr/>
          <p:nvPr/>
        </p:nvSpPr>
        <p:spPr>
          <a:xfrm>
            <a:off x="1266190" y="2152018"/>
            <a:ext cx="4926330" cy="3364230"/>
          </a:xfrm>
          <a:prstGeom prst="rect">
            <a:avLst/>
          </a:prstGeom>
          <a:blipFill rotWithShape="1">
            <a:blip r:embed="rId3"/>
            <a:stretch>
              <a:fillRect/>
            </a:stretch>
          </a:blipFill>
          <a:ln w="25400" cap="flat" cmpd="sng">
            <a:no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ctr" eaLnBrk="1" hangingPunct="1">
              <a:lnSpc>
                <a:spcPct val="100000"/>
              </a:lnSpc>
              <a:spcBef>
                <a:spcPct val="0"/>
              </a:spcBef>
              <a:buNone/>
            </a:pPr>
            <a:endParaRPr lang="zh-CN" altLang="en-US" sz="1800" dirty="0">
              <a:solidFill>
                <a:srgbClr val="FFFFFF"/>
              </a:solidFill>
              <a:latin typeface="Calibri" panose="020F0502020204030204" charset="0"/>
              <a:cs typeface="+mn-ea"/>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edge">
                                      <p:cBhvr>
                                        <p:cTn id="7" dur="500"/>
                                        <p:tgtEl>
                                          <p:spTgt spid="4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Effect transition="in" filter="fade">
                                      <p:cBhvr>
                                        <p:cTn id="13" dur="500"/>
                                        <p:tgtEl>
                                          <p:spTgt spid="57"/>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1"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strVal val="#ppt_x"/>
                                          </p:val>
                                        </p:tav>
                                        <p:tav tm="100000">
                                          <p:val>
                                            <p:strVal val="#ppt_x"/>
                                          </p:val>
                                        </p:tav>
                                      </p:tavLst>
                                    </p:anim>
                                    <p:anim calcmode="lin" valueType="num">
                                      <p:cBhvr>
                                        <p:cTn id="25" dur="500" fill="hold"/>
                                        <p:tgtEl>
                                          <p:spTgt spid="4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5"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style.rotation</p:attrName>
                                        </p:attrNameLst>
                                      </p:cBhvr>
                                      <p:tavLst>
                                        <p:tav tm="0">
                                          <p:val>
                                            <p:fltVal val="720"/>
                                          </p:val>
                                        </p:tav>
                                        <p:tav tm="100000">
                                          <p:val>
                                            <p:fltVal val="0"/>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 calcmode="lin" valueType="num">
                                      <p:cBhvr>
                                        <p:cTn id="32" dur="500" fill="hold"/>
                                        <p:tgtEl>
                                          <p:spTgt spid="51"/>
                                        </p:tgtEl>
                                        <p:attrNameLst>
                                          <p:attrName>ppt_w</p:attrName>
                                        </p:attrNameLst>
                                      </p:cBhvr>
                                      <p:tavLst>
                                        <p:tav tm="0">
                                          <p:val>
                                            <p:fltVal val="0"/>
                                          </p:val>
                                        </p:tav>
                                        <p:tav tm="100000">
                                          <p:val>
                                            <p:strVal val="#ppt_w"/>
                                          </p:val>
                                        </p:tav>
                                      </p:tavLst>
                                    </p:anim>
                                  </p:childTnLst>
                                </p:cTn>
                              </p:par>
                            </p:childTnLst>
                          </p:cTn>
                        </p:par>
                        <p:par>
                          <p:cTn id="33" fill="hold">
                            <p:stCondLst>
                              <p:cond delay="2500"/>
                            </p:stCondLst>
                            <p:childTnLst>
                              <p:par>
                                <p:cTn id="34" presetID="35" presetClass="entr" presetSubtype="0"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anim calcmode="lin" valueType="num">
                                      <p:cBhvr>
                                        <p:cTn id="37" dur="500" fill="hold"/>
                                        <p:tgtEl>
                                          <p:spTgt spid="54"/>
                                        </p:tgtEl>
                                        <p:attrNameLst>
                                          <p:attrName>style.rotation</p:attrName>
                                        </p:attrNameLst>
                                      </p:cBhvr>
                                      <p:tavLst>
                                        <p:tav tm="0">
                                          <p:val>
                                            <p:fltVal val="720"/>
                                          </p:val>
                                        </p:tav>
                                        <p:tav tm="100000">
                                          <p:val>
                                            <p:fltVal val="0"/>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 calcmode="lin" valueType="num">
                                      <p:cBhvr>
                                        <p:cTn id="39" dur="500" fill="hold"/>
                                        <p:tgtEl>
                                          <p:spTgt spid="5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9" grpId="0"/>
      <p:bldP spid="49" grpId="1"/>
      <p:bldP spid="50" grpId="0"/>
      <p:bldP spid="50" grpId="1"/>
      <p:bldP spid="5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4" name="Content Placeholder 2"/>
          <p:cNvSpPr txBox="1"/>
          <p:nvPr/>
        </p:nvSpPr>
        <p:spPr bwMode="auto">
          <a:xfrm>
            <a:off x="1773555" y="2645410"/>
            <a:ext cx="2357755" cy="764540"/>
          </a:xfrm>
          <a:prstGeom prst="rect">
            <a:avLst/>
          </a:prstGeom>
          <a:noFill/>
          <a:ln>
            <a:noFill/>
          </a:ln>
        </p:spPr>
        <p:txBody>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sp>
        <p:nvSpPr>
          <p:cNvPr id="21" name="Content Placeholder 2"/>
          <p:cNvSpPr txBox="1"/>
          <p:nvPr/>
        </p:nvSpPr>
        <p:spPr bwMode="auto">
          <a:xfrm>
            <a:off x="4849495" y="2645410"/>
            <a:ext cx="2487930" cy="764540"/>
          </a:xfrm>
          <a:prstGeom prst="rect">
            <a:avLst/>
          </a:prstGeom>
          <a:noFill/>
          <a:ln>
            <a:noFill/>
          </a:ln>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sp>
        <p:nvSpPr>
          <p:cNvPr id="22" name="Content Placeholder 2"/>
          <p:cNvSpPr txBox="1"/>
          <p:nvPr/>
        </p:nvSpPr>
        <p:spPr bwMode="auto">
          <a:xfrm>
            <a:off x="4926330" y="5019040"/>
            <a:ext cx="2341245" cy="764540"/>
          </a:xfrm>
          <a:prstGeom prst="rect">
            <a:avLst/>
          </a:prstGeom>
          <a:noFill/>
          <a:ln>
            <a:noFill/>
          </a:ln>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sp>
        <p:nvSpPr>
          <p:cNvPr id="23" name="Content Placeholder 2"/>
          <p:cNvSpPr txBox="1"/>
          <p:nvPr/>
        </p:nvSpPr>
        <p:spPr bwMode="auto">
          <a:xfrm>
            <a:off x="1733550" y="5019040"/>
            <a:ext cx="2437765" cy="765175"/>
          </a:xfrm>
          <a:prstGeom prst="rect">
            <a:avLst/>
          </a:prstGeom>
          <a:noFill/>
          <a:ln>
            <a:noFill/>
          </a:ln>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sp>
        <p:nvSpPr>
          <p:cNvPr id="24" name="Content Placeholder 2"/>
          <p:cNvSpPr txBox="1"/>
          <p:nvPr/>
        </p:nvSpPr>
        <p:spPr bwMode="auto">
          <a:xfrm>
            <a:off x="8064500" y="2645410"/>
            <a:ext cx="2379980" cy="800735"/>
          </a:xfrm>
          <a:prstGeom prst="rect">
            <a:avLst/>
          </a:prstGeom>
          <a:noFill/>
          <a:ln>
            <a:noFill/>
          </a:ln>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sp>
        <p:nvSpPr>
          <p:cNvPr id="25" name="Content Placeholder 2"/>
          <p:cNvSpPr txBox="1"/>
          <p:nvPr/>
        </p:nvSpPr>
        <p:spPr bwMode="auto">
          <a:xfrm>
            <a:off x="8040370" y="5019040"/>
            <a:ext cx="2418715" cy="775335"/>
          </a:xfrm>
          <a:prstGeom prst="rect">
            <a:avLst/>
          </a:prstGeom>
          <a:noFill/>
          <a:ln>
            <a:noFill/>
          </a:ln>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ea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ea typeface="+mn-ea"/>
              <a:cs typeface="+mn-ea"/>
              <a:sym typeface="Gill Sans" charset="0"/>
            </a:endParaRPr>
          </a:p>
        </p:txBody>
      </p:sp>
      <p:grpSp>
        <p:nvGrpSpPr>
          <p:cNvPr id="29" name="Group 22"/>
          <p:cNvGrpSpPr/>
          <p:nvPr/>
        </p:nvGrpSpPr>
        <p:grpSpPr>
          <a:xfrm>
            <a:off x="8976388" y="4077112"/>
            <a:ext cx="556538" cy="556683"/>
            <a:chOff x="9851091" y="4841858"/>
            <a:chExt cx="556538" cy="556683"/>
          </a:xfrm>
        </p:grpSpPr>
        <p:sp>
          <p:nvSpPr>
            <p:cNvPr id="30" name="Round Diagonal Corner Rectangle 55"/>
            <p:cNvSpPr/>
            <p:nvPr/>
          </p:nvSpPr>
          <p:spPr bwMode="auto">
            <a:xfrm>
              <a:off x="9851091" y="4841858"/>
              <a:ext cx="556538" cy="556683"/>
            </a:xfrm>
            <a:prstGeom prst="round2DiagRect">
              <a:avLst>
                <a:gd name="adj1" fmla="val 33570"/>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00" dirty="0">
                <a:solidFill>
                  <a:schemeClr val="tx1">
                    <a:lumMod val="65000"/>
                    <a:lumOff val="35000"/>
                  </a:schemeClr>
                </a:solidFill>
                <a:latin typeface="+mn-ea"/>
                <a:cs typeface="+mn-ea"/>
              </a:endParaRPr>
            </a:p>
          </p:txBody>
        </p:sp>
        <p:sp>
          <p:nvSpPr>
            <p:cNvPr id="31" name="Freeform 102"/>
            <p:cNvSpPr>
              <a:spLocks noEditPoints="1"/>
            </p:cNvSpPr>
            <p:nvPr/>
          </p:nvSpPr>
          <p:spPr bwMode="auto">
            <a:xfrm>
              <a:off x="9962415" y="4953558"/>
              <a:ext cx="325369" cy="32536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chemeClr val="bg1"/>
            </a:solid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grpSp>
        <p:nvGrpSpPr>
          <p:cNvPr id="32" name="Group 23"/>
          <p:cNvGrpSpPr/>
          <p:nvPr/>
        </p:nvGrpSpPr>
        <p:grpSpPr>
          <a:xfrm>
            <a:off x="2668167" y="4073305"/>
            <a:ext cx="556538" cy="556683"/>
            <a:chOff x="1902178" y="2964436"/>
            <a:chExt cx="556538" cy="556683"/>
          </a:xfrm>
        </p:grpSpPr>
        <p:sp>
          <p:nvSpPr>
            <p:cNvPr id="33" name="Round Diagonal Corner Rectangle 43"/>
            <p:cNvSpPr/>
            <p:nvPr/>
          </p:nvSpPr>
          <p:spPr bwMode="auto">
            <a:xfrm>
              <a:off x="1902178" y="2964436"/>
              <a:ext cx="556538" cy="556683"/>
            </a:xfrm>
            <a:prstGeom prst="round2DiagRect">
              <a:avLst>
                <a:gd name="adj1" fmla="val 33570"/>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00" dirty="0">
                <a:solidFill>
                  <a:schemeClr val="tx1">
                    <a:lumMod val="65000"/>
                    <a:lumOff val="35000"/>
                  </a:schemeClr>
                </a:solidFill>
                <a:latin typeface="+mn-ea"/>
                <a:cs typeface="+mn-ea"/>
              </a:endParaRPr>
            </a:p>
          </p:txBody>
        </p:sp>
        <p:grpSp>
          <p:nvGrpSpPr>
            <p:cNvPr id="34" name="Group 46"/>
            <p:cNvGrpSpPr/>
            <p:nvPr/>
          </p:nvGrpSpPr>
          <p:grpSpPr>
            <a:xfrm>
              <a:off x="2053271" y="3094345"/>
              <a:ext cx="254350" cy="291212"/>
              <a:chOff x="9953626" y="3624263"/>
              <a:chExt cx="328613" cy="376238"/>
            </a:xfrm>
            <a:solidFill>
              <a:schemeClr val="bg1"/>
            </a:solidFill>
          </p:grpSpPr>
          <p:sp>
            <p:nvSpPr>
              <p:cNvPr id="35" name="Freeform 98"/>
              <p:cNvSpPr>
                <a:spLocks noEditPoints="1"/>
              </p:cNvSpPr>
              <p:nvPr/>
            </p:nvSpPr>
            <p:spPr bwMode="auto">
              <a:xfrm>
                <a:off x="10023476" y="3624263"/>
                <a:ext cx="188913" cy="93663"/>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36" name="Freeform 99"/>
              <p:cNvSpPr>
                <a:spLocks noEditPoints="1"/>
              </p:cNvSpPr>
              <p:nvPr/>
            </p:nvSpPr>
            <p:spPr bwMode="auto">
              <a:xfrm>
                <a:off x="9953626" y="3671888"/>
                <a:ext cx="328613" cy="328613"/>
              </a:xfrm>
              <a:custGeom>
                <a:avLst/>
                <a:gdLst>
                  <a:gd name="T0" fmla="*/ 178 w 207"/>
                  <a:gd name="T1" fmla="*/ 0 h 207"/>
                  <a:gd name="T2" fmla="*/ 178 w 207"/>
                  <a:gd name="T3" fmla="*/ 44 h 207"/>
                  <a:gd name="T4" fmla="*/ 29 w 207"/>
                  <a:gd name="T5" fmla="*/ 44 h 207"/>
                  <a:gd name="T6" fmla="*/ 29 w 207"/>
                  <a:gd name="T7" fmla="*/ 0 h 207"/>
                  <a:gd name="T8" fmla="*/ 0 w 207"/>
                  <a:gd name="T9" fmla="*/ 0 h 207"/>
                  <a:gd name="T10" fmla="*/ 0 w 207"/>
                  <a:gd name="T11" fmla="*/ 207 h 207"/>
                  <a:gd name="T12" fmla="*/ 207 w 207"/>
                  <a:gd name="T13" fmla="*/ 207 h 207"/>
                  <a:gd name="T14" fmla="*/ 207 w 207"/>
                  <a:gd name="T15" fmla="*/ 0 h 207"/>
                  <a:gd name="T16" fmla="*/ 178 w 207"/>
                  <a:gd name="T17" fmla="*/ 0 h 207"/>
                  <a:gd name="T18" fmla="*/ 96 w 207"/>
                  <a:gd name="T19" fmla="*/ 174 h 207"/>
                  <a:gd name="T20" fmla="*/ 85 w 207"/>
                  <a:gd name="T21" fmla="*/ 166 h 207"/>
                  <a:gd name="T22" fmla="*/ 44 w 207"/>
                  <a:gd name="T23" fmla="*/ 122 h 207"/>
                  <a:gd name="T24" fmla="*/ 67 w 207"/>
                  <a:gd name="T25" fmla="*/ 103 h 207"/>
                  <a:gd name="T26" fmla="*/ 96 w 207"/>
                  <a:gd name="T27" fmla="*/ 133 h 207"/>
                  <a:gd name="T28" fmla="*/ 155 w 207"/>
                  <a:gd name="T29" fmla="*/ 74 h 207"/>
                  <a:gd name="T30" fmla="*/ 178 w 207"/>
                  <a:gd name="T31" fmla="*/ 96 h 207"/>
                  <a:gd name="T32" fmla="*/ 96 w 207"/>
                  <a:gd name="T33" fmla="*/ 17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207">
                    <a:moveTo>
                      <a:pt x="178" y="0"/>
                    </a:moveTo>
                    <a:lnTo>
                      <a:pt x="178" y="44"/>
                    </a:lnTo>
                    <a:lnTo>
                      <a:pt x="29" y="44"/>
                    </a:lnTo>
                    <a:lnTo>
                      <a:pt x="29" y="0"/>
                    </a:lnTo>
                    <a:lnTo>
                      <a:pt x="0" y="0"/>
                    </a:lnTo>
                    <a:lnTo>
                      <a:pt x="0" y="207"/>
                    </a:lnTo>
                    <a:lnTo>
                      <a:pt x="207" y="207"/>
                    </a:lnTo>
                    <a:lnTo>
                      <a:pt x="207" y="0"/>
                    </a:lnTo>
                    <a:lnTo>
                      <a:pt x="178" y="0"/>
                    </a:lnTo>
                    <a:close/>
                    <a:moveTo>
                      <a:pt x="96" y="174"/>
                    </a:moveTo>
                    <a:lnTo>
                      <a:pt x="85" y="166"/>
                    </a:lnTo>
                    <a:lnTo>
                      <a:pt x="44" y="122"/>
                    </a:lnTo>
                    <a:lnTo>
                      <a:pt x="67" y="103"/>
                    </a:lnTo>
                    <a:lnTo>
                      <a:pt x="96" y="133"/>
                    </a:lnTo>
                    <a:lnTo>
                      <a:pt x="155" y="74"/>
                    </a:lnTo>
                    <a:lnTo>
                      <a:pt x="178" y="96"/>
                    </a:lnTo>
                    <a:lnTo>
                      <a:pt x="96" y="174"/>
                    </a:ln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grpSp>
      <p:grpSp>
        <p:nvGrpSpPr>
          <p:cNvPr id="37" name="Group 25"/>
          <p:cNvGrpSpPr/>
          <p:nvPr/>
        </p:nvGrpSpPr>
        <p:grpSpPr>
          <a:xfrm>
            <a:off x="5815454" y="4077115"/>
            <a:ext cx="556538" cy="556683"/>
            <a:chOff x="1902178" y="4835466"/>
            <a:chExt cx="556538" cy="556683"/>
          </a:xfrm>
        </p:grpSpPr>
        <p:sp>
          <p:nvSpPr>
            <p:cNvPr id="38" name="Round Diagonal Corner Rectangle 37"/>
            <p:cNvSpPr/>
            <p:nvPr/>
          </p:nvSpPr>
          <p:spPr bwMode="auto">
            <a:xfrm>
              <a:off x="1902178" y="4835466"/>
              <a:ext cx="556538" cy="556683"/>
            </a:xfrm>
            <a:prstGeom prst="round2DiagRect">
              <a:avLst>
                <a:gd name="adj1" fmla="val 30831"/>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00" dirty="0">
                <a:solidFill>
                  <a:schemeClr val="tx1">
                    <a:lumMod val="65000"/>
                    <a:lumOff val="35000"/>
                  </a:schemeClr>
                </a:solidFill>
                <a:latin typeface="+mn-ea"/>
                <a:cs typeface="+mn-ea"/>
              </a:endParaRPr>
            </a:p>
          </p:txBody>
        </p:sp>
        <p:grpSp>
          <p:nvGrpSpPr>
            <p:cNvPr id="39" name="Group 49"/>
            <p:cNvGrpSpPr/>
            <p:nvPr/>
          </p:nvGrpSpPr>
          <p:grpSpPr>
            <a:xfrm>
              <a:off x="2037277" y="4946384"/>
              <a:ext cx="288408" cy="330021"/>
              <a:chOff x="1833563" y="2932113"/>
              <a:chExt cx="319087" cy="365126"/>
            </a:xfrm>
            <a:solidFill>
              <a:schemeClr val="bg1"/>
            </a:solidFill>
          </p:grpSpPr>
          <p:sp>
            <p:nvSpPr>
              <p:cNvPr id="40" name="Freeform 34"/>
              <p:cNvSpPr>
                <a:spLocks noEditPoints="1"/>
              </p:cNvSpPr>
              <p:nvPr/>
            </p:nvSpPr>
            <p:spPr bwMode="auto">
              <a:xfrm>
                <a:off x="1833563" y="2932113"/>
                <a:ext cx="319087" cy="1825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41" name="Freeform 35"/>
              <p:cNvSpPr/>
              <p:nvPr/>
            </p:nvSpPr>
            <p:spPr bwMode="auto">
              <a:xfrm>
                <a:off x="1833563" y="3136901"/>
                <a:ext cx="319087" cy="160338"/>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grpSp>
      <p:grpSp>
        <p:nvGrpSpPr>
          <p:cNvPr id="42" name="Group 2"/>
          <p:cNvGrpSpPr/>
          <p:nvPr/>
        </p:nvGrpSpPr>
        <p:grpSpPr>
          <a:xfrm>
            <a:off x="2668167" y="1698259"/>
            <a:ext cx="556538" cy="556683"/>
            <a:chOff x="1902181" y="1162345"/>
            <a:chExt cx="556538" cy="556683"/>
          </a:xfrm>
          <a:solidFill>
            <a:srgbClr val="CDD276"/>
          </a:solidFill>
        </p:grpSpPr>
        <p:sp>
          <p:nvSpPr>
            <p:cNvPr id="43" name="Round Diagonal Corner Rectangle 26"/>
            <p:cNvSpPr/>
            <p:nvPr/>
          </p:nvSpPr>
          <p:spPr bwMode="auto">
            <a:xfrm>
              <a:off x="1902181" y="1162345"/>
              <a:ext cx="556538" cy="556683"/>
            </a:xfrm>
            <a:prstGeom prst="round2DiagRect">
              <a:avLst>
                <a:gd name="adj1" fmla="val 30831"/>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solidFill>
                  <a:schemeClr val="tx1">
                    <a:lumMod val="65000"/>
                    <a:lumOff val="35000"/>
                  </a:schemeClr>
                </a:solidFill>
                <a:latin typeface="+mn-ea"/>
                <a:cs typeface="+mn-ea"/>
              </a:endParaRPr>
            </a:p>
          </p:txBody>
        </p:sp>
        <p:sp>
          <p:nvSpPr>
            <p:cNvPr id="44" name="Freeform 93"/>
            <p:cNvSpPr>
              <a:spLocks noEditPoints="1"/>
            </p:cNvSpPr>
            <p:nvPr/>
          </p:nvSpPr>
          <p:spPr bwMode="auto">
            <a:xfrm>
              <a:off x="2022628" y="1282867"/>
              <a:ext cx="315637" cy="315637"/>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47 w 64"/>
                <a:gd name="T11" fmla="*/ 53 h 64"/>
                <a:gd name="T12" fmla="*/ 32 w 64"/>
                <a:gd name="T13" fmla="*/ 42 h 64"/>
                <a:gd name="T14" fmla="*/ 17 w 64"/>
                <a:gd name="T15" fmla="*/ 53 h 64"/>
                <a:gd name="T16" fmla="*/ 23 w 64"/>
                <a:gd name="T17" fmla="*/ 35 h 64"/>
                <a:gd name="T18" fmla="*/ 8 w 64"/>
                <a:gd name="T19" fmla="*/ 24 h 64"/>
                <a:gd name="T20" fmla="*/ 26 w 64"/>
                <a:gd name="T21" fmla="*/ 24 h 64"/>
                <a:gd name="T22" fmla="*/ 32 w 64"/>
                <a:gd name="T23" fmla="*/ 7 h 64"/>
                <a:gd name="T24" fmla="*/ 38 w 64"/>
                <a:gd name="T25" fmla="*/ 24 h 64"/>
                <a:gd name="T26" fmla="*/ 56 w 64"/>
                <a:gd name="T27" fmla="*/ 24 h 64"/>
                <a:gd name="T28" fmla="*/ 41 w 64"/>
                <a:gd name="T29" fmla="*/ 35 h 64"/>
                <a:gd name="T30" fmla="*/ 47 w 64"/>
                <a:gd name="T3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7" y="53"/>
                  </a:moveTo>
                  <a:cubicBezTo>
                    <a:pt x="32" y="42"/>
                    <a:pt x="32" y="42"/>
                    <a:pt x="32" y="42"/>
                  </a:cubicBezTo>
                  <a:cubicBezTo>
                    <a:pt x="17" y="53"/>
                    <a:pt x="17" y="53"/>
                    <a:pt x="17" y="53"/>
                  </a:cubicBezTo>
                  <a:cubicBezTo>
                    <a:pt x="23" y="35"/>
                    <a:pt x="23" y="35"/>
                    <a:pt x="23" y="35"/>
                  </a:cubicBezTo>
                  <a:cubicBezTo>
                    <a:pt x="8" y="24"/>
                    <a:pt x="8" y="24"/>
                    <a:pt x="8" y="24"/>
                  </a:cubicBezTo>
                  <a:cubicBezTo>
                    <a:pt x="26" y="24"/>
                    <a:pt x="26" y="24"/>
                    <a:pt x="26" y="24"/>
                  </a:cubicBezTo>
                  <a:cubicBezTo>
                    <a:pt x="32" y="7"/>
                    <a:pt x="32" y="7"/>
                    <a:pt x="32" y="7"/>
                  </a:cubicBezTo>
                  <a:cubicBezTo>
                    <a:pt x="38" y="24"/>
                    <a:pt x="38" y="24"/>
                    <a:pt x="38" y="24"/>
                  </a:cubicBezTo>
                  <a:cubicBezTo>
                    <a:pt x="56" y="24"/>
                    <a:pt x="56" y="24"/>
                    <a:pt x="56" y="24"/>
                  </a:cubicBezTo>
                  <a:cubicBezTo>
                    <a:pt x="41" y="35"/>
                    <a:pt x="41" y="35"/>
                    <a:pt x="41" y="35"/>
                  </a:cubicBezTo>
                  <a:lnTo>
                    <a:pt x="47" y="53"/>
                  </a:lnTo>
                  <a:close/>
                </a:path>
              </a:pathLst>
            </a:custGeom>
            <a:solidFill>
              <a:schemeClr val="bg1"/>
            </a:solidFill>
            <a:ln>
              <a:noFill/>
            </a:ln>
            <a:effectLst/>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grpSp>
        <p:nvGrpSpPr>
          <p:cNvPr id="45" name="Group 3"/>
          <p:cNvGrpSpPr/>
          <p:nvPr/>
        </p:nvGrpSpPr>
        <p:grpSpPr>
          <a:xfrm>
            <a:off x="5817668" y="1698259"/>
            <a:ext cx="556538" cy="556683"/>
            <a:chOff x="9851091" y="1168740"/>
            <a:chExt cx="556538" cy="556683"/>
          </a:xfrm>
        </p:grpSpPr>
        <p:sp>
          <p:nvSpPr>
            <p:cNvPr id="46" name="Round Diagonal Corner Rectangle 33"/>
            <p:cNvSpPr/>
            <p:nvPr/>
          </p:nvSpPr>
          <p:spPr bwMode="auto">
            <a:xfrm>
              <a:off x="9851091" y="1168740"/>
              <a:ext cx="556538" cy="556683"/>
            </a:xfrm>
            <a:prstGeom prst="round2DiagRect">
              <a:avLst>
                <a:gd name="adj1" fmla="val 33570"/>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00" dirty="0">
                <a:solidFill>
                  <a:schemeClr val="tx1">
                    <a:lumMod val="65000"/>
                    <a:lumOff val="35000"/>
                  </a:schemeClr>
                </a:solidFill>
                <a:latin typeface="+mn-ea"/>
                <a:cs typeface="+mn-ea"/>
              </a:endParaRPr>
            </a:p>
          </p:txBody>
        </p:sp>
        <p:sp>
          <p:nvSpPr>
            <p:cNvPr id="47" name="AutoShape 19"/>
            <p:cNvSpPr>
              <a:spLocks noChangeAspect="1"/>
            </p:cNvSpPr>
            <p:nvPr/>
          </p:nvSpPr>
          <p:spPr bwMode="auto">
            <a:xfrm>
              <a:off x="9955324" y="1279309"/>
              <a:ext cx="343134" cy="34322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tx1">
                    <a:lumMod val="65000"/>
                    <a:lumOff val="35000"/>
                  </a:schemeClr>
                </a:solidFill>
                <a:effectLst>
                  <a:outerShdw blurRad="38100" dist="38100" dir="2700000" algn="tl">
                    <a:srgbClr val="000000"/>
                  </a:outerShdw>
                </a:effectLst>
                <a:latin typeface="+mn-ea"/>
                <a:cs typeface="+mn-ea"/>
                <a:sym typeface="Gill Sans" charset="0"/>
              </a:endParaRPr>
            </a:p>
          </p:txBody>
        </p:sp>
      </p:grpSp>
      <p:grpSp>
        <p:nvGrpSpPr>
          <p:cNvPr id="48" name="Group 21"/>
          <p:cNvGrpSpPr/>
          <p:nvPr/>
        </p:nvGrpSpPr>
        <p:grpSpPr>
          <a:xfrm>
            <a:off x="8976292" y="1698259"/>
            <a:ext cx="556538" cy="556683"/>
            <a:chOff x="9851091" y="2970827"/>
            <a:chExt cx="556538" cy="556683"/>
          </a:xfrm>
        </p:grpSpPr>
        <p:sp>
          <p:nvSpPr>
            <p:cNvPr id="49" name="Round Diagonal Corner Rectangle 51"/>
            <p:cNvSpPr/>
            <p:nvPr/>
          </p:nvSpPr>
          <p:spPr bwMode="auto">
            <a:xfrm>
              <a:off x="9851091" y="2970827"/>
              <a:ext cx="556538" cy="556683"/>
            </a:xfrm>
            <a:prstGeom prst="round2DiagRect">
              <a:avLst>
                <a:gd name="adj1" fmla="val 36308"/>
                <a:gd name="adj2" fmla="val 0"/>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00" dirty="0">
                <a:solidFill>
                  <a:schemeClr val="tx1">
                    <a:lumMod val="65000"/>
                    <a:lumOff val="35000"/>
                  </a:schemeClr>
                </a:solidFill>
                <a:latin typeface="+mn-ea"/>
                <a:cs typeface="+mn-ea"/>
              </a:endParaRPr>
            </a:p>
          </p:txBody>
        </p:sp>
        <p:sp>
          <p:nvSpPr>
            <p:cNvPr id="50" name="Freeform 106"/>
            <p:cNvSpPr>
              <a:spLocks noChangeAspect="1" noChangeArrowheads="1"/>
            </p:cNvSpPr>
            <p:nvPr/>
          </p:nvSpPr>
          <p:spPr bwMode="auto">
            <a:xfrm>
              <a:off x="9947998" y="3087582"/>
              <a:ext cx="373309" cy="32307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p:spPr>
          <p:txBody>
            <a:bodyPr wrap="none" lIns="243785" tIns="121892" rIns="243785" bIns="121892" anchor="ctr"/>
            <a:lstStyle/>
            <a:p>
              <a:pPr>
                <a:defRPr/>
              </a:pPr>
              <a:endParaRPr lang="en-US" sz="2400" dirty="0">
                <a:solidFill>
                  <a:schemeClr val="tx1">
                    <a:lumMod val="65000"/>
                    <a:lumOff val="35000"/>
                  </a:schemeClr>
                </a:solidFill>
                <a:latin typeface="+mn-ea"/>
                <a:cs typeface="+mn-ea"/>
              </a:endParaRPr>
            </a:p>
          </p:txBody>
        </p:sp>
      </p:grpSp>
      <p:sp>
        <p:nvSpPr>
          <p:cNvPr id="51" name="Rectangle 1"/>
          <p:cNvSpPr/>
          <p:nvPr/>
        </p:nvSpPr>
        <p:spPr>
          <a:xfrm>
            <a:off x="2149776" y="2338792"/>
            <a:ext cx="1605280" cy="306705"/>
          </a:xfrm>
          <a:prstGeom prst="rect">
            <a:avLst/>
          </a:prstGeom>
        </p:spPr>
        <p:txBody>
          <a:bodyPr wrap="none">
            <a:spAutoFit/>
          </a:bodyPr>
          <a:lstStyle/>
          <a:p>
            <a:pPr algn="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52" name="Rectangle 54"/>
          <p:cNvSpPr/>
          <p:nvPr/>
        </p:nvSpPr>
        <p:spPr>
          <a:xfrm>
            <a:off x="2149779" y="4712587"/>
            <a:ext cx="1605280" cy="306705"/>
          </a:xfrm>
          <a:prstGeom prst="rect">
            <a:avLst/>
          </a:prstGeom>
        </p:spPr>
        <p:txBody>
          <a:bodyPr wrap="none">
            <a:spAutoFit/>
          </a:bodyPr>
          <a:lstStyle/>
          <a:p>
            <a:pPr algn="ctr">
              <a:spcBef>
                <a:spcPct val="20000"/>
              </a:spcBef>
              <a:buFont typeface="Arial" panose="020B0604020202020204" pitchFamily="34" charset="0"/>
              <a:buNone/>
            </a:pP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53" name="Rectangle 57"/>
          <p:cNvSpPr/>
          <p:nvPr/>
        </p:nvSpPr>
        <p:spPr>
          <a:xfrm>
            <a:off x="5293888" y="4712353"/>
            <a:ext cx="1605280" cy="306705"/>
          </a:xfrm>
          <a:prstGeom prst="rect">
            <a:avLst/>
          </a:prstGeom>
        </p:spPr>
        <p:txBody>
          <a:bodyPr wrap="none">
            <a:spAutoFit/>
          </a:bodyPr>
          <a:lstStyle/>
          <a:p>
            <a:pPr algn="ctr">
              <a:spcBef>
                <a:spcPct val="20000"/>
              </a:spcBef>
              <a:buFont typeface="Arial" panose="020B0604020202020204" pitchFamily="34" charset="0"/>
              <a:buNone/>
            </a:pP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54" name="Rectangle 58"/>
          <p:cNvSpPr/>
          <p:nvPr/>
        </p:nvSpPr>
        <p:spPr>
          <a:xfrm>
            <a:off x="5293918" y="2338747"/>
            <a:ext cx="1605280" cy="306705"/>
          </a:xfrm>
          <a:prstGeom prst="rect">
            <a:avLst/>
          </a:prstGeom>
        </p:spPr>
        <p:txBody>
          <a:bodyPr wrap="none">
            <a:spAutoFit/>
          </a:bodyPr>
          <a:lstStyle/>
          <a:p>
            <a:pPr algn="ctr">
              <a:spcBef>
                <a:spcPct val="20000"/>
              </a:spcBef>
              <a:buFont typeface="Arial" panose="020B0604020202020204" pitchFamily="34" charset="0"/>
              <a:buNone/>
            </a:pP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55" name="Rectangle 59"/>
          <p:cNvSpPr/>
          <p:nvPr/>
        </p:nvSpPr>
        <p:spPr>
          <a:xfrm>
            <a:off x="8457849" y="2338951"/>
            <a:ext cx="1605280" cy="306705"/>
          </a:xfrm>
          <a:prstGeom prst="rect">
            <a:avLst/>
          </a:prstGeom>
        </p:spPr>
        <p:txBody>
          <a:bodyPr wrap="none">
            <a:spAutoFit/>
          </a:bodyPr>
          <a:lstStyle/>
          <a:p>
            <a:pPr algn="ctr">
              <a:spcBef>
                <a:spcPct val="20000"/>
              </a:spcBef>
              <a:buFont typeface="Arial" panose="020B0604020202020204" pitchFamily="34" charset="0"/>
              <a:buNone/>
            </a:pP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56" name="Rectangle 62"/>
          <p:cNvSpPr/>
          <p:nvPr/>
        </p:nvSpPr>
        <p:spPr>
          <a:xfrm>
            <a:off x="8457310" y="4712638"/>
            <a:ext cx="1605280" cy="306705"/>
          </a:xfrm>
          <a:prstGeom prst="rect">
            <a:avLst/>
          </a:prstGeom>
        </p:spPr>
        <p:txBody>
          <a:bodyPr wrap="none">
            <a:spAutoFit/>
          </a:bodyPr>
          <a:lstStyle/>
          <a:p>
            <a:pPr algn="ctr">
              <a:spcBef>
                <a:spcPct val="20000"/>
              </a:spcBef>
              <a:buFont typeface="Arial" panose="020B0604020202020204" pitchFamily="34" charset="0"/>
              <a:buNone/>
            </a:pPr>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animEffect transition="in" filter="fade">
                                      <p:cBhvr>
                                        <p:cTn id="22" dur="500"/>
                                        <p:tgtEl>
                                          <p:spTgt spid="45"/>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Effect transition="in" filter="fade">
                                      <p:cBhvr>
                                        <p:cTn id="35" dur="500"/>
                                        <p:tgtEl>
                                          <p:spTgt spid="48"/>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Effect transition="in" filter="fade">
                                      <p:cBhvr>
                                        <p:cTn id="61" dur="500"/>
                                        <p:tgtEl>
                                          <p:spTgt spid="37"/>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Effect transition="in" filter="fade">
                                      <p:cBhvr>
                                        <p:cTn id="74" dur="500"/>
                                        <p:tgtEl>
                                          <p:spTgt spid="29"/>
                                        </p:tgtEl>
                                      </p:cBhvr>
                                    </p:animEffect>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2" grpId="0"/>
      <p:bldP spid="23" grpId="0"/>
      <p:bldP spid="24" grpId="0"/>
      <p:bldP spid="25" grpId="0"/>
      <p:bldP spid="51" grpId="0"/>
      <p:bldP spid="52" grpId="0"/>
      <p:bldP spid="53" grpId="0"/>
      <p:bldP spid="54" grpId="0"/>
      <p:bldP spid="55"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19" name="MH_Other_1"/>
          <p:cNvSpPr/>
          <p:nvPr>
            <p:custDataLst>
              <p:tags r:id="rId1"/>
            </p:custDataLst>
          </p:nvPr>
        </p:nvSpPr>
        <p:spPr>
          <a:xfrm rot="8194362">
            <a:off x="2135321" y="2156240"/>
            <a:ext cx="1869872" cy="1867701"/>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rgbClr val="72B1AB"/>
          </a:solidFill>
          <a:ln w="25400" cap="flat" cmpd="sng" algn="ctr">
            <a:noFill/>
            <a:prstDash val="solid"/>
          </a:ln>
          <a:effectLst/>
        </p:spPr>
        <p:txBody>
          <a:bodyPr lIns="68562" tIns="34282" rIns="68562" bIns="34282" anchor="ctr"/>
          <a:lstStyle/>
          <a:p>
            <a:pPr algn="ctr">
              <a:defRPr/>
            </a:pPr>
            <a:endParaRPr lang="en-US" sz="1600" kern="0">
              <a:solidFill>
                <a:sysClr val="window" lastClr="FFFFFF"/>
              </a:solidFill>
              <a:latin typeface="+mn-ea"/>
              <a:cs typeface="+mn-ea"/>
            </a:endParaRPr>
          </a:p>
        </p:txBody>
      </p:sp>
      <p:sp>
        <p:nvSpPr>
          <p:cNvPr id="20" name="MH_SubTitle_1"/>
          <p:cNvSpPr/>
          <p:nvPr>
            <p:custDataLst>
              <p:tags r:id="rId2"/>
            </p:custDataLst>
          </p:nvPr>
        </p:nvSpPr>
        <p:spPr>
          <a:xfrm>
            <a:off x="2287343" y="2251799"/>
            <a:ext cx="1565828" cy="1568001"/>
          </a:xfrm>
          <a:prstGeom prst="ellipse">
            <a:avLst/>
          </a:prstGeom>
          <a:solidFill>
            <a:srgbClr val="FFFFFF"/>
          </a:solidFill>
          <a:ln w="25400" cap="flat" cmpd="sng" algn="ctr">
            <a:solidFill>
              <a:sysClr val="window" lastClr="FFFFFF"/>
            </a:solidFill>
            <a:prstDash val="solid"/>
          </a:ln>
          <a:effectLst/>
        </p:spPr>
        <p:txBody>
          <a:bodyPr lIns="0" tIns="287925" rIns="0" bIns="0" anchor="ctr">
            <a:normAutofit/>
          </a:bodyPr>
          <a:lstStyle/>
          <a:p>
            <a:pPr algn="ctr" defTabSz="1218895" fontAlgn="base">
              <a:lnSpc>
                <a:spcPct val="150000"/>
              </a:lnSpc>
              <a:spcBef>
                <a:spcPct val="0"/>
              </a:spcBef>
              <a:spcAft>
                <a:spcPct val="0"/>
              </a:spcAft>
              <a:defRPr/>
            </a:pPr>
            <a:r>
              <a:rPr lang="zh-CN" altLang="en-US" sz="1600" kern="0" dirty="0">
                <a:solidFill>
                  <a:sysClr val="windowText" lastClr="000000">
                    <a:lumMod val="50000"/>
                    <a:lumOff val="50000"/>
                  </a:sysClr>
                </a:solidFill>
                <a:latin typeface="+mn-ea"/>
                <a:cs typeface="+mn-ea"/>
                <a:sym typeface="Gill Sans" charset="0"/>
              </a:rPr>
              <a:t>此处添加详细文本</a:t>
            </a:r>
            <a:r>
              <a:rPr lang="zh-CN" altLang="en-US" sz="1600" kern="0" dirty="0" smtClean="0">
                <a:solidFill>
                  <a:sysClr val="windowText" lastClr="000000">
                    <a:lumMod val="50000"/>
                    <a:lumOff val="50000"/>
                  </a:sysClr>
                </a:solidFill>
                <a:latin typeface="+mn-ea"/>
                <a:cs typeface="+mn-ea"/>
                <a:sym typeface="Gill Sans" charset="0"/>
              </a:rPr>
              <a:t>描述</a:t>
            </a:r>
            <a:endParaRPr lang="en-US" altLang="zh-CN" sz="1600" kern="0" dirty="0">
              <a:solidFill>
                <a:sysClr val="windowText" lastClr="000000">
                  <a:lumMod val="50000"/>
                  <a:lumOff val="50000"/>
                </a:sysClr>
              </a:solidFill>
              <a:latin typeface="+mn-ea"/>
              <a:cs typeface="+mn-ea"/>
              <a:sym typeface="Gill Sans" charset="0"/>
            </a:endParaRPr>
          </a:p>
        </p:txBody>
      </p:sp>
      <p:sp>
        <p:nvSpPr>
          <p:cNvPr id="21" name="MH_Other_2"/>
          <p:cNvSpPr/>
          <p:nvPr>
            <p:custDataLst>
              <p:tags r:id="rId3"/>
            </p:custDataLst>
          </p:nvPr>
        </p:nvSpPr>
        <p:spPr>
          <a:xfrm>
            <a:off x="2324262" y="2251797"/>
            <a:ext cx="1491990" cy="547280"/>
          </a:xfrm>
          <a:custGeom>
            <a:avLst/>
            <a:gdLst/>
            <a:ahLst/>
            <a:cxnLst/>
            <a:rect l="l" t="t" r="r" b="b"/>
            <a:pathLst>
              <a:path w="1515812" h="554986">
                <a:moveTo>
                  <a:pt x="757906" y="0"/>
                </a:moveTo>
                <a:cubicBezTo>
                  <a:pt x="1113292" y="0"/>
                  <a:pt x="1414211" y="233204"/>
                  <a:pt x="1515812" y="554986"/>
                </a:cubicBezTo>
                <a:lnTo>
                  <a:pt x="0" y="554986"/>
                </a:lnTo>
                <a:cubicBezTo>
                  <a:pt x="101601" y="233204"/>
                  <a:pt x="402520" y="0"/>
                  <a:pt x="757906" y="0"/>
                </a:cubicBezTo>
                <a:close/>
              </a:path>
            </a:pathLst>
          </a:custGeom>
          <a:solidFill>
            <a:srgbClr val="72B1AB"/>
          </a:solidFill>
          <a:ln w="25400" cap="flat" cmpd="sng" algn="ctr">
            <a:solidFill>
              <a:sysClr val="window" lastClr="FFFFFF"/>
            </a:solidFill>
            <a:prstDash val="solid"/>
          </a:ln>
          <a:effectLst/>
        </p:spPr>
        <p:txBody>
          <a:bodyPr lIns="0" tIns="0" rIns="0" bIns="0" anchor="ctr"/>
          <a:lstStyle/>
          <a:p>
            <a:pPr algn="ctr">
              <a:defRPr/>
            </a:pPr>
            <a:r>
              <a:rPr lang="en-US" sz="1600" kern="0" dirty="0">
                <a:ln w="18415" cmpd="sng">
                  <a:noFill/>
                  <a:prstDash val="solid"/>
                </a:ln>
                <a:solidFill>
                  <a:srgbClr val="FFFFFF"/>
                </a:solidFill>
                <a:latin typeface="+mn-ea"/>
                <a:cs typeface="+mn-ea"/>
              </a:rPr>
              <a:t>01</a:t>
            </a:r>
          </a:p>
        </p:txBody>
      </p:sp>
      <p:sp>
        <p:nvSpPr>
          <p:cNvPr id="22" name="MH_Other_3"/>
          <p:cNvSpPr/>
          <p:nvPr>
            <p:custDataLst>
              <p:tags r:id="rId4"/>
            </p:custDataLst>
          </p:nvPr>
        </p:nvSpPr>
        <p:spPr>
          <a:xfrm rot="8194362">
            <a:off x="4152871" y="2156240"/>
            <a:ext cx="1867701" cy="1867701"/>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rgbClr val="5DA798"/>
          </a:solidFill>
          <a:ln w="25400" cap="flat" cmpd="sng" algn="ctr">
            <a:noFill/>
            <a:prstDash val="solid"/>
          </a:ln>
          <a:effectLst/>
        </p:spPr>
        <p:txBody>
          <a:bodyPr lIns="68562" tIns="34282" rIns="68562" bIns="34282" anchor="ctr"/>
          <a:lstStyle/>
          <a:p>
            <a:pPr algn="ctr">
              <a:defRPr/>
            </a:pPr>
            <a:endParaRPr lang="en-US" sz="1600" kern="0">
              <a:solidFill>
                <a:sysClr val="window" lastClr="FFFFFF"/>
              </a:solidFill>
              <a:latin typeface="+mn-ea"/>
              <a:cs typeface="+mn-ea"/>
            </a:endParaRPr>
          </a:p>
        </p:txBody>
      </p:sp>
      <p:sp>
        <p:nvSpPr>
          <p:cNvPr id="23" name="MH_SubTitle_2"/>
          <p:cNvSpPr/>
          <p:nvPr>
            <p:custDataLst>
              <p:tags r:id="rId5"/>
            </p:custDataLst>
          </p:nvPr>
        </p:nvSpPr>
        <p:spPr>
          <a:xfrm>
            <a:off x="4302723" y="2251799"/>
            <a:ext cx="1568001" cy="1568001"/>
          </a:xfrm>
          <a:prstGeom prst="ellipse">
            <a:avLst/>
          </a:prstGeom>
          <a:solidFill>
            <a:srgbClr val="FFFFFF"/>
          </a:solidFill>
          <a:ln w="25400" cap="flat" cmpd="sng" algn="ctr">
            <a:solidFill>
              <a:sysClr val="window" lastClr="FFFFFF"/>
            </a:solidFill>
            <a:prstDash val="solid"/>
          </a:ln>
          <a:effectLst/>
        </p:spPr>
        <p:txBody>
          <a:bodyPr lIns="0" tIns="287925" rIns="0" bIns="0" anchor="ctr">
            <a:normAutofit/>
          </a:bodyPr>
          <a:lstStyle/>
          <a:p>
            <a:pPr algn="ctr" defTabSz="1218895" fontAlgn="base">
              <a:lnSpc>
                <a:spcPct val="150000"/>
              </a:lnSpc>
              <a:spcBef>
                <a:spcPct val="0"/>
              </a:spcBef>
              <a:spcAft>
                <a:spcPct val="0"/>
              </a:spcAft>
              <a:defRPr/>
            </a:pPr>
            <a:r>
              <a:rPr lang="zh-CN" altLang="en-US" sz="1600" kern="0" dirty="0">
                <a:solidFill>
                  <a:sysClr val="windowText" lastClr="000000">
                    <a:lumMod val="50000"/>
                    <a:lumOff val="50000"/>
                  </a:sysClr>
                </a:solidFill>
                <a:latin typeface="+mn-ea"/>
                <a:cs typeface="+mn-ea"/>
                <a:sym typeface="Gill Sans" charset="0"/>
              </a:rPr>
              <a:t>此处添加详细文本描述</a:t>
            </a:r>
            <a:endParaRPr lang="en-US" altLang="zh-CN" sz="1600" kern="0" dirty="0">
              <a:solidFill>
                <a:sysClr val="windowText" lastClr="000000">
                  <a:lumMod val="50000"/>
                  <a:lumOff val="50000"/>
                </a:sysClr>
              </a:solidFill>
              <a:latin typeface="+mn-ea"/>
              <a:cs typeface="+mn-ea"/>
              <a:sym typeface="Gill Sans" charset="0"/>
            </a:endParaRPr>
          </a:p>
        </p:txBody>
      </p:sp>
      <p:sp>
        <p:nvSpPr>
          <p:cNvPr id="24" name="MH_Other_4"/>
          <p:cNvSpPr/>
          <p:nvPr>
            <p:custDataLst>
              <p:tags r:id="rId6"/>
            </p:custDataLst>
          </p:nvPr>
        </p:nvSpPr>
        <p:spPr>
          <a:xfrm>
            <a:off x="4339641" y="2251797"/>
            <a:ext cx="1494161" cy="547280"/>
          </a:xfrm>
          <a:custGeom>
            <a:avLst/>
            <a:gdLst/>
            <a:ahLst/>
            <a:cxnLst/>
            <a:rect l="l" t="t" r="r" b="b"/>
            <a:pathLst>
              <a:path w="1515812" h="554986">
                <a:moveTo>
                  <a:pt x="757906" y="0"/>
                </a:moveTo>
                <a:cubicBezTo>
                  <a:pt x="1113292" y="0"/>
                  <a:pt x="1414211" y="233204"/>
                  <a:pt x="1515812" y="554986"/>
                </a:cubicBezTo>
                <a:lnTo>
                  <a:pt x="0" y="554986"/>
                </a:lnTo>
                <a:cubicBezTo>
                  <a:pt x="101601" y="233204"/>
                  <a:pt x="402520" y="0"/>
                  <a:pt x="757906" y="0"/>
                </a:cubicBezTo>
                <a:close/>
              </a:path>
            </a:pathLst>
          </a:custGeom>
          <a:solidFill>
            <a:srgbClr val="5DA798"/>
          </a:solidFill>
          <a:ln w="25400" cap="flat" cmpd="sng" algn="ctr">
            <a:solidFill>
              <a:sysClr val="window" lastClr="FFFFFF"/>
            </a:solidFill>
            <a:prstDash val="solid"/>
          </a:ln>
          <a:effectLst/>
        </p:spPr>
        <p:txBody>
          <a:bodyPr lIns="0" tIns="0" rIns="0" bIns="0" anchor="ctr"/>
          <a:lstStyle/>
          <a:p>
            <a:pPr algn="ctr">
              <a:defRPr/>
            </a:pPr>
            <a:r>
              <a:rPr lang="en-US" sz="1600" kern="0" dirty="0">
                <a:ln w="18415" cmpd="sng">
                  <a:noFill/>
                  <a:prstDash val="solid"/>
                </a:ln>
                <a:solidFill>
                  <a:srgbClr val="FFFFFF"/>
                </a:solidFill>
                <a:latin typeface="+mn-ea"/>
                <a:cs typeface="+mn-ea"/>
              </a:rPr>
              <a:t>02</a:t>
            </a:r>
          </a:p>
        </p:txBody>
      </p:sp>
      <p:sp>
        <p:nvSpPr>
          <p:cNvPr id="25" name="MH_Other_5"/>
          <p:cNvSpPr/>
          <p:nvPr>
            <p:custDataLst>
              <p:tags r:id="rId7"/>
            </p:custDataLst>
          </p:nvPr>
        </p:nvSpPr>
        <p:spPr>
          <a:xfrm rot="8194362">
            <a:off x="6170424" y="2156240"/>
            <a:ext cx="1867701" cy="1867701"/>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rgbClr val="72B1AB"/>
          </a:solidFill>
          <a:ln w="25400" cap="flat" cmpd="sng" algn="ctr">
            <a:noFill/>
            <a:prstDash val="solid"/>
          </a:ln>
          <a:effectLst/>
        </p:spPr>
        <p:txBody>
          <a:bodyPr lIns="68562" tIns="34282" rIns="68562" bIns="34282" anchor="ctr"/>
          <a:lstStyle/>
          <a:p>
            <a:pPr algn="ctr">
              <a:defRPr/>
            </a:pPr>
            <a:endParaRPr lang="en-US" sz="1600" kern="0">
              <a:solidFill>
                <a:sysClr val="window" lastClr="FFFFFF"/>
              </a:solidFill>
              <a:latin typeface="+mn-ea"/>
              <a:cs typeface="+mn-ea"/>
            </a:endParaRPr>
          </a:p>
        </p:txBody>
      </p:sp>
      <p:sp>
        <p:nvSpPr>
          <p:cNvPr id="26" name="MH_SubTitle_3"/>
          <p:cNvSpPr/>
          <p:nvPr>
            <p:custDataLst>
              <p:tags r:id="rId8"/>
            </p:custDataLst>
          </p:nvPr>
        </p:nvSpPr>
        <p:spPr>
          <a:xfrm>
            <a:off x="6320273" y="2251799"/>
            <a:ext cx="1565829" cy="1568001"/>
          </a:xfrm>
          <a:prstGeom prst="ellipse">
            <a:avLst/>
          </a:prstGeom>
          <a:solidFill>
            <a:srgbClr val="FFFFFF"/>
          </a:solidFill>
          <a:ln w="25400" cap="flat" cmpd="sng" algn="ctr">
            <a:solidFill>
              <a:sysClr val="window" lastClr="FFFFFF"/>
            </a:solidFill>
            <a:prstDash val="solid"/>
          </a:ln>
          <a:effectLst/>
        </p:spPr>
        <p:txBody>
          <a:bodyPr lIns="0" tIns="287925" rIns="0" bIns="0" anchor="ctr">
            <a:normAutofit/>
          </a:bodyPr>
          <a:lstStyle/>
          <a:p>
            <a:pPr algn="ctr" defTabSz="1218895" fontAlgn="base">
              <a:lnSpc>
                <a:spcPct val="150000"/>
              </a:lnSpc>
              <a:spcBef>
                <a:spcPct val="0"/>
              </a:spcBef>
              <a:spcAft>
                <a:spcPct val="0"/>
              </a:spcAft>
              <a:defRPr/>
            </a:pPr>
            <a:r>
              <a:rPr lang="zh-CN" altLang="en-US" sz="1600" kern="0" dirty="0">
                <a:solidFill>
                  <a:sysClr val="windowText" lastClr="000000">
                    <a:lumMod val="50000"/>
                    <a:lumOff val="50000"/>
                  </a:sysClr>
                </a:solidFill>
                <a:latin typeface="+mn-ea"/>
                <a:cs typeface="+mn-ea"/>
                <a:sym typeface="Gill Sans" charset="0"/>
              </a:rPr>
              <a:t>此处添加详细文本描述</a:t>
            </a:r>
            <a:endParaRPr lang="en-US" altLang="zh-CN" sz="1600" kern="0" dirty="0">
              <a:solidFill>
                <a:sysClr val="windowText" lastClr="000000">
                  <a:lumMod val="50000"/>
                  <a:lumOff val="50000"/>
                </a:sysClr>
              </a:solidFill>
              <a:latin typeface="+mn-ea"/>
              <a:cs typeface="+mn-ea"/>
              <a:sym typeface="Gill Sans" charset="0"/>
            </a:endParaRPr>
          </a:p>
        </p:txBody>
      </p:sp>
      <p:sp>
        <p:nvSpPr>
          <p:cNvPr id="27" name="MH_Other_6"/>
          <p:cNvSpPr/>
          <p:nvPr>
            <p:custDataLst>
              <p:tags r:id="rId9"/>
            </p:custDataLst>
          </p:nvPr>
        </p:nvSpPr>
        <p:spPr>
          <a:xfrm>
            <a:off x="6357194" y="2251797"/>
            <a:ext cx="1494161" cy="547280"/>
          </a:xfrm>
          <a:custGeom>
            <a:avLst/>
            <a:gdLst/>
            <a:ahLst/>
            <a:cxnLst/>
            <a:rect l="l" t="t" r="r" b="b"/>
            <a:pathLst>
              <a:path w="1515812" h="554986">
                <a:moveTo>
                  <a:pt x="757906" y="0"/>
                </a:moveTo>
                <a:cubicBezTo>
                  <a:pt x="1113292" y="0"/>
                  <a:pt x="1414211" y="233204"/>
                  <a:pt x="1515812" y="554986"/>
                </a:cubicBezTo>
                <a:lnTo>
                  <a:pt x="0" y="554986"/>
                </a:lnTo>
                <a:cubicBezTo>
                  <a:pt x="101601" y="233204"/>
                  <a:pt x="402520" y="0"/>
                  <a:pt x="757906" y="0"/>
                </a:cubicBezTo>
                <a:close/>
              </a:path>
            </a:pathLst>
          </a:custGeom>
          <a:solidFill>
            <a:srgbClr val="72B1AB"/>
          </a:solidFill>
          <a:ln w="25400" cap="flat" cmpd="sng" algn="ctr">
            <a:solidFill>
              <a:sysClr val="window" lastClr="FFFFFF"/>
            </a:solidFill>
            <a:prstDash val="solid"/>
          </a:ln>
          <a:effectLst/>
        </p:spPr>
        <p:txBody>
          <a:bodyPr lIns="0" tIns="0" rIns="0" bIns="0" anchor="ctr"/>
          <a:lstStyle/>
          <a:p>
            <a:pPr algn="ctr">
              <a:defRPr/>
            </a:pPr>
            <a:r>
              <a:rPr lang="en-US" sz="1600" kern="0" dirty="0">
                <a:ln w="18415" cmpd="sng">
                  <a:noFill/>
                  <a:prstDash val="solid"/>
                </a:ln>
                <a:solidFill>
                  <a:srgbClr val="FFFFFF"/>
                </a:solidFill>
                <a:latin typeface="+mn-ea"/>
                <a:cs typeface="+mn-ea"/>
              </a:rPr>
              <a:t>03</a:t>
            </a:r>
          </a:p>
        </p:txBody>
      </p:sp>
      <p:sp>
        <p:nvSpPr>
          <p:cNvPr id="28" name="MH_Other_7"/>
          <p:cNvSpPr/>
          <p:nvPr>
            <p:custDataLst>
              <p:tags r:id="rId10"/>
            </p:custDataLst>
          </p:nvPr>
        </p:nvSpPr>
        <p:spPr>
          <a:xfrm rot="8194362">
            <a:off x="8185803" y="2132352"/>
            <a:ext cx="1867701" cy="1867701"/>
          </a:xfrm>
          <a:custGeom>
            <a:avLst/>
            <a:gdLst>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32248 w 2232248"/>
              <a:gd name="connsiteY2" fmla="*/ 0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 name="connsiteX0" fmla="*/ 0 w 2232248"/>
              <a:gd name="connsiteY0" fmla="*/ 1116124 h 2232248"/>
              <a:gd name="connsiteX1" fmla="*/ 1116124 w 2232248"/>
              <a:gd name="connsiteY1" fmla="*/ 0 h 2232248"/>
              <a:gd name="connsiteX2" fmla="*/ 2215809 w 2232248"/>
              <a:gd name="connsiteY2" fmla="*/ 74373 h 2232248"/>
              <a:gd name="connsiteX3" fmla="*/ 2232248 w 2232248"/>
              <a:gd name="connsiteY3" fmla="*/ 1116124 h 2232248"/>
              <a:gd name="connsiteX4" fmla="*/ 1116124 w 2232248"/>
              <a:gd name="connsiteY4" fmla="*/ 2232248 h 2232248"/>
              <a:gd name="connsiteX5" fmla="*/ 0 w 2232248"/>
              <a:gd name="connsiteY5" fmla="*/ 1116124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8" h="2232248">
                <a:moveTo>
                  <a:pt x="0" y="1116124"/>
                </a:moveTo>
                <a:cubicBezTo>
                  <a:pt x="0" y="499706"/>
                  <a:pt x="499706" y="0"/>
                  <a:pt x="1116124" y="0"/>
                </a:cubicBezTo>
                <a:lnTo>
                  <a:pt x="2215809" y="74373"/>
                </a:lnTo>
                <a:cubicBezTo>
                  <a:pt x="1363299" y="358937"/>
                  <a:pt x="2232248" y="744083"/>
                  <a:pt x="2232248" y="1116124"/>
                </a:cubicBezTo>
                <a:cubicBezTo>
                  <a:pt x="2232248" y="1732542"/>
                  <a:pt x="1732542" y="2232248"/>
                  <a:pt x="1116124" y="2232248"/>
                </a:cubicBezTo>
                <a:cubicBezTo>
                  <a:pt x="499706" y="2232248"/>
                  <a:pt x="0" y="1732542"/>
                  <a:pt x="0" y="1116124"/>
                </a:cubicBezTo>
                <a:close/>
              </a:path>
            </a:pathLst>
          </a:custGeom>
          <a:solidFill>
            <a:srgbClr val="5DA798"/>
          </a:solidFill>
          <a:ln w="25400" cap="flat" cmpd="sng" algn="ctr">
            <a:noFill/>
            <a:prstDash val="solid"/>
          </a:ln>
          <a:effectLst/>
        </p:spPr>
        <p:txBody>
          <a:bodyPr lIns="68562" tIns="34282" rIns="68562" bIns="34282" anchor="ctr"/>
          <a:lstStyle/>
          <a:p>
            <a:pPr algn="ctr">
              <a:defRPr/>
            </a:pPr>
            <a:endParaRPr lang="en-US" sz="1600" kern="0">
              <a:solidFill>
                <a:sysClr val="window" lastClr="FFFFFF"/>
              </a:solidFill>
              <a:latin typeface="+mn-ea"/>
              <a:cs typeface="+mn-ea"/>
            </a:endParaRPr>
          </a:p>
        </p:txBody>
      </p:sp>
      <p:sp>
        <p:nvSpPr>
          <p:cNvPr id="29" name="MH_SubTitle_4"/>
          <p:cNvSpPr/>
          <p:nvPr>
            <p:custDataLst>
              <p:tags r:id="rId11"/>
            </p:custDataLst>
          </p:nvPr>
        </p:nvSpPr>
        <p:spPr>
          <a:xfrm>
            <a:off x="8337827" y="2227909"/>
            <a:ext cx="1565828" cy="1568001"/>
          </a:xfrm>
          <a:prstGeom prst="ellipse">
            <a:avLst/>
          </a:prstGeom>
          <a:solidFill>
            <a:srgbClr val="FFFFFF"/>
          </a:solidFill>
          <a:ln w="25400" cap="flat" cmpd="sng" algn="ctr">
            <a:solidFill>
              <a:sysClr val="window" lastClr="FFFFFF"/>
            </a:solidFill>
            <a:prstDash val="solid"/>
          </a:ln>
          <a:effectLst/>
        </p:spPr>
        <p:txBody>
          <a:bodyPr lIns="0" tIns="287925" rIns="0" bIns="0" anchor="ctr">
            <a:normAutofit/>
          </a:bodyPr>
          <a:lstStyle/>
          <a:p>
            <a:pPr algn="ctr" defTabSz="1218895" fontAlgn="base">
              <a:lnSpc>
                <a:spcPct val="150000"/>
              </a:lnSpc>
              <a:spcBef>
                <a:spcPct val="0"/>
              </a:spcBef>
              <a:spcAft>
                <a:spcPct val="0"/>
              </a:spcAft>
              <a:defRPr/>
            </a:pPr>
            <a:r>
              <a:rPr lang="zh-CN" altLang="en-US" sz="1600" kern="0" dirty="0">
                <a:solidFill>
                  <a:sysClr val="windowText" lastClr="000000">
                    <a:lumMod val="50000"/>
                    <a:lumOff val="50000"/>
                  </a:sysClr>
                </a:solidFill>
                <a:latin typeface="+mn-ea"/>
                <a:cs typeface="+mn-ea"/>
                <a:sym typeface="Gill Sans" charset="0"/>
              </a:rPr>
              <a:t>此处添加详细文本描述</a:t>
            </a:r>
            <a:endParaRPr lang="en-US" altLang="zh-CN" sz="1600" kern="0" dirty="0">
              <a:solidFill>
                <a:sysClr val="windowText" lastClr="000000">
                  <a:lumMod val="50000"/>
                  <a:lumOff val="50000"/>
                </a:sysClr>
              </a:solidFill>
              <a:latin typeface="+mn-ea"/>
              <a:cs typeface="+mn-ea"/>
              <a:sym typeface="Gill Sans" charset="0"/>
            </a:endParaRPr>
          </a:p>
        </p:txBody>
      </p:sp>
      <p:sp>
        <p:nvSpPr>
          <p:cNvPr id="30" name="MH_Other_8"/>
          <p:cNvSpPr/>
          <p:nvPr>
            <p:custDataLst>
              <p:tags r:id="rId12"/>
            </p:custDataLst>
          </p:nvPr>
        </p:nvSpPr>
        <p:spPr>
          <a:xfrm>
            <a:off x="8372573" y="2227908"/>
            <a:ext cx="1494161" cy="547280"/>
          </a:xfrm>
          <a:custGeom>
            <a:avLst/>
            <a:gdLst/>
            <a:ahLst/>
            <a:cxnLst/>
            <a:rect l="l" t="t" r="r" b="b"/>
            <a:pathLst>
              <a:path w="1515812" h="554986">
                <a:moveTo>
                  <a:pt x="757906" y="0"/>
                </a:moveTo>
                <a:cubicBezTo>
                  <a:pt x="1113292" y="0"/>
                  <a:pt x="1414211" y="233204"/>
                  <a:pt x="1515812" y="554986"/>
                </a:cubicBezTo>
                <a:lnTo>
                  <a:pt x="0" y="554986"/>
                </a:lnTo>
                <a:cubicBezTo>
                  <a:pt x="101601" y="233204"/>
                  <a:pt x="402520" y="0"/>
                  <a:pt x="757906" y="0"/>
                </a:cubicBezTo>
                <a:close/>
              </a:path>
            </a:pathLst>
          </a:custGeom>
          <a:solidFill>
            <a:srgbClr val="5DA798"/>
          </a:solidFill>
          <a:ln w="25400" cap="flat" cmpd="sng" algn="ctr">
            <a:solidFill>
              <a:sysClr val="window" lastClr="FFFFFF"/>
            </a:solidFill>
            <a:prstDash val="solid"/>
          </a:ln>
          <a:effectLst/>
        </p:spPr>
        <p:txBody>
          <a:bodyPr lIns="0" tIns="0" rIns="0" bIns="0" anchor="ctr"/>
          <a:lstStyle/>
          <a:p>
            <a:pPr algn="ctr">
              <a:defRPr/>
            </a:pPr>
            <a:r>
              <a:rPr lang="en-US" sz="1600" kern="0" dirty="0">
                <a:ln w="18415" cmpd="sng">
                  <a:noFill/>
                  <a:prstDash val="solid"/>
                </a:ln>
                <a:solidFill>
                  <a:srgbClr val="FFFFFF"/>
                </a:solidFill>
                <a:latin typeface="+mn-ea"/>
                <a:cs typeface="+mn-ea"/>
              </a:rPr>
              <a:t>04</a:t>
            </a:r>
          </a:p>
        </p:txBody>
      </p:sp>
      <p:sp>
        <p:nvSpPr>
          <p:cNvPr id="32" name="TextBox 26"/>
          <p:cNvSpPr txBox="1"/>
          <p:nvPr/>
        </p:nvSpPr>
        <p:spPr>
          <a:xfrm>
            <a:off x="2196519" y="4429705"/>
            <a:ext cx="1711456" cy="1107996"/>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1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100" kern="0" dirty="0">
              <a:solidFill>
                <a:sysClr val="windowText" lastClr="000000">
                  <a:lumMod val="50000"/>
                  <a:lumOff val="50000"/>
                </a:sysClr>
              </a:solidFill>
              <a:latin typeface="+mn-ea"/>
              <a:cs typeface="+mn-ea"/>
              <a:sym typeface="Gill Sans" charset="0"/>
            </a:endParaRPr>
          </a:p>
        </p:txBody>
      </p:sp>
      <p:sp>
        <p:nvSpPr>
          <p:cNvPr id="33" name="TextBox 26"/>
          <p:cNvSpPr txBox="1"/>
          <p:nvPr/>
        </p:nvSpPr>
        <p:spPr>
          <a:xfrm>
            <a:off x="4146499" y="4429705"/>
            <a:ext cx="1711456" cy="1107996"/>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1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100" kern="0" dirty="0">
              <a:solidFill>
                <a:sysClr val="windowText" lastClr="000000">
                  <a:lumMod val="50000"/>
                  <a:lumOff val="50000"/>
                </a:sysClr>
              </a:solidFill>
              <a:latin typeface="+mn-ea"/>
              <a:cs typeface="+mn-ea"/>
              <a:sym typeface="Gill Sans" charset="0"/>
            </a:endParaRPr>
          </a:p>
        </p:txBody>
      </p:sp>
      <p:sp>
        <p:nvSpPr>
          <p:cNvPr id="34" name="TextBox 26"/>
          <p:cNvSpPr txBox="1"/>
          <p:nvPr/>
        </p:nvSpPr>
        <p:spPr>
          <a:xfrm>
            <a:off x="6174646" y="4410258"/>
            <a:ext cx="1711456" cy="1107996"/>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1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100" kern="0" dirty="0">
              <a:solidFill>
                <a:sysClr val="windowText" lastClr="000000">
                  <a:lumMod val="50000"/>
                  <a:lumOff val="50000"/>
                </a:sysClr>
              </a:solidFill>
              <a:latin typeface="+mn-ea"/>
              <a:cs typeface="+mn-ea"/>
              <a:sym typeface="Gill Sans" charset="0"/>
            </a:endParaRPr>
          </a:p>
        </p:txBody>
      </p:sp>
      <p:sp>
        <p:nvSpPr>
          <p:cNvPr id="35" name="TextBox 26"/>
          <p:cNvSpPr txBox="1"/>
          <p:nvPr/>
        </p:nvSpPr>
        <p:spPr>
          <a:xfrm>
            <a:off x="8216086" y="4410258"/>
            <a:ext cx="1711456" cy="1107996"/>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1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100" kern="0" dirty="0">
              <a:solidFill>
                <a:sysClr val="windowText" lastClr="000000">
                  <a:lumMod val="50000"/>
                  <a:lumOff val="50000"/>
                </a:sysClr>
              </a:solidFill>
              <a:latin typeface="+mn-ea"/>
              <a:cs typeface="+mn-ea"/>
              <a:sym typeface="Gill Sans" charset="0"/>
            </a:endParaRPr>
          </a:p>
        </p:txBody>
      </p:sp>
    </p:spTree>
    <p:extLst>
      <p:ext uri="{BB962C8B-B14F-4D97-AF65-F5344CB8AC3E}">
        <p14:creationId xmlns:p14="http://schemas.microsoft.com/office/powerpoint/2010/main" val="334940062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26" grpId="0" animBg="1"/>
      <p:bldP spid="27" grpId="0" animBg="1"/>
      <p:bldP spid="29" grpId="0" animBg="1"/>
      <p:bldP spid="30" grpId="0" animBg="1"/>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cxnSp>
        <p:nvCxnSpPr>
          <p:cNvPr id="42" name="直接连接符 41"/>
          <p:cNvCxnSpPr>
            <a:stCxn id="52" idx="2"/>
          </p:cNvCxnSpPr>
          <p:nvPr/>
        </p:nvCxnSpPr>
        <p:spPr>
          <a:xfrm flipH="1">
            <a:off x="4007167" y="3694992"/>
            <a:ext cx="431788" cy="0"/>
          </a:xfrm>
          <a:prstGeom prst="line">
            <a:avLst/>
          </a:prstGeom>
          <a:noFill/>
          <a:ln w="9525" cap="flat" cmpd="sng" algn="ctr">
            <a:solidFill>
              <a:schemeClr val="accent1"/>
            </a:solidFill>
            <a:prstDash val="solid"/>
          </a:ln>
          <a:effectLst/>
        </p:spPr>
      </p:cxnSp>
      <p:cxnSp>
        <p:nvCxnSpPr>
          <p:cNvPr id="43" name="直接连接符 42"/>
          <p:cNvCxnSpPr/>
          <p:nvPr/>
        </p:nvCxnSpPr>
        <p:spPr>
          <a:xfrm flipH="1">
            <a:off x="9383298" y="4808837"/>
            <a:ext cx="794" cy="508975"/>
          </a:xfrm>
          <a:prstGeom prst="line">
            <a:avLst/>
          </a:prstGeom>
          <a:noFill/>
          <a:ln w="9525" cap="flat" cmpd="sng" algn="ctr">
            <a:solidFill>
              <a:schemeClr val="accent1"/>
            </a:solidFill>
            <a:prstDash val="solid"/>
          </a:ln>
          <a:effectLst/>
        </p:spPr>
      </p:cxnSp>
      <p:cxnSp>
        <p:nvCxnSpPr>
          <p:cNvPr id="44" name="直接连接符 43"/>
          <p:cNvCxnSpPr>
            <a:stCxn id="53" idx="4"/>
          </p:cNvCxnSpPr>
          <p:nvPr/>
        </p:nvCxnSpPr>
        <p:spPr>
          <a:xfrm>
            <a:off x="4654846" y="5195716"/>
            <a:ext cx="0" cy="732099"/>
          </a:xfrm>
          <a:prstGeom prst="line">
            <a:avLst/>
          </a:prstGeom>
          <a:noFill/>
          <a:ln w="9525" cap="flat" cmpd="sng" algn="ctr">
            <a:solidFill>
              <a:schemeClr val="accent1"/>
            </a:solidFill>
            <a:prstDash val="solid"/>
          </a:ln>
          <a:effectLst/>
        </p:spPr>
      </p:cxnSp>
      <p:cxnSp>
        <p:nvCxnSpPr>
          <p:cNvPr id="45" name="直接连接符 44"/>
          <p:cNvCxnSpPr/>
          <p:nvPr/>
        </p:nvCxnSpPr>
        <p:spPr>
          <a:xfrm>
            <a:off x="6482006" y="5279882"/>
            <a:ext cx="0" cy="863908"/>
          </a:xfrm>
          <a:prstGeom prst="line">
            <a:avLst/>
          </a:prstGeom>
          <a:noFill/>
          <a:ln w="9525" cap="flat" cmpd="sng" algn="ctr">
            <a:solidFill>
              <a:schemeClr val="accent1"/>
            </a:solidFill>
            <a:prstDash val="solid"/>
          </a:ln>
          <a:effectLst/>
        </p:spPr>
      </p:cxnSp>
      <p:sp>
        <p:nvSpPr>
          <p:cNvPr id="46" name="TextBox 19"/>
          <p:cNvSpPr txBox="1">
            <a:spLocks noChangeArrowheads="1"/>
          </p:cNvSpPr>
          <p:nvPr/>
        </p:nvSpPr>
        <p:spPr bwMode="auto">
          <a:xfrm>
            <a:off x="3551804" y="6021672"/>
            <a:ext cx="2254651" cy="36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cxnSp>
        <p:nvCxnSpPr>
          <p:cNvPr id="47" name="直接连接符 46"/>
          <p:cNvCxnSpPr>
            <a:stCxn id="48" idx="6"/>
            <a:endCxn id="51" idx="2"/>
          </p:cNvCxnSpPr>
          <p:nvPr/>
        </p:nvCxnSpPr>
        <p:spPr>
          <a:xfrm>
            <a:off x="3142004" y="4307193"/>
            <a:ext cx="5760870" cy="72257"/>
          </a:xfrm>
          <a:prstGeom prst="line">
            <a:avLst/>
          </a:prstGeom>
          <a:noFill/>
          <a:ln w="38100" cap="flat" cmpd="sng" algn="ctr">
            <a:solidFill>
              <a:schemeClr val="accent1"/>
            </a:solidFill>
            <a:prstDash val="solid"/>
          </a:ln>
          <a:effectLst/>
        </p:spPr>
      </p:cxnSp>
      <p:sp>
        <p:nvSpPr>
          <p:cNvPr id="48" name="椭圆 47"/>
          <p:cNvSpPr/>
          <p:nvPr/>
        </p:nvSpPr>
        <p:spPr>
          <a:xfrm>
            <a:off x="2206993" y="3838714"/>
            <a:ext cx="935011" cy="936960"/>
          </a:xfrm>
          <a:prstGeom prst="ellipse">
            <a:avLst/>
          </a:prstGeom>
          <a:solidFill>
            <a:srgbClr val="6FC1B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gn="ctr">
              <a:lnSpc>
                <a:spcPct val="120000"/>
              </a:lnSpc>
              <a:defRPr/>
            </a:pPr>
            <a:r>
              <a:rPr lang="en-US" altLang="zh-CN" sz="2666" b="1" kern="0" dirty="0">
                <a:solidFill>
                  <a:schemeClr val="bg1"/>
                </a:solidFill>
                <a:latin typeface="+mn-ea"/>
                <a:cs typeface="+mn-ea"/>
              </a:rPr>
              <a:t>A</a:t>
            </a:r>
            <a:endParaRPr lang="zh-CN" altLang="en-US" sz="2666" b="1" kern="0" dirty="0">
              <a:solidFill>
                <a:schemeClr val="bg1"/>
              </a:solidFill>
              <a:latin typeface="+mn-ea"/>
              <a:cs typeface="+mn-ea"/>
            </a:endParaRPr>
          </a:p>
        </p:txBody>
      </p:sp>
      <p:sp>
        <p:nvSpPr>
          <p:cNvPr id="49" name="椭圆 48"/>
          <p:cNvSpPr/>
          <p:nvPr/>
        </p:nvSpPr>
        <p:spPr>
          <a:xfrm>
            <a:off x="5086633" y="3658469"/>
            <a:ext cx="1296950" cy="1297450"/>
          </a:xfrm>
          <a:prstGeom prst="ellipse">
            <a:avLst/>
          </a:prstGeom>
          <a:solidFill>
            <a:srgbClr val="72B1AB"/>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gn="ctr">
              <a:lnSpc>
                <a:spcPct val="120000"/>
              </a:lnSpc>
              <a:defRPr/>
            </a:pPr>
            <a:r>
              <a:rPr lang="en-US" altLang="zh-CN" sz="2666" b="1" kern="0" dirty="0">
                <a:solidFill>
                  <a:schemeClr val="bg1"/>
                </a:solidFill>
                <a:latin typeface="+mn-ea"/>
                <a:cs typeface="+mn-ea"/>
              </a:rPr>
              <a:t>B</a:t>
            </a:r>
            <a:endParaRPr lang="zh-CN" altLang="en-US" sz="2666" b="1" kern="0" dirty="0">
              <a:solidFill>
                <a:schemeClr val="bg1"/>
              </a:solidFill>
              <a:latin typeface="+mn-ea"/>
              <a:cs typeface="+mn-ea"/>
            </a:endParaRPr>
          </a:p>
        </p:txBody>
      </p:sp>
      <p:sp>
        <p:nvSpPr>
          <p:cNvPr id="50" name="椭圆 49"/>
          <p:cNvSpPr/>
          <p:nvPr/>
        </p:nvSpPr>
        <p:spPr>
          <a:xfrm>
            <a:off x="7391617" y="3700551"/>
            <a:ext cx="1211228" cy="1213283"/>
          </a:xfrm>
          <a:prstGeom prst="ellipse">
            <a:avLst/>
          </a:prstGeom>
          <a:solidFill>
            <a:srgbClr val="6FC1B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gn="ctr">
              <a:lnSpc>
                <a:spcPct val="120000"/>
              </a:lnSpc>
              <a:defRPr/>
            </a:pPr>
            <a:r>
              <a:rPr lang="en-US" altLang="zh-CN" sz="2666" b="1" kern="0" dirty="0">
                <a:solidFill>
                  <a:schemeClr val="bg1"/>
                </a:solidFill>
                <a:latin typeface="+mn-ea"/>
                <a:cs typeface="+mn-ea"/>
              </a:rPr>
              <a:t>C</a:t>
            </a:r>
            <a:endParaRPr lang="zh-CN" altLang="en-US" sz="2666" b="1" kern="0" dirty="0">
              <a:solidFill>
                <a:schemeClr val="bg1"/>
              </a:solidFill>
              <a:latin typeface="+mn-ea"/>
              <a:cs typeface="+mn-ea"/>
            </a:endParaRPr>
          </a:p>
        </p:txBody>
      </p:sp>
      <p:sp>
        <p:nvSpPr>
          <p:cNvPr id="51" name="椭圆 50"/>
          <p:cNvSpPr/>
          <p:nvPr/>
        </p:nvSpPr>
        <p:spPr>
          <a:xfrm>
            <a:off x="8902874" y="3947496"/>
            <a:ext cx="865163" cy="863908"/>
          </a:xfrm>
          <a:prstGeom prst="ellipse">
            <a:avLst/>
          </a:prstGeom>
          <a:solidFill>
            <a:srgbClr val="6FC1B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nSpc>
                <a:spcPct val="120000"/>
              </a:lnSpc>
              <a:defRPr/>
            </a:pPr>
            <a:endParaRPr lang="zh-CN" altLang="en-US" sz="1200" kern="0" dirty="0">
              <a:solidFill>
                <a:schemeClr val="tx1">
                  <a:lumMod val="50000"/>
                  <a:lumOff val="50000"/>
                </a:schemeClr>
              </a:solidFill>
              <a:latin typeface="+mn-ea"/>
              <a:cs typeface="+mn-ea"/>
            </a:endParaRPr>
          </a:p>
        </p:txBody>
      </p:sp>
      <p:sp>
        <p:nvSpPr>
          <p:cNvPr id="52" name="椭圆 51"/>
          <p:cNvSpPr/>
          <p:nvPr/>
        </p:nvSpPr>
        <p:spPr>
          <a:xfrm>
            <a:off x="4438953" y="3263038"/>
            <a:ext cx="863575" cy="863908"/>
          </a:xfrm>
          <a:prstGeom prst="ellipse">
            <a:avLst/>
          </a:prstGeom>
          <a:solidFill>
            <a:srgbClr val="6FC1B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nSpc>
                <a:spcPct val="120000"/>
              </a:lnSpc>
              <a:defRPr/>
            </a:pPr>
            <a:endParaRPr lang="zh-CN" altLang="en-US" sz="1200" kern="0" dirty="0">
              <a:solidFill>
                <a:schemeClr val="bg1"/>
              </a:solidFill>
              <a:latin typeface="+mn-ea"/>
              <a:cs typeface="+mn-ea"/>
            </a:endParaRPr>
          </a:p>
        </p:txBody>
      </p:sp>
      <p:sp>
        <p:nvSpPr>
          <p:cNvPr id="53" name="椭圆 52"/>
          <p:cNvSpPr/>
          <p:nvPr/>
        </p:nvSpPr>
        <p:spPr>
          <a:xfrm>
            <a:off x="4223058" y="4330221"/>
            <a:ext cx="863575" cy="865496"/>
          </a:xfrm>
          <a:prstGeom prst="ellipse">
            <a:avLst/>
          </a:prstGeom>
          <a:solidFill>
            <a:srgbClr val="72B1AB"/>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nSpc>
                <a:spcPct val="120000"/>
              </a:lnSpc>
              <a:defRPr/>
            </a:pPr>
            <a:endParaRPr lang="zh-CN" altLang="en-US" sz="1200" kern="0" dirty="0">
              <a:solidFill>
                <a:schemeClr val="tx1">
                  <a:lumMod val="50000"/>
                  <a:lumOff val="50000"/>
                </a:schemeClr>
              </a:solidFill>
              <a:latin typeface="+mn-ea"/>
              <a:cs typeface="+mn-ea"/>
            </a:endParaRPr>
          </a:p>
        </p:txBody>
      </p:sp>
      <p:sp>
        <p:nvSpPr>
          <p:cNvPr id="54" name="椭圆 53"/>
          <p:cNvSpPr/>
          <p:nvPr/>
        </p:nvSpPr>
        <p:spPr>
          <a:xfrm>
            <a:off x="6048632" y="4414389"/>
            <a:ext cx="865163" cy="865496"/>
          </a:xfrm>
          <a:prstGeom prst="ellipse">
            <a:avLst/>
          </a:prstGeom>
          <a:solidFill>
            <a:srgbClr val="72B1AB"/>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91428" tIns="45715" rIns="91428" bIns="45715" anchor="ctr"/>
          <a:lstStyle/>
          <a:p>
            <a:pPr>
              <a:lnSpc>
                <a:spcPct val="120000"/>
              </a:lnSpc>
              <a:defRPr/>
            </a:pPr>
            <a:endParaRPr lang="zh-CN" altLang="en-US" sz="1200" kern="0" dirty="0">
              <a:solidFill>
                <a:schemeClr val="tx1">
                  <a:lumMod val="50000"/>
                  <a:lumOff val="50000"/>
                </a:schemeClr>
              </a:solidFill>
              <a:latin typeface="+mn-ea"/>
              <a:cs typeface="+mn-ea"/>
            </a:endParaRPr>
          </a:p>
        </p:txBody>
      </p:sp>
      <p:grpSp>
        <p:nvGrpSpPr>
          <p:cNvPr id="55" name="组合 54"/>
          <p:cNvGrpSpPr/>
          <p:nvPr/>
        </p:nvGrpSpPr>
        <p:grpSpPr>
          <a:xfrm>
            <a:off x="2518957" y="1605769"/>
            <a:ext cx="2183663" cy="1524334"/>
            <a:chOff x="7307974" y="1772816"/>
            <a:chExt cx="2183727" cy="1523788"/>
          </a:xfrm>
        </p:grpSpPr>
        <p:sp>
          <p:nvSpPr>
            <p:cNvPr id="56" name="TextBox 19"/>
            <p:cNvSpPr txBox="1">
              <a:spLocks noChangeArrowheads="1"/>
            </p:cNvSpPr>
            <p:nvPr/>
          </p:nvSpPr>
          <p:spPr bwMode="auto">
            <a:xfrm>
              <a:off x="7308306" y="1772816"/>
              <a:ext cx="2087408" cy="36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sp>
          <p:nvSpPr>
            <p:cNvPr id="57" name="TextBox 16"/>
            <p:cNvSpPr txBox="1"/>
            <p:nvPr/>
          </p:nvSpPr>
          <p:spPr bwMode="auto">
            <a:xfrm>
              <a:off x="7307974" y="2096705"/>
              <a:ext cx="2183727" cy="1199899"/>
            </a:xfrm>
            <a:prstGeom prst="rect">
              <a:avLst/>
            </a:prstGeom>
            <a:noFill/>
          </p:spPr>
          <p:txBody>
            <a:bodyPr wrap="square">
              <a:spAutoFit/>
            </a:bodyPr>
            <a:lstStyle/>
            <a:p>
              <a:pPr>
                <a:lnSpc>
                  <a:spcPct val="150000"/>
                </a:lnSpc>
                <a:defRPr/>
              </a:pPr>
              <a:r>
                <a:rPr lang="zh-CN" altLang="en-US" sz="1200" dirty="0">
                  <a:solidFill>
                    <a:schemeClr val="tx1">
                      <a:lumMod val="65000"/>
                      <a:lumOff val="35000"/>
                    </a:schemeClr>
                  </a:solidFill>
                  <a:latin typeface="+mn-ea"/>
                  <a:cs typeface="+mn-ea"/>
                </a:rPr>
                <a:t>单击此处添加段落文本单击此处添加段落文本单击此处添加段落文本单击此处添加段落文本</a:t>
              </a:r>
            </a:p>
          </p:txBody>
        </p:sp>
      </p:grpSp>
      <p:grpSp>
        <p:nvGrpSpPr>
          <p:cNvPr id="58" name="组合 19"/>
          <p:cNvGrpSpPr/>
          <p:nvPr/>
        </p:nvGrpSpPr>
        <p:grpSpPr>
          <a:xfrm>
            <a:off x="5183175" y="1605769"/>
            <a:ext cx="2111058" cy="1524334"/>
            <a:chOff x="7307970" y="1772816"/>
            <a:chExt cx="2111119" cy="1523788"/>
          </a:xfrm>
        </p:grpSpPr>
        <p:sp>
          <p:nvSpPr>
            <p:cNvPr id="59" name="TextBox 19"/>
            <p:cNvSpPr txBox="1">
              <a:spLocks noChangeArrowheads="1"/>
            </p:cNvSpPr>
            <p:nvPr/>
          </p:nvSpPr>
          <p:spPr bwMode="auto">
            <a:xfrm>
              <a:off x="7308302" y="1772816"/>
              <a:ext cx="1966806" cy="36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sp>
          <p:nvSpPr>
            <p:cNvPr id="60" name="TextBox 19"/>
            <p:cNvSpPr txBox="1"/>
            <p:nvPr/>
          </p:nvSpPr>
          <p:spPr bwMode="auto">
            <a:xfrm>
              <a:off x="7307970" y="2096705"/>
              <a:ext cx="2111119" cy="1199899"/>
            </a:xfrm>
            <a:prstGeom prst="rect">
              <a:avLst/>
            </a:prstGeom>
            <a:noFill/>
          </p:spPr>
          <p:txBody>
            <a:bodyPr wrap="square">
              <a:spAutoFit/>
            </a:bodyPr>
            <a:lstStyle/>
            <a:p>
              <a:pPr>
                <a:lnSpc>
                  <a:spcPct val="150000"/>
                </a:lnSpc>
                <a:defRPr/>
              </a:pPr>
              <a:r>
                <a:rPr lang="zh-CN" altLang="en-US" sz="1200" dirty="0">
                  <a:solidFill>
                    <a:schemeClr val="tx1">
                      <a:lumMod val="65000"/>
                      <a:lumOff val="35000"/>
                    </a:schemeClr>
                  </a:solidFill>
                  <a:latin typeface="+mn-ea"/>
                  <a:cs typeface="+mn-ea"/>
                </a:rPr>
                <a:t>单击此处添加段落文本单击此处添加段落文本单击此处添加段落文本单击此处添加段落文本</a:t>
              </a:r>
            </a:p>
          </p:txBody>
        </p:sp>
      </p:grpSp>
      <p:grpSp>
        <p:nvGrpSpPr>
          <p:cNvPr id="61" name="组合 22"/>
          <p:cNvGrpSpPr/>
          <p:nvPr/>
        </p:nvGrpSpPr>
        <p:grpSpPr>
          <a:xfrm>
            <a:off x="7559369" y="1605769"/>
            <a:ext cx="2182498" cy="1524334"/>
            <a:chOff x="7307972" y="1772816"/>
            <a:chExt cx="2182562" cy="1523788"/>
          </a:xfrm>
        </p:grpSpPr>
        <p:sp>
          <p:nvSpPr>
            <p:cNvPr id="62" name="TextBox 19"/>
            <p:cNvSpPr txBox="1">
              <a:spLocks noChangeArrowheads="1"/>
            </p:cNvSpPr>
            <p:nvPr/>
          </p:nvSpPr>
          <p:spPr bwMode="auto">
            <a:xfrm>
              <a:off x="7308303" y="1772816"/>
              <a:ext cx="1942259" cy="36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sp>
          <p:nvSpPr>
            <p:cNvPr id="63" name="TextBox 22"/>
            <p:cNvSpPr txBox="1"/>
            <p:nvPr/>
          </p:nvSpPr>
          <p:spPr bwMode="auto">
            <a:xfrm>
              <a:off x="7307972" y="2096705"/>
              <a:ext cx="2182562" cy="1199899"/>
            </a:xfrm>
            <a:prstGeom prst="rect">
              <a:avLst/>
            </a:prstGeom>
            <a:noFill/>
          </p:spPr>
          <p:txBody>
            <a:bodyPr wrap="square">
              <a:spAutoFit/>
            </a:bodyPr>
            <a:lstStyle/>
            <a:p>
              <a:pPr>
                <a:lnSpc>
                  <a:spcPct val="150000"/>
                </a:lnSpc>
                <a:defRPr/>
              </a:pPr>
              <a:r>
                <a:rPr lang="zh-CN" altLang="en-US" sz="1200" dirty="0">
                  <a:solidFill>
                    <a:schemeClr val="tx1">
                      <a:lumMod val="65000"/>
                      <a:lumOff val="35000"/>
                    </a:schemeClr>
                  </a:solidFill>
                  <a:latin typeface="+mn-ea"/>
                  <a:cs typeface="+mn-ea"/>
                </a:rPr>
                <a:t>单击此处添加段落文本单击此处添加段落文本单击此处添加段落文本单击此处添加段落文本</a:t>
              </a:r>
            </a:p>
          </p:txBody>
        </p:sp>
      </p:grpSp>
      <p:sp>
        <p:nvSpPr>
          <p:cNvPr id="64" name="TextBox 19"/>
          <p:cNvSpPr txBox="1">
            <a:spLocks noChangeArrowheads="1"/>
          </p:cNvSpPr>
          <p:nvPr/>
        </p:nvSpPr>
        <p:spPr bwMode="auto">
          <a:xfrm>
            <a:off x="2350682" y="3550677"/>
            <a:ext cx="1728189" cy="29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b="1" dirty="0">
                <a:solidFill>
                  <a:srgbClr val="5DA798"/>
                </a:solidFill>
                <a:latin typeface="+mn-ea"/>
                <a:ea typeface="+mn-ea"/>
                <a:cs typeface="+mn-ea"/>
              </a:rPr>
              <a:t>单击此处添加标题</a:t>
            </a:r>
          </a:p>
        </p:txBody>
      </p:sp>
      <p:sp>
        <p:nvSpPr>
          <p:cNvPr id="65" name="TextBox 25"/>
          <p:cNvSpPr txBox="1">
            <a:spLocks noChangeArrowheads="1"/>
          </p:cNvSpPr>
          <p:nvPr/>
        </p:nvSpPr>
        <p:spPr bwMode="auto">
          <a:xfrm>
            <a:off x="5422513" y="6161882"/>
            <a:ext cx="2254651" cy="36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sp>
        <p:nvSpPr>
          <p:cNvPr id="66" name="TextBox 19"/>
          <p:cNvSpPr txBox="1">
            <a:spLocks noChangeArrowheads="1"/>
          </p:cNvSpPr>
          <p:nvPr/>
        </p:nvSpPr>
        <p:spPr bwMode="auto">
          <a:xfrm>
            <a:off x="8351088" y="5397765"/>
            <a:ext cx="2254651" cy="36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600" b="1" dirty="0">
                <a:solidFill>
                  <a:srgbClr val="5DA798"/>
                </a:solidFill>
                <a:latin typeface="+mn-ea"/>
                <a:ea typeface="+mn-ea"/>
                <a:cs typeface="+mn-ea"/>
              </a:rPr>
              <a:t>单击此处添加标题</a:t>
            </a:r>
          </a:p>
        </p:txBody>
      </p:sp>
    </p:spTree>
    <p:extLst>
      <p:ext uri="{BB962C8B-B14F-4D97-AF65-F5344CB8AC3E}">
        <p14:creationId xmlns:p14="http://schemas.microsoft.com/office/powerpoint/2010/main" val="8998739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500"/>
                                        <p:tgtEl>
                                          <p:spTgt spid="4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500" fill="hold"/>
                                        <p:tgtEl>
                                          <p:spTgt spid="48"/>
                                        </p:tgtEl>
                                        <p:attrNameLst>
                                          <p:attrName>ppt_w</p:attrName>
                                        </p:attrNameLst>
                                      </p:cBhvr>
                                      <p:tavLst>
                                        <p:tav tm="0">
                                          <p:val>
                                            <p:fltVal val="0"/>
                                          </p:val>
                                        </p:tav>
                                        <p:tav tm="100000">
                                          <p:val>
                                            <p:strVal val="#ppt_w"/>
                                          </p:val>
                                        </p:tav>
                                      </p:tavLst>
                                    </p:anim>
                                    <p:anim calcmode="lin" valueType="num">
                                      <p:cBhvr>
                                        <p:cTn id="11" dur="500" fill="hold"/>
                                        <p:tgtEl>
                                          <p:spTgt spid="48"/>
                                        </p:tgtEl>
                                        <p:attrNameLst>
                                          <p:attrName>ppt_h</p:attrName>
                                        </p:attrNameLst>
                                      </p:cBhvr>
                                      <p:tavLst>
                                        <p:tav tm="0">
                                          <p:val>
                                            <p:fltVal val="0"/>
                                          </p:val>
                                        </p:tav>
                                        <p:tav tm="100000">
                                          <p:val>
                                            <p:strVal val="#ppt_h"/>
                                          </p:val>
                                        </p:tav>
                                      </p:tavLst>
                                    </p:anim>
                                    <p:animEffect transition="in" filter="fade">
                                      <p:cBhvr>
                                        <p:cTn id="12" dur="500"/>
                                        <p:tgtEl>
                                          <p:spTgt spid="48"/>
                                        </p:tgtEl>
                                      </p:cBhvr>
                                    </p:animEffect>
                                  </p:childTnLst>
                                </p:cTn>
                              </p:par>
                              <p:par>
                                <p:cTn id="13" presetID="10"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10" presetClass="entr" presetSubtype="0" fill="hold" nodeType="withEffect">
                                  <p:stCondLst>
                                    <p:cond delay="50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par>
                                <p:cTn id="24" presetID="10" presetClass="entr" presetSubtype="0" fill="hold" nodeType="withEffect">
                                  <p:stCondLst>
                                    <p:cond delay="100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p:cTn id="40" dur="500" fill="hold"/>
                                        <p:tgtEl>
                                          <p:spTgt spid="53"/>
                                        </p:tgtEl>
                                        <p:attrNameLst>
                                          <p:attrName>ppt_w</p:attrName>
                                        </p:attrNameLst>
                                      </p:cBhvr>
                                      <p:tavLst>
                                        <p:tav tm="0">
                                          <p:val>
                                            <p:fltVal val="0"/>
                                          </p:val>
                                        </p:tav>
                                        <p:tav tm="100000">
                                          <p:val>
                                            <p:strVal val="#ppt_w"/>
                                          </p:val>
                                        </p:tav>
                                      </p:tavLst>
                                    </p:anim>
                                    <p:anim calcmode="lin" valueType="num">
                                      <p:cBhvr>
                                        <p:cTn id="41" dur="500" fill="hold"/>
                                        <p:tgtEl>
                                          <p:spTgt spid="53"/>
                                        </p:tgtEl>
                                        <p:attrNameLst>
                                          <p:attrName>ppt_h</p:attrName>
                                        </p:attrNameLst>
                                      </p:cBhvr>
                                      <p:tavLst>
                                        <p:tav tm="0">
                                          <p:val>
                                            <p:fltVal val="0"/>
                                          </p:val>
                                        </p:tav>
                                        <p:tav tm="100000">
                                          <p:val>
                                            <p:strVal val="#ppt_h"/>
                                          </p:val>
                                        </p:tav>
                                      </p:tavLst>
                                    </p:anim>
                                    <p:animEffect transition="in" filter="fade">
                                      <p:cBhvr>
                                        <p:cTn id="42" dur="500"/>
                                        <p:tgtEl>
                                          <p:spTgt spid="53"/>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p:cTn id="45" dur="500" fill="hold"/>
                                        <p:tgtEl>
                                          <p:spTgt spid="54"/>
                                        </p:tgtEl>
                                        <p:attrNameLst>
                                          <p:attrName>ppt_w</p:attrName>
                                        </p:attrNameLst>
                                      </p:cBhvr>
                                      <p:tavLst>
                                        <p:tav tm="0">
                                          <p:val>
                                            <p:fltVal val="0"/>
                                          </p:val>
                                        </p:tav>
                                        <p:tav tm="100000">
                                          <p:val>
                                            <p:strVal val="#ppt_w"/>
                                          </p:val>
                                        </p:tav>
                                      </p:tavLst>
                                    </p:anim>
                                    <p:anim calcmode="lin" valueType="num">
                                      <p:cBhvr>
                                        <p:cTn id="46" dur="500" fill="hold"/>
                                        <p:tgtEl>
                                          <p:spTgt spid="54"/>
                                        </p:tgtEl>
                                        <p:attrNameLst>
                                          <p:attrName>ppt_h</p:attrName>
                                        </p:attrNameLst>
                                      </p:cBhvr>
                                      <p:tavLst>
                                        <p:tav tm="0">
                                          <p:val>
                                            <p:fltVal val="0"/>
                                          </p:val>
                                        </p:tav>
                                        <p:tav tm="100000">
                                          <p:val>
                                            <p:strVal val="#ppt_h"/>
                                          </p:val>
                                        </p:tav>
                                      </p:tavLst>
                                    </p:anim>
                                    <p:animEffect transition="in" filter="fade">
                                      <p:cBhvr>
                                        <p:cTn id="47" dur="500"/>
                                        <p:tgtEl>
                                          <p:spTgt spid="5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2000"/>
                            </p:stCondLst>
                            <p:childTnLst>
                              <p:par>
                                <p:cTn id="54" presetID="22" presetClass="entr" presetSubtype="2"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right)">
                                      <p:cBhvr>
                                        <p:cTn id="56" dur="500"/>
                                        <p:tgtEl>
                                          <p:spTgt spid="42"/>
                                        </p:tgtEl>
                                      </p:cBhvr>
                                    </p:animEffect>
                                  </p:childTnLst>
                                </p:cTn>
                              </p:par>
                              <p:par>
                                <p:cTn id="57" presetID="22" presetClass="entr" presetSubtype="1"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up)">
                                      <p:cBhvr>
                                        <p:cTn id="59" dur="500"/>
                                        <p:tgtEl>
                                          <p:spTgt spid="44"/>
                                        </p:tgtEl>
                                      </p:cBhvr>
                                    </p:animEffect>
                                  </p:childTnLst>
                                </p:cTn>
                              </p:par>
                              <p:par>
                                <p:cTn id="60" presetID="22" presetClass="entr" presetSubtype="1" fill="hold"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up)">
                                      <p:cBhvr>
                                        <p:cTn id="62" dur="500"/>
                                        <p:tgtEl>
                                          <p:spTgt spid="45"/>
                                        </p:tgtEl>
                                      </p:cBhvr>
                                    </p:animEffect>
                                  </p:childTnLst>
                                </p:cTn>
                              </p:par>
                              <p:par>
                                <p:cTn id="63" presetID="22" presetClass="entr" presetSubtype="1"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up)">
                                      <p:cBhvr>
                                        <p:cTn id="65" dur="500"/>
                                        <p:tgtEl>
                                          <p:spTgt spid="43"/>
                                        </p:tgtEl>
                                      </p:cBhvr>
                                    </p:animEffect>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500"/>
                                        <p:tgtEl>
                                          <p:spTgt spid="6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fade">
                                      <p:cBhvr>
                                        <p:cTn id="7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animBg="1"/>
      <p:bldP spid="49" grpId="0" animBg="1"/>
      <p:bldP spid="50" grpId="0" animBg="1"/>
      <p:bldP spid="51" grpId="0" animBg="1"/>
      <p:bldP spid="52" grpId="0" animBg="1"/>
      <p:bldP spid="53" grpId="0" animBg="1"/>
      <p:bldP spid="54" grpId="0" animBg="1"/>
      <p:bldP spid="64" grpId="0"/>
      <p:bldP spid="65" grpId="0"/>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4"/>
          <p:cNvSpPr/>
          <p:nvPr/>
        </p:nvSpPr>
        <p:spPr>
          <a:xfrm>
            <a:off x="857885" y="2247265"/>
            <a:ext cx="2967355" cy="2969895"/>
          </a:xfrm>
          <a:prstGeom prst="ellipse">
            <a:avLst/>
          </a:prstGeom>
          <a:solidFill>
            <a:srgbClr val="72B1AB"/>
          </a:solidFill>
          <a:ln w="9525" cap="flat" cmpd="sng" algn="ctr">
            <a:noFill/>
            <a:prstDash val="solid"/>
          </a:ln>
          <a:effectLst/>
        </p:spPr>
        <p:txBody>
          <a:bodyPr lIns="121910" tIns="60955" rIns="121910" bIns="60955" anchor="ctr"/>
          <a:lstStyle/>
          <a:p>
            <a:pPr algn="ctr" defTabSz="608965">
              <a:defRPr/>
            </a:pPr>
            <a:endParaRPr lang="en-US" sz="2400" kern="0" dirty="0">
              <a:solidFill>
                <a:prstClr val="white"/>
              </a:solidFill>
              <a:latin typeface="Arial" panose="020B0604020202020204" pitchFamily="34" charset="0"/>
              <a:cs typeface="+mn-ea"/>
              <a:sym typeface="Arial" panose="020B0604020202020204" pitchFamily="34" charset="0"/>
            </a:endParaRPr>
          </a:p>
        </p:txBody>
      </p:sp>
      <p:sp>
        <p:nvSpPr>
          <p:cNvPr id="3" name="Oval 5"/>
          <p:cNvSpPr/>
          <p:nvPr/>
        </p:nvSpPr>
        <p:spPr>
          <a:xfrm>
            <a:off x="3371215" y="2247265"/>
            <a:ext cx="2967355" cy="2969895"/>
          </a:xfrm>
          <a:prstGeom prst="ellipse">
            <a:avLst/>
          </a:prstGeom>
          <a:noFill/>
          <a:ln w="9525" cap="flat" cmpd="sng" algn="ctr">
            <a:solidFill>
              <a:srgbClr val="72B1AB"/>
            </a:solidFill>
            <a:prstDash val="solid"/>
          </a:ln>
          <a:effectLst/>
          <a:extLst>
            <a:ext uri="{909E8E84-426E-40DD-AFC4-6F175D3DCCD1}">
              <a14:hiddenFill xmlns:a14="http://schemas.microsoft.com/office/drawing/2010/main">
                <a:solidFill>
                  <a:srgbClr val="E1363C"/>
                </a:solidFill>
              </a14:hiddenFill>
            </a:ext>
          </a:extLst>
        </p:spPr>
        <p:txBody>
          <a:bodyPr lIns="121910" tIns="60955" rIns="121910" bIns="60955" anchor="ctr"/>
          <a:lstStyle/>
          <a:p>
            <a:pPr algn="ctr" defTabSz="608965">
              <a:defRPr/>
            </a:pPr>
            <a:endParaRPr lang="en-US" sz="2400" kern="0" dirty="0">
              <a:solidFill>
                <a:prstClr val="white"/>
              </a:solidFill>
              <a:latin typeface="Arial" panose="020B0604020202020204" pitchFamily="34" charset="0"/>
              <a:cs typeface="+mn-ea"/>
              <a:sym typeface="Arial" panose="020B0604020202020204" pitchFamily="34" charset="0"/>
            </a:endParaRPr>
          </a:p>
        </p:txBody>
      </p:sp>
      <p:sp>
        <p:nvSpPr>
          <p:cNvPr id="5" name="Oval 6"/>
          <p:cNvSpPr/>
          <p:nvPr/>
        </p:nvSpPr>
        <p:spPr>
          <a:xfrm>
            <a:off x="5900420" y="2247265"/>
            <a:ext cx="2967355" cy="2969895"/>
          </a:xfrm>
          <a:prstGeom prst="ellipse">
            <a:avLst/>
          </a:prstGeom>
          <a:solidFill>
            <a:srgbClr val="72B1AB"/>
          </a:solidFill>
          <a:ln w="9525" cap="flat" cmpd="sng" algn="ctr">
            <a:noFill/>
            <a:prstDash val="solid"/>
          </a:ln>
          <a:effectLst/>
        </p:spPr>
        <p:txBody>
          <a:bodyPr lIns="121910" tIns="60955" rIns="121910" bIns="60955" anchor="ctr"/>
          <a:lstStyle/>
          <a:p>
            <a:pPr algn="ctr" defTabSz="608965">
              <a:defRPr/>
            </a:pPr>
            <a:endParaRPr lang="en-US" sz="2400" kern="0" dirty="0">
              <a:solidFill>
                <a:prstClr val="white"/>
              </a:solidFill>
              <a:latin typeface="Arial" panose="020B0604020202020204" pitchFamily="34" charset="0"/>
              <a:cs typeface="+mn-ea"/>
              <a:sym typeface="Arial" panose="020B0604020202020204" pitchFamily="34" charset="0"/>
            </a:endParaRPr>
          </a:p>
        </p:txBody>
      </p:sp>
      <p:sp>
        <p:nvSpPr>
          <p:cNvPr id="7" name="Oval 7"/>
          <p:cNvSpPr/>
          <p:nvPr/>
        </p:nvSpPr>
        <p:spPr>
          <a:xfrm>
            <a:off x="8380730" y="2247265"/>
            <a:ext cx="2967355" cy="2969895"/>
          </a:xfrm>
          <a:prstGeom prst="ellipse">
            <a:avLst/>
          </a:prstGeom>
          <a:noFill/>
          <a:ln w="9525" cap="flat" cmpd="sng" algn="ctr">
            <a:solidFill>
              <a:srgbClr val="72B1AB"/>
            </a:solidFill>
            <a:prstDash val="solid"/>
          </a:ln>
          <a:effectLst/>
          <a:extLst>
            <a:ext uri="{909E8E84-426E-40DD-AFC4-6F175D3DCCD1}">
              <a14:hiddenFill xmlns:a14="http://schemas.microsoft.com/office/drawing/2010/main">
                <a:solidFill>
                  <a:srgbClr val="E1363C"/>
                </a:solidFill>
              </a14:hiddenFill>
            </a:ext>
          </a:extLst>
        </p:spPr>
        <p:txBody>
          <a:bodyPr lIns="121910" tIns="60955" rIns="121910" bIns="60955" anchor="ctr"/>
          <a:lstStyle/>
          <a:p>
            <a:pPr algn="ctr" defTabSz="608965">
              <a:defRPr/>
            </a:pPr>
            <a:endParaRPr lang="en-US" sz="2400" kern="0" dirty="0">
              <a:solidFill>
                <a:prstClr val="white"/>
              </a:solidFill>
              <a:latin typeface="Arial" panose="020B0604020202020204" pitchFamily="34" charset="0"/>
              <a:cs typeface="+mn-ea"/>
              <a:sym typeface="Arial" panose="020B0604020202020204" pitchFamily="34" charset="0"/>
            </a:endParaRPr>
          </a:p>
        </p:txBody>
      </p:sp>
      <p:sp>
        <p:nvSpPr>
          <p:cNvPr id="15" name="AutoShape 64"/>
          <p:cNvSpPr/>
          <p:nvPr/>
        </p:nvSpPr>
        <p:spPr bwMode="auto">
          <a:xfrm>
            <a:off x="1918335" y="2589530"/>
            <a:ext cx="779145" cy="625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ysClr val="window" lastClr="FFFFFF"/>
          </a:solidFill>
          <a:ln>
            <a:noFill/>
          </a:ln>
          <a:effectLst/>
        </p:spPr>
        <p:txBody>
          <a:bodyPr lIns="19048" tIns="19048" rIns="19048" bIns="19048" anchor="ctr"/>
          <a:lstStyle/>
          <a:p>
            <a:pPr defTabSz="170815">
              <a:defRPr/>
            </a:pPr>
            <a:endParaRPr lang="es-ES" sz="1100" kern="0">
              <a:solidFill>
                <a:srgbClr val="44CEB9"/>
              </a:solidFill>
              <a:effectLst>
                <a:outerShdw blurRad="38100" dist="38100" dir="2700000" algn="tl">
                  <a:srgbClr val="000000"/>
                </a:outerShdw>
              </a:effectLst>
              <a:latin typeface="Arial" panose="020B0604020202020204" pitchFamily="34" charset="0"/>
              <a:cs typeface="+mn-ea"/>
              <a:sym typeface="Arial" panose="020B0604020202020204" pitchFamily="34" charset="0"/>
            </a:endParaRPr>
          </a:p>
        </p:txBody>
      </p:sp>
      <p:sp>
        <p:nvSpPr>
          <p:cNvPr id="8" name="Freeform 82"/>
          <p:cNvSpPr>
            <a:spLocks noChangeArrowheads="1"/>
          </p:cNvSpPr>
          <p:nvPr/>
        </p:nvSpPr>
        <p:spPr bwMode="auto">
          <a:xfrm>
            <a:off x="4465320" y="2590165"/>
            <a:ext cx="779145" cy="624840"/>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rgbClr val="72B1AB"/>
          </a:solidFill>
          <a:ln>
            <a:noFill/>
          </a:ln>
          <a:effectLst/>
        </p:spPr>
        <p:txBody>
          <a:bodyPr wrap="none" anchor="ctr"/>
          <a:lstStyle/>
          <a:p>
            <a:pPr defTabSz="608965">
              <a:defRPr/>
            </a:pPr>
            <a:endParaRPr lang="en-US" sz="2400" kern="0">
              <a:solidFill>
                <a:prstClr val="black"/>
              </a:solidFill>
              <a:latin typeface="Arial" panose="020B0604020202020204" pitchFamily="34" charset="0"/>
              <a:cs typeface="+mn-ea"/>
              <a:sym typeface="Arial" panose="020B0604020202020204" pitchFamily="34" charset="0"/>
            </a:endParaRPr>
          </a:p>
        </p:txBody>
      </p:sp>
      <p:sp>
        <p:nvSpPr>
          <p:cNvPr id="9" name="Freeform 102"/>
          <p:cNvSpPr>
            <a:spLocks noChangeArrowheads="1"/>
          </p:cNvSpPr>
          <p:nvPr/>
        </p:nvSpPr>
        <p:spPr bwMode="auto">
          <a:xfrm>
            <a:off x="7011670" y="2508250"/>
            <a:ext cx="745490" cy="666750"/>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ysClr val="window" lastClr="FFFFFF"/>
          </a:solidFill>
          <a:ln>
            <a:noFill/>
          </a:ln>
          <a:effectLst/>
        </p:spPr>
        <p:txBody>
          <a:bodyPr wrap="none" anchor="ctr"/>
          <a:lstStyle/>
          <a:p>
            <a:pPr defTabSz="608965">
              <a:defRPr/>
            </a:pPr>
            <a:endParaRPr lang="en-US" sz="2400" kern="0">
              <a:solidFill>
                <a:prstClr val="black"/>
              </a:solidFill>
              <a:latin typeface="Arial" panose="020B0604020202020204" pitchFamily="34" charset="0"/>
              <a:cs typeface="+mn-ea"/>
              <a:sym typeface="Arial" panose="020B0604020202020204" pitchFamily="34" charset="0"/>
            </a:endParaRPr>
          </a:p>
        </p:txBody>
      </p:sp>
      <p:sp>
        <p:nvSpPr>
          <p:cNvPr id="19" name="Freeform 116"/>
          <p:cNvSpPr>
            <a:spLocks noChangeArrowheads="1"/>
          </p:cNvSpPr>
          <p:nvPr/>
        </p:nvSpPr>
        <p:spPr bwMode="auto">
          <a:xfrm>
            <a:off x="9486265" y="2508250"/>
            <a:ext cx="756920" cy="78740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72B1AB"/>
          </a:solidFill>
          <a:ln>
            <a:noFill/>
          </a:ln>
          <a:effectLst/>
        </p:spPr>
        <p:txBody>
          <a:bodyPr wrap="none" anchor="ctr"/>
          <a:lstStyle/>
          <a:p>
            <a:pPr defTabSz="608965">
              <a:defRPr/>
            </a:pPr>
            <a:endParaRPr lang="en-US" sz="2400" kern="0">
              <a:solidFill>
                <a:prstClr val="black"/>
              </a:solidFill>
              <a:latin typeface="Arial" panose="020B0604020202020204" pitchFamily="34" charset="0"/>
              <a:cs typeface="+mn-ea"/>
              <a:sym typeface="Arial" panose="020B0604020202020204" pitchFamily="34" charset="0"/>
            </a:endParaRPr>
          </a:p>
        </p:txBody>
      </p:sp>
      <p:sp>
        <p:nvSpPr>
          <p:cNvPr id="51" name="TextBox 23"/>
          <p:cNvSpPr txBox="1"/>
          <p:nvPr/>
        </p:nvSpPr>
        <p:spPr>
          <a:xfrm>
            <a:off x="1273810" y="3670935"/>
            <a:ext cx="20681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chemeClr val="bg1"/>
                </a:solidFill>
                <a:latin typeface="+mn-ea"/>
                <a:cs typeface="+mn-ea"/>
                <a:sym typeface="Gill Sans" charset="0"/>
              </a:rPr>
              <a:t>此处添加详细文本描述，建议与标题相关并符合整体语言风格，语言描述</a:t>
            </a:r>
            <a:endParaRPr lang="en-US" altLang="zh-CN" sz="1000" kern="0" dirty="0">
              <a:solidFill>
                <a:schemeClr val="bg1"/>
              </a:solidFill>
              <a:latin typeface="+mn-ea"/>
              <a:cs typeface="+mn-ea"/>
              <a:sym typeface="Gill Sans" charset="0"/>
            </a:endParaRPr>
          </a:p>
        </p:txBody>
      </p:sp>
      <p:sp>
        <p:nvSpPr>
          <p:cNvPr id="52" name="TextBox 24"/>
          <p:cNvSpPr txBox="1"/>
          <p:nvPr/>
        </p:nvSpPr>
        <p:spPr>
          <a:xfrm>
            <a:off x="1437769" y="3342926"/>
            <a:ext cx="1808480" cy="337185"/>
          </a:xfrm>
          <a:prstGeom prst="rect">
            <a:avLst/>
          </a:prstGeom>
          <a:noFill/>
        </p:spPr>
        <p:txBody>
          <a:bodyPr wrap="none" rtlCol="0">
            <a:spAutoFit/>
          </a:bodyPr>
          <a:lstStyle/>
          <a:p>
            <a:pPr algn="l"/>
            <a:r>
              <a:rPr lang="zh-CN" altLang="en-US" sz="1600" b="1">
                <a:solidFill>
                  <a:schemeClr val="bg1"/>
                </a:solidFill>
                <a:latin typeface="+mn-ea"/>
                <a:cs typeface="+mn-ea"/>
                <a:sym typeface="+mn-ea"/>
              </a:rPr>
              <a:t>单击此处输入标题</a:t>
            </a:r>
            <a:endParaRPr lang="zh-CN" altLang="en-US" sz="1600" b="1" dirty="0">
              <a:solidFill>
                <a:schemeClr val="bg1"/>
              </a:solidFill>
              <a:latin typeface="+mn-ea"/>
              <a:cs typeface="+mn-ea"/>
              <a:sym typeface="+mn-ea"/>
            </a:endParaRPr>
          </a:p>
        </p:txBody>
      </p:sp>
      <p:sp>
        <p:nvSpPr>
          <p:cNvPr id="53" name="TextBox 23"/>
          <p:cNvSpPr txBox="1"/>
          <p:nvPr/>
        </p:nvSpPr>
        <p:spPr>
          <a:xfrm>
            <a:off x="6315710" y="3666490"/>
            <a:ext cx="20681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chemeClr val="bg1"/>
                </a:solidFill>
                <a:latin typeface="+mn-ea"/>
                <a:cs typeface="+mn-ea"/>
                <a:sym typeface="Gill Sans" charset="0"/>
              </a:rPr>
              <a:t>此处添加详细文本描述，建议与标题相关并符合整体语言风格，语言描述</a:t>
            </a:r>
            <a:endParaRPr lang="en-US" altLang="zh-CN" sz="1000" kern="0" dirty="0">
              <a:solidFill>
                <a:schemeClr val="bg1"/>
              </a:solidFill>
              <a:latin typeface="+mn-ea"/>
              <a:cs typeface="+mn-ea"/>
              <a:sym typeface="Gill Sans" charset="0"/>
            </a:endParaRPr>
          </a:p>
        </p:txBody>
      </p:sp>
      <p:sp>
        <p:nvSpPr>
          <p:cNvPr id="54" name="TextBox 24"/>
          <p:cNvSpPr txBox="1"/>
          <p:nvPr/>
        </p:nvSpPr>
        <p:spPr>
          <a:xfrm>
            <a:off x="6581269" y="3351816"/>
            <a:ext cx="1605280" cy="319405"/>
          </a:xfrm>
          <a:prstGeom prst="rect">
            <a:avLst/>
          </a:prstGeom>
          <a:noFill/>
        </p:spPr>
        <p:txBody>
          <a:bodyPr wrap="none" rtlCol="0">
            <a:spAutoFit/>
          </a:bodyPr>
          <a:lstStyle/>
          <a:p>
            <a:pPr algn="l"/>
            <a:r>
              <a:rPr lang="zh-CN" altLang="en-US" sz="1400" b="1">
                <a:solidFill>
                  <a:schemeClr val="bg1"/>
                </a:solidFill>
                <a:latin typeface="+mn-ea"/>
                <a:cs typeface="+mn-ea"/>
                <a:sym typeface="+mn-ea"/>
              </a:rPr>
              <a:t>单击此处输入标题</a:t>
            </a:r>
            <a:endParaRPr lang="zh-CN" altLang="en-US" sz="1400" b="1" dirty="0">
              <a:solidFill>
                <a:schemeClr val="bg1"/>
              </a:solidFill>
              <a:latin typeface="+mn-ea"/>
              <a:cs typeface="+mn-ea"/>
              <a:sym typeface="+mn-ea"/>
            </a:endParaRPr>
          </a:p>
        </p:txBody>
      </p:sp>
      <p:sp>
        <p:nvSpPr>
          <p:cNvPr id="55" name="TextBox 23"/>
          <p:cNvSpPr txBox="1"/>
          <p:nvPr/>
        </p:nvSpPr>
        <p:spPr>
          <a:xfrm>
            <a:off x="3787140" y="3670935"/>
            <a:ext cx="2068195"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latin typeface="+mn-ea"/>
                <a:cs typeface="+mn-ea"/>
                <a:sym typeface="+mn-ea"/>
              </a:rPr>
              <a:t>此处添加详细文本描述，建议与标题相关并符合整体语言风格，语言描述</a:t>
            </a:r>
          </a:p>
        </p:txBody>
      </p:sp>
      <p:sp>
        <p:nvSpPr>
          <p:cNvPr id="56" name="TextBox 24"/>
          <p:cNvSpPr txBox="1"/>
          <p:nvPr/>
        </p:nvSpPr>
        <p:spPr>
          <a:xfrm>
            <a:off x="3951099" y="3342926"/>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20" name="TextBox 23"/>
          <p:cNvSpPr txBox="1"/>
          <p:nvPr/>
        </p:nvSpPr>
        <p:spPr>
          <a:xfrm>
            <a:off x="8796655" y="3670935"/>
            <a:ext cx="2068195"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latin typeface="+mn-ea"/>
                <a:cs typeface="+mn-ea"/>
                <a:sym typeface="+mn-ea"/>
              </a:rPr>
              <a:t>此处添加详细文本描述，建议与标题相关并符合整体语言风格，语言描述</a:t>
            </a:r>
          </a:p>
        </p:txBody>
      </p:sp>
      <p:sp>
        <p:nvSpPr>
          <p:cNvPr id="58" name="TextBox 24"/>
          <p:cNvSpPr txBox="1"/>
          <p:nvPr/>
        </p:nvSpPr>
        <p:spPr>
          <a:xfrm>
            <a:off x="8960614" y="3342926"/>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21" name="文本框 2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p:tgtEl>
                                          <p:spTgt spid="52"/>
                                        </p:tgtEl>
                                        <p:attrNameLst>
                                          <p:attrName>ppt_y</p:attrName>
                                        </p:attrNameLst>
                                      </p:cBhvr>
                                      <p:tavLst>
                                        <p:tav tm="0">
                                          <p:val>
                                            <p:strVal val="#ppt_y+#ppt_h*1.125000"/>
                                          </p:val>
                                        </p:tav>
                                        <p:tav tm="100000">
                                          <p:val>
                                            <p:strVal val="#ppt_y"/>
                                          </p:val>
                                        </p:tav>
                                      </p:tavLst>
                                    </p:anim>
                                    <p:animEffect transition="in" filter="wipe(up)">
                                      <p:cBhvr>
                                        <p:cTn id="18" dur="500"/>
                                        <p:tgtEl>
                                          <p:spTgt spid="52"/>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500"/>
                                        <p:tgtEl>
                                          <p:spTgt spid="51"/>
                                        </p:tgtEl>
                                        <p:attrNameLst>
                                          <p:attrName>ppt_y</p:attrName>
                                        </p:attrNameLst>
                                      </p:cBhvr>
                                      <p:tavLst>
                                        <p:tav tm="0">
                                          <p:val>
                                            <p:strVal val="#ppt_y+#ppt_h*1.125000"/>
                                          </p:val>
                                        </p:tav>
                                        <p:tav tm="100000">
                                          <p:val>
                                            <p:strVal val="#ppt_y"/>
                                          </p:val>
                                        </p:tav>
                                      </p:tavLst>
                                    </p:anim>
                                    <p:animEffect transition="in" filter="wipe(up)">
                                      <p:cBhvr>
                                        <p:cTn id="22" dur="500"/>
                                        <p:tgtEl>
                                          <p:spTgt spid="51"/>
                                        </p:tgtEl>
                                      </p:cBhvr>
                                    </p:animEffect>
                                  </p:childTnLst>
                                </p:cTn>
                              </p:par>
                            </p:childTnLst>
                          </p:cTn>
                        </p:par>
                        <p:par>
                          <p:cTn id="23" fill="hold">
                            <p:stCondLst>
                              <p:cond delay="1500"/>
                            </p:stCondLst>
                            <p:childTnLst>
                              <p:par>
                                <p:cTn id="24" presetID="2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edge">
                                      <p:cBhvr>
                                        <p:cTn id="26" dur="500"/>
                                        <p:tgtEl>
                                          <p:spTgt spid="3"/>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childTnLst>
                          </p:cTn>
                        </p:par>
                        <p:par>
                          <p:cTn id="33" fill="hold">
                            <p:stCondLst>
                              <p:cond delay="2500"/>
                            </p:stCondLst>
                            <p:childTnLst>
                              <p:par>
                                <p:cTn id="34" presetID="12" presetClass="entr" presetSubtype="4"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p:tgtEl>
                                          <p:spTgt spid="55"/>
                                        </p:tgtEl>
                                        <p:attrNameLst>
                                          <p:attrName>ppt_y</p:attrName>
                                        </p:attrNameLst>
                                      </p:cBhvr>
                                      <p:tavLst>
                                        <p:tav tm="0">
                                          <p:val>
                                            <p:strVal val="#ppt_y+#ppt_h*1.125000"/>
                                          </p:val>
                                        </p:tav>
                                        <p:tav tm="100000">
                                          <p:val>
                                            <p:strVal val="#ppt_y"/>
                                          </p:val>
                                        </p:tav>
                                      </p:tavLst>
                                    </p:anim>
                                    <p:animEffect transition="in" filter="wipe(up)">
                                      <p:cBhvr>
                                        <p:cTn id="41" dur="500"/>
                                        <p:tgtEl>
                                          <p:spTgt spid="55"/>
                                        </p:tgtEl>
                                      </p:cBhvr>
                                    </p:animEffect>
                                  </p:childTnLst>
                                </p:cTn>
                              </p:par>
                            </p:childTnLst>
                          </p:cTn>
                        </p:par>
                        <p:par>
                          <p:cTn id="42" fill="hold">
                            <p:stCondLst>
                              <p:cond delay="3000"/>
                            </p:stCondLst>
                            <p:childTnLst>
                              <p:par>
                                <p:cTn id="43" presetID="20"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edge">
                                      <p:cBhvr>
                                        <p:cTn id="45" dur="500"/>
                                        <p:tgtEl>
                                          <p:spTgt spid="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12" presetClass="entr" presetSubtype="4"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p:tgtEl>
                                          <p:spTgt spid="54"/>
                                        </p:tgtEl>
                                        <p:attrNameLst>
                                          <p:attrName>ppt_y</p:attrName>
                                        </p:attrNameLst>
                                      </p:cBhvr>
                                      <p:tavLst>
                                        <p:tav tm="0">
                                          <p:val>
                                            <p:strVal val="#ppt_y+#ppt_h*1.125000"/>
                                          </p:val>
                                        </p:tav>
                                        <p:tav tm="100000">
                                          <p:val>
                                            <p:strVal val="#ppt_y"/>
                                          </p:val>
                                        </p:tav>
                                      </p:tavLst>
                                    </p:anim>
                                    <p:animEffect transition="in" filter="wipe(up)">
                                      <p:cBhvr>
                                        <p:cTn id="56" dur="500"/>
                                        <p:tgtEl>
                                          <p:spTgt spid="54"/>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500"/>
                                        <p:tgtEl>
                                          <p:spTgt spid="53"/>
                                        </p:tgtEl>
                                        <p:attrNameLst>
                                          <p:attrName>ppt_y</p:attrName>
                                        </p:attrNameLst>
                                      </p:cBhvr>
                                      <p:tavLst>
                                        <p:tav tm="0">
                                          <p:val>
                                            <p:strVal val="#ppt_y+#ppt_h*1.125000"/>
                                          </p:val>
                                        </p:tav>
                                        <p:tav tm="100000">
                                          <p:val>
                                            <p:strVal val="#ppt_y"/>
                                          </p:val>
                                        </p:tav>
                                      </p:tavLst>
                                    </p:anim>
                                    <p:animEffect transition="in" filter="wipe(up)">
                                      <p:cBhvr>
                                        <p:cTn id="60" dur="500"/>
                                        <p:tgtEl>
                                          <p:spTgt spid="53"/>
                                        </p:tgtEl>
                                      </p:cBhvr>
                                    </p:animEffect>
                                  </p:childTnLst>
                                </p:cTn>
                              </p:par>
                            </p:childTnLst>
                          </p:cTn>
                        </p:par>
                        <p:par>
                          <p:cTn id="61" fill="hold">
                            <p:stCondLst>
                              <p:cond delay="4500"/>
                            </p:stCondLst>
                            <p:childTnLst>
                              <p:par>
                                <p:cTn id="62" presetID="20" presetClass="entr" presetSubtype="0"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edge">
                                      <p:cBhvr>
                                        <p:cTn id="64" dur="500"/>
                                        <p:tgtEl>
                                          <p:spTgt spid="7"/>
                                        </p:tgtEl>
                                      </p:cBhvr>
                                    </p:animEffect>
                                  </p:childTnLst>
                                </p:cTn>
                              </p:par>
                            </p:childTnLst>
                          </p:cTn>
                        </p:par>
                        <p:par>
                          <p:cTn id="65" fill="hold">
                            <p:stCondLst>
                              <p:cond delay="5000"/>
                            </p:stCondLst>
                            <p:childTnLst>
                              <p:par>
                                <p:cTn id="66" presetID="53" presetClass="entr" presetSubtype="16"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Effect transition="in" filter="fade">
                                      <p:cBhvr>
                                        <p:cTn id="70" dur="500"/>
                                        <p:tgtEl>
                                          <p:spTgt spid="19"/>
                                        </p:tgtEl>
                                      </p:cBhvr>
                                    </p:animEffect>
                                  </p:childTnLst>
                                </p:cTn>
                              </p:par>
                            </p:childTnLst>
                          </p:cTn>
                        </p:par>
                        <p:par>
                          <p:cTn id="71" fill="hold">
                            <p:stCondLst>
                              <p:cond delay="5500"/>
                            </p:stCondLst>
                            <p:childTnLst>
                              <p:par>
                                <p:cTn id="72" presetID="12" presetClass="entr" presetSubtype="4"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p:tgtEl>
                                          <p:spTgt spid="58"/>
                                        </p:tgtEl>
                                        <p:attrNameLst>
                                          <p:attrName>ppt_y</p:attrName>
                                        </p:attrNameLst>
                                      </p:cBhvr>
                                      <p:tavLst>
                                        <p:tav tm="0">
                                          <p:val>
                                            <p:strVal val="#ppt_y+#ppt_h*1.125000"/>
                                          </p:val>
                                        </p:tav>
                                        <p:tav tm="100000">
                                          <p:val>
                                            <p:strVal val="#ppt_y"/>
                                          </p:val>
                                        </p:tav>
                                      </p:tavLst>
                                    </p:anim>
                                    <p:animEffect transition="in" filter="wipe(up)">
                                      <p:cBhvr>
                                        <p:cTn id="75" dur="500"/>
                                        <p:tgtEl>
                                          <p:spTgt spid="58"/>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additive="base">
                                        <p:cTn id="78" dur="500"/>
                                        <p:tgtEl>
                                          <p:spTgt spid="20"/>
                                        </p:tgtEl>
                                        <p:attrNameLst>
                                          <p:attrName>ppt_y</p:attrName>
                                        </p:attrNameLst>
                                      </p:cBhvr>
                                      <p:tavLst>
                                        <p:tav tm="0">
                                          <p:val>
                                            <p:strVal val="#ppt_y+#ppt_h*1.125000"/>
                                          </p:val>
                                        </p:tav>
                                        <p:tav tm="100000">
                                          <p:val>
                                            <p:strVal val="#ppt_y"/>
                                          </p:val>
                                        </p:tav>
                                      </p:tavLst>
                                    </p:anim>
                                    <p:animEffect transition="in" filter="wipe(up)">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3" grpId="0" bldLvl="0" animBg="1"/>
      <p:bldP spid="5" grpId="0" bldLvl="0" animBg="1"/>
      <p:bldP spid="7" grpId="0" bldLvl="0" animBg="1"/>
      <p:bldP spid="15" grpId="0" bldLvl="0" animBg="1"/>
      <p:bldP spid="8" grpId="0" bldLvl="0" animBg="1"/>
      <p:bldP spid="9" grpId="0" bldLvl="0" animBg="1"/>
      <p:bldP spid="19" grpId="0" bldLvl="0" animBg="1"/>
      <p:bldP spid="51" grpId="0"/>
      <p:bldP spid="52" grpId="0"/>
      <p:bldP spid="53" grpId="0"/>
      <p:bldP spid="54" grpId="0"/>
      <p:bldP spid="55" grpId="0"/>
      <p:bldP spid="56" grpId="0"/>
      <p:bldP spid="20"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17139" y="381428"/>
            <a:ext cx="3519190" cy="1743207"/>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9" name="文本框 11"/>
          <p:cNvSpPr txBox="1">
            <a:spLocks noChangeArrowheads="1"/>
          </p:cNvSpPr>
          <p:nvPr>
            <p:custDataLst>
              <p:tags r:id="rId1"/>
            </p:custDataLst>
          </p:nvPr>
        </p:nvSpPr>
        <p:spPr bwMode="auto">
          <a:xfrm>
            <a:off x="4875131" y="2439190"/>
            <a:ext cx="3888397" cy="666250"/>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800" b="1" dirty="0" smtClean="0">
                <a:solidFill>
                  <a:srgbClr val="72B1AB"/>
                </a:solidFill>
                <a:latin typeface="+mn-ea"/>
                <a:ea typeface="+mn-ea"/>
                <a:cs typeface="+mn-ea"/>
              </a:rPr>
              <a:t>请输入标题</a:t>
            </a:r>
            <a:endParaRPr lang="zh-CN" altLang="en-US" sz="4800" b="1" dirty="0">
              <a:solidFill>
                <a:srgbClr val="72B1AB"/>
              </a:solidFill>
              <a:latin typeface="+mn-ea"/>
              <a:ea typeface="+mn-ea"/>
              <a:cs typeface="+mn-ea"/>
            </a:endParaRPr>
          </a:p>
        </p:txBody>
      </p:sp>
      <p:cxnSp>
        <p:nvCxnSpPr>
          <p:cNvPr id="10" name="直接连接符 9"/>
          <p:cNvCxnSpPr/>
          <p:nvPr>
            <p:custDataLst>
              <p:tags r:id="rId2"/>
            </p:custDataLst>
          </p:nvPr>
        </p:nvCxnSpPr>
        <p:spPr>
          <a:xfrm flipH="1">
            <a:off x="4501274" y="2577281"/>
            <a:ext cx="373856" cy="486965"/>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1" name="文本框 13"/>
          <p:cNvSpPr txBox="1">
            <a:spLocks noChangeArrowheads="1"/>
          </p:cNvSpPr>
          <p:nvPr>
            <p:custDataLst>
              <p:tags r:id="rId3"/>
            </p:custDataLst>
          </p:nvPr>
        </p:nvSpPr>
        <p:spPr bwMode="auto">
          <a:xfrm>
            <a:off x="4352446" y="23605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dirty="0" smtClean="0">
                <a:solidFill>
                  <a:srgbClr val="72B1AB"/>
                </a:solidFill>
                <a:latin typeface="+mn-ea"/>
                <a:ea typeface="+mn-ea"/>
                <a:cs typeface="+mn-ea"/>
              </a:rPr>
              <a:t>2</a:t>
            </a:r>
            <a:endParaRPr lang="zh-CN" altLang="en-US" sz="3000" b="1" dirty="0">
              <a:solidFill>
                <a:srgbClr val="72B1AB"/>
              </a:solidFill>
              <a:latin typeface="+mn-ea"/>
              <a:ea typeface="+mn-ea"/>
              <a:cs typeface="+mn-ea"/>
            </a:endParaRPr>
          </a:p>
        </p:txBody>
      </p:sp>
      <p:sp>
        <p:nvSpPr>
          <p:cNvPr id="20" name="文本框 19"/>
          <p:cNvSpPr txBox="1"/>
          <p:nvPr/>
        </p:nvSpPr>
        <p:spPr>
          <a:xfrm>
            <a:off x="3814232" y="3198119"/>
            <a:ext cx="5045710" cy="613694"/>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mn-ea"/>
                <a:cs typeface="+mn-ea"/>
                <a:sym typeface="+mn-ea"/>
              </a:rPr>
              <a:t>For our ever-lasting friendship, send sincere blessings and warm greetings to my friends whom I miss so much.</a:t>
            </a:r>
          </a:p>
        </p:txBody>
      </p:sp>
    </p:spTree>
    <p:extLst>
      <p:ext uri="{BB962C8B-B14F-4D97-AF65-F5344CB8AC3E}">
        <p14:creationId xmlns:p14="http://schemas.microsoft.com/office/powerpoint/2010/main" val="338187937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u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矩形 2"/>
          <p:cNvSpPr/>
          <p:nvPr/>
        </p:nvSpPr>
        <p:spPr>
          <a:xfrm>
            <a:off x="1770380" y="1416831"/>
            <a:ext cx="3799840" cy="217614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 name="矩形 3"/>
          <p:cNvSpPr/>
          <p:nvPr/>
        </p:nvSpPr>
        <p:spPr>
          <a:xfrm>
            <a:off x="1770380" y="3783330"/>
            <a:ext cx="3799840" cy="217614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 name="Group 26"/>
          <p:cNvGrpSpPr/>
          <p:nvPr/>
        </p:nvGrpSpPr>
        <p:grpSpPr>
          <a:xfrm>
            <a:off x="6130427" y="1479569"/>
            <a:ext cx="277647" cy="276819"/>
            <a:chOff x="2138511" y="2464802"/>
            <a:chExt cx="354012" cy="352956"/>
          </a:xfrm>
          <a:solidFill>
            <a:srgbClr val="72B1AB"/>
          </a:solidFill>
        </p:grpSpPr>
        <p:sp>
          <p:nvSpPr>
            <p:cNvPr id="6" name="Oval 27"/>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7"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sp>
        <p:nvSpPr>
          <p:cNvPr id="8" name="TextBox 41"/>
          <p:cNvSpPr txBox="1"/>
          <p:nvPr/>
        </p:nvSpPr>
        <p:spPr>
          <a:xfrm>
            <a:off x="6408074" y="1464020"/>
            <a:ext cx="1605280" cy="306705"/>
          </a:xfrm>
          <a:prstGeom prst="rect">
            <a:avLst/>
          </a:prstGeom>
          <a:noFill/>
        </p:spPr>
        <p:txBody>
          <a:bodyPr wrap="none" rtlCol="0">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9" name="TextBox 42"/>
          <p:cNvSpPr txBox="1"/>
          <p:nvPr/>
        </p:nvSpPr>
        <p:spPr>
          <a:xfrm>
            <a:off x="6407785" y="1771015"/>
            <a:ext cx="4077970" cy="1015663"/>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nvGrpSpPr>
          <p:cNvPr id="10" name="Group 26"/>
          <p:cNvGrpSpPr/>
          <p:nvPr/>
        </p:nvGrpSpPr>
        <p:grpSpPr>
          <a:xfrm>
            <a:off x="6130427" y="2649239"/>
            <a:ext cx="277647" cy="276819"/>
            <a:chOff x="2138511" y="2464802"/>
            <a:chExt cx="354012" cy="352956"/>
          </a:xfrm>
          <a:solidFill>
            <a:srgbClr val="72B1AB"/>
          </a:solidFill>
        </p:grpSpPr>
        <p:sp>
          <p:nvSpPr>
            <p:cNvPr id="11" name="Oval 27"/>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12"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sp>
        <p:nvSpPr>
          <p:cNvPr id="13" name="TextBox 41"/>
          <p:cNvSpPr txBox="1"/>
          <p:nvPr/>
        </p:nvSpPr>
        <p:spPr>
          <a:xfrm>
            <a:off x="6408074" y="2633690"/>
            <a:ext cx="1605280" cy="306705"/>
          </a:xfrm>
          <a:prstGeom prst="rect">
            <a:avLst/>
          </a:prstGeom>
          <a:noFill/>
        </p:spPr>
        <p:txBody>
          <a:bodyPr wrap="none" rtlCol="0">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14" name="TextBox 42"/>
          <p:cNvSpPr txBox="1"/>
          <p:nvPr/>
        </p:nvSpPr>
        <p:spPr>
          <a:xfrm>
            <a:off x="6407785" y="2940685"/>
            <a:ext cx="4077970" cy="1015663"/>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nvGrpSpPr>
          <p:cNvPr id="15" name="Group 26"/>
          <p:cNvGrpSpPr/>
          <p:nvPr/>
        </p:nvGrpSpPr>
        <p:grpSpPr>
          <a:xfrm>
            <a:off x="6130427" y="3818909"/>
            <a:ext cx="277647" cy="276819"/>
            <a:chOff x="2138511" y="2464802"/>
            <a:chExt cx="354012" cy="352956"/>
          </a:xfrm>
          <a:solidFill>
            <a:srgbClr val="72B1AB"/>
          </a:solidFill>
        </p:grpSpPr>
        <p:sp>
          <p:nvSpPr>
            <p:cNvPr id="16" name="Oval 27"/>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17"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sp>
        <p:nvSpPr>
          <p:cNvPr id="18" name="TextBox 41"/>
          <p:cNvSpPr txBox="1"/>
          <p:nvPr/>
        </p:nvSpPr>
        <p:spPr>
          <a:xfrm>
            <a:off x="6408074" y="3803360"/>
            <a:ext cx="1605280" cy="306705"/>
          </a:xfrm>
          <a:prstGeom prst="rect">
            <a:avLst/>
          </a:prstGeom>
          <a:noFill/>
        </p:spPr>
        <p:txBody>
          <a:bodyPr wrap="none" rtlCol="0">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19" name="TextBox 42"/>
          <p:cNvSpPr txBox="1"/>
          <p:nvPr/>
        </p:nvSpPr>
        <p:spPr>
          <a:xfrm>
            <a:off x="6407785" y="4110355"/>
            <a:ext cx="4077970" cy="1015663"/>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nvGrpSpPr>
          <p:cNvPr id="20" name="Group 26"/>
          <p:cNvGrpSpPr/>
          <p:nvPr/>
        </p:nvGrpSpPr>
        <p:grpSpPr>
          <a:xfrm>
            <a:off x="6130427" y="5075574"/>
            <a:ext cx="277647" cy="276819"/>
            <a:chOff x="2138511" y="2464802"/>
            <a:chExt cx="354012" cy="352956"/>
          </a:xfrm>
          <a:solidFill>
            <a:srgbClr val="72B1AB"/>
          </a:solidFill>
        </p:grpSpPr>
        <p:sp>
          <p:nvSpPr>
            <p:cNvPr id="21" name="Oval 27"/>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sp>
          <p:nvSpPr>
            <p:cNvPr id="22"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solidFill>
                  <a:schemeClr val="tx1">
                    <a:lumMod val="65000"/>
                    <a:lumOff val="35000"/>
                  </a:schemeClr>
                </a:solidFill>
                <a:latin typeface="+mn-ea"/>
                <a:cs typeface="+mn-ea"/>
              </a:endParaRPr>
            </a:p>
          </p:txBody>
        </p:sp>
      </p:grpSp>
      <p:sp>
        <p:nvSpPr>
          <p:cNvPr id="23" name="TextBox 41"/>
          <p:cNvSpPr txBox="1"/>
          <p:nvPr/>
        </p:nvSpPr>
        <p:spPr>
          <a:xfrm>
            <a:off x="6408074" y="5060025"/>
            <a:ext cx="1605280" cy="306705"/>
          </a:xfrm>
          <a:prstGeom prst="rect">
            <a:avLst/>
          </a:prstGeom>
          <a:noFill/>
        </p:spPr>
        <p:txBody>
          <a:bodyPr wrap="none" rtlCol="0">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24" name="TextBox 42"/>
          <p:cNvSpPr txBox="1"/>
          <p:nvPr/>
        </p:nvSpPr>
        <p:spPr>
          <a:xfrm>
            <a:off x="6407785" y="5367020"/>
            <a:ext cx="4077970" cy="1015663"/>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Tree>
    <p:extLst>
      <p:ext uri="{BB962C8B-B14F-4D97-AF65-F5344CB8AC3E}">
        <p14:creationId xmlns:p14="http://schemas.microsoft.com/office/powerpoint/2010/main" val="137931485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childTnLst>
                          </p:cTn>
                        </p:par>
                        <p:par>
                          <p:cTn id="8" fill="hold">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vertical)">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8" grpId="0"/>
      <p:bldP spid="9" grpId="0"/>
      <p:bldP spid="13" grpId="0"/>
      <p:bldP spid="14" grpId="0"/>
      <p:bldP spid="18" grpId="0"/>
      <p:bldP spid="19"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Freeform 13"/>
          <p:cNvSpPr/>
          <p:nvPr/>
        </p:nvSpPr>
        <p:spPr bwMode="auto">
          <a:xfrm>
            <a:off x="2309495" y="1974215"/>
            <a:ext cx="992505" cy="1000125"/>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rgbClr val="72B1AB"/>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cs typeface="+mn-ea"/>
            </a:endParaRPr>
          </a:p>
        </p:txBody>
      </p:sp>
      <p:sp>
        <p:nvSpPr>
          <p:cNvPr id="4" name="Freeform 15"/>
          <p:cNvSpPr/>
          <p:nvPr/>
        </p:nvSpPr>
        <p:spPr bwMode="auto">
          <a:xfrm>
            <a:off x="7429500" y="1974215"/>
            <a:ext cx="992505" cy="1000125"/>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rgbClr val="72B1AB"/>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cs typeface="+mn-ea"/>
            </a:endParaRPr>
          </a:p>
        </p:txBody>
      </p:sp>
      <p:sp>
        <p:nvSpPr>
          <p:cNvPr id="5" name="Freeform 17"/>
          <p:cNvSpPr/>
          <p:nvPr/>
        </p:nvSpPr>
        <p:spPr bwMode="auto">
          <a:xfrm>
            <a:off x="4779010" y="4460875"/>
            <a:ext cx="999490" cy="1000125"/>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rgbClr val="72B1AB"/>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cs typeface="+mn-ea"/>
            </a:endParaRPr>
          </a:p>
        </p:txBody>
      </p:sp>
      <p:sp>
        <p:nvSpPr>
          <p:cNvPr id="6" name="Freeform 19"/>
          <p:cNvSpPr/>
          <p:nvPr/>
        </p:nvSpPr>
        <p:spPr bwMode="auto">
          <a:xfrm>
            <a:off x="9974580" y="4460875"/>
            <a:ext cx="995045" cy="1000125"/>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rgbClr val="72B1AB"/>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cs typeface="+mn-ea"/>
            </a:endParaRPr>
          </a:p>
        </p:txBody>
      </p:sp>
      <p:sp>
        <p:nvSpPr>
          <p:cNvPr id="7" name="Rectangle 33"/>
          <p:cNvSpPr>
            <a:spLocks noChangeArrowheads="1"/>
          </p:cNvSpPr>
          <p:nvPr/>
        </p:nvSpPr>
        <p:spPr bwMode="auto">
          <a:xfrm>
            <a:off x="1219200" y="4272280"/>
            <a:ext cx="2179955" cy="43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grpSp>
        <p:nvGrpSpPr>
          <p:cNvPr id="8" name="组合 7"/>
          <p:cNvGrpSpPr/>
          <p:nvPr/>
        </p:nvGrpSpPr>
        <p:grpSpPr>
          <a:xfrm>
            <a:off x="9272905" y="3758565"/>
            <a:ext cx="1405890" cy="1404620"/>
            <a:chOff x="14603" y="5559"/>
            <a:chExt cx="2214" cy="2212"/>
          </a:xfrm>
        </p:grpSpPr>
        <p:sp>
          <p:nvSpPr>
            <p:cNvPr id="9" name="Oval 18"/>
            <p:cNvSpPr>
              <a:spLocks noChangeArrowheads="1"/>
            </p:cNvSpPr>
            <p:nvPr/>
          </p:nvSpPr>
          <p:spPr bwMode="auto">
            <a:xfrm>
              <a:off x="14603" y="5559"/>
              <a:ext cx="2215" cy="2212"/>
            </a:xfrm>
            <a:prstGeom prst="ellipse">
              <a:avLst/>
            </a:prstGeom>
            <a:solidFill>
              <a:srgbClr val="72B1AB"/>
            </a:solidFill>
            <a:ln w="6350">
              <a:noFill/>
            </a:ln>
          </p:spPr>
          <p:txBody>
            <a:bodyPr/>
            <a:lstStyle/>
            <a:p>
              <a:endParaRPr lang="zh-CN" altLang="en-US">
                <a:cs typeface="+mn-ea"/>
              </a:endParaRPr>
            </a:p>
          </p:txBody>
        </p:sp>
        <p:grpSp>
          <p:nvGrpSpPr>
            <p:cNvPr id="10" name="组合 9"/>
            <p:cNvGrpSpPr/>
            <p:nvPr/>
          </p:nvGrpSpPr>
          <p:grpSpPr>
            <a:xfrm>
              <a:off x="15393" y="6175"/>
              <a:ext cx="631" cy="980"/>
              <a:chOff x="8402638" y="-3309938"/>
              <a:chExt cx="212725" cy="330201"/>
            </a:xfrm>
          </p:grpSpPr>
          <p:sp>
            <p:nvSpPr>
              <p:cNvPr id="11" name="Freeform 6"/>
              <p:cNvSpPr/>
              <p:nvPr/>
            </p:nvSpPr>
            <p:spPr bwMode="auto">
              <a:xfrm>
                <a:off x="8420100" y="-3309938"/>
                <a:ext cx="176212" cy="146050"/>
              </a:xfrm>
              <a:custGeom>
                <a:avLst/>
                <a:gdLst>
                  <a:gd name="T0" fmla="*/ 47 w 47"/>
                  <a:gd name="T1" fmla="*/ 39 h 39"/>
                  <a:gd name="T2" fmla="*/ 47 w 47"/>
                  <a:gd name="T3" fmla="*/ 21 h 39"/>
                  <a:gd name="T4" fmla="*/ 47 w 47"/>
                  <a:gd name="T5" fmla="*/ 21 h 39"/>
                  <a:gd name="T6" fmla="*/ 24 w 47"/>
                  <a:gd name="T7" fmla="*/ 0 h 39"/>
                  <a:gd name="T8" fmla="*/ 0 w 47"/>
                  <a:gd name="T9" fmla="*/ 21 h 39"/>
                  <a:gd name="T10" fmla="*/ 0 w 47"/>
                  <a:gd name="T11" fmla="*/ 26 h 39"/>
                  <a:gd name="T12" fmla="*/ 0 w 4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7" h="39">
                    <a:moveTo>
                      <a:pt x="47" y="39"/>
                    </a:moveTo>
                    <a:cubicBezTo>
                      <a:pt x="47" y="21"/>
                      <a:pt x="47" y="21"/>
                      <a:pt x="47" y="21"/>
                    </a:cubicBezTo>
                    <a:cubicBezTo>
                      <a:pt x="47" y="21"/>
                      <a:pt x="47" y="21"/>
                      <a:pt x="47" y="21"/>
                    </a:cubicBezTo>
                    <a:cubicBezTo>
                      <a:pt x="47" y="9"/>
                      <a:pt x="36" y="0"/>
                      <a:pt x="24" y="0"/>
                    </a:cubicBezTo>
                    <a:cubicBezTo>
                      <a:pt x="11" y="0"/>
                      <a:pt x="0" y="9"/>
                      <a:pt x="0" y="21"/>
                    </a:cubicBezTo>
                    <a:cubicBezTo>
                      <a:pt x="0" y="21"/>
                      <a:pt x="0" y="26"/>
                      <a:pt x="0" y="26"/>
                    </a:cubicBezTo>
                    <a:cubicBezTo>
                      <a:pt x="0" y="39"/>
                      <a:pt x="0" y="39"/>
                      <a:pt x="0" y="39"/>
                    </a:cubicBezTo>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sp>
            <p:nvSpPr>
              <p:cNvPr id="12" name="Freeform 7"/>
              <p:cNvSpPr>
                <a:spLocks noEditPoints="1"/>
              </p:cNvSpPr>
              <p:nvPr/>
            </p:nvSpPr>
            <p:spPr bwMode="auto">
              <a:xfrm>
                <a:off x="8402638" y="-3133725"/>
                <a:ext cx="212725" cy="153988"/>
              </a:xfrm>
              <a:custGeom>
                <a:avLst/>
                <a:gdLst>
                  <a:gd name="T0" fmla="*/ 55 w 57"/>
                  <a:gd name="T1" fmla="*/ 0 h 41"/>
                  <a:gd name="T2" fmla="*/ 3 w 57"/>
                  <a:gd name="T3" fmla="*/ 0 h 41"/>
                  <a:gd name="T4" fmla="*/ 0 w 57"/>
                  <a:gd name="T5" fmla="*/ 2 h 41"/>
                  <a:gd name="T6" fmla="*/ 0 w 57"/>
                  <a:gd name="T7" fmla="*/ 39 h 41"/>
                  <a:gd name="T8" fmla="*/ 3 w 57"/>
                  <a:gd name="T9" fmla="*/ 41 h 41"/>
                  <a:gd name="T10" fmla="*/ 55 w 57"/>
                  <a:gd name="T11" fmla="*/ 41 h 41"/>
                  <a:gd name="T12" fmla="*/ 57 w 57"/>
                  <a:gd name="T13" fmla="*/ 39 h 41"/>
                  <a:gd name="T14" fmla="*/ 57 w 57"/>
                  <a:gd name="T15" fmla="*/ 2 h 41"/>
                  <a:gd name="T16" fmla="*/ 55 w 57"/>
                  <a:gd name="T17" fmla="*/ 0 h 41"/>
                  <a:gd name="T18" fmla="*/ 30 w 57"/>
                  <a:gd name="T19" fmla="*/ 19 h 41"/>
                  <a:gd name="T20" fmla="*/ 32 w 57"/>
                  <a:gd name="T21" fmla="*/ 26 h 41"/>
                  <a:gd name="T22" fmla="*/ 31 w 57"/>
                  <a:gd name="T23" fmla="*/ 27 h 41"/>
                  <a:gd name="T24" fmla="*/ 30 w 57"/>
                  <a:gd name="T25" fmla="*/ 27 h 41"/>
                  <a:gd name="T26" fmla="*/ 27 w 57"/>
                  <a:gd name="T27" fmla="*/ 27 h 41"/>
                  <a:gd name="T28" fmla="*/ 26 w 57"/>
                  <a:gd name="T29" fmla="*/ 27 h 41"/>
                  <a:gd name="T30" fmla="*/ 26 w 57"/>
                  <a:gd name="T31" fmla="*/ 26 h 41"/>
                  <a:gd name="T32" fmla="*/ 27 w 57"/>
                  <a:gd name="T33" fmla="*/ 19 h 41"/>
                  <a:gd name="T34" fmla="*/ 24 w 57"/>
                  <a:gd name="T35" fmla="*/ 15 h 41"/>
                  <a:gd name="T36" fmla="*/ 29 w 57"/>
                  <a:gd name="T37" fmla="*/ 10 h 41"/>
                  <a:gd name="T38" fmla="*/ 33 w 57"/>
                  <a:gd name="T39" fmla="*/ 15 h 41"/>
                  <a:gd name="T40" fmla="*/ 30 w 57"/>
                  <a:gd name="T41"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41">
                    <a:moveTo>
                      <a:pt x="55" y="0"/>
                    </a:moveTo>
                    <a:cubicBezTo>
                      <a:pt x="3" y="0"/>
                      <a:pt x="3" y="0"/>
                      <a:pt x="3" y="0"/>
                    </a:cubicBezTo>
                    <a:cubicBezTo>
                      <a:pt x="1" y="0"/>
                      <a:pt x="0" y="1"/>
                      <a:pt x="0" y="2"/>
                    </a:cubicBezTo>
                    <a:cubicBezTo>
                      <a:pt x="0" y="39"/>
                      <a:pt x="0" y="39"/>
                      <a:pt x="0" y="39"/>
                    </a:cubicBezTo>
                    <a:cubicBezTo>
                      <a:pt x="0" y="40"/>
                      <a:pt x="1" y="41"/>
                      <a:pt x="3" y="41"/>
                    </a:cubicBezTo>
                    <a:cubicBezTo>
                      <a:pt x="55" y="41"/>
                      <a:pt x="55" y="41"/>
                      <a:pt x="55" y="41"/>
                    </a:cubicBezTo>
                    <a:cubicBezTo>
                      <a:pt x="56" y="41"/>
                      <a:pt x="57" y="40"/>
                      <a:pt x="57" y="39"/>
                    </a:cubicBezTo>
                    <a:cubicBezTo>
                      <a:pt x="57" y="2"/>
                      <a:pt x="57" y="2"/>
                      <a:pt x="57" y="2"/>
                    </a:cubicBezTo>
                    <a:cubicBezTo>
                      <a:pt x="57" y="1"/>
                      <a:pt x="56" y="0"/>
                      <a:pt x="55" y="0"/>
                    </a:cubicBezTo>
                    <a:close/>
                    <a:moveTo>
                      <a:pt x="30" y="19"/>
                    </a:moveTo>
                    <a:cubicBezTo>
                      <a:pt x="32" y="26"/>
                      <a:pt x="32" y="26"/>
                      <a:pt x="32" y="26"/>
                    </a:cubicBezTo>
                    <a:cubicBezTo>
                      <a:pt x="32" y="26"/>
                      <a:pt x="32" y="27"/>
                      <a:pt x="31" y="27"/>
                    </a:cubicBezTo>
                    <a:cubicBezTo>
                      <a:pt x="31" y="27"/>
                      <a:pt x="31" y="27"/>
                      <a:pt x="30" y="27"/>
                    </a:cubicBezTo>
                    <a:cubicBezTo>
                      <a:pt x="27" y="27"/>
                      <a:pt x="27" y="27"/>
                      <a:pt x="27" y="27"/>
                    </a:cubicBezTo>
                    <a:cubicBezTo>
                      <a:pt x="27" y="27"/>
                      <a:pt x="26" y="27"/>
                      <a:pt x="26" y="27"/>
                    </a:cubicBezTo>
                    <a:cubicBezTo>
                      <a:pt x="26" y="27"/>
                      <a:pt x="26" y="26"/>
                      <a:pt x="26" y="26"/>
                    </a:cubicBezTo>
                    <a:cubicBezTo>
                      <a:pt x="27" y="19"/>
                      <a:pt x="27" y="19"/>
                      <a:pt x="27" y="19"/>
                    </a:cubicBezTo>
                    <a:cubicBezTo>
                      <a:pt x="25" y="18"/>
                      <a:pt x="24" y="17"/>
                      <a:pt x="24" y="15"/>
                    </a:cubicBezTo>
                    <a:cubicBezTo>
                      <a:pt x="24" y="12"/>
                      <a:pt x="26" y="10"/>
                      <a:pt x="29" y="10"/>
                    </a:cubicBezTo>
                    <a:cubicBezTo>
                      <a:pt x="31" y="10"/>
                      <a:pt x="33" y="12"/>
                      <a:pt x="33" y="15"/>
                    </a:cubicBezTo>
                    <a:cubicBezTo>
                      <a:pt x="33" y="17"/>
                      <a:pt x="32" y="18"/>
                      <a:pt x="30" y="19"/>
                    </a:cubicBezTo>
                    <a:close/>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grpSp>
      </p:grpSp>
      <p:grpSp>
        <p:nvGrpSpPr>
          <p:cNvPr id="13" name="组合 12"/>
          <p:cNvGrpSpPr/>
          <p:nvPr/>
        </p:nvGrpSpPr>
        <p:grpSpPr>
          <a:xfrm>
            <a:off x="6725285" y="2271395"/>
            <a:ext cx="1399540" cy="1407160"/>
            <a:chOff x="10591" y="3217"/>
            <a:chExt cx="2204" cy="2216"/>
          </a:xfrm>
        </p:grpSpPr>
        <p:sp>
          <p:nvSpPr>
            <p:cNvPr id="14" name="Oval 14"/>
            <p:cNvSpPr>
              <a:spLocks noChangeArrowheads="1"/>
            </p:cNvSpPr>
            <p:nvPr/>
          </p:nvSpPr>
          <p:spPr bwMode="auto">
            <a:xfrm>
              <a:off x="10591" y="3217"/>
              <a:ext cx="2204" cy="2216"/>
            </a:xfrm>
            <a:prstGeom prst="ellipse">
              <a:avLst/>
            </a:prstGeom>
            <a:solidFill>
              <a:srgbClr val="72B1AB"/>
            </a:solidFill>
            <a:ln w="6350">
              <a:noFill/>
            </a:ln>
          </p:spPr>
          <p:txBody>
            <a:bodyPr/>
            <a:lstStyle/>
            <a:p>
              <a:endParaRPr lang="zh-CN" altLang="en-US">
                <a:cs typeface="+mn-ea"/>
              </a:endParaRPr>
            </a:p>
          </p:txBody>
        </p:sp>
        <p:sp>
          <p:nvSpPr>
            <p:cNvPr id="15" name="Freeform 14"/>
            <p:cNvSpPr/>
            <p:nvPr/>
          </p:nvSpPr>
          <p:spPr bwMode="auto">
            <a:xfrm>
              <a:off x="11288" y="3872"/>
              <a:ext cx="825" cy="886"/>
            </a:xfrm>
            <a:custGeom>
              <a:avLst/>
              <a:gdLst>
                <a:gd name="T0" fmla="*/ 91 w 97"/>
                <a:gd name="T1" fmla="*/ 56 h 104"/>
                <a:gd name="T2" fmla="*/ 53 w 97"/>
                <a:gd name="T3" fmla="*/ 93 h 104"/>
                <a:gd name="T4" fmla="*/ 11 w 97"/>
                <a:gd name="T5" fmla="*/ 93 h 104"/>
                <a:gd name="T6" fmla="*/ 11 w 97"/>
                <a:gd name="T7" fmla="*/ 53 h 104"/>
                <a:gd name="T8" fmla="*/ 59 w 97"/>
                <a:gd name="T9" fmla="*/ 8 h 104"/>
                <a:gd name="T10" fmla="*/ 88 w 97"/>
                <a:gd name="T11" fmla="*/ 8 h 104"/>
                <a:gd name="T12" fmla="*/ 88 w 97"/>
                <a:gd name="T13" fmla="*/ 36 h 104"/>
                <a:gd name="T14" fmla="*/ 47 w 97"/>
                <a:gd name="T15" fmla="*/ 76 h 104"/>
                <a:gd name="T16" fmla="*/ 29 w 97"/>
                <a:gd name="T17" fmla="*/ 76 h 104"/>
                <a:gd name="T18" fmla="*/ 29 w 97"/>
                <a:gd name="T19" fmla="*/ 59 h 104"/>
                <a:gd name="T20" fmla="*/ 62 w 97"/>
                <a:gd name="T21"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104">
                  <a:moveTo>
                    <a:pt x="91" y="56"/>
                  </a:moveTo>
                  <a:cubicBezTo>
                    <a:pt x="53" y="93"/>
                    <a:pt x="53" y="93"/>
                    <a:pt x="53" y="93"/>
                  </a:cubicBezTo>
                  <a:cubicBezTo>
                    <a:pt x="42" y="104"/>
                    <a:pt x="23" y="104"/>
                    <a:pt x="11" y="93"/>
                  </a:cubicBezTo>
                  <a:cubicBezTo>
                    <a:pt x="0" y="82"/>
                    <a:pt x="0" y="64"/>
                    <a:pt x="11" y="53"/>
                  </a:cubicBezTo>
                  <a:cubicBezTo>
                    <a:pt x="59" y="8"/>
                    <a:pt x="59" y="8"/>
                    <a:pt x="59" y="8"/>
                  </a:cubicBezTo>
                  <a:cubicBezTo>
                    <a:pt x="67" y="0"/>
                    <a:pt x="80" y="0"/>
                    <a:pt x="88" y="8"/>
                  </a:cubicBezTo>
                  <a:cubicBezTo>
                    <a:pt x="97" y="15"/>
                    <a:pt x="97" y="28"/>
                    <a:pt x="88" y="36"/>
                  </a:cubicBezTo>
                  <a:cubicBezTo>
                    <a:pt x="47" y="76"/>
                    <a:pt x="47" y="76"/>
                    <a:pt x="47" y="76"/>
                  </a:cubicBezTo>
                  <a:cubicBezTo>
                    <a:pt x="42" y="80"/>
                    <a:pt x="34" y="80"/>
                    <a:pt x="29" y="76"/>
                  </a:cubicBezTo>
                  <a:cubicBezTo>
                    <a:pt x="24" y="71"/>
                    <a:pt x="24" y="63"/>
                    <a:pt x="29" y="59"/>
                  </a:cubicBezTo>
                  <a:cubicBezTo>
                    <a:pt x="62" y="27"/>
                    <a:pt x="62" y="27"/>
                    <a:pt x="62" y="27"/>
                  </a:cubicBezTo>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grpSp>
      <p:grpSp>
        <p:nvGrpSpPr>
          <p:cNvPr id="16" name="组合 15"/>
          <p:cNvGrpSpPr/>
          <p:nvPr/>
        </p:nvGrpSpPr>
        <p:grpSpPr>
          <a:xfrm>
            <a:off x="1607185" y="2271395"/>
            <a:ext cx="1403350" cy="1407160"/>
            <a:chOff x="2531" y="3217"/>
            <a:chExt cx="2210" cy="2216"/>
          </a:xfrm>
        </p:grpSpPr>
        <p:sp>
          <p:nvSpPr>
            <p:cNvPr id="17" name="Oval 12"/>
            <p:cNvSpPr>
              <a:spLocks noChangeArrowheads="1"/>
            </p:cNvSpPr>
            <p:nvPr/>
          </p:nvSpPr>
          <p:spPr bwMode="auto">
            <a:xfrm>
              <a:off x="2531" y="3217"/>
              <a:ext cx="2211" cy="2216"/>
            </a:xfrm>
            <a:prstGeom prst="ellipse">
              <a:avLst/>
            </a:prstGeom>
            <a:solidFill>
              <a:srgbClr val="72B1AB"/>
            </a:solidFill>
            <a:ln w="6350">
              <a:noFill/>
            </a:ln>
          </p:spPr>
          <p:txBody>
            <a:bodyPr/>
            <a:lstStyle/>
            <a:p>
              <a:endParaRPr lang="zh-CN" altLang="en-US">
                <a:cs typeface="+mn-ea"/>
              </a:endParaRPr>
            </a:p>
          </p:txBody>
        </p:sp>
        <p:sp>
          <p:nvSpPr>
            <p:cNvPr id="18" name="Freeform 27"/>
            <p:cNvSpPr/>
            <p:nvPr/>
          </p:nvSpPr>
          <p:spPr bwMode="auto">
            <a:xfrm>
              <a:off x="3215" y="3938"/>
              <a:ext cx="843" cy="774"/>
            </a:xfrm>
            <a:custGeom>
              <a:avLst/>
              <a:gdLst>
                <a:gd name="T0" fmla="*/ 71 w 99"/>
                <a:gd name="T1" fmla="*/ 0 h 91"/>
                <a:gd name="T2" fmla="*/ 50 w 99"/>
                <a:gd name="T3" fmla="*/ 12 h 91"/>
                <a:gd name="T4" fmla="*/ 28 w 99"/>
                <a:gd name="T5" fmla="*/ 0 h 91"/>
                <a:gd name="T6" fmla="*/ 0 w 99"/>
                <a:gd name="T7" fmla="*/ 28 h 91"/>
                <a:gd name="T8" fmla="*/ 50 w 99"/>
                <a:gd name="T9" fmla="*/ 91 h 91"/>
                <a:gd name="T10" fmla="*/ 99 w 99"/>
                <a:gd name="T11" fmla="*/ 28 h 91"/>
                <a:gd name="T12" fmla="*/ 71 w 9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99" h="91">
                  <a:moveTo>
                    <a:pt x="71" y="0"/>
                  </a:moveTo>
                  <a:cubicBezTo>
                    <a:pt x="60" y="0"/>
                    <a:pt x="50" y="12"/>
                    <a:pt x="50" y="12"/>
                  </a:cubicBezTo>
                  <a:cubicBezTo>
                    <a:pt x="50" y="12"/>
                    <a:pt x="40" y="0"/>
                    <a:pt x="28" y="0"/>
                  </a:cubicBezTo>
                  <a:cubicBezTo>
                    <a:pt x="16" y="0"/>
                    <a:pt x="0" y="8"/>
                    <a:pt x="0" y="28"/>
                  </a:cubicBezTo>
                  <a:cubicBezTo>
                    <a:pt x="0" y="52"/>
                    <a:pt x="34" y="83"/>
                    <a:pt x="50" y="91"/>
                  </a:cubicBezTo>
                  <a:cubicBezTo>
                    <a:pt x="65" y="83"/>
                    <a:pt x="99" y="52"/>
                    <a:pt x="99" y="28"/>
                  </a:cubicBezTo>
                  <a:cubicBezTo>
                    <a:pt x="99" y="8"/>
                    <a:pt x="83" y="0"/>
                    <a:pt x="71" y="0"/>
                  </a:cubicBezTo>
                  <a:close/>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grpSp>
      <p:grpSp>
        <p:nvGrpSpPr>
          <p:cNvPr id="19" name="组合 18"/>
          <p:cNvGrpSpPr/>
          <p:nvPr/>
        </p:nvGrpSpPr>
        <p:grpSpPr>
          <a:xfrm>
            <a:off x="4077335" y="3758565"/>
            <a:ext cx="1403350" cy="1404620"/>
            <a:chOff x="6421" y="5559"/>
            <a:chExt cx="2210" cy="2212"/>
          </a:xfrm>
        </p:grpSpPr>
        <p:sp>
          <p:nvSpPr>
            <p:cNvPr id="20" name="Oval 16"/>
            <p:cNvSpPr>
              <a:spLocks noChangeArrowheads="1"/>
            </p:cNvSpPr>
            <p:nvPr/>
          </p:nvSpPr>
          <p:spPr bwMode="auto">
            <a:xfrm>
              <a:off x="6421" y="5559"/>
              <a:ext cx="2211" cy="2212"/>
            </a:xfrm>
            <a:prstGeom prst="ellipse">
              <a:avLst/>
            </a:prstGeom>
            <a:solidFill>
              <a:srgbClr val="72B1AB"/>
            </a:solidFill>
            <a:ln w="6350">
              <a:noFill/>
            </a:ln>
          </p:spPr>
          <p:txBody>
            <a:bodyPr/>
            <a:lstStyle/>
            <a:p>
              <a:endParaRPr lang="zh-CN" altLang="en-US">
                <a:cs typeface="+mn-ea"/>
              </a:endParaRPr>
            </a:p>
          </p:txBody>
        </p:sp>
        <p:grpSp>
          <p:nvGrpSpPr>
            <p:cNvPr id="21" name="组合 20"/>
            <p:cNvGrpSpPr/>
            <p:nvPr/>
          </p:nvGrpSpPr>
          <p:grpSpPr>
            <a:xfrm>
              <a:off x="7194" y="6110"/>
              <a:ext cx="713" cy="850"/>
              <a:chOff x="6932613" y="-3332163"/>
              <a:chExt cx="314325" cy="374650"/>
            </a:xfrm>
          </p:grpSpPr>
          <p:sp>
            <p:nvSpPr>
              <p:cNvPr id="22" name="Oval 28"/>
              <p:cNvSpPr>
                <a:spLocks noChangeArrowheads="1"/>
              </p:cNvSpPr>
              <p:nvPr/>
            </p:nvSpPr>
            <p:spPr bwMode="auto">
              <a:xfrm>
                <a:off x="6932613" y="-3271838"/>
                <a:ext cx="314325" cy="314325"/>
              </a:xfrm>
              <a:prstGeom prst="ellipse">
                <a:avLst/>
              </a:pr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endParaRPr>
              </a:p>
            </p:txBody>
          </p:sp>
          <p:sp>
            <p:nvSpPr>
              <p:cNvPr id="23" name="Line 29"/>
              <p:cNvSpPr>
                <a:spLocks noChangeShapeType="1"/>
              </p:cNvSpPr>
              <p:nvPr/>
            </p:nvSpPr>
            <p:spPr bwMode="auto">
              <a:xfrm flipV="1">
                <a:off x="7089775" y="-3241675"/>
                <a:ext cx="0" cy="1270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sp>
            <p:nvSpPr>
              <p:cNvPr id="24" name="Line 30"/>
              <p:cNvSpPr>
                <a:spLocks noChangeShapeType="1"/>
              </p:cNvSpPr>
              <p:nvPr/>
            </p:nvSpPr>
            <p:spPr bwMode="auto">
              <a:xfrm>
                <a:off x="7089775" y="-3321050"/>
                <a:ext cx="0" cy="381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sp>
            <p:nvSpPr>
              <p:cNvPr id="25" name="Line 31"/>
              <p:cNvSpPr>
                <a:spLocks noChangeShapeType="1"/>
              </p:cNvSpPr>
              <p:nvPr/>
            </p:nvSpPr>
            <p:spPr bwMode="auto">
              <a:xfrm>
                <a:off x="7059613" y="-3332163"/>
                <a:ext cx="60325" cy="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sp>
            <p:nvSpPr>
              <p:cNvPr id="26" name="Line 32"/>
              <p:cNvSpPr>
                <a:spLocks noChangeShapeType="1"/>
              </p:cNvSpPr>
              <p:nvPr/>
            </p:nvSpPr>
            <p:spPr bwMode="auto">
              <a:xfrm flipV="1">
                <a:off x="7089775" y="-3208338"/>
                <a:ext cx="93662" cy="93663"/>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sp>
            <p:nvSpPr>
              <p:cNvPr id="27" name="Line 33"/>
              <p:cNvSpPr>
                <a:spLocks noChangeShapeType="1"/>
              </p:cNvSpPr>
              <p:nvPr/>
            </p:nvSpPr>
            <p:spPr bwMode="auto">
              <a:xfrm flipV="1">
                <a:off x="7213600" y="-3271838"/>
                <a:ext cx="33337" cy="33338"/>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grpSp>
      </p:grpSp>
      <p:sp>
        <p:nvSpPr>
          <p:cNvPr id="28" name="TextBox 24"/>
          <p:cNvSpPr txBox="1"/>
          <p:nvPr/>
        </p:nvSpPr>
        <p:spPr>
          <a:xfrm>
            <a:off x="1338074" y="3948716"/>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29" name="Rectangle 33"/>
          <p:cNvSpPr>
            <a:spLocks noChangeArrowheads="1"/>
          </p:cNvSpPr>
          <p:nvPr/>
        </p:nvSpPr>
        <p:spPr bwMode="auto">
          <a:xfrm>
            <a:off x="3771900" y="2715895"/>
            <a:ext cx="2179955" cy="43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0" name="TextBox 24"/>
          <p:cNvSpPr txBox="1"/>
          <p:nvPr/>
        </p:nvSpPr>
        <p:spPr>
          <a:xfrm>
            <a:off x="3890774" y="2392331"/>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2" name="Rectangle 33"/>
          <p:cNvSpPr>
            <a:spLocks noChangeArrowheads="1"/>
          </p:cNvSpPr>
          <p:nvPr/>
        </p:nvSpPr>
        <p:spPr bwMode="auto">
          <a:xfrm>
            <a:off x="6438265" y="4267200"/>
            <a:ext cx="2179955" cy="43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3" name="TextBox 24"/>
          <p:cNvSpPr txBox="1"/>
          <p:nvPr/>
        </p:nvSpPr>
        <p:spPr>
          <a:xfrm>
            <a:off x="6557139" y="3943636"/>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4" name="Rectangle 33"/>
          <p:cNvSpPr>
            <a:spLocks noChangeArrowheads="1"/>
          </p:cNvSpPr>
          <p:nvPr/>
        </p:nvSpPr>
        <p:spPr bwMode="auto">
          <a:xfrm>
            <a:off x="8886825" y="2715895"/>
            <a:ext cx="2179955" cy="43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5" name="TextBox 24"/>
          <p:cNvSpPr txBox="1"/>
          <p:nvPr/>
        </p:nvSpPr>
        <p:spPr>
          <a:xfrm>
            <a:off x="9005699" y="2392331"/>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Tree>
    <p:extLst>
      <p:ext uri="{BB962C8B-B14F-4D97-AF65-F5344CB8AC3E}">
        <p14:creationId xmlns:p14="http://schemas.microsoft.com/office/powerpoint/2010/main" val="3317341904"/>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style.rotation</p:attrName>
                                        </p:attrNameLst>
                                      </p:cBhvr>
                                      <p:tavLst>
                                        <p:tav tm="0">
                                          <p:val>
                                            <p:fltVal val="720"/>
                                          </p:val>
                                        </p:tav>
                                        <p:tav tm="100000">
                                          <p:val>
                                            <p:fltVal val="0"/>
                                          </p:val>
                                        </p:tav>
                                      </p:tavLst>
                                    </p:anim>
                                    <p:anim calcmode="lin" valueType="num">
                                      <p:cBhvr>
                                        <p:cTn id="9" dur="500" fill="hold"/>
                                        <p:tgtEl>
                                          <p:spTgt spid="16"/>
                                        </p:tgtEl>
                                        <p:attrNameLst>
                                          <p:attrName>ppt_h</p:attrName>
                                        </p:attrNameLst>
                                      </p:cBhvr>
                                      <p:tavLst>
                                        <p:tav tm="0">
                                          <p:val>
                                            <p:fltVal val="0"/>
                                          </p:val>
                                        </p:tav>
                                        <p:tav tm="100000">
                                          <p:val>
                                            <p:strVal val="#ppt_h"/>
                                          </p:val>
                                        </p:tav>
                                      </p:tavLst>
                                    </p:anim>
                                    <p:anim calcmode="lin" valueType="num">
                                      <p:cBhvr>
                                        <p:cTn id="10" dur="500" fill="hold"/>
                                        <p:tgtEl>
                                          <p:spTgt spid="16"/>
                                        </p:tgtEl>
                                        <p:attrNameLst>
                                          <p:attrName>ppt_w</p:attrName>
                                        </p:attrNameLst>
                                      </p:cBhvr>
                                      <p:tavLst>
                                        <p:tav tm="0">
                                          <p:val>
                                            <p:fltVal val="0"/>
                                          </p:val>
                                        </p:tav>
                                        <p:tav tm="100000">
                                          <p:val>
                                            <p:strVal val="#ppt_w"/>
                                          </p:val>
                                        </p:tav>
                                      </p:tavLst>
                                    </p:anim>
                                  </p:childTnLst>
                                </p:cTn>
                              </p:par>
                              <p:par>
                                <p:cTn id="11" presetID="22" presetClass="entr" presetSubtype="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ppt_y</p:attrName>
                                        </p:attrNameLst>
                                      </p:cBhvr>
                                      <p:tavLst>
                                        <p:tav tm="0">
                                          <p:val>
                                            <p:strVal val="#ppt_y+#ppt_h*1.125000"/>
                                          </p:val>
                                        </p:tav>
                                        <p:tav tm="100000">
                                          <p:val>
                                            <p:strVal val="#ppt_y"/>
                                          </p:val>
                                        </p:tav>
                                      </p:tavLst>
                                    </p:anim>
                                    <p:animEffect transition="in" filter="wipe(up)">
                                      <p:cBhvr>
                                        <p:cTn id="18" dur="500"/>
                                        <p:tgtEl>
                                          <p:spTgt spid="28"/>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childTnLst>
                          </p:cTn>
                        </p:par>
                        <p:par>
                          <p:cTn id="23" fill="hold">
                            <p:stCondLst>
                              <p:cond delay="1000"/>
                            </p:stCondLst>
                            <p:childTnLst>
                              <p:par>
                                <p:cTn id="24" presetID="35"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style.rotation</p:attrName>
                                        </p:attrNameLst>
                                      </p:cBhvr>
                                      <p:tavLst>
                                        <p:tav tm="0">
                                          <p:val>
                                            <p:fltVal val="720"/>
                                          </p:val>
                                        </p:tav>
                                        <p:tav tm="100000">
                                          <p:val>
                                            <p:fltVal val="0"/>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 calcmode="lin" valueType="num">
                                      <p:cBhvr>
                                        <p:cTn id="29" dur="500" fill="hold"/>
                                        <p:tgtEl>
                                          <p:spTgt spid="19"/>
                                        </p:tgtEl>
                                        <p:attrNameLst>
                                          <p:attrName>ppt_w</p:attrName>
                                        </p:attrNameLst>
                                      </p:cBhvr>
                                      <p:tavLst>
                                        <p:tav tm="0">
                                          <p:val>
                                            <p:fltVal val="0"/>
                                          </p:val>
                                        </p:tav>
                                        <p:tav tm="100000">
                                          <p:val>
                                            <p:strVal val="#ppt_w"/>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ppt_y</p:attrName>
                                        </p:attrNameLst>
                                      </p:cBhvr>
                                      <p:tavLst>
                                        <p:tav tm="0">
                                          <p:val>
                                            <p:strVal val="#ppt_y+#ppt_h*1.125000"/>
                                          </p:val>
                                        </p:tav>
                                        <p:tav tm="100000">
                                          <p:val>
                                            <p:strVal val="#ppt_y"/>
                                          </p:val>
                                        </p:tav>
                                      </p:tavLst>
                                    </p:anim>
                                    <p:animEffect transition="in" filter="wipe(up)">
                                      <p:cBhvr>
                                        <p:cTn id="37" dur="500"/>
                                        <p:tgtEl>
                                          <p:spTgt spid="30"/>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p:tgtEl>
                                          <p:spTgt spid="29"/>
                                        </p:tgtEl>
                                        <p:attrNameLst>
                                          <p:attrName>ppt_y</p:attrName>
                                        </p:attrNameLst>
                                      </p:cBhvr>
                                      <p:tavLst>
                                        <p:tav tm="0">
                                          <p:val>
                                            <p:strVal val="#ppt_y+#ppt_h*1.125000"/>
                                          </p:val>
                                        </p:tav>
                                        <p:tav tm="100000">
                                          <p:val>
                                            <p:strVal val="#ppt_y"/>
                                          </p:val>
                                        </p:tav>
                                      </p:tavLst>
                                    </p:anim>
                                    <p:animEffect transition="in" filter="wipe(up)">
                                      <p:cBhvr>
                                        <p:cTn id="41" dur="500"/>
                                        <p:tgtEl>
                                          <p:spTgt spid="29"/>
                                        </p:tgtEl>
                                      </p:cBhvr>
                                    </p:animEffect>
                                  </p:childTnLst>
                                </p:cTn>
                              </p:par>
                            </p:childTnLst>
                          </p:cTn>
                        </p:par>
                        <p:par>
                          <p:cTn id="42" fill="hold">
                            <p:stCondLst>
                              <p:cond delay="2000"/>
                            </p:stCondLst>
                            <p:childTnLst>
                              <p:par>
                                <p:cTn id="43" presetID="35"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anim calcmode="lin" valueType="num">
                                      <p:cBhvr>
                                        <p:cTn id="46" dur="500" fill="hold"/>
                                        <p:tgtEl>
                                          <p:spTgt spid="13"/>
                                        </p:tgtEl>
                                        <p:attrNameLst>
                                          <p:attrName>style.rotation</p:attrName>
                                        </p:attrNameLst>
                                      </p:cBhvr>
                                      <p:tavLst>
                                        <p:tav tm="0">
                                          <p:val>
                                            <p:fltVal val="720"/>
                                          </p:val>
                                        </p:tav>
                                        <p:tav tm="100000">
                                          <p:val>
                                            <p:fltVal val="0"/>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 calcmode="lin" valueType="num">
                                      <p:cBhvr>
                                        <p:cTn id="48" dur="500" fill="hold"/>
                                        <p:tgtEl>
                                          <p:spTgt spid="13"/>
                                        </p:tgtEl>
                                        <p:attrNameLst>
                                          <p:attrName>ppt_w</p:attrName>
                                        </p:attrNameLst>
                                      </p:cBhvr>
                                      <p:tavLst>
                                        <p:tav tm="0">
                                          <p:val>
                                            <p:fltVal val="0"/>
                                          </p:val>
                                        </p:tav>
                                        <p:tav tm="100000">
                                          <p:val>
                                            <p:strVal val="#ppt_w"/>
                                          </p:val>
                                        </p:tav>
                                      </p:tavLst>
                                    </p:anim>
                                  </p:childTnLst>
                                </p:cTn>
                              </p:par>
                            </p:childTnLst>
                          </p:cTn>
                        </p:par>
                        <p:par>
                          <p:cTn id="49" fill="hold">
                            <p:stCondLst>
                              <p:cond delay="2500"/>
                            </p:stCondLst>
                            <p:childTnLst>
                              <p:par>
                                <p:cTn id="50" presetID="22" presetClass="entr" presetSubtype="1"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up)">
                                      <p:cBhvr>
                                        <p:cTn id="52" dur="500"/>
                                        <p:tgtEl>
                                          <p:spTgt spid="4"/>
                                        </p:tgtEl>
                                      </p:cBhvr>
                                    </p:animEffect>
                                  </p:childTnLst>
                                </p:cTn>
                              </p:par>
                            </p:childTnLst>
                          </p:cTn>
                        </p:par>
                        <p:par>
                          <p:cTn id="53" fill="hold">
                            <p:stCondLst>
                              <p:cond delay="3000"/>
                            </p:stCondLst>
                            <p:childTnLst>
                              <p:par>
                                <p:cTn id="54" presetID="12" presetClass="entr" presetSubtype="4"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p:tgtEl>
                                          <p:spTgt spid="33"/>
                                        </p:tgtEl>
                                        <p:attrNameLst>
                                          <p:attrName>ppt_y</p:attrName>
                                        </p:attrNameLst>
                                      </p:cBhvr>
                                      <p:tavLst>
                                        <p:tav tm="0">
                                          <p:val>
                                            <p:strVal val="#ppt_y+#ppt_h*1.125000"/>
                                          </p:val>
                                        </p:tav>
                                        <p:tav tm="100000">
                                          <p:val>
                                            <p:strVal val="#ppt_y"/>
                                          </p:val>
                                        </p:tav>
                                      </p:tavLst>
                                    </p:anim>
                                    <p:animEffect transition="in" filter="wipe(up)">
                                      <p:cBhvr>
                                        <p:cTn id="57" dur="500"/>
                                        <p:tgtEl>
                                          <p:spTgt spid="33"/>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p:tgtEl>
                                          <p:spTgt spid="32"/>
                                        </p:tgtEl>
                                        <p:attrNameLst>
                                          <p:attrName>ppt_y</p:attrName>
                                        </p:attrNameLst>
                                      </p:cBhvr>
                                      <p:tavLst>
                                        <p:tav tm="0">
                                          <p:val>
                                            <p:strVal val="#ppt_y+#ppt_h*1.125000"/>
                                          </p:val>
                                        </p:tav>
                                        <p:tav tm="100000">
                                          <p:val>
                                            <p:strVal val="#ppt_y"/>
                                          </p:val>
                                        </p:tav>
                                      </p:tavLst>
                                    </p:anim>
                                    <p:animEffect transition="in" filter="wipe(up)">
                                      <p:cBhvr>
                                        <p:cTn id="61" dur="500"/>
                                        <p:tgtEl>
                                          <p:spTgt spid="32"/>
                                        </p:tgtEl>
                                      </p:cBhvr>
                                    </p:animEffect>
                                  </p:childTnLst>
                                </p:cTn>
                              </p:par>
                            </p:childTnLst>
                          </p:cTn>
                        </p:par>
                        <p:par>
                          <p:cTn id="62" fill="hold">
                            <p:stCondLst>
                              <p:cond delay="3500"/>
                            </p:stCondLst>
                            <p:childTnLst>
                              <p:par>
                                <p:cTn id="63" presetID="35" presetClass="entr" presetSubtype="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anim calcmode="lin" valueType="num">
                                      <p:cBhvr>
                                        <p:cTn id="66" dur="500" fill="hold"/>
                                        <p:tgtEl>
                                          <p:spTgt spid="8"/>
                                        </p:tgtEl>
                                        <p:attrNameLst>
                                          <p:attrName>style.rotation</p:attrName>
                                        </p:attrNameLst>
                                      </p:cBhvr>
                                      <p:tavLst>
                                        <p:tav tm="0">
                                          <p:val>
                                            <p:fltVal val="720"/>
                                          </p:val>
                                        </p:tav>
                                        <p:tav tm="100000">
                                          <p:val>
                                            <p:fltVal val="0"/>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 calcmode="lin" valueType="num">
                                      <p:cBhvr>
                                        <p:cTn id="68" dur="500" fill="hold"/>
                                        <p:tgtEl>
                                          <p:spTgt spid="8"/>
                                        </p:tgtEl>
                                        <p:attrNameLst>
                                          <p:attrName>ppt_w</p:attrName>
                                        </p:attrNameLst>
                                      </p:cBhvr>
                                      <p:tavLst>
                                        <p:tav tm="0">
                                          <p:val>
                                            <p:fltVal val="0"/>
                                          </p:val>
                                        </p:tav>
                                        <p:tav tm="100000">
                                          <p:val>
                                            <p:strVal val="#ppt_w"/>
                                          </p:val>
                                        </p:tav>
                                      </p:tavLst>
                                    </p:anim>
                                  </p:childTnLst>
                                </p:cTn>
                              </p:par>
                              <p:par>
                                <p:cTn id="69" presetID="22" presetClass="entr" presetSubtype="4"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00"/>
                                        <p:tgtEl>
                                          <p:spTgt spid="6"/>
                                        </p:tgtEl>
                                      </p:cBhvr>
                                    </p:animEffect>
                                  </p:childTnLst>
                                </p:cTn>
                              </p:par>
                            </p:childTnLst>
                          </p:cTn>
                        </p:par>
                        <p:par>
                          <p:cTn id="72" fill="hold">
                            <p:stCondLst>
                              <p:cond delay="4000"/>
                            </p:stCondLst>
                            <p:childTnLst>
                              <p:par>
                                <p:cTn id="73" presetID="12" presetClass="entr" presetSubtype="4"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500"/>
                                        <p:tgtEl>
                                          <p:spTgt spid="35"/>
                                        </p:tgtEl>
                                        <p:attrNameLst>
                                          <p:attrName>ppt_y</p:attrName>
                                        </p:attrNameLst>
                                      </p:cBhvr>
                                      <p:tavLst>
                                        <p:tav tm="0">
                                          <p:val>
                                            <p:strVal val="#ppt_y+#ppt_h*1.125000"/>
                                          </p:val>
                                        </p:tav>
                                        <p:tav tm="100000">
                                          <p:val>
                                            <p:strVal val="#ppt_y"/>
                                          </p:val>
                                        </p:tav>
                                      </p:tavLst>
                                    </p:anim>
                                    <p:animEffect transition="in" filter="wipe(up)">
                                      <p:cBhvr>
                                        <p:cTn id="76" dur="500"/>
                                        <p:tgtEl>
                                          <p:spTgt spid="35"/>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p:tgtEl>
                                          <p:spTgt spid="34"/>
                                        </p:tgtEl>
                                        <p:attrNameLst>
                                          <p:attrName>ppt_y</p:attrName>
                                        </p:attrNameLst>
                                      </p:cBhvr>
                                      <p:tavLst>
                                        <p:tav tm="0">
                                          <p:val>
                                            <p:strVal val="#ppt_y+#ppt_h*1.125000"/>
                                          </p:val>
                                        </p:tav>
                                        <p:tav tm="100000">
                                          <p:val>
                                            <p:strVal val="#ppt_y"/>
                                          </p:val>
                                        </p:tav>
                                      </p:tavLst>
                                    </p:anim>
                                    <p:animEffect transition="in" filter="wipe(up)">
                                      <p:cBhvr>
                                        <p:cTn id="8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p:bldP spid="28" grpId="0"/>
      <p:bldP spid="29" grpId="0"/>
      <p:bldP spid="30" grpId="0"/>
      <p:bldP spid="32" grpId="0"/>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cxnSp>
        <p:nvCxnSpPr>
          <p:cNvPr id="3"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 name="Oval 12"/>
          <p:cNvSpPr/>
          <p:nvPr/>
        </p:nvSpPr>
        <p:spPr>
          <a:xfrm>
            <a:off x="5201871" y="1892814"/>
            <a:ext cx="1788660" cy="1788891"/>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cs typeface="+mn-ea"/>
            </a:endParaRPr>
          </a:p>
        </p:txBody>
      </p:sp>
      <p:sp>
        <p:nvSpPr>
          <p:cNvPr id="5" name="Oval 16"/>
          <p:cNvSpPr/>
          <p:nvPr/>
        </p:nvSpPr>
        <p:spPr>
          <a:xfrm>
            <a:off x="7195827" y="2057438"/>
            <a:ext cx="1459454" cy="1459644"/>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cs typeface="+mn-ea"/>
            </a:endParaRPr>
          </a:p>
        </p:txBody>
      </p:sp>
      <p:sp>
        <p:nvSpPr>
          <p:cNvPr id="6" name="Oval 19"/>
          <p:cNvSpPr/>
          <p:nvPr/>
        </p:nvSpPr>
        <p:spPr>
          <a:xfrm>
            <a:off x="8860777" y="2230274"/>
            <a:ext cx="1113828" cy="1113971"/>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cs typeface="+mn-ea"/>
            </a:endParaRPr>
          </a:p>
        </p:txBody>
      </p:sp>
      <p:sp>
        <p:nvSpPr>
          <p:cNvPr id="7" name="Oval 4"/>
          <p:cNvSpPr/>
          <p:nvPr/>
        </p:nvSpPr>
        <p:spPr>
          <a:xfrm>
            <a:off x="2217396" y="2230274"/>
            <a:ext cx="1113828" cy="1113971"/>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cs typeface="+mn-ea"/>
            </a:endParaRPr>
          </a:p>
        </p:txBody>
      </p:sp>
      <p:sp>
        <p:nvSpPr>
          <p:cNvPr id="8" name="Oval 8"/>
          <p:cNvSpPr/>
          <p:nvPr/>
        </p:nvSpPr>
        <p:spPr>
          <a:xfrm>
            <a:off x="3536721" y="2057438"/>
            <a:ext cx="1459454" cy="1459644"/>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cs typeface="+mn-ea"/>
            </a:endParaRPr>
          </a:p>
        </p:txBody>
      </p:sp>
      <p:grpSp>
        <p:nvGrpSpPr>
          <p:cNvPr id="9" name="Group 79"/>
          <p:cNvGrpSpPr/>
          <p:nvPr/>
        </p:nvGrpSpPr>
        <p:grpSpPr>
          <a:xfrm>
            <a:off x="669244" y="3960957"/>
            <a:ext cx="1971881" cy="1521579"/>
            <a:chOff x="491242" y="2970717"/>
            <a:chExt cx="1479103" cy="1141184"/>
          </a:xfrm>
        </p:grpSpPr>
        <p:grpSp>
          <p:nvGrpSpPr>
            <p:cNvPr id="10" name="Group 25"/>
            <p:cNvGrpSpPr/>
            <p:nvPr/>
          </p:nvGrpSpPr>
          <p:grpSpPr>
            <a:xfrm>
              <a:off x="491242" y="2970717"/>
              <a:ext cx="1479103" cy="648104"/>
              <a:chOff x="764014" y="1539881"/>
              <a:chExt cx="1544637" cy="648104"/>
            </a:xfrm>
          </p:grpSpPr>
          <p:sp>
            <p:nvSpPr>
              <p:cNvPr id="12"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50000"/>
                        <a:lumOff val="50000"/>
                      </a:schemeClr>
                    </a:solidFill>
                    <a:latin typeface="+mn-ea"/>
                    <a:cs typeface="+mn-ea"/>
                  </a:rPr>
                  <a:t>459,769K</a:t>
                </a:r>
              </a:p>
            </p:txBody>
          </p:sp>
          <p:sp>
            <p:nvSpPr>
              <p:cNvPr id="13"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cs typeface="+mn-ea"/>
                  </a:rPr>
                  <a:t>单击此处添加副标题或详细文本描述</a:t>
                </a:r>
              </a:p>
            </p:txBody>
          </p:sp>
        </p:grpSp>
        <p:sp>
          <p:nvSpPr>
            <p:cNvPr id="11" name="Oval 74"/>
            <p:cNvSpPr/>
            <p:nvPr/>
          </p:nvSpPr>
          <p:spPr>
            <a:xfrm>
              <a:off x="1094395" y="3839104"/>
              <a:ext cx="272797" cy="272797"/>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cs typeface="+mn-ea"/>
              </a:endParaRPr>
            </a:p>
          </p:txBody>
        </p:sp>
      </p:grpSp>
      <p:grpSp>
        <p:nvGrpSpPr>
          <p:cNvPr id="14" name="Group 80"/>
          <p:cNvGrpSpPr/>
          <p:nvPr/>
        </p:nvGrpSpPr>
        <p:grpSpPr>
          <a:xfrm>
            <a:off x="2835713" y="3960957"/>
            <a:ext cx="1971881" cy="1521579"/>
            <a:chOff x="2116305" y="2970717"/>
            <a:chExt cx="1479103" cy="1141184"/>
          </a:xfrm>
        </p:grpSpPr>
        <p:grpSp>
          <p:nvGrpSpPr>
            <p:cNvPr id="15" name="Group 25"/>
            <p:cNvGrpSpPr/>
            <p:nvPr/>
          </p:nvGrpSpPr>
          <p:grpSpPr>
            <a:xfrm>
              <a:off x="2116305" y="2970717"/>
              <a:ext cx="1479103" cy="648104"/>
              <a:chOff x="764014" y="1539881"/>
              <a:chExt cx="1544637" cy="648104"/>
            </a:xfrm>
          </p:grpSpPr>
          <p:sp>
            <p:nvSpPr>
              <p:cNvPr id="17"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50000"/>
                        <a:lumOff val="50000"/>
                      </a:schemeClr>
                    </a:solidFill>
                    <a:latin typeface="+mn-ea"/>
                    <a:cs typeface="+mn-ea"/>
                  </a:rPr>
                  <a:t>459,769K</a:t>
                </a:r>
              </a:p>
            </p:txBody>
          </p:sp>
          <p:sp>
            <p:nvSpPr>
              <p:cNvPr id="1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cs typeface="+mn-ea"/>
                  </a:rPr>
                  <a:t>单击此处添加副标题或详细文本描述</a:t>
                </a:r>
              </a:p>
            </p:txBody>
          </p:sp>
        </p:grpSp>
        <p:sp>
          <p:nvSpPr>
            <p:cNvPr id="16" name="Oval 75"/>
            <p:cNvSpPr/>
            <p:nvPr/>
          </p:nvSpPr>
          <p:spPr>
            <a:xfrm>
              <a:off x="2719458" y="3839104"/>
              <a:ext cx="272797" cy="272797"/>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cs typeface="+mn-ea"/>
              </a:endParaRPr>
            </a:p>
          </p:txBody>
        </p:sp>
      </p:grpSp>
      <p:grpSp>
        <p:nvGrpSpPr>
          <p:cNvPr id="19" name="Group 81"/>
          <p:cNvGrpSpPr/>
          <p:nvPr/>
        </p:nvGrpSpPr>
        <p:grpSpPr>
          <a:xfrm>
            <a:off x="5002182" y="3960957"/>
            <a:ext cx="1971881" cy="1521579"/>
            <a:chOff x="3741368" y="2970717"/>
            <a:chExt cx="1479103" cy="1141184"/>
          </a:xfrm>
        </p:grpSpPr>
        <p:grpSp>
          <p:nvGrpSpPr>
            <p:cNvPr id="20" name="Group 25"/>
            <p:cNvGrpSpPr/>
            <p:nvPr/>
          </p:nvGrpSpPr>
          <p:grpSpPr>
            <a:xfrm>
              <a:off x="3741368" y="2970717"/>
              <a:ext cx="1479103" cy="648104"/>
              <a:chOff x="764014" y="1539881"/>
              <a:chExt cx="1544637" cy="648104"/>
            </a:xfrm>
          </p:grpSpPr>
          <p:sp>
            <p:nvSpPr>
              <p:cNvPr id="22"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50000"/>
                        <a:lumOff val="50000"/>
                      </a:schemeClr>
                    </a:solidFill>
                    <a:latin typeface="+mn-ea"/>
                    <a:cs typeface="+mn-ea"/>
                  </a:rPr>
                  <a:t>459,769K</a:t>
                </a:r>
              </a:p>
            </p:txBody>
          </p:sp>
          <p:sp>
            <p:nvSpPr>
              <p:cNvPr id="23"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cs typeface="+mn-ea"/>
                  </a:rPr>
                  <a:t>单击此处添加副标题或详细文本描述</a:t>
                </a:r>
              </a:p>
            </p:txBody>
          </p:sp>
        </p:grpSp>
        <p:sp>
          <p:nvSpPr>
            <p:cNvPr id="21" name="Oval 76"/>
            <p:cNvSpPr/>
            <p:nvPr/>
          </p:nvSpPr>
          <p:spPr>
            <a:xfrm>
              <a:off x="4344521" y="3839104"/>
              <a:ext cx="272797" cy="272797"/>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cs typeface="+mn-ea"/>
              </a:endParaRPr>
            </a:p>
          </p:txBody>
        </p:sp>
      </p:grpSp>
      <p:grpSp>
        <p:nvGrpSpPr>
          <p:cNvPr id="24" name="Group 82"/>
          <p:cNvGrpSpPr/>
          <p:nvPr/>
        </p:nvGrpSpPr>
        <p:grpSpPr>
          <a:xfrm>
            <a:off x="7168650" y="3960957"/>
            <a:ext cx="1971881" cy="1521579"/>
            <a:chOff x="5366431" y="2970717"/>
            <a:chExt cx="1479103" cy="1141184"/>
          </a:xfrm>
        </p:grpSpPr>
        <p:grpSp>
          <p:nvGrpSpPr>
            <p:cNvPr id="25" name="Group 25"/>
            <p:cNvGrpSpPr/>
            <p:nvPr/>
          </p:nvGrpSpPr>
          <p:grpSpPr>
            <a:xfrm>
              <a:off x="5366431" y="2970717"/>
              <a:ext cx="1479103" cy="648104"/>
              <a:chOff x="764014" y="1539881"/>
              <a:chExt cx="1544637" cy="648104"/>
            </a:xfrm>
          </p:grpSpPr>
          <p:sp>
            <p:nvSpPr>
              <p:cNvPr id="27"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50000"/>
                        <a:lumOff val="50000"/>
                      </a:schemeClr>
                    </a:solidFill>
                    <a:latin typeface="+mn-ea"/>
                    <a:cs typeface="+mn-ea"/>
                  </a:rPr>
                  <a:t>459,769K</a:t>
                </a: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cs typeface="+mn-ea"/>
                  </a:rPr>
                  <a:t>单击此处添加副标题或详细文本描述</a:t>
                </a:r>
              </a:p>
            </p:txBody>
          </p:sp>
        </p:grpSp>
        <p:sp>
          <p:nvSpPr>
            <p:cNvPr id="26" name="Oval 77"/>
            <p:cNvSpPr/>
            <p:nvPr/>
          </p:nvSpPr>
          <p:spPr>
            <a:xfrm>
              <a:off x="5969584" y="3839104"/>
              <a:ext cx="272797" cy="272797"/>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cs typeface="+mn-ea"/>
              </a:endParaRPr>
            </a:p>
          </p:txBody>
        </p:sp>
      </p:grpSp>
      <p:grpSp>
        <p:nvGrpSpPr>
          <p:cNvPr id="29" name="Group 83"/>
          <p:cNvGrpSpPr/>
          <p:nvPr/>
        </p:nvGrpSpPr>
        <p:grpSpPr>
          <a:xfrm>
            <a:off x="9335119" y="3960957"/>
            <a:ext cx="1971881" cy="1521579"/>
            <a:chOff x="6991494" y="2970717"/>
            <a:chExt cx="1479103" cy="1141184"/>
          </a:xfrm>
        </p:grpSpPr>
        <p:grpSp>
          <p:nvGrpSpPr>
            <p:cNvPr id="30" name="Group 25"/>
            <p:cNvGrpSpPr/>
            <p:nvPr/>
          </p:nvGrpSpPr>
          <p:grpSpPr>
            <a:xfrm>
              <a:off x="6991494" y="2970717"/>
              <a:ext cx="1479103" cy="648104"/>
              <a:chOff x="764014" y="1539881"/>
              <a:chExt cx="1544637" cy="648104"/>
            </a:xfrm>
          </p:grpSpPr>
          <p:sp>
            <p:nvSpPr>
              <p:cNvPr id="32"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50000"/>
                        <a:lumOff val="50000"/>
                      </a:schemeClr>
                    </a:solidFill>
                    <a:latin typeface="+mn-ea"/>
                    <a:cs typeface="+mn-ea"/>
                  </a:rPr>
                  <a:t>459,769K</a:t>
                </a:r>
              </a:p>
            </p:txBody>
          </p:sp>
          <p:sp>
            <p:nvSpPr>
              <p:cNvPr id="33"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cs typeface="+mn-ea"/>
                  </a:rPr>
                  <a:t>单击此处添加副标题或详细文本描述</a:t>
                </a:r>
              </a:p>
            </p:txBody>
          </p:sp>
        </p:grpSp>
        <p:sp>
          <p:nvSpPr>
            <p:cNvPr id="31" name="Oval 78"/>
            <p:cNvSpPr/>
            <p:nvPr/>
          </p:nvSpPr>
          <p:spPr>
            <a:xfrm>
              <a:off x="7594647" y="3839104"/>
              <a:ext cx="272797" cy="272797"/>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cs typeface="+mn-ea"/>
              </a:endParaRPr>
            </a:p>
          </p:txBody>
        </p:sp>
      </p:grpSp>
      <p:sp>
        <p:nvSpPr>
          <p:cNvPr id="34"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sp>
        <p:nvSpPr>
          <p:cNvPr id="35"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grpSp>
        <p:nvGrpSpPr>
          <p:cNvPr id="36" name="组合 35"/>
          <p:cNvGrpSpPr/>
          <p:nvPr/>
        </p:nvGrpSpPr>
        <p:grpSpPr>
          <a:xfrm>
            <a:off x="5818633" y="2437630"/>
            <a:ext cx="581996" cy="544612"/>
            <a:chOff x="6661150" y="233363"/>
            <a:chExt cx="320675" cy="300038"/>
          </a:xfrm>
          <a:solidFill>
            <a:schemeClr val="bg1"/>
          </a:solidFill>
        </p:grpSpPr>
        <p:sp>
          <p:nvSpPr>
            <p:cNvPr id="3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cs typeface="+mn-ea"/>
              </a:endParaRPr>
            </a:p>
          </p:txBody>
        </p:sp>
      </p:grpSp>
      <p:sp>
        <p:nvSpPr>
          <p:cNvPr id="42"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grpSp>
        <p:nvGrpSpPr>
          <p:cNvPr id="43" name="组合 42"/>
          <p:cNvGrpSpPr/>
          <p:nvPr/>
        </p:nvGrpSpPr>
        <p:grpSpPr>
          <a:xfrm>
            <a:off x="9241300" y="2638325"/>
            <a:ext cx="352781" cy="343917"/>
            <a:chOff x="8175625" y="987426"/>
            <a:chExt cx="314325" cy="306388"/>
          </a:xfrm>
          <a:solidFill>
            <a:schemeClr val="bg1"/>
          </a:solidFill>
        </p:grpSpPr>
        <p:sp>
          <p:nvSpPr>
            <p:cNvPr id="4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6"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7"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8"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extLst>
      <p:ext uri="{BB962C8B-B14F-4D97-AF65-F5344CB8AC3E}">
        <p14:creationId xmlns:p14="http://schemas.microsoft.com/office/powerpoint/2010/main" val="319322081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p:cTn id="66" dur="500" fill="hold"/>
                                        <p:tgtEl>
                                          <p:spTgt spid="35"/>
                                        </p:tgtEl>
                                        <p:attrNameLst>
                                          <p:attrName>ppt_w</p:attrName>
                                        </p:attrNameLst>
                                      </p:cBhvr>
                                      <p:tavLst>
                                        <p:tav tm="0">
                                          <p:val>
                                            <p:fltVal val="0"/>
                                          </p:val>
                                        </p:tav>
                                        <p:tav tm="100000">
                                          <p:val>
                                            <p:strVal val="#ppt_w"/>
                                          </p:val>
                                        </p:tav>
                                      </p:tavLst>
                                    </p:anim>
                                    <p:anim calcmode="lin" valueType="num">
                                      <p:cBhvr>
                                        <p:cTn id="67" dur="500" fill="hold"/>
                                        <p:tgtEl>
                                          <p:spTgt spid="35"/>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p:cTn id="81" dur="500" fill="hold"/>
                                        <p:tgtEl>
                                          <p:spTgt spid="43"/>
                                        </p:tgtEl>
                                        <p:attrNameLst>
                                          <p:attrName>ppt_w</p:attrName>
                                        </p:attrNameLst>
                                      </p:cBhvr>
                                      <p:tavLst>
                                        <p:tav tm="0">
                                          <p:val>
                                            <p:fltVal val="0"/>
                                          </p:val>
                                        </p:tav>
                                        <p:tav tm="100000">
                                          <p:val>
                                            <p:strVal val="#ppt_w"/>
                                          </p:val>
                                        </p:tav>
                                      </p:tavLst>
                                    </p:anim>
                                    <p:anim calcmode="lin" valueType="num">
                                      <p:cBhvr>
                                        <p:cTn id="82" dur="500" fill="hold"/>
                                        <p:tgtEl>
                                          <p:spTgt spid="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34" grpId="0" animBg="1"/>
      <p:bldP spid="35"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Rectangle 2"/>
          <p:cNvSpPr/>
          <p:nvPr/>
        </p:nvSpPr>
        <p:spPr>
          <a:xfrm>
            <a:off x="5891265" y="1797244"/>
            <a:ext cx="5586545" cy="2336191"/>
          </a:xfrm>
          <a:prstGeom prst="rect">
            <a:avLst/>
          </a:prstGeom>
          <a:blipFill dpi="0" rotWithShape="1">
            <a:blip r:embed="rId3"/>
            <a:srcRect/>
            <a:stretch>
              <a:fillRect l="-251" t="-9568" r="-251" b="-9568"/>
            </a:stretch>
          </a:blipFill>
          <a:ln w="6350" cap="flat" cmpd="sng" algn="ctr">
            <a:solidFill>
              <a:sysClr val="windowText" lastClr="000000">
                <a:lumMod val="50000"/>
                <a:lumOff val="50000"/>
              </a:sysClr>
            </a:solidFill>
            <a:prstDash val="solid"/>
          </a:ln>
          <a:effectLst/>
        </p:spPr>
        <p:txBody>
          <a:bodyPr rtlCol="0" anchor="ctr"/>
          <a:lstStyle/>
          <a:p>
            <a:pPr algn="ctr" defTabSz="1218895">
              <a:defRPr/>
            </a:pPr>
            <a:endParaRPr lang="zh-CN" altLang="zh-CN" sz="2399" kern="0" dirty="0">
              <a:solidFill>
                <a:sysClr val="window" lastClr="FFFFFF"/>
              </a:solidFill>
              <a:latin typeface="Calibri"/>
              <a:cs typeface="+mn-ea"/>
            </a:endParaRPr>
          </a:p>
        </p:txBody>
      </p:sp>
      <p:sp>
        <p:nvSpPr>
          <p:cNvPr id="4" name="Rectangle 3"/>
          <p:cNvSpPr/>
          <p:nvPr/>
        </p:nvSpPr>
        <p:spPr>
          <a:xfrm>
            <a:off x="711014" y="1797244"/>
            <a:ext cx="5180251" cy="2336191"/>
          </a:xfrm>
          <a:prstGeom prst="rect">
            <a:avLst/>
          </a:prstGeom>
          <a:noFill/>
          <a:ln w="6350" cap="flat" cmpd="sng" algn="ctr">
            <a:solidFill>
              <a:srgbClr val="6FC1B4"/>
            </a:solidFill>
            <a:prstDash val="solid"/>
          </a:ln>
          <a:effectLst/>
        </p:spPr>
        <p:txBody>
          <a:bodyPr rtlCol="0" anchor="ctr"/>
          <a:lstStyle/>
          <a:p>
            <a:pPr algn="ctr" defTabSz="1218895">
              <a:defRPr/>
            </a:pPr>
            <a:endParaRPr lang="zh-CN" altLang="zh-CN" sz="2399" kern="0">
              <a:solidFill>
                <a:sysClr val="window" lastClr="FFFFFF"/>
              </a:solidFill>
              <a:latin typeface="Calibri"/>
              <a:cs typeface="+mn-ea"/>
            </a:endParaRPr>
          </a:p>
        </p:txBody>
      </p:sp>
      <p:sp>
        <p:nvSpPr>
          <p:cNvPr id="5" name="圆角矩形 4"/>
          <p:cNvSpPr/>
          <p:nvPr/>
        </p:nvSpPr>
        <p:spPr>
          <a:xfrm>
            <a:off x="1090065" y="2206877"/>
            <a:ext cx="2316749" cy="328216"/>
          </a:xfrm>
          <a:prstGeom prst="roundRect">
            <a:avLst>
              <a:gd name="adj" fmla="val 0"/>
            </a:avLst>
          </a:prstGeom>
          <a:solidFill>
            <a:srgbClr val="25998E"/>
          </a:solidFill>
          <a:ln w="12700" cap="flat" cmpd="sng" algn="ctr">
            <a:noFill/>
            <a:prstDash val="solid"/>
          </a:ln>
          <a:effectLst/>
        </p:spPr>
        <p:txBody>
          <a:bodyPr rtlCol="0" anchor="ctr"/>
          <a:lstStyle/>
          <a:p>
            <a:pPr algn="ctr" defTabSz="1218895" fontAlgn="base">
              <a:spcBef>
                <a:spcPct val="0"/>
              </a:spcBef>
              <a:spcAft>
                <a:spcPct val="0"/>
              </a:spcAft>
              <a:defRPr/>
            </a:pPr>
            <a:r>
              <a:rPr lang="en-US" altLang="zh-CN" sz="1333" kern="0" dirty="0">
                <a:solidFill>
                  <a:prstClr val="white"/>
                </a:solidFill>
                <a:latin typeface="+mn-ea"/>
                <a:cs typeface="+mn-ea"/>
              </a:rPr>
              <a:t>TOPIC HEADER HERE</a:t>
            </a:r>
          </a:p>
        </p:txBody>
      </p:sp>
      <p:sp>
        <p:nvSpPr>
          <p:cNvPr id="6" name="Rectangle 26"/>
          <p:cNvSpPr>
            <a:spLocks noChangeArrowheads="1"/>
          </p:cNvSpPr>
          <p:nvPr/>
        </p:nvSpPr>
        <p:spPr bwMode="auto">
          <a:xfrm>
            <a:off x="1103157" y="2661115"/>
            <a:ext cx="4703298" cy="1353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600" b="1" dirty="0">
                <a:solidFill>
                  <a:srgbClr val="5DA798"/>
                </a:solidFill>
                <a:latin typeface="+mn-ea"/>
                <a:cs typeface="+mn-ea"/>
              </a:rPr>
              <a:t>在这里添加标题</a:t>
            </a:r>
          </a:p>
          <a:p>
            <a:pPr>
              <a:lnSpc>
                <a:spcPct val="150000"/>
              </a:lnSpc>
              <a:defRPr/>
            </a:pPr>
            <a:r>
              <a:rPr lang="zh-CN" altLang="en-US" sz="1066" kern="0" dirty="0">
                <a:solidFill>
                  <a:schemeClr val="tx1">
                    <a:lumMod val="65000"/>
                    <a:lumOff val="35000"/>
                  </a:schemeClr>
                </a:solidFill>
                <a:latin typeface="+mn-ea"/>
                <a:cs typeface="+mn-ea"/>
              </a:rPr>
              <a:t>在这添加详情内容在这添加详情内容在这添加详情内容在这添加详情内容在这添加详情内容在这添加详情内容在这添加详情内容在这添加详情内容在这添加详情内容在这添加详情内容在这添加详情内容</a:t>
            </a:r>
            <a:endParaRPr lang="en-US" altLang="zh-CN" sz="1066" kern="0" dirty="0">
              <a:solidFill>
                <a:schemeClr val="tx1">
                  <a:lumMod val="65000"/>
                  <a:lumOff val="35000"/>
                </a:schemeClr>
              </a:solidFill>
              <a:latin typeface="+mn-ea"/>
              <a:cs typeface="+mn-ea"/>
            </a:endParaRPr>
          </a:p>
          <a:p>
            <a:pPr lvl="0">
              <a:lnSpc>
                <a:spcPct val="150000"/>
              </a:lnSpc>
              <a:defRPr/>
            </a:pPr>
            <a:endParaRPr lang="en-US" altLang="zh-CN" sz="1066" kern="0" dirty="0">
              <a:solidFill>
                <a:schemeClr val="tx1">
                  <a:lumMod val="65000"/>
                  <a:lumOff val="35000"/>
                </a:schemeClr>
              </a:solidFill>
              <a:latin typeface="+mn-ea"/>
              <a:cs typeface="+mn-ea"/>
            </a:endParaRPr>
          </a:p>
        </p:txBody>
      </p:sp>
      <p:sp>
        <p:nvSpPr>
          <p:cNvPr id="7" name="Rectangle 26"/>
          <p:cNvSpPr>
            <a:spLocks noChangeArrowheads="1"/>
          </p:cNvSpPr>
          <p:nvPr/>
        </p:nvSpPr>
        <p:spPr bwMode="auto">
          <a:xfrm>
            <a:off x="1342279" y="4405884"/>
            <a:ext cx="25682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00" b="1" dirty="0">
                <a:solidFill>
                  <a:srgbClr val="5DA798"/>
                </a:solidFill>
                <a:latin typeface="+mn-ea"/>
                <a:cs typeface="+mn-ea"/>
              </a:rPr>
              <a:t>在这里添加标题</a:t>
            </a:r>
          </a:p>
          <a:p>
            <a:pPr algn="ctr" defTabSz="1218895">
              <a:defRPr/>
            </a:pPr>
            <a:endParaRPr lang="zh-CN" altLang="en-US" sz="1066" kern="0" dirty="0">
              <a:solidFill>
                <a:schemeClr val="tx1">
                  <a:lumMod val="50000"/>
                  <a:lumOff val="50000"/>
                </a:schemeClr>
              </a:solidFill>
              <a:latin typeface="+mn-ea"/>
              <a:cs typeface="+mn-ea"/>
            </a:endParaRPr>
          </a:p>
          <a:p>
            <a:pPr algn="ctr">
              <a:defRPr/>
            </a:pPr>
            <a:r>
              <a:rPr lang="zh-CN" altLang="en-US" sz="1333" kern="0" dirty="0">
                <a:solidFill>
                  <a:schemeClr val="tx1">
                    <a:lumMod val="50000"/>
                    <a:lumOff val="50000"/>
                  </a:schemeClr>
                </a:solidFill>
                <a:latin typeface="+mn-ea"/>
                <a:cs typeface="+mn-ea"/>
              </a:rPr>
              <a:t>在这添加详情内容在这添加详情内容在这添加详情内容在这添加详情内容在这添加详情内容在这添加详情内容</a:t>
            </a:r>
            <a:endParaRPr lang="en-US" altLang="zh-CN" sz="1333" kern="0" dirty="0">
              <a:solidFill>
                <a:schemeClr val="tx1">
                  <a:lumMod val="50000"/>
                  <a:lumOff val="50000"/>
                </a:schemeClr>
              </a:solidFill>
              <a:latin typeface="+mn-ea"/>
              <a:cs typeface="+mn-ea"/>
            </a:endParaRPr>
          </a:p>
        </p:txBody>
      </p:sp>
      <p:sp>
        <p:nvSpPr>
          <p:cNvPr id="8" name="Rectangle 26"/>
          <p:cNvSpPr>
            <a:spLocks noChangeArrowheads="1"/>
          </p:cNvSpPr>
          <p:nvPr/>
        </p:nvSpPr>
        <p:spPr bwMode="auto">
          <a:xfrm>
            <a:off x="4833869" y="4405884"/>
            <a:ext cx="25682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00" b="1" dirty="0">
                <a:solidFill>
                  <a:srgbClr val="5DA798"/>
                </a:solidFill>
                <a:latin typeface="+mn-ea"/>
                <a:cs typeface="+mn-ea"/>
              </a:rPr>
              <a:t>在这里添加标题</a:t>
            </a:r>
          </a:p>
          <a:p>
            <a:pPr algn="ctr" defTabSz="1218895">
              <a:defRPr/>
            </a:pPr>
            <a:endParaRPr lang="zh-CN" altLang="en-US" sz="1066" kern="0" dirty="0">
              <a:solidFill>
                <a:schemeClr val="tx1">
                  <a:lumMod val="50000"/>
                  <a:lumOff val="50000"/>
                </a:schemeClr>
              </a:solidFill>
              <a:latin typeface="+mn-ea"/>
              <a:cs typeface="+mn-ea"/>
            </a:endParaRPr>
          </a:p>
          <a:p>
            <a:pPr algn="ctr">
              <a:defRPr/>
            </a:pPr>
            <a:r>
              <a:rPr lang="zh-CN" altLang="en-US" sz="1333" kern="0" dirty="0">
                <a:solidFill>
                  <a:schemeClr val="tx1">
                    <a:lumMod val="50000"/>
                    <a:lumOff val="50000"/>
                  </a:schemeClr>
                </a:solidFill>
                <a:latin typeface="+mn-ea"/>
                <a:cs typeface="+mn-ea"/>
              </a:rPr>
              <a:t>在这添加详情内容在这添加详情内容在这添加详情内容在这添加详情内容在这添加详情内容在这添加详情内容</a:t>
            </a:r>
            <a:endParaRPr lang="en-US" altLang="zh-CN" sz="1333" kern="0" dirty="0">
              <a:solidFill>
                <a:schemeClr val="tx1">
                  <a:lumMod val="50000"/>
                  <a:lumOff val="50000"/>
                </a:schemeClr>
              </a:solidFill>
              <a:latin typeface="+mn-ea"/>
              <a:cs typeface="+mn-ea"/>
            </a:endParaRPr>
          </a:p>
        </p:txBody>
      </p:sp>
      <p:sp>
        <p:nvSpPr>
          <p:cNvPr id="9" name="Rectangle 26"/>
          <p:cNvSpPr>
            <a:spLocks noChangeArrowheads="1"/>
          </p:cNvSpPr>
          <p:nvPr/>
        </p:nvSpPr>
        <p:spPr bwMode="auto">
          <a:xfrm>
            <a:off x="8325460" y="4405884"/>
            <a:ext cx="25682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600" b="1" dirty="0">
                <a:solidFill>
                  <a:srgbClr val="5DA798"/>
                </a:solidFill>
                <a:latin typeface="+mn-ea"/>
                <a:cs typeface="+mn-ea"/>
              </a:rPr>
              <a:t>在这里添加标题</a:t>
            </a:r>
          </a:p>
          <a:p>
            <a:pPr algn="ctr" defTabSz="1218895">
              <a:defRPr/>
            </a:pPr>
            <a:endParaRPr lang="zh-CN" altLang="en-US" sz="1066" kern="0" dirty="0">
              <a:solidFill>
                <a:schemeClr val="tx1">
                  <a:lumMod val="50000"/>
                  <a:lumOff val="50000"/>
                </a:schemeClr>
              </a:solidFill>
              <a:latin typeface="+mn-ea"/>
              <a:cs typeface="+mn-ea"/>
            </a:endParaRPr>
          </a:p>
          <a:p>
            <a:pPr algn="ctr">
              <a:defRPr/>
            </a:pPr>
            <a:r>
              <a:rPr lang="zh-CN" altLang="en-US" sz="1333" kern="0" dirty="0">
                <a:solidFill>
                  <a:schemeClr val="tx1">
                    <a:lumMod val="50000"/>
                    <a:lumOff val="50000"/>
                  </a:schemeClr>
                </a:solidFill>
                <a:latin typeface="+mn-ea"/>
                <a:cs typeface="+mn-ea"/>
              </a:rPr>
              <a:t>在这添加详情内容在这添加详情内容在这添加详情内容在这添加详情内容在这添加详情内容在这添加详情内容</a:t>
            </a:r>
            <a:endParaRPr lang="en-US" altLang="zh-CN" sz="1333" kern="0" dirty="0">
              <a:solidFill>
                <a:schemeClr val="tx1">
                  <a:lumMod val="50000"/>
                  <a:lumOff val="50000"/>
                </a:schemeClr>
              </a:solidFill>
              <a:latin typeface="+mn-ea"/>
              <a:cs typeface="+mn-ea"/>
            </a:endParaRPr>
          </a:p>
        </p:txBody>
      </p:sp>
    </p:spTree>
    <p:extLst>
      <p:ext uri="{BB962C8B-B14F-4D97-AF65-F5344CB8AC3E}">
        <p14:creationId xmlns:p14="http://schemas.microsoft.com/office/powerpoint/2010/main" val="25036739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cxnSp>
        <p:nvCxnSpPr>
          <p:cNvPr id="3" name="直接连接符 2"/>
          <p:cNvCxnSpPr/>
          <p:nvPr/>
        </p:nvCxnSpPr>
        <p:spPr>
          <a:xfrm>
            <a:off x="1813409" y="1646988"/>
            <a:ext cx="0" cy="1188000"/>
          </a:xfrm>
          <a:prstGeom prst="line">
            <a:avLst/>
          </a:prstGeom>
          <a:ln w="12700">
            <a:solidFill>
              <a:srgbClr val="72B1AB"/>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082562" y="1678060"/>
            <a:ext cx="4165755" cy="1338227"/>
            <a:chOff x="6377851" y="1038415"/>
            <a:chExt cx="5155337" cy="1338227"/>
          </a:xfrm>
        </p:grpSpPr>
        <p:sp>
          <p:nvSpPr>
            <p:cNvPr id="5" name="矩形 4"/>
            <p:cNvSpPr/>
            <p:nvPr/>
          </p:nvSpPr>
          <p:spPr>
            <a:xfrm>
              <a:off x="6377852" y="1038415"/>
              <a:ext cx="1986617" cy="306705"/>
            </a:xfrm>
            <a:prstGeom prst="rect">
              <a:avLst/>
            </a:prstGeom>
          </p:spPr>
          <p:txBody>
            <a:bodyPr wrap="none">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6" name="文本框 8"/>
            <p:cNvSpPr txBox="1"/>
            <p:nvPr/>
          </p:nvSpPr>
          <p:spPr>
            <a:xfrm>
              <a:off x="6377851" y="1360979"/>
              <a:ext cx="5155337"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cxnSp>
        <p:nvCxnSpPr>
          <p:cNvPr id="7" name="直接连接符 6"/>
          <p:cNvCxnSpPr/>
          <p:nvPr/>
        </p:nvCxnSpPr>
        <p:spPr>
          <a:xfrm>
            <a:off x="1813409" y="4675039"/>
            <a:ext cx="0" cy="1188000"/>
          </a:xfrm>
          <a:prstGeom prst="line">
            <a:avLst/>
          </a:prstGeom>
          <a:ln w="12700">
            <a:solidFill>
              <a:srgbClr val="72B1AB"/>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082562" y="4706111"/>
            <a:ext cx="4165755" cy="1338227"/>
            <a:chOff x="6377851" y="1038415"/>
            <a:chExt cx="5155337" cy="1338227"/>
          </a:xfrm>
        </p:grpSpPr>
        <p:sp>
          <p:nvSpPr>
            <p:cNvPr id="9" name="矩形 8"/>
            <p:cNvSpPr/>
            <p:nvPr/>
          </p:nvSpPr>
          <p:spPr>
            <a:xfrm>
              <a:off x="6377852" y="1038415"/>
              <a:ext cx="1986617" cy="306705"/>
            </a:xfrm>
            <a:prstGeom prst="rect">
              <a:avLst/>
            </a:prstGeom>
          </p:spPr>
          <p:txBody>
            <a:bodyPr wrap="none">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10" name="文本框 8"/>
            <p:cNvSpPr txBox="1"/>
            <p:nvPr/>
          </p:nvSpPr>
          <p:spPr>
            <a:xfrm>
              <a:off x="6377851" y="1360979"/>
              <a:ext cx="5155337"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cxnSp>
        <p:nvCxnSpPr>
          <p:cNvPr id="11" name="直接连接符 10"/>
          <p:cNvCxnSpPr/>
          <p:nvPr/>
        </p:nvCxnSpPr>
        <p:spPr>
          <a:xfrm>
            <a:off x="1813409" y="3134351"/>
            <a:ext cx="0" cy="1188000"/>
          </a:xfrm>
          <a:prstGeom prst="line">
            <a:avLst/>
          </a:prstGeom>
          <a:ln w="12700">
            <a:solidFill>
              <a:srgbClr val="72B1AB"/>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082562" y="3165423"/>
            <a:ext cx="4165755" cy="1338227"/>
            <a:chOff x="6377851" y="1038415"/>
            <a:chExt cx="5155337" cy="1338227"/>
          </a:xfrm>
        </p:grpSpPr>
        <p:sp>
          <p:nvSpPr>
            <p:cNvPr id="13" name="矩形 12"/>
            <p:cNvSpPr/>
            <p:nvPr/>
          </p:nvSpPr>
          <p:spPr>
            <a:xfrm>
              <a:off x="6377852" y="1038415"/>
              <a:ext cx="1986617" cy="306705"/>
            </a:xfrm>
            <a:prstGeom prst="rect">
              <a:avLst/>
            </a:prstGeom>
          </p:spPr>
          <p:txBody>
            <a:bodyPr wrap="none">
              <a:spAutoFit/>
            </a:bodyPr>
            <a:lstStyle/>
            <a:p>
              <a:pPr algn="l"/>
              <a:r>
                <a:rPr lang="zh-CN" altLang="en-US" sz="1400" b="1">
                  <a:solidFill>
                    <a:srgbClr val="72B1AB"/>
                  </a:solidFill>
                  <a:latin typeface="+mn-ea"/>
                  <a:cs typeface="+mn-ea"/>
                  <a:sym typeface="+mn-ea"/>
                </a:rPr>
                <a:t>单击此处输入标题</a:t>
              </a:r>
              <a:endParaRPr lang="zh-CN" altLang="en-US" sz="1400" b="1" dirty="0">
                <a:solidFill>
                  <a:srgbClr val="72B1AB"/>
                </a:solidFill>
                <a:latin typeface="+mn-ea"/>
                <a:cs typeface="+mn-ea"/>
                <a:sym typeface="+mn-ea"/>
              </a:endParaRPr>
            </a:p>
          </p:txBody>
        </p:sp>
        <p:sp>
          <p:nvSpPr>
            <p:cNvPr id="14" name="文本框 8"/>
            <p:cNvSpPr txBox="1"/>
            <p:nvPr/>
          </p:nvSpPr>
          <p:spPr>
            <a:xfrm>
              <a:off x="6377851" y="1360979"/>
              <a:ext cx="5155337"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grpSp>
      <p:grpSp>
        <p:nvGrpSpPr>
          <p:cNvPr id="15" name="组合 14"/>
          <p:cNvGrpSpPr/>
          <p:nvPr/>
        </p:nvGrpSpPr>
        <p:grpSpPr>
          <a:xfrm>
            <a:off x="1049023" y="2067894"/>
            <a:ext cx="564890" cy="483650"/>
            <a:chOff x="2162176" y="-104775"/>
            <a:chExt cx="1655763" cy="1417638"/>
          </a:xfrm>
          <a:solidFill>
            <a:srgbClr val="72B1AB"/>
          </a:solidFill>
        </p:grpSpPr>
        <p:sp>
          <p:nvSpPr>
            <p:cNvPr id="1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1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18" name="组合 17"/>
          <p:cNvGrpSpPr/>
          <p:nvPr/>
        </p:nvGrpSpPr>
        <p:grpSpPr>
          <a:xfrm>
            <a:off x="1053380" y="3426913"/>
            <a:ext cx="547922" cy="530682"/>
            <a:chOff x="6557963" y="4448176"/>
            <a:chExt cx="706438" cy="684213"/>
          </a:xfrm>
          <a:solidFill>
            <a:srgbClr val="72B1AB"/>
          </a:solidFill>
        </p:grpSpPr>
        <p:sp>
          <p:nvSpPr>
            <p:cNvPr id="19" name="Freeform 54"/>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20" name="Freeform 55"/>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21" name="Freeform 123"/>
          <p:cNvSpPr>
            <a:spLocks noEditPoints="1"/>
          </p:cNvSpPr>
          <p:nvPr/>
        </p:nvSpPr>
        <p:spPr bwMode="auto">
          <a:xfrm>
            <a:off x="1054640" y="4903994"/>
            <a:ext cx="543020" cy="582546"/>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72B1AB"/>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cxnSp>
        <p:nvCxnSpPr>
          <p:cNvPr id="22" name="直接连接符 21"/>
          <p:cNvCxnSpPr/>
          <p:nvPr/>
        </p:nvCxnSpPr>
        <p:spPr>
          <a:xfrm>
            <a:off x="6389083" y="5459496"/>
            <a:ext cx="720000" cy="0"/>
          </a:xfrm>
          <a:prstGeom prst="line">
            <a:avLst/>
          </a:prstGeom>
          <a:ln w="38100">
            <a:solidFill>
              <a:srgbClr val="72B1AB"/>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389083" y="2568237"/>
            <a:ext cx="4666890" cy="2715654"/>
          </a:xfrm>
          <a:prstGeom prst="rect">
            <a:avLst/>
          </a:prstGeom>
          <a:blipFill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endParaRPr>
          </a:p>
        </p:txBody>
      </p:sp>
      <p:sp>
        <p:nvSpPr>
          <p:cNvPr id="24" name="TextBox 33"/>
          <p:cNvSpPr txBox="1"/>
          <p:nvPr/>
        </p:nvSpPr>
        <p:spPr>
          <a:xfrm>
            <a:off x="6661513" y="1570990"/>
            <a:ext cx="3068955" cy="521970"/>
          </a:xfrm>
          <a:prstGeom prst="rect">
            <a:avLst/>
          </a:prstGeom>
          <a:noFill/>
        </p:spPr>
        <p:txBody>
          <a:bodyPr wrap="square" rtlCol="0">
            <a:spAutoFit/>
          </a:bodyPr>
          <a:lstStyle/>
          <a:p>
            <a:pPr algn="r"/>
            <a:r>
              <a:rPr lang="zh-CN" altLang="en-US" sz="2800" dirty="0">
                <a:solidFill>
                  <a:srgbClr val="72B1AB"/>
                </a:solidFill>
                <a:latin typeface="+mn-ea"/>
                <a:cs typeface="+mn-ea"/>
              </a:rPr>
              <a:t>单击此处输入标题</a:t>
            </a:r>
          </a:p>
        </p:txBody>
      </p:sp>
      <p:sp>
        <p:nvSpPr>
          <p:cNvPr id="25" name="矩形 24"/>
          <p:cNvSpPr/>
          <p:nvPr/>
        </p:nvSpPr>
        <p:spPr>
          <a:xfrm>
            <a:off x="8320627" y="2187831"/>
            <a:ext cx="1409842" cy="1409842"/>
          </a:xfrm>
          <a:prstGeom prst="rect">
            <a:avLst/>
          </a:prstGeom>
          <a:noFill/>
          <a:ln w="50800">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cs typeface="+mn-ea"/>
              <a:sym typeface="+mn-lt"/>
            </a:endParaRPr>
          </a:p>
        </p:txBody>
      </p:sp>
    </p:spTree>
    <p:extLst>
      <p:ext uri="{BB962C8B-B14F-4D97-AF65-F5344CB8AC3E}">
        <p14:creationId xmlns:p14="http://schemas.microsoft.com/office/powerpoint/2010/main" val="408299376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2" presetClass="entr" presetSubtype="1"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700"/>
                            </p:stCondLst>
                            <p:childTnLst>
                              <p:par>
                                <p:cTn id="17" presetID="53" presetClass="entr" presetSubtype="16" fill="hold" nodeType="afterEffect">
                                  <p:stCondLst>
                                    <p:cond delay="1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22" presetClass="entr" presetSubtype="1" fill="hold" nodeType="withEffect">
                                  <p:stCondLst>
                                    <p:cond delay="20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nodeType="withEffect">
                                  <p:stCondLst>
                                    <p:cond delay="10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400"/>
                            </p:stCondLst>
                            <p:childTnLst>
                              <p:par>
                                <p:cTn id="29" presetID="53" presetClass="entr" presetSubtype="16" fill="hold" grpId="0" nodeType="afterEffect">
                                  <p:stCondLst>
                                    <p:cond delay="2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22" presetClass="entr" presetSubtype="1" fill="hold" nodeType="withEffect">
                                  <p:stCondLst>
                                    <p:cond delay="20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nodeType="withEffect">
                                  <p:stCondLst>
                                    <p:cond delay="20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100"/>
                            </p:stCondLst>
                            <p:childTnLst>
                              <p:par>
                                <p:cTn id="41" presetID="10" presetClass="entr" presetSubtype="0" fill="hold" grpId="0" nodeType="afterEffect">
                                  <p:stCondLst>
                                    <p:cond delay="0"/>
                                  </p:stCondLst>
                                  <p:iterate type="lt">
                                    <p:tmPct val="30000"/>
                                  </p:iterate>
                                  <p:childTnLst>
                                    <p:set>
                                      <p:cBhvr>
                                        <p:cTn id="42" dur="1" fill="hold">
                                          <p:stCondLst>
                                            <p:cond delay="0"/>
                                          </p:stCondLst>
                                        </p:cTn>
                                        <p:tgtEl>
                                          <p:spTgt spid="24"/>
                                        </p:tgtEl>
                                        <p:attrNameLst>
                                          <p:attrName>style.visibility</p:attrName>
                                        </p:attrNameLst>
                                      </p:cBhvr>
                                      <p:to>
                                        <p:strVal val="visible"/>
                                      </p:to>
                                    </p:set>
                                    <p:animEffect transition="in" filter="fade">
                                      <p:cBhvr>
                                        <p:cTn id="43" dur="250"/>
                                        <p:tgtEl>
                                          <p:spTgt spid="24"/>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par>
                                <p:cTn id="49" presetID="22" presetClass="entr" presetSubtype="8" fill="hold" grpId="0" nodeType="withEffect">
                                  <p:stCondLst>
                                    <p:cond delay="25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par>
                                <p:cTn id="52" presetID="22" presetClass="entr" presetSubtype="8" fill="hold" nodeType="withEffect">
                                  <p:stCondLst>
                                    <p:cond delay="25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3" grpId="0" bldLvl="0" animBg="1"/>
      <p:bldP spid="24" grpId="0"/>
      <p:bldP spid="2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17139" y="381428"/>
            <a:ext cx="3519190" cy="1743207"/>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9" name="文本框 11"/>
          <p:cNvSpPr txBox="1">
            <a:spLocks noChangeArrowheads="1"/>
          </p:cNvSpPr>
          <p:nvPr>
            <p:custDataLst>
              <p:tags r:id="rId1"/>
            </p:custDataLst>
          </p:nvPr>
        </p:nvSpPr>
        <p:spPr bwMode="auto">
          <a:xfrm>
            <a:off x="4875131" y="2439190"/>
            <a:ext cx="3888397" cy="666250"/>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800" b="1" dirty="0" smtClean="0">
                <a:solidFill>
                  <a:srgbClr val="72B1AB"/>
                </a:solidFill>
                <a:latin typeface="+mn-ea"/>
                <a:ea typeface="+mn-ea"/>
                <a:cs typeface="+mn-ea"/>
              </a:rPr>
              <a:t>请输入标题</a:t>
            </a:r>
            <a:endParaRPr lang="zh-CN" altLang="en-US" sz="4800" b="1" dirty="0">
              <a:solidFill>
                <a:srgbClr val="72B1AB"/>
              </a:solidFill>
              <a:latin typeface="+mn-ea"/>
              <a:ea typeface="+mn-ea"/>
              <a:cs typeface="+mn-ea"/>
            </a:endParaRPr>
          </a:p>
        </p:txBody>
      </p:sp>
      <p:cxnSp>
        <p:nvCxnSpPr>
          <p:cNvPr id="10" name="直接连接符 9"/>
          <p:cNvCxnSpPr/>
          <p:nvPr>
            <p:custDataLst>
              <p:tags r:id="rId2"/>
            </p:custDataLst>
          </p:nvPr>
        </p:nvCxnSpPr>
        <p:spPr>
          <a:xfrm flipH="1">
            <a:off x="4501274" y="2577281"/>
            <a:ext cx="373856" cy="486965"/>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1" name="文本框 13"/>
          <p:cNvSpPr txBox="1">
            <a:spLocks noChangeArrowheads="1"/>
          </p:cNvSpPr>
          <p:nvPr>
            <p:custDataLst>
              <p:tags r:id="rId3"/>
            </p:custDataLst>
          </p:nvPr>
        </p:nvSpPr>
        <p:spPr bwMode="auto">
          <a:xfrm>
            <a:off x="4352446" y="23605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dirty="0" smtClean="0">
                <a:solidFill>
                  <a:srgbClr val="72B1AB"/>
                </a:solidFill>
                <a:latin typeface="+mn-ea"/>
                <a:ea typeface="+mn-ea"/>
                <a:cs typeface="+mn-ea"/>
              </a:rPr>
              <a:t>3</a:t>
            </a:r>
            <a:endParaRPr lang="zh-CN" altLang="en-US" sz="3000" b="1" dirty="0">
              <a:solidFill>
                <a:srgbClr val="72B1AB"/>
              </a:solidFill>
              <a:latin typeface="+mn-ea"/>
              <a:ea typeface="+mn-ea"/>
              <a:cs typeface="+mn-ea"/>
            </a:endParaRPr>
          </a:p>
        </p:txBody>
      </p:sp>
      <p:sp>
        <p:nvSpPr>
          <p:cNvPr id="20" name="文本框 19"/>
          <p:cNvSpPr txBox="1"/>
          <p:nvPr/>
        </p:nvSpPr>
        <p:spPr>
          <a:xfrm>
            <a:off x="3814232" y="3198119"/>
            <a:ext cx="5045710" cy="613694"/>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mn-ea"/>
                <a:cs typeface="+mn-ea"/>
                <a:sym typeface="+mn-ea"/>
              </a:rPr>
              <a:t>For our ever-lasting friendship, send sincere blessings and warm greetings to my friends whom I miss so much.</a:t>
            </a:r>
          </a:p>
        </p:txBody>
      </p:sp>
    </p:spTree>
    <p:extLst>
      <p:ext uri="{BB962C8B-B14F-4D97-AF65-F5344CB8AC3E}">
        <p14:creationId xmlns:p14="http://schemas.microsoft.com/office/powerpoint/2010/main" val="329772096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u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矩形 2"/>
          <p:cNvSpPr/>
          <p:nvPr/>
        </p:nvSpPr>
        <p:spPr>
          <a:xfrm>
            <a:off x="2226906" y="1583432"/>
            <a:ext cx="4698151" cy="2011985"/>
          </a:xfrm>
          <a:prstGeom prst="rect">
            <a:avLst/>
          </a:prstGeom>
          <a:noFill/>
          <a:ln w="12700">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4" name="矩形 3"/>
          <p:cNvSpPr/>
          <p:nvPr/>
        </p:nvSpPr>
        <p:spPr>
          <a:xfrm>
            <a:off x="5506554" y="3978417"/>
            <a:ext cx="4698151" cy="2011985"/>
          </a:xfrm>
          <a:prstGeom prst="rect">
            <a:avLst/>
          </a:prstGeom>
          <a:noFill/>
          <a:ln w="12700">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5" name="矩形 4"/>
          <p:cNvSpPr/>
          <p:nvPr/>
        </p:nvSpPr>
        <p:spPr>
          <a:xfrm>
            <a:off x="6998587" y="1588666"/>
            <a:ext cx="3846262" cy="2006751"/>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6" name="矩形 5"/>
          <p:cNvSpPr/>
          <p:nvPr/>
        </p:nvSpPr>
        <p:spPr>
          <a:xfrm>
            <a:off x="1607448" y="3978417"/>
            <a:ext cx="3846262" cy="2006751"/>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7" name="Rectangle 4"/>
          <p:cNvSpPr/>
          <p:nvPr/>
        </p:nvSpPr>
        <p:spPr bwMode="auto">
          <a:xfrm>
            <a:off x="7434580" y="2447925"/>
            <a:ext cx="2974340" cy="859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895" fontAlgn="base">
              <a:lnSpc>
                <a:spcPct val="150000"/>
              </a:lnSpc>
              <a:spcBef>
                <a:spcPct val="0"/>
              </a:spcBef>
              <a:spcAft>
                <a:spcPct val="0"/>
              </a:spcAft>
              <a:defRPr/>
            </a:pPr>
            <a:r>
              <a:rPr lang="zh-CN" altLang="en-US" sz="1000" kern="0" dirty="0">
                <a:solidFill>
                  <a:schemeClr val="bg1"/>
                </a:solidFill>
                <a:latin typeface="+mn-ea"/>
                <a:cs typeface="+mn-ea"/>
                <a:sym typeface="Gill Sans" charset="0"/>
              </a:rPr>
              <a:t>此处添加详细文本描述，建议与标题相关并符合整体语言风格，语言描述此处添加详细文本描述，建议与标题相关并符合整体语言风格，语言描述</a:t>
            </a:r>
          </a:p>
          <a:p>
            <a:pPr algn="ctr" defTabSz="1218895" fontAlgn="base">
              <a:lnSpc>
                <a:spcPct val="150000"/>
              </a:lnSpc>
              <a:spcBef>
                <a:spcPct val="0"/>
              </a:spcBef>
              <a:spcAft>
                <a:spcPct val="0"/>
              </a:spcAft>
              <a:defRPr/>
            </a:pPr>
            <a:endParaRPr lang="en-US" altLang="zh-CN" sz="1000" kern="0" dirty="0">
              <a:solidFill>
                <a:schemeClr val="bg1"/>
              </a:solidFill>
              <a:latin typeface="+mn-ea"/>
              <a:cs typeface="+mn-ea"/>
              <a:sym typeface="Gill Sans" charset="0"/>
            </a:endParaRPr>
          </a:p>
        </p:txBody>
      </p:sp>
      <p:cxnSp>
        <p:nvCxnSpPr>
          <p:cNvPr id="8" name="直接连接符 7"/>
          <p:cNvCxnSpPr/>
          <p:nvPr/>
        </p:nvCxnSpPr>
        <p:spPr>
          <a:xfrm>
            <a:off x="7701788" y="2295462"/>
            <a:ext cx="243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51"/>
          <p:cNvSpPr>
            <a:spLocks noChangeArrowheads="1"/>
          </p:cNvSpPr>
          <p:nvPr/>
        </p:nvSpPr>
        <p:spPr bwMode="auto">
          <a:xfrm>
            <a:off x="8118696" y="1876805"/>
            <a:ext cx="1605280" cy="31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defTabSz="914400" eaLnBrk="1" hangingPunct="1">
              <a:lnSpc>
                <a:spcPct val="100000"/>
              </a:lnSpc>
              <a:spcBef>
                <a:spcPct val="0"/>
              </a:spcBef>
              <a:buFontTx/>
              <a:buNone/>
            </a:pPr>
            <a:r>
              <a:rPr lang="zh-CN" altLang="en-US" sz="1400" b="1">
                <a:solidFill>
                  <a:schemeClr val="bg1"/>
                </a:solidFill>
                <a:latin typeface="+mn-ea"/>
                <a:ea typeface="+mn-ea"/>
                <a:cs typeface="+mn-ea"/>
                <a:sym typeface="+mn-ea"/>
              </a:rPr>
              <a:t>单击此处输入标题</a:t>
            </a:r>
            <a:endParaRPr lang="zh-CN" altLang="en-US" sz="1400" b="1" dirty="0">
              <a:solidFill>
                <a:schemeClr val="bg1"/>
              </a:solidFill>
              <a:latin typeface="+mn-ea"/>
              <a:ea typeface="+mn-ea"/>
              <a:cs typeface="+mn-ea"/>
              <a:sym typeface="+mn-ea"/>
            </a:endParaRPr>
          </a:p>
        </p:txBody>
      </p:sp>
      <p:sp>
        <p:nvSpPr>
          <p:cNvPr id="10" name="椭圆 9"/>
          <p:cNvSpPr/>
          <p:nvPr/>
        </p:nvSpPr>
        <p:spPr>
          <a:xfrm>
            <a:off x="1188720" y="1577340"/>
            <a:ext cx="2002790" cy="200279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11" name="椭圆 10"/>
          <p:cNvSpPr/>
          <p:nvPr/>
        </p:nvSpPr>
        <p:spPr>
          <a:xfrm>
            <a:off x="9210040" y="4017010"/>
            <a:ext cx="2002790" cy="200279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12" name="文本框 11"/>
          <p:cNvSpPr txBox="1"/>
          <p:nvPr/>
        </p:nvSpPr>
        <p:spPr>
          <a:xfrm>
            <a:off x="3279140" y="1771015"/>
            <a:ext cx="3539490" cy="1846659"/>
          </a:xfrm>
          <a:prstGeom prst="rect">
            <a:avLst/>
          </a:prstGeom>
          <a:noFill/>
          <a:effectLst/>
        </p:spPr>
        <p:txBody>
          <a:bodyPr wrap="square" rtlCol="0">
            <a:spAutoFit/>
          </a:bodyPr>
          <a:lstStyle/>
          <a:p>
            <a:pPr algn="ctr">
              <a:lnSpc>
                <a:spcPct val="150000"/>
              </a:lnSpc>
            </a:pPr>
            <a:r>
              <a:rPr lang="zh-CN" altLang="en-US" sz="1600" b="1" dirty="0" smtClean="0">
                <a:solidFill>
                  <a:srgbClr val="72B1AB"/>
                </a:solidFill>
                <a:latin typeface="+mn-ea"/>
                <a:cs typeface="+mn-ea"/>
                <a:sym typeface="+mn-ea"/>
              </a:rPr>
              <a:t>单击此处输入标题</a:t>
            </a: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
        <p:nvSpPr>
          <p:cNvPr id="13" name="文本框 12"/>
          <p:cNvSpPr txBox="1"/>
          <p:nvPr/>
        </p:nvSpPr>
        <p:spPr>
          <a:xfrm>
            <a:off x="5613400" y="4177030"/>
            <a:ext cx="3539490" cy="1846659"/>
          </a:xfrm>
          <a:prstGeom prst="rect">
            <a:avLst/>
          </a:prstGeom>
          <a:noFill/>
          <a:effectLst/>
        </p:spPr>
        <p:txBody>
          <a:bodyPr wrap="square" rtlCol="0">
            <a:spAutoFit/>
          </a:bodyPr>
          <a:lstStyle/>
          <a:p>
            <a:pPr algn="ctr">
              <a:lnSpc>
                <a:spcPct val="150000"/>
              </a:lnSpc>
            </a:pPr>
            <a:r>
              <a:rPr lang="zh-CN" altLang="en-US" sz="1600" b="1" dirty="0">
                <a:solidFill>
                  <a:srgbClr val="72B1AB"/>
                </a:solidFill>
                <a:latin typeface="+mn-ea"/>
                <a:cs typeface="+mn-ea"/>
                <a:sym typeface="+mn-ea"/>
              </a:rPr>
              <a:t>单击此处输入标题</a:t>
            </a: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
        <p:nvSpPr>
          <p:cNvPr id="14" name="Rectangle 4"/>
          <p:cNvSpPr/>
          <p:nvPr/>
        </p:nvSpPr>
        <p:spPr bwMode="auto">
          <a:xfrm>
            <a:off x="2043275" y="4876369"/>
            <a:ext cx="2974586" cy="65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895" fontAlgn="base">
              <a:lnSpc>
                <a:spcPct val="150000"/>
              </a:lnSpc>
              <a:spcBef>
                <a:spcPct val="0"/>
              </a:spcBef>
              <a:spcAft>
                <a:spcPct val="0"/>
              </a:spcAft>
              <a:defRPr/>
            </a:pPr>
            <a:r>
              <a:rPr lang="zh-CN" altLang="en-US" sz="1000" kern="0" dirty="0">
                <a:solidFill>
                  <a:schemeClr val="bg1"/>
                </a:solidFill>
                <a:latin typeface="+mn-ea"/>
                <a:cs typeface="+mn-ea"/>
                <a:sym typeface="Gill Sans" charset="0"/>
              </a:rPr>
              <a:t>此处添加详细文本描述，建议与标题相关并符合整体语言风格，语言</a:t>
            </a:r>
            <a:r>
              <a:rPr lang="zh-CN" altLang="en-US" sz="1000" kern="0" dirty="0" smtClean="0">
                <a:solidFill>
                  <a:schemeClr val="bg1"/>
                </a:solidFill>
                <a:latin typeface="+mn-ea"/>
                <a:cs typeface="+mn-ea"/>
                <a:sym typeface="Gill Sans" charset="0"/>
              </a:rPr>
              <a:t>描述</a:t>
            </a:r>
            <a:r>
              <a:rPr lang="zh-CN" altLang="en-US" sz="1000" kern="0" dirty="0">
                <a:solidFill>
                  <a:schemeClr val="bg1"/>
                </a:solidFill>
                <a:latin typeface="+mn-ea"/>
                <a:cs typeface="+mn-ea"/>
                <a:sym typeface="Gill Sans" charset="0"/>
              </a:rPr>
              <a:t>此处添加详细文本描述，建议与标题相关并符合整体语言风格，语言描述</a:t>
            </a:r>
            <a:endParaRPr lang="en-US" altLang="zh-CN" sz="1000" kern="0" dirty="0">
              <a:solidFill>
                <a:schemeClr val="bg1"/>
              </a:solidFill>
              <a:latin typeface="+mn-ea"/>
              <a:cs typeface="+mn-ea"/>
              <a:sym typeface="Gill Sans" charset="0"/>
            </a:endParaRPr>
          </a:p>
          <a:p>
            <a:pPr algn="ctr" defTabSz="1218895" fontAlgn="base">
              <a:lnSpc>
                <a:spcPct val="150000"/>
              </a:lnSpc>
              <a:spcBef>
                <a:spcPct val="0"/>
              </a:spcBef>
              <a:spcAft>
                <a:spcPct val="0"/>
              </a:spcAft>
              <a:defRPr/>
            </a:pPr>
            <a:endParaRPr lang="en-US" altLang="zh-CN" sz="1000" kern="0" dirty="0">
              <a:solidFill>
                <a:schemeClr val="bg1"/>
              </a:solidFill>
              <a:latin typeface="+mn-ea"/>
              <a:cs typeface="+mn-ea"/>
              <a:sym typeface="Gill Sans" charset="0"/>
            </a:endParaRPr>
          </a:p>
        </p:txBody>
      </p:sp>
      <p:cxnSp>
        <p:nvCxnSpPr>
          <p:cNvPr id="15" name="直接连接符 14"/>
          <p:cNvCxnSpPr/>
          <p:nvPr/>
        </p:nvCxnSpPr>
        <p:spPr>
          <a:xfrm>
            <a:off x="2310638" y="4723702"/>
            <a:ext cx="243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矩形 51"/>
          <p:cNvSpPr>
            <a:spLocks noChangeArrowheads="1"/>
          </p:cNvSpPr>
          <p:nvPr/>
        </p:nvSpPr>
        <p:spPr bwMode="auto">
          <a:xfrm>
            <a:off x="2727546" y="4305045"/>
            <a:ext cx="1605280" cy="31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defTabSz="914400" eaLnBrk="1" hangingPunct="1">
              <a:lnSpc>
                <a:spcPct val="100000"/>
              </a:lnSpc>
              <a:spcBef>
                <a:spcPct val="0"/>
              </a:spcBef>
              <a:buFontTx/>
              <a:buNone/>
            </a:pPr>
            <a:r>
              <a:rPr lang="zh-CN" altLang="en-US" sz="1400" b="1">
                <a:solidFill>
                  <a:schemeClr val="bg1"/>
                </a:solidFill>
                <a:latin typeface="+mn-ea"/>
                <a:ea typeface="+mn-ea"/>
                <a:cs typeface="+mn-ea"/>
                <a:sym typeface="+mn-ea"/>
              </a:rPr>
              <a:t>单击此处输入标题</a:t>
            </a:r>
            <a:endParaRPr lang="zh-CN" altLang="en-US" sz="1400" b="1" dirty="0">
              <a:solidFill>
                <a:schemeClr val="bg1"/>
              </a:solidFill>
              <a:latin typeface="+mn-ea"/>
              <a:ea typeface="+mn-ea"/>
              <a:cs typeface="+mn-ea"/>
              <a:sym typeface="+mn-ea"/>
            </a:endParaRPr>
          </a:p>
        </p:txBody>
      </p:sp>
    </p:spTree>
    <p:extLst>
      <p:ext uri="{BB962C8B-B14F-4D97-AF65-F5344CB8AC3E}">
        <p14:creationId xmlns:p14="http://schemas.microsoft.com/office/powerpoint/2010/main" val="31968078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style.rotation</p:attrName>
                                        </p:attrNameLst>
                                      </p:cBhvr>
                                      <p:tavLst>
                                        <p:tav tm="0">
                                          <p:val>
                                            <p:fltVal val="720"/>
                                          </p:val>
                                        </p:tav>
                                        <p:tav tm="100000">
                                          <p:val>
                                            <p:fltVal val="0"/>
                                          </p:val>
                                        </p:tav>
                                      </p:tavLst>
                                    </p:anim>
                                    <p:anim calcmode="lin" valueType="num">
                                      <p:cBhvr>
                                        <p:cTn id="9" dur="500" fill="hold"/>
                                        <p:tgtEl>
                                          <p:spTgt spid="10"/>
                                        </p:tgtEl>
                                        <p:attrNameLst>
                                          <p:attrName>ppt_h</p:attrName>
                                        </p:attrNameLst>
                                      </p:cBhvr>
                                      <p:tavLst>
                                        <p:tav tm="0">
                                          <p:val>
                                            <p:fltVal val="0"/>
                                          </p:val>
                                        </p:tav>
                                        <p:tav tm="100000">
                                          <p:val>
                                            <p:strVal val="#ppt_h"/>
                                          </p:val>
                                        </p:tav>
                                      </p:tavLst>
                                    </p:anim>
                                    <p:anim calcmode="lin" valueType="num">
                                      <p:cBhvr>
                                        <p:cTn id="10" dur="500" fill="hold"/>
                                        <p:tgtEl>
                                          <p:spTgt spid="10"/>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edge">
                                      <p:cBhvr>
                                        <p:cTn id="14" dur="500"/>
                                        <p:tgtEl>
                                          <p:spTgt spid="3"/>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ppt_y</p:attrName>
                                        </p:attrNameLst>
                                      </p:cBhvr>
                                      <p:tavLst>
                                        <p:tav tm="0">
                                          <p:val>
                                            <p:strVal val="#ppt_y+#ppt_h*1.125000"/>
                                          </p:val>
                                        </p:tav>
                                        <p:tav tm="100000">
                                          <p:val>
                                            <p:strVal val="#ppt_y"/>
                                          </p:val>
                                        </p:tav>
                                      </p:tavLst>
                                    </p:anim>
                                    <p:animEffect transition="in" filter="wipe(up)">
                                      <p:cBhvr>
                                        <p:cTn id="19" dur="500"/>
                                        <p:tgtEl>
                                          <p:spTgt spid="12"/>
                                        </p:tgtEl>
                                      </p:cBhvr>
                                    </p:animEffect>
                                  </p:childTnLst>
                                </p:cTn>
                              </p:par>
                            </p:childTnLst>
                          </p:cTn>
                        </p:par>
                        <p:par>
                          <p:cTn id="20" fill="hold">
                            <p:stCondLst>
                              <p:cond delay="1500"/>
                            </p:stCondLst>
                            <p:childTnLst>
                              <p:par>
                                <p:cTn id="21" presetID="14" presetClass="entr" presetSubtype="5"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vertical)">
                                      <p:cBhvr>
                                        <p:cTn id="23" dur="500"/>
                                        <p:tgtEl>
                                          <p:spTgt spid="5"/>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ppt_y</p:attrName>
                                        </p:attrNameLst>
                                      </p:cBhvr>
                                      <p:tavLst>
                                        <p:tav tm="0">
                                          <p:val>
                                            <p:strVal val="#ppt_y+#ppt_h*1.125000"/>
                                          </p:val>
                                        </p:tav>
                                        <p:tav tm="100000">
                                          <p:val>
                                            <p:strVal val="#ppt_y"/>
                                          </p:val>
                                        </p:tav>
                                      </p:tavLst>
                                    </p:anim>
                                    <p:animEffect transition="in" filter="wipe(up)">
                                      <p:cBhvr>
                                        <p:cTn id="36" dur="500"/>
                                        <p:tgtEl>
                                          <p:spTgt spid="7"/>
                                        </p:tgtEl>
                                      </p:cBhvr>
                                    </p:animEffect>
                                  </p:childTnLst>
                                </p:cTn>
                              </p:par>
                            </p:childTnLst>
                          </p:cTn>
                        </p:par>
                        <p:par>
                          <p:cTn id="37" fill="hold">
                            <p:stCondLst>
                              <p:cond delay="2500"/>
                            </p:stCondLst>
                            <p:childTnLst>
                              <p:par>
                                <p:cTn id="38" presetID="14" presetClass="entr" presetSubtype="5"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randombar(vertical)">
                                      <p:cBhvr>
                                        <p:cTn id="40" dur="500"/>
                                        <p:tgtEl>
                                          <p:spTgt spid="6"/>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ppt_y</p:attrName>
                                        </p:attrNameLst>
                                      </p:cBhvr>
                                      <p:tavLst>
                                        <p:tav tm="0">
                                          <p:val>
                                            <p:strVal val="#ppt_y+#ppt_h*1.125000"/>
                                          </p:val>
                                        </p:tav>
                                        <p:tav tm="100000">
                                          <p:val>
                                            <p:strVal val="#ppt_y"/>
                                          </p:val>
                                        </p:tav>
                                      </p:tavLst>
                                    </p:anim>
                                    <p:animEffect transition="in" filter="wipe(up)">
                                      <p:cBhvr>
                                        <p:cTn id="45" dur="500"/>
                                        <p:tgtEl>
                                          <p:spTgt spid="16"/>
                                        </p:tgtEl>
                                      </p:cBhvr>
                                    </p:animEffect>
                                  </p:childTnLst>
                                </p:cTn>
                              </p:par>
                              <p:par>
                                <p:cTn id="46" presetID="12" presetClass="entr" presetSubtype="4"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ppt_y</p:attrName>
                                        </p:attrNameLst>
                                      </p:cBhvr>
                                      <p:tavLst>
                                        <p:tav tm="0">
                                          <p:val>
                                            <p:strVal val="#ppt_y+#ppt_h*1.125000"/>
                                          </p:val>
                                        </p:tav>
                                        <p:tav tm="100000">
                                          <p:val>
                                            <p:strVal val="#ppt_y"/>
                                          </p:val>
                                        </p:tav>
                                      </p:tavLst>
                                    </p:anim>
                                    <p:animEffect transition="in" filter="wipe(up)">
                                      <p:cBhvr>
                                        <p:cTn id="49" dur="500"/>
                                        <p:tgtEl>
                                          <p:spTgt spid="15"/>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p:tgtEl>
                                          <p:spTgt spid="14"/>
                                        </p:tgtEl>
                                        <p:attrNameLst>
                                          <p:attrName>ppt_y</p:attrName>
                                        </p:attrNameLst>
                                      </p:cBhvr>
                                      <p:tavLst>
                                        <p:tav tm="0">
                                          <p:val>
                                            <p:strVal val="#ppt_y+#ppt_h*1.125000"/>
                                          </p:val>
                                        </p:tav>
                                        <p:tav tm="100000">
                                          <p:val>
                                            <p:strVal val="#ppt_y"/>
                                          </p:val>
                                        </p:tav>
                                      </p:tavLst>
                                    </p:anim>
                                    <p:animEffect transition="in" filter="wipe(up)">
                                      <p:cBhvr>
                                        <p:cTn id="53" dur="500"/>
                                        <p:tgtEl>
                                          <p:spTgt spid="14"/>
                                        </p:tgtEl>
                                      </p:cBhvr>
                                    </p:animEffect>
                                  </p:childTnLst>
                                </p:cTn>
                              </p:par>
                            </p:childTnLst>
                          </p:cTn>
                        </p:par>
                        <p:par>
                          <p:cTn id="54" fill="hold">
                            <p:stCondLst>
                              <p:cond delay="3500"/>
                            </p:stCondLst>
                            <p:childTnLst>
                              <p:par>
                                <p:cTn id="55" presetID="20" presetClass="entr" presetSubtype="0"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edge">
                                      <p:cBhvr>
                                        <p:cTn id="57" dur="500"/>
                                        <p:tgtEl>
                                          <p:spTgt spid="4"/>
                                        </p:tgtEl>
                                      </p:cBhvr>
                                    </p:animEffect>
                                  </p:childTnLst>
                                </p:cTn>
                              </p:par>
                            </p:childTnLst>
                          </p:cTn>
                        </p:par>
                        <p:par>
                          <p:cTn id="58" fill="hold">
                            <p:stCondLst>
                              <p:cond delay="4000"/>
                            </p:stCondLst>
                            <p:childTnLst>
                              <p:par>
                                <p:cTn id="59" presetID="12" presetClass="entr" presetSubtype="4"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p:tgtEl>
                                          <p:spTgt spid="13"/>
                                        </p:tgtEl>
                                        <p:attrNameLst>
                                          <p:attrName>ppt_y</p:attrName>
                                        </p:attrNameLst>
                                      </p:cBhvr>
                                      <p:tavLst>
                                        <p:tav tm="0">
                                          <p:val>
                                            <p:strVal val="#ppt_y+#ppt_h*1.125000"/>
                                          </p:val>
                                        </p:tav>
                                        <p:tav tm="100000">
                                          <p:val>
                                            <p:strVal val="#ppt_y"/>
                                          </p:val>
                                        </p:tav>
                                      </p:tavLst>
                                    </p:anim>
                                    <p:animEffect transition="in" filter="wipe(up)">
                                      <p:cBhvr>
                                        <p:cTn id="62" dur="500"/>
                                        <p:tgtEl>
                                          <p:spTgt spid="13"/>
                                        </p:tgtEl>
                                      </p:cBhvr>
                                    </p:animEffect>
                                  </p:childTnLst>
                                </p:cTn>
                              </p:par>
                            </p:childTnLst>
                          </p:cTn>
                        </p:par>
                        <p:par>
                          <p:cTn id="63" fill="hold">
                            <p:stCondLst>
                              <p:cond delay="4500"/>
                            </p:stCondLst>
                            <p:childTnLst>
                              <p:par>
                                <p:cTn id="64" presetID="35"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style.rotation</p:attrName>
                                        </p:attrNameLst>
                                      </p:cBhvr>
                                      <p:tavLst>
                                        <p:tav tm="0">
                                          <p:val>
                                            <p:fltVal val="720"/>
                                          </p:val>
                                        </p:tav>
                                        <p:tav tm="100000">
                                          <p:val>
                                            <p:fltVal val="0"/>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p:bldP spid="9" grpId="0"/>
      <p:bldP spid="10" grpId="0" bldLvl="0" animBg="1"/>
      <p:bldP spid="11" grpId="0" bldLvl="0" animBg="1"/>
      <p:bldP spid="12" grpId="0" bldLvl="0" animBg="1"/>
      <p:bldP spid="13" grpId="0" bldLvl="0" animBg="1"/>
      <p:bldP spid="14"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Round Same Side Corner Rectangle 4"/>
          <p:cNvSpPr/>
          <p:nvPr/>
        </p:nvSpPr>
        <p:spPr>
          <a:xfrm>
            <a:off x="5127725" y="1675126"/>
            <a:ext cx="464143" cy="5183911"/>
          </a:xfrm>
          <a:prstGeom prst="round2SameRect">
            <a:avLst>
              <a:gd name="adj1" fmla="val 50000"/>
              <a:gd name="adj2" fmla="val 0"/>
            </a:avLst>
          </a:prstGeom>
          <a:solidFill>
            <a:sysClr val="window" lastClr="FFFFFF">
              <a:lumMod val="85000"/>
            </a:sysClr>
          </a:solidFill>
          <a:ln w="12700" cap="flat" cmpd="sng" algn="ctr">
            <a:noFill/>
            <a:prstDash val="solid"/>
            <a:miter lim="800000"/>
          </a:ln>
          <a:effectLst/>
        </p:spPr>
        <p:txBody>
          <a:bodyPr lIns="86687" tIns="43343" rIns="86687" bIns="43343" rtlCol="0" anchor="ctr"/>
          <a:lstStyle/>
          <a:p>
            <a:pPr algn="just" defTabSz="1218895">
              <a:lnSpc>
                <a:spcPct val="120000"/>
              </a:lnSpc>
              <a:defRPr/>
            </a:pPr>
            <a:endParaRPr lang="en-GB" sz="933" kern="0">
              <a:solidFill>
                <a:sysClr val="window" lastClr="FFFFFF"/>
              </a:solidFill>
              <a:latin typeface="Arial" panose="020B0604020202020204" pitchFamily="34" charset="0"/>
              <a:cs typeface="+mn-ea"/>
              <a:sym typeface="Arial" panose="020B0604020202020204" pitchFamily="34" charset="0"/>
            </a:endParaRPr>
          </a:p>
        </p:txBody>
      </p:sp>
      <p:grpSp>
        <p:nvGrpSpPr>
          <p:cNvPr id="4" name="Group 33"/>
          <p:cNvGrpSpPr/>
          <p:nvPr/>
        </p:nvGrpSpPr>
        <p:grpSpPr>
          <a:xfrm>
            <a:off x="5127727" y="2257251"/>
            <a:ext cx="3272438" cy="515151"/>
            <a:chOff x="5128064" y="2256183"/>
            <a:chExt cx="3273083" cy="515155"/>
          </a:xfrm>
        </p:grpSpPr>
        <p:sp>
          <p:nvSpPr>
            <p:cNvPr id="5" name="Pentagon 3"/>
            <p:cNvSpPr/>
            <p:nvPr/>
          </p:nvSpPr>
          <p:spPr>
            <a:xfrm>
              <a:off x="5128064" y="2256184"/>
              <a:ext cx="3273083" cy="515154"/>
            </a:xfrm>
            <a:prstGeom prst="homePlate">
              <a:avLst/>
            </a:prstGeom>
            <a:solidFill>
              <a:srgbClr val="6FC1B4"/>
            </a:solidFill>
            <a:ln w="12700" cap="flat" cmpd="sng" algn="ctr">
              <a:noFill/>
              <a:prstDash val="solid"/>
              <a:miter lim="800000"/>
            </a:ln>
            <a:effectLst/>
          </p:spPr>
          <p:txBody>
            <a:bodyPr rtlCol="0" anchor="ctr"/>
            <a:lstStyle/>
            <a:p>
              <a:pPr algn="ctr" defTabSz="1218895">
                <a:lnSpc>
                  <a:spcPct val="120000"/>
                </a:lnSpc>
                <a:defRPr/>
              </a:pPr>
              <a:r>
                <a:rPr lang="zh-CN" altLang="en-US" sz="1333" kern="0">
                  <a:solidFill>
                    <a:sysClr val="window" lastClr="FFFFFF"/>
                  </a:solidFill>
                  <a:latin typeface="Arial" panose="020B0604020202020204" pitchFamily="34" charset="0"/>
                  <a:cs typeface="+mn-ea"/>
                  <a:sym typeface="Arial" panose="020B0604020202020204" pitchFamily="34" charset="0"/>
                </a:rPr>
                <a:t>请替换文字内容</a:t>
              </a: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sp>
          <p:nvSpPr>
            <p:cNvPr id="6" name="Rectangle 8"/>
            <p:cNvSpPr/>
            <p:nvPr/>
          </p:nvSpPr>
          <p:spPr>
            <a:xfrm>
              <a:off x="5128064" y="2256183"/>
              <a:ext cx="464234" cy="515155"/>
            </a:xfrm>
            <a:prstGeom prst="rect">
              <a:avLst/>
            </a:prstGeom>
            <a:solidFill>
              <a:srgbClr val="00939F">
                <a:lumMod val="75000"/>
              </a:srgbClr>
            </a:solidFill>
            <a:ln w="12700" cap="flat" cmpd="sng" algn="ctr">
              <a:noFill/>
              <a:prstDash val="solid"/>
              <a:miter lim="800000"/>
            </a:ln>
            <a:effectLst/>
          </p:spPr>
          <p:txBody>
            <a:bodyPr rtlCol="0" anchor="ctr"/>
            <a:lstStyle/>
            <a:p>
              <a:pPr algn="ctr" defTabSz="1218895">
                <a:lnSpc>
                  <a:spcPct val="120000"/>
                </a:lnSpc>
                <a:defRPr/>
              </a:pP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grpSp>
      <p:grpSp>
        <p:nvGrpSpPr>
          <p:cNvPr id="7" name="Group 34"/>
          <p:cNvGrpSpPr/>
          <p:nvPr/>
        </p:nvGrpSpPr>
        <p:grpSpPr>
          <a:xfrm>
            <a:off x="5127727" y="3096181"/>
            <a:ext cx="3272438" cy="515151"/>
            <a:chOff x="5128064" y="3095119"/>
            <a:chExt cx="3273083" cy="515155"/>
          </a:xfrm>
        </p:grpSpPr>
        <p:sp>
          <p:nvSpPr>
            <p:cNvPr id="8" name="Pentagon 5"/>
            <p:cNvSpPr/>
            <p:nvPr/>
          </p:nvSpPr>
          <p:spPr>
            <a:xfrm>
              <a:off x="5128064" y="3095119"/>
              <a:ext cx="3273083" cy="515154"/>
            </a:xfrm>
            <a:prstGeom prst="homePlate">
              <a:avLst/>
            </a:prstGeom>
            <a:solidFill>
              <a:srgbClr val="25998E"/>
            </a:solidFill>
            <a:ln w="12700" cap="flat" cmpd="sng" algn="ctr">
              <a:noFill/>
              <a:prstDash val="solid"/>
              <a:miter lim="800000"/>
            </a:ln>
            <a:effectLst/>
          </p:spPr>
          <p:txBody>
            <a:bodyPr rtlCol="0" anchor="ctr"/>
            <a:lstStyle/>
            <a:p>
              <a:pPr algn="ctr" defTabSz="1218895">
                <a:lnSpc>
                  <a:spcPct val="120000"/>
                </a:lnSpc>
                <a:defRPr/>
              </a:pPr>
              <a:r>
                <a:rPr lang="zh-CN" altLang="en-US" sz="1333" kern="0">
                  <a:solidFill>
                    <a:sysClr val="window" lastClr="FFFFFF"/>
                  </a:solidFill>
                  <a:latin typeface="Arial" panose="020B0604020202020204" pitchFamily="34" charset="0"/>
                  <a:cs typeface="+mn-ea"/>
                  <a:sym typeface="Arial" panose="020B0604020202020204" pitchFamily="34" charset="0"/>
                </a:rPr>
                <a:t>请替换文字内容</a:t>
              </a: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sp>
          <p:nvSpPr>
            <p:cNvPr id="9" name="Rectangle 9"/>
            <p:cNvSpPr/>
            <p:nvPr/>
          </p:nvSpPr>
          <p:spPr>
            <a:xfrm>
              <a:off x="5128064" y="3095119"/>
              <a:ext cx="464234" cy="515155"/>
            </a:xfrm>
            <a:prstGeom prst="rect">
              <a:avLst/>
            </a:prstGeom>
            <a:solidFill>
              <a:srgbClr val="18665F"/>
            </a:solidFill>
            <a:ln w="12700" cap="flat" cmpd="sng" algn="ctr">
              <a:noFill/>
              <a:prstDash val="solid"/>
              <a:miter lim="800000"/>
            </a:ln>
            <a:effectLst/>
          </p:spPr>
          <p:txBody>
            <a:bodyPr rtlCol="0" anchor="ctr"/>
            <a:lstStyle/>
            <a:p>
              <a:pPr algn="ctr" defTabSz="1218895">
                <a:lnSpc>
                  <a:spcPct val="120000"/>
                </a:lnSpc>
                <a:defRPr/>
              </a:pP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grpSp>
      <p:grpSp>
        <p:nvGrpSpPr>
          <p:cNvPr id="10" name="Group 35"/>
          <p:cNvGrpSpPr/>
          <p:nvPr/>
        </p:nvGrpSpPr>
        <p:grpSpPr>
          <a:xfrm>
            <a:off x="5127727" y="3935110"/>
            <a:ext cx="3272438" cy="515151"/>
            <a:chOff x="5128064" y="3934054"/>
            <a:chExt cx="3273083" cy="515155"/>
          </a:xfrm>
        </p:grpSpPr>
        <p:sp>
          <p:nvSpPr>
            <p:cNvPr id="11" name="Pentagon 6"/>
            <p:cNvSpPr/>
            <p:nvPr/>
          </p:nvSpPr>
          <p:spPr>
            <a:xfrm>
              <a:off x="5128064" y="3934054"/>
              <a:ext cx="3273083" cy="515154"/>
            </a:xfrm>
            <a:prstGeom prst="homePlate">
              <a:avLst/>
            </a:prstGeom>
            <a:solidFill>
              <a:srgbClr val="6FC1B4"/>
            </a:solidFill>
            <a:ln w="12700" cap="flat" cmpd="sng" algn="ctr">
              <a:noFill/>
              <a:prstDash val="solid"/>
              <a:miter lim="800000"/>
            </a:ln>
            <a:effectLst/>
          </p:spPr>
          <p:txBody>
            <a:bodyPr rtlCol="0" anchor="ctr"/>
            <a:lstStyle/>
            <a:p>
              <a:pPr algn="ctr">
                <a:lnSpc>
                  <a:spcPct val="120000"/>
                </a:lnSpc>
              </a:pPr>
              <a:r>
                <a:rPr lang="zh-CN" altLang="en-US" sz="1333" kern="0">
                  <a:solidFill>
                    <a:sysClr val="window" lastClr="FFFFFF"/>
                  </a:solidFill>
                  <a:latin typeface="Arial" panose="020B0604020202020204" pitchFamily="34" charset="0"/>
                  <a:cs typeface="+mn-ea"/>
                  <a:sym typeface="Arial" panose="020B0604020202020204" pitchFamily="34" charset="0"/>
                </a:rPr>
                <a:t>请替换文字内容</a:t>
              </a: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sp>
          <p:nvSpPr>
            <p:cNvPr id="12" name="Rectangle 10"/>
            <p:cNvSpPr/>
            <p:nvPr/>
          </p:nvSpPr>
          <p:spPr>
            <a:xfrm>
              <a:off x="5128064" y="3934054"/>
              <a:ext cx="464234" cy="515155"/>
            </a:xfrm>
            <a:prstGeom prst="rect">
              <a:avLst/>
            </a:prstGeom>
            <a:solidFill>
              <a:srgbClr val="00939F">
                <a:lumMod val="75000"/>
              </a:srgbClr>
            </a:solidFill>
            <a:ln w="12700" cap="flat" cmpd="sng" algn="ctr">
              <a:noFill/>
              <a:prstDash val="solid"/>
              <a:miter lim="800000"/>
            </a:ln>
            <a:effectLst/>
          </p:spPr>
          <p:txBody>
            <a:bodyPr rtlCol="0" anchor="ctr"/>
            <a:lstStyle/>
            <a:p>
              <a:pPr algn="ctr">
                <a:lnSpc>
                  <a:spcPct val="120000"/>
                </a:lnSpc>
              </a:pP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grpSp>
      <p:grpSp>
        <p:nvGrpSpPr>
          <p:cNvPr id="13" name="Group 36"/>
          <p:cNvGrpSpPr/>
          <p:nvPr/>
        </p:nvGrpSpPr>
        <p:grpSpPr>
          <a:xfrm>
            <a:off x="5127727" y="4774040"/>
            <a:ext cx="3272440" cy="515152"/>
            <a:chOff x="5128064" y="4772988"/>
            <a:chExt cx="3273084" cy="515156"/>
          </a:xfrm>
        </p:grpSpPr>
        <p:sp>
          <p:nvSpPr>
            <p:cNvPr id="14" name="Pentagon 7"/>
            <p:cNvSpPr/>
            <p:nvPr/>
          </p:nvSpPr>
          <p:spPr>
            <a:xfrm>
              <a:off x="5128065" y="4772990"/>
              <a:ext cx="3273083" cy="515154"/>
            </a:xfrm>
            <a:prstGeom prst="homePlate">
              <a:avLst/>
            </a:prstGeom>
            <a:solidFill>
              <a:srgbClr val="25998E"/>
            </a:solidFill>
            <a:ln w="12700" cap="flat" cmpd="sng" algn="ctr">
              <a:noFill/>
              <a:prstDash val="solid"/>
              <a:miter lim="800000"/>
            </a:ln>
            <a:effectLst/>
          </p:spPr>
          <p:txBody>
            <a:bodyPr rtlCol="0" anchor="ctr"/>
            <a:lstStyle/>
            <a:p>
              <a:pPr algn="ctr" defTabSz="1218895">
                <a:lnSpc>
                  <a:spcPct val="120000"/>
                </a:lnSpc>
                <a:defRPr/>
              </a:pPr>
              <a:r>
                <a:rPr lang="zh-CN" altLang="en-US" sz="1333" kern="0">
                  <a:solidFill>
                    <a:sysClr val="window" lastClr="FFFFFF"/>
                  </a:solidFill>
                  <a:latin typeface="Arial" panose="020B0604020202020204" pitchFamily="34" charset="0"/>
                  <a:cs typeface="+mn-ea"/>
                  <a:sym typeface="Arial" panose="020B0604020202020204" pitchFamily="34" charset="0"/>
                </a:rPr>
                <a:t>请替换文字内容</a:t>
              </a: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sp>
          <p:nvSpPr>
            <p:cNvPr id="15" name="Rectangle 11"/>
            <p:cNvSpPr/>
            <p:nvPr/>
          </p:nvSpPr>
          <p:spPr>
            <a:xfrm>
              <a:off x="5128064" y="4772988"/>
              <a:ext cx="464234" cy="515155"/>
            </a:xfrm>
            <a:prstGeom prst="rect">
              <a:avLst/>
            </a:prstGeom>
            <a:solidFill>
              <a:srgbClr val="18665F"/>
            </a:solidFill>
            <a:ln w="12700" cap="flat" cmpd="sng" algn="ctr">
              <a:noFill/>
              <a:prstDash val="solid"/>
              <a:miter lim="800000"/>
            </a:ln>
            <a:effectLst/>
          </p:spPr>
          <p:txBody>
            <a:bodyPr rtlCol="0" anchor="ctr"/>
            <a:lstStyle/>
            <a:p>
              <a:pPr algn="ctr" defTabSz="1218895">
                <a:lnSpc>
                  <a:spcPct val="120000"/>
                </a:lnSpc>
                <a:defRPr/>
              </a:pPr>
              <a:endParaRPr lang="en-GB" sz="1333" kern="0" dirty="0">
                <a:solidFill>
                  <a:sysClr val="window" lastClr="FFFFFF"/>
                </a:solidFill>
                <a:latin typeface="Arial" panose="020B0604020202020204" pitchFamily="34" charset="0"/>
                <a:cs typeface="+mn-ea"/>
                <a:sym typeface="Arial" panose="020B0604020202020204" pitchFamily="34" charset="0"/>
              </a:endParaRPr>
            </a:p>
          </p:txBody>
        </p:sp>
      </p:grpSp>
      <p:grpSp>
        <p:nvGrpSpPr>
          <p:cNvPr id="16" name="Group 14"/>
          <p:cNvGrpSpPr/>
          <p:nvPr/>
        </p:nvGrpSpPr>
        <p:grpSpPr>
          <a:xfrm>
            <a:off x="8586937" y="2118828"/>
            <a:ext cx="2409066" cy="857163"/>
            <a:chOff x="8451509" y="2034687"/>
            <a:chExt cx="3254568" cy="857164"/>
          </a:xfrm>
        </p:grpSpPr>
        <p:sp>
          <p:nvSpPr>
            <p:cNvPr id="17" name="TextBox 77"/>
            <p:cNvSpPr txBox="1"/>
            <p:nvPr/>
          </p:nvSpPr>
          <p:spPr>
            <a:xfrm>
              <a:off x="8451509" y="2034687"/>
              <a:ext cx="1947310" cy="328551"/>
            </a:xfrm>
            <a:prstGeom prst="rect">
              <a:avLst/>
            </a:prstGeom>
            <a:noFill/>
          </p:spPr>
          <p:txBody>
            <a:bodyPr wrap="none" rtlCol="0">
              <a:spAutoFit/>
            </a:bodyPr>
            <a:lstStyle/>
            <a:p>
              <a:pPr defTabSz="1218895">
                <a:lnSpc>
                  <a:spcPct val="120000"/>
                </a:lnSpc>
                <a:defRPr/>
              </a:pPr>
              <a:r>
                <a:rPr lang="zh-CN" altLang="en-US" sz="1400" b="1" kern="0" dirty="0">
                  <a:solidFill>
                    <a:srgbClr val="5DA798"/>
                  </a:solidFill>
                  <a:latin typeface="Arial" panose="020B0604020202020204" pitchFamily="34" charset="0"/>
                  <a:cs typeface="+mn-ea"/>
                  <a:sym typeface="Arial" panose="020B0604020202020204" pitchFamily="34" charset="0"/>
                </a:rPr>
                <a:t>请替换文字内容</a:t>
              </a:r>
              <a:endParaRPr lang="en-GB" sz="1400" b="1" kern="0" dirty="0">
                <a:solidFill>
                  <a:srgbClr val="5DA798"/>
                </a:solidFill>
                <a:latin typeface="Arial" panose="020B0604020202020204" pitchFamily="34" charset="0"/>
                <a:cs typeface="+mn-ea"/>
                <a:sym typeface="Arial" panose="020B0604020202020204" pitchFamily="34" charset="0"/>
              </a:endParaRPr>
            </a:p>
          </p:txBody>
        </p:sp>
        <p:sp>
          <p:nvSpPr>
            <p:cNvPr id="18" name="Rectangle 13"/>
            <p:cNvSpPr/>
            <p:nvPr/>
          </p:nvSpPr>
          <p:spPr>
            <a:xfrm>
              <a:off x="8508023" y="2365039"/>
              <a:ext cx="3198054" cy="526812"/>
            </a:xfrm>
            <a:prstGeom prst="rect">
              <a:avLst/>
            </a:prstGeom>
          </p:spPr>
          <p:txBody>
            <a:bodyPr wrap="square">
              <a:spAutoFit/>
            </a:bodyPr>
            <a:lstStyle/>
            <a:p>
              <a:pPr algn="ctr" defTabSz="1218895" fontAlgn="base">
                <a:lnSpc>
                  <a:spcPct val="150000"/>
                </a:lnSpc>
                <a:spcBef>
                  <a:spcPct val="0"/>
                </a:spcBef>
                <a:spcAft>
                  <a:spcPct val="0"/>
                </a:spcAft>
                <a:defRPr/>
              </a:pPr>
              <a:r>
                <a:rPr lang="zh-CN" altLang="en-US" sz="1000" kern="0" dirty="0">
                  <a:solidFill>
                    <a:schemeClr val="tx1">
                      <a:lumMod val="50000"/>
                      <a:lumOff val="50000"/>
                    </a:schemeClr>
                  </a:solidFill>
                  <a:latin typeface="+mn-ea"/>
                  <a:cs typeface="+mn-ea"/>
                  <a:sym typeface="Gill Sans" charset="0"/>
                </a:rPr>
                <a:t>此处添加详细文本描述，建议与标题相关并符合整体语言风格，语言描述</a:t>
              </a:r>
              <a:endParaRPr lang="en-US" altLang="zh-CN" sz="1000" kern="0" dirty="0">
                <a:solidFill>
                  <a:schemeClr val="tx1">
                    <a:lumMod val="50000"/>
                    <a:lumOff val="50000"/>
                  </a:schemeClr>
                </a:solidFill>
                <a:latin typeface="+mn-ea"/>
                <a:cs typeface="+mn-ea"/>
                <a:sym typeface="Gill Sans" charset="0"/>
              </a:endParaRPr>
            </a:p>
          </p:txBody>
        </p:sp>
      </p:grpSp>
      <p:grpSp>
        <p:nvGrpSpPr>
          <p:cNvPr id="19" name="Group 15"/>
          <p:cNvGrpSpPr/>
          <p:nvPr/>
        </p:nvGrpSpPr>
        <p:grpSpPr>
          <a:xfrm>
            <a:off x="8586938" y="2957756"/>
            <a:ext cx="2367233" cy="857163"/>
            <a:chOff x="8508022" y="2034687"/>
            <a:chExt cx="3198055" cy="857164"/>
          </a:xfrm>
        </p:grpSpPr>
        <p:sp>
          <p:nvSpPr>
            <p:cNvPr id="20" name="TextBox 80"/>
            <p:cNvSpPr txBox="1"/>
            <p:nvPr/>
          </p:nvSpPr>
          <p:spPr>
            <a:xfrm>
              <a:off x="8514716" y="2034687"/>
              <a:ext cx="1947312" cy="328551"/>
            </a:xfrm>
            <a:prstGeom prst="rect">
              <a:avLst/>
            </a:prstGeom>
            <a:noFill/>
          </p:spPr>
          <p:txBody>
            <a:bodyPr wrap="none" rtlCol="0">
              <a:spAutoFit/>
            </a:bodyPr>
            <a:lstStyle/>
            <a:p>
              <a:pPr defTabSz="1218895">
                <a:lnSpc>
                  <a:spcPct val="120000"/>
                </a:lnSpc>
                <a:defRPr/>
              </a:pPr>
              <a:r>
                <a:rPr lang="zh-CN" altLang="en-US" sz="1400" b="1" kern="0" dirty="0">
                  <a:solidFill>
                    <a:srgbClr val="5DA798"/>
                  </a:solidFill>
                  <a:latin typeface="Arial" panose="020B0604020202020204" pitchFamily="34" charset="0"/>
                  <a:cs typeface="+mn-ea"/>
                  <a:sym typeface="Arial" panose="020B0604020202020204" pitchFamily="34" charset="0"/>
                </a:rPr>
                <a:t>请替换文字内容</a:t>
              </a:r>
              <a:endParaRPr lang="en-GB" sz="1400" b="1" kern="0" dirty="0">
                <a:solidFill>
                  <a:srgbClr val="5DA798"/>
                </a:solidFill>
                <a:latin typeface="Arial" panose="020B0604020202020204" pitchFamily="34" charset="0"/>
                <a:cs typeface="+mn-ea"/>
                <a:sym typeface="Arial" panose="020B0604020202020204" pitchFamily="34" charset="0"/>
              </a:endParaRPr>
            </a:p>
          </p:txBody>
        </p:sp>
        <p:sp>
          <p:nvSpPr>
            <p:cNvPr id="21" name="Rectangle 17"/>
            <p:cNvSpPr/>
            <p:nvPr/>
          </p:nvSpPr>
          <p:spPr>
            <a:xfrm>
              <a:off x="8508022" y="2365039"/>
              <a:ext cx="3198055" cy="526812"/>
            </a:xfrm>
            <a:prstGeom prst="rect">
              <a:avLst/>
            </a:prstGeom>
          </p:spPr>
          <p:txBody>
            <a:bodyPr wrap="square">
              <a:spAutoFit/>
            </a:bodyPr>
            <a:lstStyle/>
            <a:p>
              <a:pPr algn="ctr" defTabSz="1218895" fontAlgn="base">
                <a:lnSpc>
                  <a:spcPct val="150000"/>
                </a:lnSpc>
                <a:spcBef>
                  <a:spcPct val="0"/>
                </a:spcBef>
                <a:spcAft>
                  <a:spcPct val="0"/>
                </a:spcAft>
                <a:defRPr/>
              </a:pPr>
              <a:r>
                <a:rPr lang="zh-CN" altLang="en-US" sz="1000" kern="0" dirty="0">
                  <a:solidFill>
                    <a:schemeClr val="tx1">
                      <a:lumMod val="50000"/>
                      <a:lumOff val="50000"/>
                    </a:schemeClr>
                  </a:solidFill>
                  <a:latin typeface="+mn-ea"/>
                  <a:cs typeface="+mn-ea"/>
                  <a:sym typeface="Gill Sans" charset="0"/>
                </a:rPr>
                <a:t>此处添加详细文本描述，建议与标题相关并符合整体语言风格，语言描述</a:t>
              </a:r>
              <a:endParaRPr lang="en-US" altLang="zh-CN" sz="1000" kern="0" dirty="0">
                <a:solidFill>
                  <a:schemeClr val="tx1">
                    <a:lumMod val="50000"/>
                    <a:lumOff val="50000"/>
                  </a:schemeClr>
                </a:solidFill>
                <a:latin typeface="+mn-ea"/>
                <a:cs typeface="+mn-ea"/>
                <a:sym typeface="Gill Sans" charset="0"/>
              </a:endParaRPr>
            </a:p>
          </p:txBody>
        </p:sp>
      </p:grpSp>
      <p:grpSp>
        <p:nvGrpSpPr>
          <p:cNvPr id="22" name="Group 18"/>
          <p:cNvGrpSpPr/>
          <p:nvPr/>
        </p:nvGrpSpPr>
        <p:grpSpPr>
          <a:xfrm>
            <a:off x="8586937" y="4635614"/>
            <a:ext cx="2367234" cy="857162"/>
            <a:chOff x="8508022" y="2034687"/>
            <a:chExt cx="3198055" cy="857164"/>
          </a:xfrm>
        </p:grpSpPr>
        <p:sp>
          <p:nvSpPr>
            <p:cNvPr id="23" name="TextBox 83"/>
            <p:cNvSpPr txBox="1"/>
            <p:nvPr/>
          </p:nvSpPr>
          <p:spPr>
            <a:xfrm>
              <a:off x="8514343" y="2034687"/>
              <a:ext cx="1947311" cy="328552"/>
            </a:xfrm>
            <a:prstGeom prst="rect">
              <a:avLst/>
            </a:prstGeom>
            <a:noFill/>
          </p:spPr>
          <p:txBody>
            <a:bodyPr wrap="none" rtlCol="0">
              <a:spAutoFit/>
            </a:bodyPr>
            <a:lstStyle/>
            <a:p>
              <a:pPr defTabSz="1218895">
                <a:lnSpc>
                  <a:spcPct val="120000"/>
                </a:lnSpc>
                <a:defRPr/>
              </a:pPr>
              <a:r>
                <a:rPr lang="zh-CN" altLang="en-US" sz="1400" b="1" kern="0" dirty="0">
                  <a:solidFill>
                    <a:schemeClr val="tx1">
                      <a:lumMod val="50000"/>
                      <a:lumOff val="50000"/>
                    </a:schemeClr>
                  </a:solidFill>
                  <a:latin typeface="Arial" panose="020B0604020202020204" pitchFamily="34" charset="0"/>
                  <a:cs typeface="+mn-ea"/>
                  <a:sym typeface="Arial" panose="020B0604020202020204" pitchFamily="34" charset="0"/>
                </a:rPr>
                <a:t>请替换文字内容</a:t>
              </a:r>
              <a:endParaRPr lang="en-GB" sz="1400" b="1" kern="0" dirty="0">
                <a:solidFill>
                  <a:schemeClr val="tx1">
                    <a:lumMod val="50000"/>
                    <a:lumOff val="50000"/>
                  </a:schemeClr>
                </a:solidFill>
                <a:latin typeface="Arial" panose="020B0604020202020204" pitchFamily="34" charset="0"/>
                <a:cs typeface="+mn-ea"/>
                <a:sym typeface="Arial" panose="020B0604020202020204" pitchFamily="34" charset="0"/>
              </a:endParaRPr>
            </a:p>
          </p:txBody>
        </p:sp>
        <p:sp>
          <p:nvSpPr>
            <p:cNvPr id="24" name="Rectangle 20"/>
            <p:cNvSpPr/>
            <p:nvPr/>
          </p:nvSpPr>
          <p:spPr>
            <a:xfrm>
              <a:off x="8508022" y="2365039"/>
              <a:ext cx="3198055" cy="526812"/>
            </a:xfrm>
            <a:prstGeom prst="rect">
              <a:avLst/>
            </a:prstGeom>
          </p:spPr>
          <p:txBody>
            <a:bodyPr wrap="square">
              <a:spAutoFit/>
            </a:bodyPr>
            <a:lstStyle/>
            <a:p>
              <a:pPr algn="ctr" defTabSz="1218895" fontAlgn="base">
                <a:lnSpc>
                  <a:spcPct val="150000"/>
                </a:lnSpc>
                <a:spcBef>
                  <a:spcPct val="0"/>
                </a:spcBef>
                <a:spcAft>
                  <a:spcPct val="0"/>
                </a:spcAft>
                <a:defRPr/>
              </a:pPr>
              <a:r>
                <a:rPr lang="zh-CN" altLang="en-US" sz="1000" kern="0" dirty="0">
                  <a:solidFill>
                    <a:schemeClr val="tx1">
                      <a:lumMod val="50000"/>
                      <a:lumOff val="50000"/>
                    </a:schemeClr>
                  </a:solidFill>
                  <a:latin typeface="+mn-ea"/>
                  <a:cs typeface="+mn-ea"/>
                  <a:sym typeface="Gill Sans" charset="0"/>
                </a:rPr>
                <a:t>此处添加详细文本描述，建议与标题相关并符合整体语言风格，语言描述</a:t>
              </a:r>
              <a:endParaRPr lang="en-US" altLang="zh-CN" sz="1000" kern="0" dirty="0">
                <a:solidFill>
                  <a:schemeClr val="tx1">
                    <a:lumMod val="50000"/>
                    <a:lumOff val="50000"/>
                  </a:schemeClr>
                </a:solidFill>
                <a:latin typeface="+mn-ea"/>
                <a:cs typeface="+mn-ea"/>
                <a:sym typeface="Gill Sans" charset="0"/>
              </a:endParaRPr>
            </a:p>
          </p:txBody>
        </p:sp>
      </p:grpSp>
      <p:grpSp>
        <p:nvGrpSpPr>
          <p:cNvPr id="25" name="Group 21"/>
          <p:cNvGrpSpPr/>
          <p:nvPr/>
        </p:nvGrpSpPr>
        <p:grpSpPr>
          <a:xfrm>
            <a:off x="8586938" y="3796683"/>
            <a:ext cx="2391184" cy="857163"/>
            <a:chOff x="8475665" y="2034687"/>
            <a:chExt cx="3230412" cy="857164"/>
          </a:xfrm>
        </p:grpSpPr>
        <p:sp>
          <p:nvSpPr>
            <p:cNvPr id="26" name="TextBox 86"/>
            <p:cNvSpPr txBox="1"/>
            <p:nvPr/>
          </p:nvSpPr>
          <p:spPr>
            <a:xfrm>
              <a:off x="8475665" y="2034687"/>
              <a:ext cx="2014447" cy="328551"/>
            </a:xfrm>
            <a:prstGeom prst="rect">
              <a:avLst/>
            </a:prstGeom>
            <a:noFill/>
          </p:spPr>
          <p:txBody>
            <a:bodyPr wrap="none" rtlCol="0">
              <a:spAutoFit/>
            </a:bodyPr>
            <a:lstStyle/>
            <a:p>
              <a:pPr defTabSz="1218895">
                <a:lnSpc>
                  <a:spcPct val="120000"/>
                </a:lnSpc>
                <a:defRPr/>
              </a:pPr>
              <a:r>
                <a:rPr lang="zh-CN" altLang="en-US" sz="1400" b="1" kern="0" dirty="0">
                  <a:solidFill>
                    <a:srgbClr val="5DA798"/>
                  </a:solidFill>
                  <a:latin typeface="Arial" panose="020B0604020202020204" pitchFamily="34" charset="0"/>
                  <a:cs typeface="+mn-ea"/>
                  <a:sym typeface="Arial" panose="020B0604020202020204" pitchFamily="34" charset="0"/>
                </a:rPr>
                <a:t>请替换文字内容 </a:t>
              </a:r>
              <a:endParaRPr lang="en-GB" sz="1400" b="1" kern="0" dirty="0">
                <a:solidFill>
                  <a:srgbClr val="5DA798"/>
                </a:solidFill>
                <a:latin typeface="Arial" panose="020B0604020202020204" pitchFamily="34" charset="0"/>
                <a:cs typeface="+mn-ea"/>
                <a:sym typeface="Arial" panose="020B0604020202020204" pitchFamily="34" charset="0"/>
              </a:endParaRPr>
            </a:p>
          </p:txBody>
        </p:sp>
        <p:sp>
          <p:nvSpPr>
            <p:cNvPr id="27" name="Rectangle 23"/>
            <p:cNvSpPr/>
            <p:nvPr/>
          </p:nvSpPr>
          <p:spPr>
            <a:xfrm>
              <a:off x="8508022" y="2365039"/>
              <a:ext cx="3198055" cy="526812"/>
            </a:xfrm>
            <a:prstGeom prst="rect">
              <a:avLst/>
            </a:prstGeom>
          </p:spPr>
          <p:txBody>
            <a:bodyPr wrap="square">
              <a:spAutoFit/>
            </a:bodyPr>
            <a:lstStyle/>
            <a:p>
              <a:pPr algn="ctr" defTabSz="1218895" fontAlgn="base">
                <a:lnSpc>
                  <a:spcPct val="150000"/>
                </a:lnSpc>
                <a:spcBef>
                  <a:spcPct val="0"/>
                </a:spcBef>
                <a:spcAft>
                  <a:spcPct val="0"/>
                </a:spcAft>
                <a:defRPr/>
              </a:pPr>
              <a:r>
                <a:rPr lang="zh-CN" altLang="en-US" sz="1000" kern="0" dirty="0">
                  <a:solidFill>
                    <a:schemeClr val="tx1">
                      <a:lumMod val="50000"/>
                      <a:lumOff val="50000"/>
                    </a:schemeClr>
                  </a:solidFill>
                  <a:latin typeface="+mn-ea"/>
                  <a:cs typeface="+mn-ea"/>
                  <a:sym typeface="Gill Sans" charset="0"/>
                </a:rPr>
                <a:t>此处添加详细文本描述，建议与标题相关并符合整体语言风格，语言描述</a:t>
              </a:r>
              <a:endParaRPr lang="en-US" altLang="zh-CN" sz="1000" kern="0" dirty="0">
                <a:solidFill>
                  <a:schemeClr val="tx1">
                    <a:lumMod val="50000"/>
                    <a:lumOff val="50000"/>
                  </a:schemeClr>
                </a:solidFill>
                <a:latin typeface="+mn-ea"/>
                <a:cs typeface="+mn-ea"/>
                <a:sym typeface="Gill Sans" charset="0"/>
              </a:endParaRPr>
            </a:p>
          </p:txBody>
        </p:sp>
      </p:grpSp>
      <p:grpSp>
        <p:nvGrpSpPr>
          <p:cNvPr id="28" name="Group 37"/>
          <p:cNvGrpSpPr/>
          <p:nvPr/>
        </p:nvGrpSpPr>
        <p:grpSpPr>
          <a:xfrm>
            <a:off x="1271732" y="2257249"/>
            <a:ext cx="3853791" cy="3031941"/>
            <a:chOff x="689317" y="2256183"/>
            <a:chExt cx="3854548" cy="3031960"/>
          </a:xfrm>
        </p:grpSpPr>
        <p:sp>
          <p:nvSpPr>
            <p:cNvPr id="29" name="Rectangle 27"/>
            <p:cNvSpPr/>
            <p:nvPr/>
          </p:nvSpPr>
          <p:spPr>
            <a:xfrm>
              <a:off x="689317" y="2256183"/>
              <a:ext cx="3854548" cy="3031960"/>
            </a:xfrm>
            <a:prstGeom prst="rect">
              <a:avLst/>
            </a:prstGeom>
            <a:solidFill>
              <a:srgbClr val="6FC1B4"/>
            </a:solidFill>
            <a:ln w="12700" cap="flat" cmpd="sng" algn="ctr">
              <a:noFill/>
              <a:prstDash val="solid"/>
              <a:miter lim="800000"/>
            </a:ln>
            <a:effectLst/>
          </p:spPr>
          <p:txBody>
            <a:bodyPr rtlCol="0" anchor="ctr"/>
            <a:lstStyle/>
            <a:p>
              <a:pPr algn="just" defTabSz="1218895">
                <a:lnSpc>
                  <a:spcPct val="120000"/>
                </a:lnSpc>
                <a:defRPr/>
              </a:pPr>
              <a:endParaRPr lang="en-GB" sz="933" kern="0">
                <a:solidFill>
                  <a:sysClr val="window" lastClr="FFFFFF">
                    <a:lumMod val="65000"/>
                  </a:sysClr>
                </a:solidFill>
                <a:latin typeface="Arial" panose="020B0604020202020204" pitchFamily="34" charset="0"/>
                <a:cs typeface="+mn-ea"/>
                <a:sym typeface="Arial" panose="020B0604020202020204" pitchFamily="34" charset="0"/>
              </a:endParaRPr>
            </a:p>
          </p:txBody>
        </p:sp>
        <p:sp>
          <p:nvSpPr>
            <p:cNvPr id="30" name="TextBox 90"/>
            <p:cNvSpPr txBox="1"/>
            <p:nvPr/>
          </p:nvSpPr>
          <p:spPr>
            <a:xfrm>
              <a:off x="1103992" y="2777120"/>
              <a:ext cx="1455026" cy="317333"/>
            </a:xfrm>
            <a:prstGeom prst="rect">
              <a:avLst/>
            </a:prstGeom>
            <a:noFill/>
          </p:spPr>
          <p:txBody>
            <a:bodyPr wrap="square" rtlCol="0">
              <a:spAutoFit/>
            </a:bodyPr>
            <a:lstStyle/>
            <a:p>
              <a:pPr defTabSz="1218895">
                <a:lnSpc>
                  <a:spcPct val="120000"/>
                </a:lnSpc>
                <a:defRPr/>
              </a:pPr>
              <a:r>
                <a:rPr lang="zh-CN" altLang="en-US" sz="1333" kern="0" dirty="0">
                  <a:solidFill>
                    <a:srgbClr val="FFFFFF"/>
                  </a:solidFill>
                  <a:latin typeface="Arial" panose="020B0604020202020204" pitchFamily="34" charset="0"/>
                  <a:cs typeface="+mn-ea"/>
                  <a:sym typeface="Arial" panose="020B0604020202020204" pitchFamily="34" charset="0"/>
                </a:rPr>
                <a:t>请替换文字内容 </a:t>
              </a:r>
              <a:endParaRPr lang="en-GB" sz="1333" kern="0" dirty="0">
                <a:solidFill>
                  <a:srgbClr val="FFFFFF"/>
                </a:solidFill>
                <a:latin typeface="Arial" panose="020B0604020202020204" pitchFamily="34" charset="0"/>
                <a:cs typeface="+mn-ea"/>
                <a:sym typeface="Arial" panose="020B0604020202020204" pitchFamily="34" charset="0"/>
              </a:endParaRPr>
            </a:p>
          </p:txBody>
        </p:sp>
        <p:sp>
          <p:nvSpPr>
            <p:cNvPr id="31" name="Rectangle 29"/>
            <p:cNvSpPr/>
            <p:nvPr/>
          </p:nvSpPr>
          <p:spPr>
            <a:xfrm>
              <a:off x="1129140" y="3077845"/>
              <a:ext cx="3004396" cy="526814"/>
            </a:xfrm>
            <a:prstGeom prst="rect">
              <a:avLst/>
            </a:prstGeom>
          </p:spPr>
          <p:txBody>
            <a:bodyPr wrap="square">
              <a:spAutoFit/>
            </a:bodyPr>
            <a:lstStyle/>
            <a:p>
              <a:pPr>
                <a:lnSpc>
                  <a:spcPct val="150000"/>
                </a:lnSpc>
                <a:defRPr/>
              </a:pPr>
              <a:r>
                <a:rPr lang="zh-CN" altLang="en-US" sz="1000" dirty="0">
                  <a:solidFill>
                    <a:srgbClr val="FFFFFF"/>
                  </a:solidFill>
                  <a:latin typeface="+mn-ea"/>
                  <a:cs typeface="+mn-ea"/>
                </a:rPr>
                <a:t>在这添加详情内容在这添加详情内容在这添加详情内容在这添加详情内容在这添加详情内容</a:t>
              </a:r>
            </a:p>
          </p:txBody>
        </p:sp>
        <p:sp>
          <p:nvSpPr>
            <p:cNvPr id="32" name="Rectangle 30"/>
            <p:cNvSpPr/>
            <p:nvPr/>
          </p:nvSpPr>
          <p:spPr>
            <a:xfrm>
              <a:off x="1129140" y="4123236"/>
              <a:ext cx="3004396" cy="526814"/>
            </a:xfrm>
            <a:prstGeom prst="rect">
              <a:avLst/>
            </a:prstGeom>
          </p:spPr>
          <p:txBody>
            <a:bodyPr wrap="square">
              <a:spAutoFit/>
            </a:bodyPr>
            <a:lstStyle/>
            <a:p>
              <a:pPr>
                <a:lnSpc>
                  <a:spcPct val="150000"/>
                </a:lnSpc>
                <a:defRPr/>
              </a:pPr>
              <a:r>
                <a:rPr lang="zh-CN" altLang="en-US" sz="1000" dirty="0">
                  <a:solidFill>
                    <a:srgbClr val="FFFFFF"/>
                  </a:solidFill>
                  <a:latin typeface="+mn-ea"/>
                  <a:cs typeface="+mn-ea"/>
                </a:rPr>
                <a:t>在这添加详情内容在这添加详情内容在这添加详情内容在这添加详情内容在这添加详情内容</a:t>
              </a:r>
            </a:p>
          </p:txBody>
        </p:sp>
      </p:grpSp>
    </p:spTree>
    <p:extLst>
      <p:ext uri="{BB962C8B-B14F-4D97-AF65-F5344CB8AC3E}">
        <p14:creationId xmlns:p14="http://schemas.microsoft.com/office/powerpoint/2010/main" val="2569368154"/>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Rectangle 20"/>
          <p:cNvSpPr>
            <a:spLocks noChangeArrowheads="1"/>
          </p:cNvSpPr>
          <p:nvPr/>
        </p:nvSpPr>
        <p:spPr bwMode="auto">
          <a:xfrm>
            <a:off x="1565331" y="1827517"/>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4" name="Rectangle 20"/>
          <p:cNvSpPr>
            <a:spLocks noChangeArrowheads="1"/>
          </p:cNvSpPr>
          <p:nvPr/>
        </p:nvSpPr>
        <p:spPr bwMode="auto">
          <a:xfrm>
            <a:off x="1604914" y="3151228"/>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5" name="Rectangle 20"/>
          <p:cNvSpPr>
            <a:spLocks noChangeArrowheads="1"/>
          </p:cNvSpPr>
          <p:nvPr/>
        </p:nvSpPr>
        <p:spPr bwMode="auto">
          <a:xfrm>
            <a:off x="1604914" y="4413668"/>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6" name="椭圆 5"/>
          <p:cNvSpPr/>
          <p:nvPr/>
        </p:nvSpPr>
        <p:spPr>
          <a:xfrm>
            <a:off x="788378" y="2011410"/>
            <a:ext cx="689918" cy="690008"/>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bg1"/>
                </a:solidFill>
                <a:latin typeface="Impact" panose="020B0806030902050204" pitchFamily="34" charset="0"/>
                <a:cs typeface="+mn-ea"/>
              </a:rPr>
              <a:t>01</a:t>
            </a:r>
            <a:endParaRPr lang="zh-CN" altLang="en-US" sz="1600" dirty="0">
              <a:solidFill>
                <a:schemeClr val="bg1"/>
              </a:solidFill>
              <a:latin typeface="Impact" panose="020B0806030902050204" pitchFamily="34" charset="0"/>
              <a:cs typeface="+mn-ea"/>
            </a:endParaRPr>
          </a:p>
        </p:txBody>
      </p:sp>
      <p:sp>
        <p:nvSpPr>
          <p:cNvPr id="7" name="椭圆 6"/>
          <p:cNvSpPr/>
          <p:nvPr/>
        </p:nvSpPr>
        <p:spPr>
          <a:xfrm>
            <a:off x="788378" y="3253039"/>
            <a:ext cx="689918" cy="69000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bg1"/>
                </a:solidFill>
                <a:latin typeface="Impact" panose="020B0806030902050204" pitchFamily="34" charset="0"/>
                <a:cs typeface="+mn-ea"/>
              </a:rPr>
              <a:t>02</a:t>
            </a:r>
            <a:endParaRPr lang="zh-CN" altLang="en-US" sz="1600" dirty="0">
              <a:solidFill>
                <a:schemeClr val="bg1"/>
              </a:solidFill>
              <a:latin typeface="Impact" panose="020B0806030902050204" pitchFamily="34" charset="0"/>
              <a:cs typeface="+mn-ea"/>
            </a:endParaRPr>
          </a:p>
        </p:txBody>
      </p:sp>
      <p:sp>
        <p:nvSpPr>
          <p:cNvPr id="8" name="椭圆 7"/>
          <p:cNvSpPr/>
          <p:nvPr/>
        </p:nvSpPr>
        <p:spPr>
          <a:xfrm>
            <a:off x="799000" y="4494670"/>
            <a:ext cx="689918" cy="690008"/>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bg1"/>
                </a:solidFill>
                <a:latin typeface="Impact" panose="020B0806030902050204" pitchFamily="34" charset="0"/>
                <a:cs typeface="+mn-ea"/>
              </a:rPr>
              <a:t>03</a:t>
            </a:r>
            <a:endParaRPr lang="zh-CN" altLang="en-US" sz="1600" dirty="0">
              <a:solidFill>
                <a:schemeClr val="bg1"/>
              </a:solidFill>
              <a:latin typeface="Impact" panose="020B0806030902050204" pitchFamily="34" charset="0"/>
              <a:cs typeface="+mn-ea"/>
            </a:endParaRPr>
          </a:p>
        </p:txBody>
      </p:sp>
      <p:sp>
        <p:nvSpPr>
          <p:cNvPr id="9" name="Rectangle 20"/>
          <p:cNvSpPr>
            <a:spLocks noChangeArrowheads="1"/>
          </p:cNvSpPr>
          <p:nvPr/>
        </p:nvSpPr>
        <p:spPr bwMode="auto">
          <a:xfrm>
            <a:off x="7117046" y="1827517"/>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10" name="Rectangle 20"/>
          <p:cNvSpPr>
            <a:spLocks noChangeArrowheads="1"/>
          </p:cNvSpPr>
          <p:nvPr/>
        </p:nvSpPr>
        <p:spPr bwMode="auto">
          <a:xfrm>
            <a:off x="7156629" y="3151228"/>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11" name="Rectangle 20"/>
          <p:cNvSpPr>
            <a:spLocks noChangeArrowheads="1"/>
          </p:cNvSpPr>
          <p:nvPr/>
        </p:nvSpPr>
        <p:spPr bwMode="auto">
          <a:xfrm>
            <a:off x="7156629" y="4413668"/>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defRPr/>
            </a:pPr>
            <a:r>
              <a:rPr lang="zh-CN" altLang="en-US" sz="1300" kern="0" dirty="0">
                <a:solidFill>
                  <a:schemeClr val="tx1">
                    <a:lumMod val="50000"/>
                    <a:lumOff val="50000"/>
                  </a:schemeClr>
                </a:solidFill>
                <a:latin typeface="+mn-ea"/>
                <a:cs typeface="+mn-ea"/>
              </a:rPr>
              <a:t>单击此处添加文本，单击此处添加文本，单击此处添加文本，单击此处添加文本，单击此处添加文本，单击此处添加文本</a:t>
            </a:r>
          </a:p>
        </p:txBody>
      </p:sp>
      <p:sp>
        <p:nvSpPr>
          <p:cNvPr id="12" name="椭圆 11"/>
          <p:cNvSpPr/>
          <p:nvPr/>
        </p:nvSpPr>
        <p:spPr>
          <a:xfrm>
            <a:off x="6340093" y="2011410"/>
            <a:ext cx="689918" cy="69000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smtClean="0">
                <a:solidFill>
                  <a:schemeClr val="bg1"/>
                </a:solidFill>
                <a:latin typeface="Impact" panose="020B0806030902050204" pitchFamily="34" charset="0"/>
                <a:cs typeface="+mn-ea"/>
              </a:rPr>
              <a:t>04</a:t>
            </a:r>
            <a:endParaRPr lang="zh-CN" altLang="en-US" sz="1600" dirty="0">
              <a:solidFill>
                <a:schemeClr val="bg1"/>
              </a:solidFill>
              <a:latin typeface="Impact" panose="020B0806030902050204" pitchFamily="34" charset="0"/>
              <a:cs typeface="+mn-ea"/>
            </a:endParaRPr>
          </a:p>
        </p:txBody>
      </p:sp>
      <p:sp>
        <p:nvSpPr>
          <p:cNvPr id="13" name="椭圆 12"/>
          <p:cNvSpPr/>
          <p:nvPr/>
        </p:nvSpPr>
        <p:spPr>
          <a:xfrm>
            <a:off x="6340093" y="3253039"/>
            <a:ext cx="689918" cy="690008"/>
          </a:xfrm>
          <a:prstGeom prst="ellipse">
            <a:avLst/>
          </a:prstGeom>
          <a:solidFill>
            <a:srgbClr val="6FC1B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smtClean="0">
                <a:solidFill>
                  <a:schemeClr val="bg1"/>
                </a:solidFill>
                <a:latin typeface="Impact" panose="020B0806030902050204" pitchFamily="34" charset="0"/>
                <a:cs typeface="+mn-ea"/>
              </a:rPr>
              <a:t>05</a:t>
            </a:r>
            <a:endParaRPr lang="zh-CN" altLang="en-US" sz="1600" dirty="0">
              <a:solidFill>
                <a:schemeClr val="bg1"/>
              </a:solidFill>
              <a:latin typeface="Impact" panose="020B0806030902050204" pitchFamily="34" charset="0"/>
              <a:cs typeface="+mn-ea"/>
            </a:endParaRPr>
          </a:p>
        </p:txBody>
      </p:sp>
      <p:sp>
        <p:nvSpPr>
          <p:cNvPr id="14" name="椭圆 13"/>
          <p:cNvSpPr/>
          <p:nvPr/>
        </p:nvSpPr>
        <p:spPr>
          <a:xfrm>
            <a:off x="6350715" y="4494670"/>
            <a:ext cx="689918" cy="69000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smtClean="0">
                <a:solidFill>
                  <a:schemeClr val="bg1"/>
                </a:solidFill>
                <a:latin typeface="Impact" panose="020B0806030902050204" pitchFamily="34" charset="0"/>
                <a:cs typeface="+mn-ea"/>
              </a:rPr>
              <a:t>06</a:t>
            </a:r>
            <a:endParaRPr lang="zh-CN" altLang="en-US" sz="1600" dirty="0">
              <a:solidFill>
                <a:schemeClr val="bg1"/>
              </a:solidFill>
              <a:latin typeface="Impact" panose="020B0806030902050204" pitchFamily="34" charset="0"/>
              <a:cs typeface="+mn-ea"/>
            </a:endParaRPr>
          </a:p>
        </p:txBody>
      </p:sp>
    </p:spTree>
    <p:extLst>
      <p:ext uri="{BB962C8B-B14F-4D97-AF65-F5344CB8AC3E}">
        <p14:creationId xmlns:p14="http://schemas.microsoft.com/office/powerpoint/2010/main" val="273974437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style.rotation</p:attrName>
                                        </p:attrNameLst>
                                      </p:cBhvr>
                                      <p:tavLst>
                                        <p:tav tm="0">
                                          <p:val>
                                            <p:fltVal val="720"/>
                                          </p:val>
                                        </p:tav>
                                        <p:tav tm="100000">
                                          <p:val>
                                            <p:fltVal val="0"/>
                                          </p:val>
                                        </p:tav>
                                      </p:tavLst>
                                    </p:anim>
                                    <p:anim calcmode="lin" valueType="num">
                                      <p:cBhvr>
                                        <p:cTn id="9" dur="1000" fill="hold"/>
                                        <p:tgtEl>
                                          <p:spTgt spid="6"/>
                                        </p:tgtEl>
                                        <p:attrNameLst>
                                          <p:attrName>ppt_h</p:attrName>
                                        </p:attrNameLst>
                                      </p:cBhvr>
                                      <p:tavLst>
                                        <p:tav tm="0">
                                          <p:val>
                                            <p:fltVal val="0"/>
                                          </p:val>
                                        </p:tav>
                                        <p:tav tm="100000">
                                          <p:val>
                                            <p:strVal val="#ppt_h"/>
                                          </p:val>
                                        </p:tav>
                                      </p:tavLst>
                                    </p:anim>
                                    <p:anim calcmode="lin" valueType="num">
                                      <p:cBhvr>
                                        <p:cTn id="10" dur="1000" fill="hold"/>
                                        <p:tgtEl>
                                          <p:spTgt spid="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style.rotation</p:attrName>
                                        </p:attrNameLst>
                                      </p:cBhvr>
                                      <p:tavLst>
                                        <p:tav tm="0">
                                          <p:val>
                                            <p:fltVal val="720"/>
                                          </p:val>
                                        </p:tav>
                                        <p:tav tm="100000">
                                          <p:val>
                                            <p:fltVal val="0"/>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style.rotation</p:attrName>
                                        </p:attrNameLst>
                                      </p:cBhvr>
                                      <p:tavLst>
                                        <p:tav tm="0">
                                          <p:val>
                                            <p:fltVal val="720"/>
                                          </p:val>
                                        </p:tav>
                                        <p:tav tm="100000">
                                          <p:val>
                                            <p:fltVal val="0"/>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ppt_w</p:attrName>
                                        </p:attrNameLst>
                                      </p:cBhvr>
                                      <p:tavLst>
                                        <p:tav tm="0">
                                          <p:val>
                                            <p:fltVal val="0"/>
                                          </p:val>
                                        </p:tav>
                                        <p:tav tm="100000">
                                          <p:val>
                                            <p:strVal val="#ppt_w"/>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1500"/>
                            </p:stCondLst>
                            <p:childTnLst>
                              <p:par>
                                <p:cTn id="34" presetID="35"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style.rotation</p:attrName>
                                        </p:attrNameLst>
                                      </p:cBhvr>
                                      <p:tavLst>
                                        <p:tav tm="0">
                                          <p:val>
                                            <p:fltVal val="720"/>
                                          </p:val>
                                        </p:tav>
                                        <p:tav tm="100000">
                                          <p:val>
                                            <p:fltVal val="0"/>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ppt_w</p:attrName>
                                        </p:attrNameLst>
                                      </p:cBhvr>
                                      <p:tavLst>
                                        <p:tav tm="0">
                                          <p:val>
                                            <p:fltVal val="0"/>
                                          </p:val>
                                        </p:tav>
                                        <p:tav tm="100000">
                                          <p:val>
                                            <p:strVal val="#ppt_w"/>
                                          </p:val>
                                        </p:tav>
                                      </p:tavLst>
                                    </p:anim>
                                  </p:childTnLst>
                                </p:cTn>
                              </p:par>
                              <p:par>
                                <p:cTn id="40" presetID="3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style.rotation</p:attrName>
                                        </p:attrNameLst>
                                      </p:cBhvr>
                                      <p:tavLst>
                                        <p:tav tm="0">
                                          <p:val>
                                            <p:fltVal val="720"/>
                                          </p:val>
                                        </p:tav>
                                        <p:tav tm="100000">
                                          <p:val>
                                            <p:fltVal val="0"/>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ppt_w</p:attrName>
                                        </p:attrNameLst>
                                      </p:cBhvr>
                                      <p:tavLst>
                                        <p:tav tm="0">
                                          <p:val>
                                            <p:fltVal val="0"/>
                                          </p:val>
                                        </p:tav>
                                        <p:tav tm="100000">
                                          <p:val>
                                            <p:strVal val="#ppt_w"/>
                                          </p:val>
                                        </p:tav>
                                      </p:tavLst>
                                    </p:anim>
                                  </p:childTnLst>
                                </p:cTn>
                              </p:par>
                              <p:par>
                                <p:cTn id="46" presetID="35"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style.rotation</p:attrName>
                                        </p:attrNameLst>
                                      </p:cBhvr>
                                      <p:tavLst>
                                        <p:tav tm="0">
                                          <p:val>
                                            <p:fltVal val="720"/>
                                          </p:val>
                                        </p:tav>
                                        <p:tav tm="100000">
                                          <p:val>
                                            <p:fltVal val="0"/>
                                          </p:val>
                                        </p:tav>
                                      </p:tavLst>
                                    </p:anim>
                                    <p:anim calcmode="lin" valueType="num">
                                      <p:cBhvr>
                                        <p:cTn id="50" dur="1000" fill="hold"/>
                                        <p:tgtEl>
                                          <p:spTgt spid="14"/>
                                        </p:tgtEl>
                                        <p:attrNameLst>
                                          <p:attrName>ppt_h</p:attrName>
                                        </p:attrNameLst>
                                      </p:cBhvr>
                                      <p:tavLst>
                                        <p:tav tm="0">
                                          <p:val>
                                            <p:fltVal val="0"/>
                                          </p:val>
                                        </p:tav>
                                        <p:tav tm="100000">
                                          <p:val>
                                            <p:strVal val="#ppt_h"/>
                                          </p:val>
                                        </p:tav>
                                      </p:tavLst>
                                    </p:anim>
                                    <p:anim calcmode="lin" valueType="num">
                                      <p:cBhvr>
                                        <p:cTn id="51" dur="1000" fill="hold"/>
                                        <p:tgtEl>
                                          <p:spTgt spid="14"/>
                                        </p:tgtEl>
                                        <p:attrNameLst>
                                          <p:attrName>ppt_w</p:attrName>
                                        </p:attrNameLst>
                                      </p:cBhvr>
                                      <p:tavLst>
                                        <p:tav tm="0">
                                          <p:val>
                                            <p:fltVal val="0"/>
                                          </p:val>
                                        </p:tav>
                                        <p:tav tm="100000">
                                          <p:val>
                                            <p:strVal val="#ppt_w"/>
                                          </p:val>
                                        </p:tav>
                                      </p:tavLst>
                                    </p:anim>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P spid="8" grpId="0" animBg="1"/>
      <p:bldP spid="9" grpId="0"/>
      <p:bldP spid="10" grpId="0"/>
      <p:bldP spid="11" grpId="0"/>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矩形 2"/>
          <p:cNvSpPr/>
          <p:nvPr/>
        </p:nvSpPr>
        <p:spPr>
          <a:xfrm>
            <a:off x="6029960" y="1537970"/>
            <a:ext cx="130175" cy="809625"/>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4" name="矩形 3"/>
          <p:cNvSpPr/>
          <p:nvPr/>
        </p:nvSpPr>
        <p:spPr>
          <a:xfrm>
            <a:off x="6029960" y="2390140"/>
            <a:ext cx="130175" cy="809625"/>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5" name="矩形 4"/>
          <p:cNvSpPr/>
          <p:nvPr/>
        </p:nvSpPr>
        <p:spPr>
          <a:xfrm>
            <a:off x="6029960" y="3242310"/>
            <a:ext cx="130175" cy="809625"/>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6" name="矩形 5"/>
          <p:cNvSpPr/>
          <p:nvPr/>
        </p:nvSpPr>
        <p:spPr>
          <a:xfrm>
            <a:off x="6029960" y="4094480"/>
            <a:ext cx="130175" cy="809625"/>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7" name="矩形 6"/>
          <p:cNvSpPr/>
          <p:nvPr/>
        </p:nvSpPr>
        <p:spPr>
          <a:xfrm>
            <a:off x="6029960" y="4946650"/>
            <a:ext cx="130175" cy="809625"/>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8" name="矩形 7"/>
          <p:cNvSpPr/>
          <p:nvPr/>
        </p:nvSpPr>
        <p:spPr>
          <a:xfrm>
            <a:off x="6238875" y="3574415"/>
            <a:ext cx="805180" cy="72390"/>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9" name="矩形 8"/>
          <p:cNvSpPr/>
          <p:nvPr/>
        </p:nvSpPr>
        <p:spPr>
          <a:xfrm>
            <a:off x="6238875" y="5278755"/>
            <a:ext cx="805180" cy="72390"/>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10" name="矩形 9"/>
          <p:cNvSpPr/>
          <p:nvPr/>
        </p:nvSpPr>
        <p:spPr>
          <a:xfrm>
            <a:off x="6238875" y="1906270"/>
            <a:ext cx="805180" cy="72390"/>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11" name="矩形 10"/>
          <p:cNvSpPr/>
          <p:nvPr/>
        </p:nvSpPr>
        <p:spPr>
          <a:xfrm>
            <a:off x="5126355" y="2758440"/>
            <a:ext cx="805180" cy="72390"/>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12" name="矩形 11"/>
          <p:cNvSpPr/>
          <p:nvPr/>
        </p:nvSpPr>
        <p:spPr>
          <a:xfrm>
            <a:off x="5126355" y="4512945"/>
            <a:ext cx="805180" cy="72390"/>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grpSp>
        <p:nvGrpSpPr>
          <p:cNvPr id="13" name="组合 12"/>
          <p:cNvGrpSpPr/>
          <p:nvPr/>
        </p:nvGrpSpPr>
        <p:grpSpPr>
          <a:xfrm>
            <a:off x="7124065" y="4904105"/>
            <a:ext cx="871220" cy="871220"/>
            <a:chOff x="11219" y="8179"/>
            <a:chExt cx="1372" cy="1372"/>
          </a:xfrm>
          <a:solidFill>
            <a:srgbClr val="72B1AB"/>
          </a:solidFill>
        </p:grpSpPr>
        <p:sp>
          <p:nvSpPr>
            <p:cNvPr id="14" name="椭圆 13"/>
            <p:cNvSpPr/>
            <p:nvPr/>
          </p:nvSpPr>
          <p:spPr>
            <a:xfrm>
              <a:off x="11219" y="8179"/>
              <a:ext cx="1372" cy="1372"/>
            </a:xfrm>
            <a:prstGeom prst="ellipse">
              <a:avLst/>
            </a:prstGeom>
            <a:noFill/>
            <a:ln>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sp>
          <p:nvSpPr>
            <p:cNvPr id="15" name="Freeform 48"/>
            <p:cNvSpPr/>
            <p:nvPr/>
          </p:nvSpPr>
          <p:spPr bwMode="auto">
            <a:xfrm>
              <a:off x="11685" y="8588"/>
              <a:ext cx="472" cy="546"/>
            </a:xfrm>
            <a:custGeom>
              <a:avLst/>
              <a:gdLst>
                <a:gd name="T0" fmla="*/ 104 w 120"/>
                <a:gd name="T1" fmla="*/ 67 h 120"/>
                <a:gd name="T2" fmla="*/ 120 w 120"/>
                <a:gd name="T3" fmla="*/ 76 h 120"/>
                <a:gd name="T4" fmla="*/ 114 w 120"/>
                <a:gd name="T5" fmla="*/ 91 h 120"/>
                <a:gd name="T6" fmla="*/ 96 w 120"/>
                <a:gd name="T7" fmla="*/ 86 h 120"/>
                <a:gd name="T8" fmla="*/ 86 w 120"/>
                <a:gd name="T9" fmla="*/ 96 h 120"/>
                <a:gd name="T10" fmla="*/ 91 w 120"/>
                <a:gd name="T11" fmla="*/ 114 h 120"/>
                <a:gd name="T12" fmla="*/ 76 w 120"/>
                <a:gd name="T13" fmla="*/ 120 h 120"/>
                <a:gd name="T14" fmla="*/ 66 w 120"/>
                <a:gd name="T15" fmla="*/ 104 h 120"/>
                <a:gd name="T16" fmla="*/ 60 w 120"/>
                <a:gd name="T17" fmla="*/ 104 h 120"/>
                <a:gd name="T18" fmla="*/ 53 w 120"/>
                <a:gd name="T19" fmla="*/ 104 h 120"/>
                <a:gd name="T20" fmla="*/ 53 w 120"/>
                <a:gd name="T21" fmla="*/ 104 h 120"/>
                <a:gd name="T22" fmla="*/ 44 w 120"/>
                <a:gd name="T23" fmla="*/ 120 h 120"/>
                <a:gd name="T24" fmla="*/ 29 w 120"/>
                <a:gd name="T25" fmla="*/ 114 h 120"/>
                <a:gd name="T26" fmla="*/ 34 w 120"/>
                <a:gd name="T27" fmla="*/ 95 h 120"/>
                <a:gd name="T28" fmla="*/ 24 w 120"/>
                <a:gd name="T29" fmla="*/ 86 h 120"/>
                <a:gd name="T30" fmla="*/ 6 w 120"/>
                <a:gd name="T31" fmla="*/ 91 h 120"/>
                <a:gd name="T32" fmla="*/ 0 w 120"/>
                <a:gd name="T33" fmla="*/ 76 h 120"/>
                <a:gd name="T34" fmla="*/ 16 w 120"/>
                <a:gd name="T35" fmla="*/ 66 h 120"/>
                <a:gd name="T36" fmla="*/ 16 w 120"/>
                <a:gd name="T37" fmla="*/ 60 h 120"/>
                <a:gd name="T38" fmla="*/ 16 w 120"/>
                <a:gd name="T39" fmla="*/ 53 h 120"/>
                <a:gd name="T40" fmla="*/ 16 w 120"/>
                <a:gd name="T41" fmla="*/ 53 h 120"/>
                <a:gd name="T42" fmla="*/ 0 w 120"/>
                <a:gd name="T43" fmla="*/ 43 h 120"/>
                <a:gd name="T44" fmla="*/ 6 w 120"/>
                <a:gd name="T45" fmla="*/ 29 h 120"/>
                <a:gd name="T46" fmla="*/ 24 w 120"/>
                <a:gd name="T47" fmla="*/ 34 h 120"/>
                <a:gd name="T48" fmla="*/ 34 w 120"/>
                <a:gd name="T49" fmla="*/ 24 h 120"/>
                <a:gd name="T50" fmla="*/ 29 w 120"/>
                <a:gd name="T51" fmla="*/ 6 h 120"/>
                <a:gd name="T52" fmla="*/ 44 w 120"/>
                <a:gd name="T53" fmla="*/ 0 h 120"/>
                <a:gd name="T54" fmla="*/ 54 w 120"/>
                <a:gd name="T55" fmla="*/ 16 h 120"/>
                <a:gd name="T56" fmla="*/ 60 w 120"/>
                <a:gd name="T57" fmla="*/ 16 h 120"/>
                <a:gd name="T58" fmla="*/ 67 w 120"/>
                <a:gd name="T59" fmla="*/ 16 h 120"/>
                <a:gd name="T60" fmla="*/ 77 w 120"/>
                <a:gd name="T61" fmla="*/ 0 h 120"/>
                <a:gd name="T62" fmla="*/ 91 w 120"/>
                <a:gd name="T63" fmla="*/ 6 h 120"/>
                <a:gd name="T64" fmla="*/ 87 w 120"/>
                <a:gd name="T65" fmla="*/ 24 h 120"/>
                <a:gd name="T66" fmla="*/ 96 w 120"/>
                <a:gd name="T67" fmla="*/ 34 h 120"/>
                <a:gd name="T68" fmla="*/ 114 w 120"/>
                <a:gd name="T69" fmla="*/ 29 h 120"/>
                <a:gd name="T70" fmla="*/ 120 w 120"/>
                <a:gd name="T71" fmla="*/ 44 h 120"/>
                <a:gd name="T72" fmla="*/ 104 w 120"/>
                <a:gd name="T73" fmla="*/ 54 h 120"/>
                <a:gd name="T74" fmla="*/ 104 w 120"/>
                <a:gd name="T75" fmla="*/ 60 h 120"/>
                <a:gd name="T76" fmla="*/ 104 w 120"/>
                <a:gd name="T77"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noFill/>
            <a:ln w="30163" cap="rnd">
              <a:solidFill>
                <a:srgbClr val="72B1AB"/>
              </a:solidFill>
              <a:prstDash val="solid"/>
              <a:round/>
            </a:ln>
          </p:spPr>
          <p:txBody>
            <a:bodyPr lIns="80296" tIns="40148" rIns="80296" bIns="40148"/>
            <a:lstStyle/>
            <a:p>
              <a:pPr>
                <a:defRPr/>
              </a:pPr>
              <a:endParaRPr lang="zh-CN" altLang="en-US" sz="1580">
                <a:solidFill>
                  <a:srgbClr val="201C11"/>
                </a:solidFill>
                <a:cs typeface="+mn-ea"/>
              </a:endParaRPr>
            </a:p>
          </p:txBody>
        </p:sp>
      </p:grpSp>
      <p:grpSp>
        <p:nvGrpSpPr>
          <p:cNvPr id="16" name="组合 15"/>
          <p:cNvGrpSpPr/>
          <p:nvPr/>
        </p:nvGrpSpPr>
        <p:grpSpPr>
          <a:xfrm>
            <a:off x="4161790" y="4149725"/>
            <a:ext cx="869950" cy="869950"/>
            <a:chOff x="6554" y="6991"/>
            <a:chExt cx="1370" cy="1370"/>
          </a:xfrm>
          <a:solidFill>
            <a:srgbClr val="72B1AB"/>
          </a:solidFill>
        </p:grpSpPr>
        <p:sp>
          <p:nvSpPr>
            <p:cNvPr id="17" name="椭圆 16"/>
            <p:cNvSpPr/>
            <p:nvPr/>
          </p:nvSpPr>
          <p:spPr>
            <a:xfrm>
              <a:off x="6554" y="6991"/>
              <a:ext cx="1371" cy="1370"/>
            </a:xfrm>
            <a:prstGeom prst="ellipse">
              <a:avLst/>
            </a:prstGeom>
            <a:noFill/>
            <a:ln>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grpSp>
          <p:nvGrpSpPr>
            <p:cNvPr id="18" name="组合 17"/>
            <p:cNvGrpSpPr/>
            <p:nvPr/>
          </p:nvGrpSpPr>
          <p:grpSpPr>
            <a:xfrm>
              <a:off x="6980" y="7411"/>
              <a:ext cx="519" cy="572"/>
              <a:chOff x="1684338" y="1239838"/>
              <a:chExt cx="434975" cy="479425"/>
            </a:xfrm>
            <a:grpFill/>
          </p:grpSpPr>
          <p:sp>
            <p:nvSpPr>
              <p:cNvPr id="19" name="Freeform 23"/>
              <p:cNvSpPr>
                <a:spLocks noEditPoints="1"/>
              </p:cNvSpPr>
              <p:nvPr/>
            </p:nvSpPr>
            <p:spPr bwMode="auto">
              <a:xfrm>
                <a:off x="1684338" y="1239838"/>
                <a:ext cx="434975" cy="479425"/>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sp>
            <p:nvSpPr>
              <p:cNvPr id="20" name="Freeform 24"/>
              <p:cNvSpPr/>
              <p:nvPr/>
            </p:nvSpPr>
            <p:spPr bwMode="auto">
              <a:xfrm>
                <a:off x="1698625" y="1379538"/>
                <a:ext cx="87313" cy="82550"/>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p:spPr>
            <p:txBody>
              <a:bodyPr lIns="80296" tIns="40148" rIns="80296" bIns="40148"/>
              <a:lstStyle/>
              <a:p>
                <a:pPr>
                  <a:defRPr/>
                </a:pPr>
                <a:endParaRPr lang="zh-CN" altLang="en-US" sz="1580">
                  <a:solidFill>
                    <a:srgbClr val="201C11"/>
                  </a:solidFill>
                  <a:cs typeface="+mn-ea"/>
                </a:endParaRPr>
              </a:p>
            </p:txBody>
          </p:sp>
        </p:grpSp>
      </p:grpSp>
      <p:grpSp>
        <p:nvGrpSpPr>
          <p:cNvPr id="21" name="组合 20"/>
          <p:cNvGrpSpPr/>
          <p:nvPr/>
        </p:nvGrpSpPr>
        <p:grpSpPr>
          <a:xfrm>
            <a:off x="7092950" y="1506855"/>
            <a:ext cx="871220" cy="871220"/>
            <a:chOff x="11170" y="2829"/>
            <a:chExt cx="1372" cy="1372"/>
          </a:xfrm>
          <a:solidFill>
            <a:srgbClr val="72B1AB"/>
          </a:solidFill>
        </p:grpSpPr>
        <p:sp>
          <p:nvSpPr>
            <p:cNvPr id="22" name="椭圆 21"/>
            <p:cNvSpPr/>
            <p:nvPr/>
          </p:nvSpPr>
          <p:spPr>
            <a:xfrm>
              <a:off x="11170" y="2829"/>
              <a:ext cx="1372" cy="1372"/>
            </a:xfrm>
            <a:prstGeom prst="ellipse">
              <a:avLst/>
            </a:prstGeom>
            <a:noFill/>
            <a:ln>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grpSp>
          <p:nvGrpSpPr>
            <p:cNvPr id="23" name="组合 22"/>
            <p:cNvGrpSpPr/>
            <p:nvPr/>
          </p:nvGrpSpPr>
          <p:grpSpPr>
            <a:xfrm>
              <a:off x="11631" y="3230"/>
              <a:ext cx="450" cy="571"/>
              <a:chOff x="2889250" y="1241425"/>
              <a:chExt cx="376238" cy="477838"/>
            </a:xfrm>
            <a:grpFill/>
          </p:grpSpPr>
          <p:sp>
            <p:nvSpPr>
              <p:cNvPr id="24" name="Freeform 25"/>
              <p:cNvSpPr/>
              <p:nvPr/>
            </p:nvSpPr>
            <p:spPr bwMode="auto">
              <a:xfrm>
                <a:off x="2889250" y="1241425"/>
                <a:ext cx="376238" cy="477838"/>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sp>
            <p:nvSpPr>
              <p:cNvPr id="25" name="Freeform 26"/>
              <p:cNvSpPr>
                <a:spLocks noEditPoints="1"/>
              </p:cNvSpPr>
              <p:nvPr/>
            </p:nvSpPr>
            <p:spPr bwMode="auto">
              <a:xfrm>
                <a:off x="2889250" y="1244600"/>
                <a:ext cx="315913" cy="314325"/>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grpSp>
      </p:grpSp>
      <p:grpSp>
        <p:nvGrpSpPr>
          <p:cNvPr id="26" name="组合 25"/>
          <p:cNvGrpSpPr/>
          <p:nvPr/>
        </p:nvGrpSpPr>
        <p:grpSpPr>
          <a:xfrm>
            <a:off x="4190365" y="2322830"/>
            <a:ext cx="871220" cy="871220"/>
            <a:chOff x="6599" y="4114"/>
            <a:chExt cx="1372" cy="1372"/>
          </a:xfrm>
          <a:solidFill>
            <a:srgbClr val="72B1AB"/>
          </a:solidFill>
        </p:grpSpPr>
        <p:sp>
          <p:nvSpPr>
            <p:cNvPr id="27" name="椭圆 26"/>
            <p:cNvSpPr/>
            <p:nvPr/>
          </p:nvSpPr>
          <p:spPr>
            <a:xfrm>
              <a:off x="6599" y="4114"/>
              <a:ext cx="1372" cy="1372"/>
            </a:xfrm>
            <a:prstGeom prst="ellipse">
              <a:avLst/>
            </a:prstGeom>
            <a:noFill/>
            <a:ln>
              <a:solidFill>
                <a:srgbClr val="72B1AB"/>
              </a:solidFill>
            </a:ln>
            <a:extLst>
              <a:ext uri="{909E8E84-426E-40DD-AFC4-6F175D3DCCD1}">
                <a14:hiddenFill xmlns:a14="http://schemas.microsoft.com/office/drawing/2010/main">
                  <a:solidFill>
                    <a:srgbClr val="201C1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grpSp>
          <p:nvGrpSpPr>
            <p:cNvPr id="28" name="组合 27"/>
            <p:cNvGrpSpPr/>
            <p:nvPr/>
          </p:nvGrpSpPr>
          <p:grpSpPr>
            <a:xfrm>
              <a:off x="6993" y="4517"/>
              <a:ext cx="584" cy="566"/>
              <a:chOff x="2822575" y="2408238"/>
              <a:chExt cx="488950" cy="474662"/>
            </a:xfrm>
            <a:grpFill/>
          </p:grpSpPr>
          <p:sp>
            <p:nvSpPr>
              <p:cNvPr id="29" name="Freeform 31"/>
              <p:cNvSpPr/>
              <p:nvPr/>
            </p:nvSpPr>
            <p:spPr bwMode="auto">
              <a:xfrm>
                <a:off x="3048000" y="2646363"/>
                <a:ext cx="38100" cy="39687"/>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sp>
            <p:nvSpPr>
              <p:cNvPr id="30" name="Freeform 32"/>
              <p:cNvSpPr>
                <a:spLocks noEditPoints="1"/>
              </p:cNvSpPr>
              <p:nvPr/>
            </p:nvSpPr>
            <p:spPr bwMode="auto">
              <a:xfrm>
                <a:off x="2822575" y="2408238"/>
                <a:ext cx="488950" cy="474662"/>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grpSp>
      </p:grpSp>
      <p:grpSp>
        <p:nvGrpSpPr>
          <p:cNvPr id="31" name="组合 30"/>
          <p:cNvGrpSpPr/>
          <p:nvPr/>
        </p:nvGrpSpPr>
        <p:grpSpPr>
          <a:xfrm>
            <a:off x="7092950" y="3138805"/>
            <a:ext cx="871220" cy="871220"/>
            <a:chOff x="11170" y="5399"/>
            <a:chExt cx="1372" cy="1372"/>
          </a:xfrm>
          <a:solidFill>
            <a:srgbClr val="72B1AB"/>
          </a:solidFill>
        </p:grpSpPr>
        <p:sp>
          <p:nvSpPr>
            <p:cNvPr id="32" name="椭圆 31"/>
            <p:cNvSpPr/>
            <p:nvPr/>
          </p:nvSpPr>
          <p:spPr>
            <a:xfrm>
              <a:off x="11170" y="5399"/>
              <a:ext cx="1372" cy="1372"/>
            </a:xfrm>
            <a:prstGeom prst="ellipse">
              <a:avLst/>
            </a:prstGeom>
            <a:noFill/>
            <a:ln>
              <a:solidFill>
                <a:srgbClr val="72B1A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01C11"/>
                </a:solidFill>
                <a:cs typeface="+mn-ea"/>
              </a:endParaRPr>
            </a:p>
          </p:txBody>
        </p:sp>
        <p:grpSp>
          <p:nvGrpSpPr>
            <p:cNvPr id="33" name="组合 32"/>
            <p:cNvGrpSpPr/>
            <p:nvPr/>
          </p:nvGrpSpPr>
          <p:grpSpPr>
            <a:xfrm>
              <a:off x="11684" y="5801"/>
              <a:ext cx="379" cy="566"/>
              <a:chOff x="596900" y="3573463"/>
              <a:chExt cx="317500" cy="474662"/>
            </a:xfrm>
            <a:grpFill/>
          </p:grpSpPr>
          <p:sp>
            <p:nvSpPr>
              <p:cNvPr id="34" name="Freeform 35"/>
              <p:cNvSpPr/>
              <p:nvPr/>
            </p:nvSpPr>
            <p:spPr bwMode="auto">
              <a:xfrm>
                <a:off x="657225" y="3929063"/>
                <a:ext cx="158750" cy="119062"/>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sp>
            <p:nvSpPr>
              <p:cNvPr id="35" name="Freeform 36"/>
              <p:cNvSpPr>
                <a:spLocks noEditPoints="1"/>
              </p:cNvSpPr>
              <p:nvPr/>
            </p:nvSpPr>
            <p:spPr bwMode="auto">
              <a:xfrm>
                <a:off x="596900" y="3573463"/>
                <a:ext cx="317500" cy="336550"/>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grpFill/>
              <a:ln>
                <a:noFill/>
              </a:ln>
            </p:spPr>
            <p:txBody>
              <a:bodyPr lIns="80296" tIns="40148" rIns="80296" bIns="40148"/>
              <a:lstStyle/>
              <a:p>
                <a:pPr>
                  <a:defRPr/>
                </a:pPr>
                <a:endParaRPr lang="zh-CN" altLang="en-US" sz="1580">
                  <a:solidFill>
                    <a:srgbClr val="201C11"/>
                  </a:solidFill>
                  <a:cs typeface="+mn-ea"/>
                </a:endParaRPr>
              </a:p>
            </p:txBody>
          </p:sp>
        </p:grpSp>
      </p:grpSp>
      <p:sp>
        <p:nvSpPr>
          <p:cNvPr id="36" name="TextBox 23"/>
          <p:cNvSpPr txBox="1"/>
          <p:nvPr/>
        </p:nvSpPr>
        <p:spPr>
          <a:xfrm>
            <a:off x="8229600" y="1833880"/>
            <a:ext cx="2733675" cy="526811"/>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7" name="TextBox 24"/>
          <p:cNvSpPr txBox="1"/>
          <p:nvPr/>
        </p:nvSpPr>
        <p:spPr>
          <a:xfrm>
            <a:off x="8197344" y="1507141"/>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8" name="TextBox 23"/>
          <p:cNvSpPr txBox="1"/>
          <p:nvPr/>
        </p:nvSpPr>
        <p:spPr>
          <a:xfrm>
            <a:off x="1221740" y="2541905"/>
            <a:ext cx="2733675" cy="526811"/>
          </a:xfrm>
          <a:prstGeom prst="rect">
            <a:avLst/>
          </a:prstGeom>
          <a:noFill/>
        </p:spPr>
        <p:txBody>
          <a:bodyPr wrap="square" rtlCol="0">
            <a:spAutoFit/>
          </a:bodyPr>
          <a:lstStyle/>
          <a:p>
            <a:pPr algn="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9" name="TextBox 24"/>
          <p:cNvSpPr txBox="1"/>
          <p:nvPr/>
        </p:nvSpPr>
        <p:spPr>
          <a:xfrm>
            <a:off x="2147064" y="2259616"/>
            <a:ext cx="1808480" cy="337185"/>
          </a:xfrm>
          <a:prstGeom prst="rect">
            <a:avLst/>
          </a:prstGeom>
          <a:noFill/>
        </p:spPr>
        <p:txBody>
          <a:bodyPr wrap="none" rtlCol="0">
            <a:spAutoFit/>
          </a:bodyPr>
          <a:lstStyle/>
          <a:p>
            <a:pPr algn="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40" name="TextBox 23"/>
          <p:cNvSpPr txBox="1"/>
          <p:nvPr/>
        </p:nvSpPr>
        <p:spPr>
          <a:xfrm>
            <a:off x="8229600" y="3465830"/>
            <a:ext cx="2733675" cy="526811"/>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42" name="TextBox 24"/>
          <p:cNvSpPr txBox="1"/>
          <p:nvPr/>
        </p:nvSpPr>
        <p:spPr>
          <a:xfrm>
            <a:off x="8197344" y="3139091"/>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43" name="TextBox 23"/>
          <p:cNvSpPr txBox="1"/>
          <p:nvPr/>
        </p:nvSpPr>
        <p:spPr>
          <a:xfrm>
            <a:off x="1221740" y="4432300"/>
            <a:ext cx="2733675" cy="526811"/>
          </a:xfrm>
          <a:prstGeom prst="rect">
            <a:avLst/>
          </a:prstGeom>
          <a:noFill/>
        </p:spPr>
        <p:txBody>
          <a:bodyPr wrap="square" rtlCol="0">
            <a:spAutoFit/>
          </a:bodyPr>
          <a:lstStyle/>
          <a:p>
            <a:pPr algn="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44" name="TextBox 24"/>
          <p:cNvSpPr txBox="1"/>
          <p:nvPr/>
        </p:nvSpPr>
        <p:spPr>
          <a:xfrm>
            <a:off x="2147064" y="4150011"/>
            <a:ext cx="1808480" cy="337185"/>
          </a:xfrm>
          <a:prstGeom prst="rect">
            <a:avLst/>
          </a:prstGeom>
          <a:noFill/>
        </p:spPr>
        <p:txBody>
          <a:bodyPr wrap="none" rtlCol="0">
            <a:spAutoFit/>
          </a:bodyPr>
          <a:lstStyle/>
          <a:p>
            <a:pPr algn="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45" name="TextBox 23"/>
          <p:cNvSpPr txBox="1"/>
          <p:nvPr/>
        </p:nvSpPr>
        <p:spPr>
          <a:xfrm>
            <a:off x="8229600" y="5231130"/>
            <a:ext cx="2733675" cy="526811"/>
          </a:xfrm>
          <a:prstGeom prst="rect">
            <a:avLst/>
          </a:prstGeom>
          <a:noFill/>
        </p:spPr>
        <p:txBody>
          <a:bodyPr wrap="square" rtlCol="0">
            <a:spAutoFit/>
          </a:bodyPr>
          <a:lstStyle/>
          <a:p>
            <a:pP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46" name="TextBox 24"/>
          <p:cNvSpPr txBox="1"/>
          <p:nvPr/>
        </p:nvSpPr>
        <p:spPr>
          <a:xfrm>
            <a:off x="8197344" y="4904391"/>
            <a:ext cx="1808480" cy="337185"/>
          </a:xfrm>
          <a:prstGeom prst="rect">
            <a:avLst/>
          </a:prstGeom>
          <a:noFill/>
        </p:spPr>
        <p:txBody>
          <a:bodyPr wrap="none" rtlCol="0">
            <a:spAutoFit/>
          </a:bodyPr>
          <a:lstStyle/>
          <a:p>
            <a:pPr algn="l"/>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Tree>
    <p:extLst>
      <p:ext uri="{BB962C8B-B14F-4D97-AF65-F5344CB8AC3E}">
        <p14:creationId xmlns:p14="http://schemas.microsoft.com/office/powerpoint/2010/main" val="1052692865"/>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p:tgtEl>
                                          <p:spTgt spid="36"/>
                                        </p:tgtEl>
                                        <p:attrNameLst>
                                          <p:attrName>ppt_y</p:attrName>
                                        </p:attrNameLst>
                                      </p:cBhvr>
                                      <p:tavLst>
                                        <p:tav tm="0">
                                          <p:val>
                                            <p:strVal val="#ppt_y+#ppt_h*1.125000"/>
                                          </p:val>
                                        </p:tav>
                                        <p:tav tm="100000">
                                          <p:val>
                                            <p:strVal val="#ppt_y"/>
                                          </p:val>
                                        </p:tav>
                                      </p:tavLst>
                                    </p:anim>
                                    <p:animEffect transition="in" filter="wipe(up)">
                                      <p:cBhvr>
                                        <p:cTn id="26" dur="500"/>
                                        <p:tgtEl>
                                          <p:spTgt spid="36"/>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childTnLst>
                          </p:cTn>
                        </p:par>
                        <p:par>
                          <p:cTn id="41" fill="hold">
                            <p:stCondLst>
                              <p:cond delay="3500"/>
                            </p:stCondLst>
                            <p:childTnLst>
                              <p:par>
                                <p:cTn id="42" presetID="12" presetClass="entr" presetSubtype="4"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p:tgtEl>
                                          <p:spTgt spid="39"/>
                                        </p:tgtEl>
                                        <p:attrNameLst>
                                          <p:attrName>ppt_y</p:attrName>
                                        </p:attrNameLst>
                                      </p:cBhvr>
                                      <p:tavLst>
                                        <p:tav tm="0">
                                          <p:val>
                                            <p:strVal val="#ppt_y+#ppt_h*1.125000"/>
                                          </p:val>
                                        </p:tav>
                                        <p:tav tm="100000">
                                          <p:val>
                                            <p:strVal val="#ppt_y"/>
                                          </p:val>
                                        </p:tav>
                                      </p:tavLst>
                                    </p:anim>
                                    <p:animEffect transition="in" filter="wipe(up)">
                                      <p:cBhvr>
                                        <p:cTn id="45" dur="500"/>
                                        <p:tgtEl>
                                          <p:spTgt spid="3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ppt_y</p:attrName>
                                        </p:attrNameLst>
                                      </p:cBhvr>
                                      <p:tavLst>
                                        <p:tav tm="0">
                                          <p:val>
                                            <p:strVal val="#ppt_y+#ppt_h*1.125000"/>
                                          </p:val>
                                        </p:tav>
                                        <p:tav tm="100000">
                                          <p:val>
                                            <p:strVal val="#ppt_y"/>
                                          </p:val>
                                        </p:tav>
                                      </p:tavLst>
                                    </p:anim>
                                    <p:animEffect transition="in" filter="wipe(up)">
                                      <p:cBhvr>
                                        <p:cTn id="49" dur="500"/>
                                        <p:tgtEl>
                                          <p:spTgt spid="38"/>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up)">
                                      <p:cBhvr>
                                        <p:cTn id="53" dur="500"/>
                                        <p:tgtEl>
                                          <p:spTgt spid="5"/>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childTnLst>
                          </p:cTn>
                        </p:par>
                        <p:par>
                          <p:cTn id="64" fill="hold">
                            <p:stCondLst>
                              <p:cond delay="5500"/>
                            </p:stCondLst>
                            <p:childTnLst>
                              <p:par>
                                <p:cTn id="65" presetID="12" presetClass="entr" presetSubtype="4"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p:tgtEl>
                                          <p:spTgt spid="42"/>
                                        </p:tgtEl>
                                        <p:attrNameLst>
                                          <p:attrName>ppt_y</p:attrName>
                                        </p:attrNameLst>
                                      </p:cBhvr>
                                      <p:tavLst>
                                        <p:tav tm="0">
                                          <p:val>
                                            <p:strVal val="#ppt_y+#ppt_h*1.125000"/>
                                          </p:val>
                                        </p:tav>
                                        <p:tav tm="100000">
                                          <p:val>
                                            <p:strVal val="#ppt_y"/>
                                          </p:val>
                                        </p:tav>
                                      </p:tavLst>
                                    </p:anim>
                                    <p:animEffect transition="in" filter="wipe(up)">
                                      <p:cBhvr>
                                        <p:cTn id="68" dur="500"/>
                                        <p:tgtEl>
                                          <p:spTgt spid="42"/>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p:tgtEl>
                                          <p:spTgt spid="40"/>
                                        </p:tgtEl>
                                        <p:attrNameLst>
                                          <p:attrName>ppt_y</p:attrName>
                                        </p:attrNameLst>
                                      </p:cBhvr>
                                      <p:tavLst>
                                        <p:tav tm="0">
                                          <p:val>
                                            <p:strVal val="#ppt_y+#ppt_h*1.125000"/>
                                          </p:val>
                                        </p:tav>
                                        <p:tav tm="100000">
                                          <p:val>
                                            <p:strVal val="#ppt_y"/>
                                          </p:val>
                                        </p:tav>
                                      </p:tavLst>
                                    </p:anim>
                                    <p:animEffect transition="in" filter="wipe(up)">
                                      <p:cBhvr>
                                        <p:cTn id="72" dur="500"/>
                                        <p:tgtEl>
                                          <p:spTgt spid="40"/>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up)">
                                      <p:cBhvr>
                                        <p:cTn id="76" dur="500"/>
                                        <p:tgtEl>
                                          <p:spTgt spid="6"/>
                                        </p:tgtEl>
                                      </p:cBhvr>
                                    </p:animEffect>
                                  </p:childTnLst>
                                </p:cTn>
                              </p:par>
                            </p:childTnLst>
                          </p:cTn>
                        </p:par>
                        <p:par>
                          <p:cTn id="77" fill="hold">
                            <p:stCondLst>
                              <p:cond delay="6500"/>
                            </p:stCondLst>
                            <p:childTnLst>
                              <p:par>
                                <p:cTn id="78" presetID="22" presetClass="entr" presetSubtype="2"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ipe(right)">
                                      <p:cBhvr>
                                        <p:cTn id="80" dur="500"/>
                                        <p:tgtEl>
                                          <p:spTgt spid="12"/>
                                        </p:tgtEl>
                                      </p:cBhvr>
                                    </p:animEffect>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Effect transition="in" filter="fade">
                                      <p:cBhvr>
                                        <p:cTn id="86" dur="500"/>
                                        <p:tgtEl>
                                          <p:spTgt spid="16"/>
                                        </p:tgtEl>
                                      </p:cBhvr>
                                    </p:animEffect>
                                  </p:childTnLst>
                                </p:cTn>
                              </p:par>
                            </p:childTnLst>
                          </p:cTn>
                        </p:par>
                        <p:par>
                          <p:cTn id="87" fill="hold">
                            <p:stCondLst>
                              <p:cond delay="7500"/>
                            </p:stCondLst>
                            <p:childTnLst>
                              <p:par>
                                <p:cTn id="88" presetID="12" presetClass="entr" presetSubtype="4"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p:tgtEl>
                                          <p:spTgt spid="44"/>
                                        </p:tgtEl>
                                        <p:attrNameLst>
                                          <p:attrName>ppt_y</p:attrName>
                                        </p:attrNameLst>
                                      </p:cBhvr>
                                      <p:tavLst>
                                        <p:tav tm="0">
                                          <p:val>
                                            <p:strVal val="#ppt_y+#ppt_h*1.125000"/>
                                          </p:val>
                                        </p:tav>
                                        <p:tav tm="100000">
                                          <p:val>
                                            <p:strVal val="#ppt_y"/>
                                          </p:val>
                                        </p:tav>
                                      </p:tavLst>
                                    </p:anim>
                                    <p:animEffect transition="in" filter="wipe(up)">
                                      <p:cBhvr>
                                        <p:cTn id="91" dur="500"/>
                                        <p:tgtEl>
                                          <p:spTgt spid="44"/>
                                        </p:tgtEl>
                                      </p:cBhvr>
                                    </p:animEffect>
                                  </p:childTnLst>
                                </p:cTn>
                              </p:par>
                              <p:par>
                                <p:cTn id="92" presetID="12" presetClass="entr" presetSubtype="4"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p:tgtEl>
                                          <p:spTgt spid="43"/>
                                        </p:tgtEl>
                                        <p:attrNameLst>
                                          <p:attrName>ppt_y</p:attrName>
                                        </p:attrNameLst>
                                      </p:cBhvr>
                                      <p:tavLst>
                                        <p:tav tm="0">
                                          <p:val>
                                            <p:strVal val="#ppt_y+#ppt_h*1.125000"/>
                                          </p:val>
                                        </p:tav>
                                        <p:tav tm="100000">
                                          <p:val>
                                            <p:strVal val="#ppt_y"/>
                                          </p:val>
                                        </p:tav>
                                      </p:tavLst>
                                    </p:anim>
                                    <p:animEffect transition="in" filter="wipe(up)">
                                      <p:cBhvr>
                                        <p:cTn id="95" dur="500"/>
                                        <p:tgtEl>
                                          <p:spTgt spid="43"/>
                                        </p:tgtEl>
                                      </p:cBhvr>
                                    </p:animEffect>
                                  </p:childTnLst>
                                </p:cTn>
                              </p:par>
                            </p:childTnLst>
                          </p:cTn>
                        </p:par>
                        <p:par>
                          <p:cTn id="96" fill="hold">
                            <p:stCondLst>
                              <p:cond delay="8000"/>
                            </p:stCondLst>
                            <p:childTnLst>
                              <p:par>
                                <p:cTn id="97" presetID="22" presetClass="entr" presetSubtype="1" fill="hold" grpId="0" nodeType="after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up)">
                                      <p:cBhvr>
                                        <p:cTn id="99" dur="500"/>
                                        <p:tgtEl>
                                          <p:spTgt spid="7"/>
                                        </p:tgtEl>
                                      </p:cBhvr>
                                    </p:animEffect>
                                  </p:childTnLst>
                                </p:cTn>
                              </p:par>
                            </p:childTnLst>
                          </p:cTn>
                        </p:par>
                        <p:par>
                          <p:cTn id="100" fill="hold">
                            <p:stCondLst>
                              <p:cond delay="8500"/>
                            </p:stCondLst>
                            <p:childTnLst>
                              <p:par>
                                <p:cTn id="101" presetID="22" presetClass="entr" presetSubtype="8" fill="hold" grpId="0" nodeType="after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wipe(left)">
                                      <p:cBhvr>
                                        <p:cTn id="103" dur="500"/>
                                        <p:tgtEl>
                                          <p:spTgt spid="9"/>
                                        </p:tgtEl>
                                      </p:cBhvr>
                                    </p:animEffect>
                                  </p:childTnLst>
                                </p:cTn>
                              </p:par>
                            </p:childTnLst>
                          </p:cTn>
                        </p:par>
                        <p:par>
                          <p:cTn id="104" fill="hold">
                            <p:stCondLst>
                              <p:cond delay="9000"/>
                            </p:stCondLst>
                            <p:childTnLst>
                              <p:par>
                                <p:cTn id="105" presetID="53" presetClass="entr" presetSubtype="16" fill="hold"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p:cTn id="107" dur="500" fill="hold"/>
                                        <p:tgtEl>
                                          <p:spTgt spid="13"/>
                                        </p:tgtEl>
                                        <p:attrNameLst>
                                          <p:attrName>ppt_w</p:attrName>
                                        </p:attrNameLst>
                                      </p:cBhvr>
                                      <p:tavLst>
                                        <p:tav tm="0">
                                          <p:val>
                                            <p:fltVal val="0"/>
                                          </p:val>
                                        </p:tav>
                                        <p:tav tm="100000">
                                          <p:val>
                                            <p:strVal val="#ppt_w"/>
                                          </p:val>
                                        </p:tav>
                                      </p:tavLst>
                                    </p:anim>
                                    <p:anim calcmode="lin" valueType="num">
                                      <p:cBhvr>
                                        <p:cTn id="108" dur="500" fill="hold"/>
                                        <p:tgtEl>
                                          <p:spTgt spid="13"/>
                                        </p:tgtEl>
                                        <p:attrNameLst>
                                          <p:attrName>ppt_h</p:attrName>
                                        </p:attrNameLst>
                                      </p:cBhvr>
                                      <p:tavLst>
                                        <p:tav tm="0">
                                          <p:val>
                                            <p:fltVal val="0"/>
                                          </p:val>
                                        </p:tav>
                                        <p:tav tm="100000">
                                          <p:val>
                                            <p:strVal val="#ppt_h"/>
                                          </p:val>
                                        </p:tav>
                                      </p:tavLst>
                                    </p:anim>
                                    <p:animEffect transition="in" filter="fade">
                                      <p:cBhvr>
                                        <p:cTn id="109" dur="500"/>
                                        <p:tgtEl>
                                          <p:spTgt spid="13"/>
                                        </p:tgtEl>
                                      </p:cBhvr>
                                    </p:animEffect>
                                  </p:childTnLst>
                                </p:cTn>
                              </p:par>
                            </p:childTnLst>
                          </p:cTn>
                        </p:par>
                        <p:par>
                          <p:cTn id="110" fill="hold">
                            <p:stCondLst>
                              <p:cond delay="9500"/>
                            </p:stCondLst>
                            <p:childTnLst>
                              <p:par>
                                <p:cTn id="111" presetID="12" presetClass="entr" presetSubtype="4"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 calcmode="lin" valueType="num">
                                      <p:cBhvr additive="base">
                                        <p:cTn id="113" dur="500"/>
                                        <p:tgtEl>
                                          <p:spTgt spid="46"/>
                                        </p:tgtEl>
                                        <p:attrNameLst>
                                          <p:attrName>ppt_y</p:attrName>
                                        </p:attrNameLst>
                                      </p:cBhvr>
                                      <p:tavLst>
                                        <p:tav tm="0">
                                          <p:val>
                                            <p:strVal val="#ppt_y+#ppt_h*1.125000"/>
                                          </p:val>
                                        </p:tav>
                                        <p:tav tm="100000">
                                          <p:val>
                                            <p:strVal val="#ppt_y"/>
                                          </p:val>
                                        </p:tav>
                                      </p:tavLst>
                                    </p:anim>
                                    <p:animEffect transition="in" filter="wipe(up)">
                                      <p:cBhvr>
                                        <p:cTn id="114" dur="500"/>
                                        <p:tgtEl>
                                          <p:spTgt spid="46"/>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anim calcmode="lin" valueType="num">
                                      <p:cBhvr additive="base">
                                        <p:cTn id="117" dur="500"/>
                                        <p:tgtEl>
                                          <p:spTgt spid="45"/>
                                        </p:tgtEl>
                                        <p:attrNameLst>
                                          <p:attrName>ppt_y</p:attrName>
                                        </p:attrNameLst>
                                      </p:cBhvr>
                                      <p:tavLst>
                                        <p:tav tm="0">
                                          <p:val>
                                            <p:strVal val="#ppt_y+#ppt_h*1.125000"/>
                                          </p:val>
                                        </p:tav>
                                        <p:tav tm="100000">
                                          <p:val>
                                            <p:strVal val="#ppt_y"/>
                                          </p:val>
                                        </p:tav>
                                      </p:tavLst>
                                    </p:anim>
                                    <p:animEffect transition="in" filter="wipe(up)">
                                      <p:cBhvr>
                                        <p:cTn id="11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36" grpId="0"/>
      <p:bldP spid="37" grpId="0"/>
      <p:bldP spid="38" grpId="0"/>
      <p:bldP spid="39" grpId="0"/>
      <p:bldP spid="40" grpId="0"/>
      <p:bldP spid="42" grpId="0"/>
      <p:bldP spid="43" grpId="0"/>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17139" y="381428"/>
            <a:ext cx="3519190" cy="1743207"/>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
        <p:nvSpPr>
          <p:cNvPr id="9" name="文本框 11"/>
          <p:cNvSpPr txBox="1">
            <a:spLocks noChangeArrowheads="1"/>
          </p:cNvSpPr>
          <p:nvPr>
            <p:custDataLst>
              <p:tags r:id="rId1"/>
            </p:custDataLst>
          </p:nvPr>
        </p:nvSpPr>
        <p:spPr bwMode="auto">
          <a:xfrm>
            <a:off x="4875131" y="2439190"/>
            <a:ext cx="3888397" cy="666250"/>
          </a:xfrm>
          <a:prstGeom prst="rect">
            <a:avLst/>
          </a:prstGeom>
          <a:no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4800" b="1" dirty="0" smtClean="0">
                <a:solidFill>
                  <a:srgbClr val="72B1AB"/>
                </a:solidFill>
                <a:latin typeface="+mn-ea"/>
                <a:ea typeface="+mn-ea"/>
                <a:cs typeface="+mn-ea"/>
              </a:rPr>
              <a:t>请输入标题</a:t>
            </a:r>
            <a:endParaRPr lang="zh-CN" altLang="en-US" sz="4800" b="1" dirty="0">
              <a:solidFill>
                <a:srgbClr val="72B1AB"/>
              </a:solidFill>
              <a:latin typeface="+mn-ea"/>
              <a:ea typeface="+mn-ea"/>
              <a:cs typeface="+mn-ea"/>
            </a:endParaRPr>
          </a:p>
        </p:txBody>
      </p:sp>
      <p:cxnSp>
        <p:nvCxnSpPr>
          <p:cNvPr id="10" name="直接连接符 9"/>
          <p:cNvCxnSpPr/>
          <p:nvPr>
            <p:custDataLst>
              <p:tags r:id="rId2"/>
            </p:custDataLst>
          </p:nvPr>
        </p:nvCxnSpPr>
        <p:spPr>
          <a:xfrm flipH="1">
            <a:off x="4501274" y="2577281"/>
            <a:ext cx="373856" cy="486965"/>
          </a:xfrm>
          <a:prstGeom prst="line">
            <a:avLst/>
          </a:prstGeom>
          <a:ln>
            <a:solidFill>
              <a:srgbClr val="5DA798"/>
            </a:solidFill>
          </a:ln>
        </p:spPr>
        <p:style>
          <a:lnRef idx="1">
            <a:schemeClr val="accent1"/>
          </a:lnRef>
          <a:fillRef idx="0">
            <a:schemeClr val="accent1"/>
          </a:fillRef>
          <a:effectRef idx="0">
            <a:schemeClr val="accent1"/>
          </a:effectRef>
          <a:fontRef idx="minor">
            <a:schemeClr val="tx1"/>
          </a:fontRef>
        </p:style>
      </p:cxnSp>
      <p:sp>
        <p:nvSpPr>
          <p:cNvPr id="11" name="文本框 13"/>
          <p:cNvSpPr txBox="1">
            <a:spLocks noChangeArrowheads="1"/>
          </p:cNvSpPr>
          <p:nvPr>
            <p:custDataLst>
              <p:tags r:id="rId3"/>
            </p:custDataLst>
          </p:nvPr>
        </p:nvSpPr>
        <p:spPr bwMode="auto">
          <a:xfrm>
            <a:off x="4352446" y="2360586"/>
            <a:ext cx="289322" cy="553998"/>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dirty="0" smtClean="0">
                <a:solidFill>
                  <a:srgbClr val="72B1AB"/>
                </a:solidFill>
                <a:latin typeface="+mn-ea"/>
                <a:ea typeface="+mn-ea"/>
                <a:cs typeface="+mn-ea"/>
              </a:rPr>
              <a:t>4</a:t>
            </a:r>
            <a:endParaRPr lang="zh-CN" altLang="en-US" sz="3000" b="1" dirty="0">
              <a:solidFill>
                <a:srgbClr val="72B1AB"/>
              </a:solidFill>
              <a:latin typeface="+mn-ea"/>
              <a:ea typeface="+mn-ea"/>
              <a:cs typeface="+mn-ea"/>
            </a:endParaRPr>
          </a:p>
        </p:txBody>
      </p:sp>
      <p:sp>
        <p:nvSpPr>
          <p:cNvPr id="20" name="文本框 19"/>
          <p:cNvSpPr txBox="1"/>
          <p:nvPr/>
        </p:nvSpPr>
        <p:spPr>
          <a:xfrm>
            <a:off x="3814232" y="3198119"/>
            <a:ext cx="5045710" cy="613694"/>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mn-ea"/>
                <a:cs typeface="+mn-ea"/>
                <a:sym typeface="+mn-ea"/>
              </a:rPr>
              <a:t>For our ever-lasting friendship, send sincere blessings and warm greetings to my friends whom I miss so much.</a:t>
            </a:r>
          </a:p>
        </p:txBody>
      </p:sp>
    </p:spTree>
    <p:extLst>
      <p:ext uri="{BB962C8B-B14F-4D97-AF65-F5344CB8AC3E}">
        <p14:creationId xmlns:p14="http://schemas.microsoft.com/office/powerpoint/2010/main" val="2527967808"/>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ppt_y</p:attrName>
                                        </p:attrNameLst>
                                      </p:cBhvr>
                                      <p:tavLst>
                                        <p:tav tm="0">
                                          <p:val>
                                            <p:strVal val="#ppt_y+#ppt_h*1.125000"/>
                                          </p:val>
                                        </p:tav>
                                        <p:tav tm="100000">
                                          <p:val>
                                            <p:strVal val="#ppt_y"/>
                                          </p:val>
                                        </p:tav>
                                      </p:tavLst>
                                    </p:anim>
                                    <p:animEffect transition="in" filter="wipe(u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矩形 2"/>
          <p:cNvSpPr/>
          <p:nvPr/>
        </p:nvSpPr>
        <p:spPr>
          <a:xfrm>
            <a:off x="1378585" y="1560195"/>
            <a:ext cx="9426575" cy="2957830"/>
          </a:xfrm>
          <a:prstGeom prst="rect">
            <a:avLst/>
          </a:prstGeom>
          <a:blipFill dpi="0" rotWithShape="1">
            <a:blip r:embed="rId3"/>
            <a:srcRect/>
            <a:stretch>
              <a:fillRect l="6" t="-19523" r="6" b="-195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 name="矩形 3"/>
          <p:cNvSpPr/>
          <p:nvPr/>
        </p:nvSpPr>
        <p:spPr>
          <a:xfrm>
            <a:off x="8404225" y="1560195"/>
            <a:ext cx="2400935" cy="2957830"/>
          </a:xfrm>
          <a:prstGeom prst="rect">
            <a:avLst/>
          </a:prstGeom>
          <a:solidFill>
            <a:srgbClr val="72B1AB">
              <a:alpha val="70000"/>
            </a:srgbClr>
          </a:solidFill>
          <a:ln>
            <a:noFill/>
          </a:ln>
        </p:spPr>
        <p:txBody>
          <a:bodyPr vert="horz" wrap="square" lIns="91440" tIns="45720" rIns="91440" bIns="45720" numCol="1" anchor="ctr" anchorCtr="0" compatLnSpc="1"/>
          <a:lstStyle/>
          <a:p>
            <a:pPr algn="ctr"/>
            <a:endParaRPr lang="zh-CN" altLang="en-US" sz="1000">
              <a:solidFill>
                <a:schemeClr val="bg1"/>
              </a:solidFill>
              <a:cs typeface="+mn-ea"/>
            </a:endParaRPr>
          </a:p>
        </p:txBody>
      </p:sp>
      <p:sp>
        <p:nvSpPr>
          <p:cNvPr id="5" name="Line 9"/>
          <p:cNvSpPr>
            <a:spLocks noChangeShapeType="1"/>
          </p:cNvSpPr>
          <p:nvPr/>
        </p:nvSpPr>
        <p:spPr bwMode="auto">
          <a:xfrm flipV="1">
            <a:off x="8394700" y="4518025"/>
            <a:ext cx="635" cy="1306195"/>
          </a:xfrm>
          <a:prstGeom prst="line">
            <a:avLst/>
          </a:prstGeom>
          <a:noFill/>
          <a:ln w="12700" cap="flat">
            <a:solidFill>
              <a:srgbClr val="72B1A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endParaRPr>
          </a:p>
        </p:txBody>
      </p:sp>
      <p:sp>
        <p:nvSpPr>
          <p:cNvPr id="6" name="Rectangle 24"/>
          <p:cNvSpPr>
            <a:spLocks noChangeArrowheads="1"/>
          </p:cNvSpPr>
          <p:nvPr/>
        </p:nvSpPr>
        <p:spPr bwMode="auto">
          <a:xfrm>
            <a:off x="6426835" y="4727575"/>
            <a:ext cx="1819275"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600" b="1" dirty="0">
                <a:solidFill>
                  <a:srgbClr val="72B1AB"/>
                </a:solidFill>
                <a:latin typeface="+mn-ea"/>
                <a:cs typeface="+mn-ea"/>
                <a:sym typeface="+mn-ea"/>
              </a:rPr>
              <a:t>单击此处输入标题</a:t>
            </a:r>
          </a:p>
        </p:txBody>
      </p:sp>
      <p:sp>
        <p:nvSpPr>
          <p:cNvPr id="7" name="矩形 6"/>
          <p:cNvSpPr/>
          <p:nvPr/>
        </p:nvSpPr>
        <p:spPr>
          <a:xfrm>
            <a:off x="2459355" y="5132070"/>
            <a:ext cx="5786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
        <p:nvSpPr>
          <p:cNvPr id="8" name="Rectangle 24"/>
          <p:cNvSpPr>
            <a:spLocks noChangeArrowheads="1"/>
          </p:cNvSpPr>
          <p:nvPr/>
        </p:nvSpPr>
        <p:spPr bwMode="auto">
          <a:xfrm>
            <a:off x="8514715" y="2728595"/>
            <a:ext cx="2179955"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8895" fontAlgn="base">
              <a:lnSpc>
                <a:spcPct val="150000"/>
              </a:lnSpc>
              <a:spcBef>
                <a:spcPct val="0"/>
              </a:spcBef>
              <a:spcAft>
                <a:spcPct val="0"/>
              </a:spcAft>
              <a:defRPr/>
            </a:pPr>
            <a:r>
              <a:rPr lang="zh-CN" altLang="en-US" sz="1000" kern="0" dirty="0">
                <a:solidFill>
                  <a:schemeClr val="bg1"/>
                </a:solidFill>
                <a:latin typeface="+mn-ea"/>
                <a:cs typeface="+mn-ea"/>
                <a:sym typeface="Gill Sans" charset="0"/>
              </a:rPr>
              <a:t>此处添加详细文本描述，建议与标题相关并符合整体语言风格，语言描述此处添加详细文本描述，建议与标题相关并符合整体语言风格，语言描述</a:t>
            </a:r>
          </a:p>
          <a:p>
            <a:pPr algn="ctr" defTabSz="1218895" fontAlgn="base">
              <a:lnSpc>
                <a:spcPct val="150000"/>
              </a:lnSpc>
              <a:spcBef>
                <a:spcPct val="0"/>
              </a:spcBef>
              <a:spcAft>
                <a:spcPct val="0"/>
              </a:spcAft>
              <a:defRPr/>
            </a:pPr>
            <a:endParaRPr lang="en-US" altLang="zh-CN" sz="1000" kern="0" dirty="0">
              <a:solidFill>
                <a:schemeClr val="bg1"/>
              </a:solidFill>
              <a:latin typeface="+mn-ea"/>
              <a:cs typeface="+mn-ea"/>
              <a:sym typeface="Gill Sans" charset="0"/>
            </a:endParaRPr>
          </a:p>
        </p:txBody>
      </p:sp>
      <p:sp>
        <p:nvSpPr>
          <p:cNvPr id="9" name="Freeform 103"/>
          <p:cNvSpPr>
            <a:spLocks noEditPoints="1"/>
          </p:cNvSpPr>
          <p:nvPr/>
        </p:nvSpPr>
        <p:spPr bwMode="auto">
          <a:xfrm>
            <a:off x="9311005" y="2070735"/>
            <a:ext cx="588010" cy="482600"/>
          </a:xfrm>
          <a:custGeom>
            <a:avLst/>
            <a:gdLst>
              <a:gd name="T0" fmla="*/ 317 w 332"/>
              <a:gd name="T1" fmla="*/ 227 h 272"/>
              <a:gd name="T2" fmla="*/ 198 w 332"/>
              <a:gd name="T3" fmla="*/ 227 h 272"/>
              <a:gd name="T4" fmla="*/ 294 w 332"/>
              <a:gd name="T5" fmla="*/ 212 h 272"/>
              <a:gd name="T6" fmla="*/ 302 w 332"/>
              <a:gd name="T7" fmla="*/ 204 h 272"/>
              <a:gd name="T8" fmla="*/ 302 w 332"/>
              <a:gd name="T9" fmla="*/ 53 h 272"/>
              <a:gd name="T10" fmla="*/ 317 w 332"/>
              <a:gd name="T11" fmla="*/ 53 h 272"/>
              <a:gd name="T12" fmla="*/ 317 w 332"/>
              <a:gd name="T13" fmla="*/ 227 h 272"/>
              <a:gd name="T14" fmla="*/ 174 w 332"/>
              <a:gd name="T15" fmla="*/ 224 h 272"/>
              <a:gd name="T16" fmla="*/ 174 w 332"/>
              <a:gd name="T17" fmla="*/ 48 h 272"/>
              <a:gd name="T18" fmla="*/ 287 w 332"/>
              <a:gd name="T19" fmla="*/ 15 h 272"/>
              <a:gd name="T20" fmla="*/ 287 w 332"/>
              <a:gd name="T21" fmla="*/ 197 h 272"/>
              <a:gd name="T22" fmla="*/ 174 w 332"/>
              <a:gd name="T23" fmla="*/ 224 h 272"/>
              <a:gd name="T24" fmla="*/ 158 w 332"/>
              <a:gd name="T25" fmla="*/ 224 h 272"/>
              <a:gd name="T26" fmla="*/ 45 w 332"/>
              <a:gd name="T27" fmla="*/ 197 h 272"/>
              <a:gd name="T28" fmla="*/ 45 w 332"/>
              <a:gd name="T29" fmla="*/ 15 h 272"/>
              <a:gd name="T30" fmla="*/ 158 w 332"/>
              <a:gd name="T31" fmla="*/ 48 h 272"/>
              <a:gd name="T32" fmla="*/ 158 w 332"/>
              <a:gd name="T33" fmla="*/ 224 h 272"/>
              <a:gd name="T34" fmla="*/ 15 w 332"/>
              <a:gd name="T35" fmla="*/ 227 h 272"/>
              <a:gd name="T36" fmla="*/ 15 w 332"/>
              <a:gd name="T37" fmla="*/ 53 h 272"/>
              <a:gd name="T38" fmla="*/ 30 w 332"/>
              <a:gd name="T39" fmla="*/ 53 h 272"/>
              <a:gd name="T40" fmla="*/ 30 w 332"/>
              <a:gd name="T41" fmla="*/ 204 h 272"/>
              <a:gd name="T42" fmla="*/ 37 w 332"/>
              <a:gd name="T43" fmla="*/ 212 h 272"/>
              <a:gd name="T44" fmla="*/ 134 w 332"/>
              <a:gd name="T45" fmla="*/ 227 h 272"/>
              <a:gd name="T46" fmla="*/ 15 w 332"/>
              <a:gd name="T47" fmla="*/ 227 h 272"/>
              <a:gd name="T48" fmla="*/ 317 w 332"/>
              <a:gd name="T49" fmla="*/ 38 h 272"/>
              <a:gd name="T50" fmla="*/ 302 w 332"/>
              <a:gd name="T51" fmla="*/ 38 h 272"/>
              <a:gd name="T52" fmla="*/ 302 w 332"/>
              <a:gd name="T53" fmla="*/ 7 h 272"/>
              <a:gd name="T54" fmla="*/ 294 w 332"/>
              <a:gd name="T55" fmla="*/ 0 h 272"/>
              <a:gd name="T56" fmla="*/ 166 w 332"/>
              <a:gd name="T57" fmla="*/ 34 h 272"/>
              <a:gd name="T58" fmla="*/ 37 w 332"/>
              <a:gd name="T59" fmla="*/ 0 h 272"/>
              <a:gd name="T60" fmla="*/ 30 w 332"/>
              <a:gd name="T61" fmla="*/ 7 h 272"/>
              <a:gd name="T62" fmla="*/ 30 w 332"/>
              <a:gd name="T63" fmla="*/ 38 h 272"/>
              <a:gd name="T64" fmla="*/ 15 w 332"/>
              <a:gd name="T65" fmla="*/ 38 h 272"/>
              <a:gd name="T66" fmla="*/ 0 w 332"/>
              <a:gd name="T67" fmla="*/ 53 h 272"/>
              <a:gd name="T68" fmla="*/ 0 w 332"/>
              <a:gd name="T69" fmla="*/ 242 h 272"/>
              <a:gd name="T70" fmla="*/ 15 w 332"/>
              <a:gd name="T71" fmla="*/ 257 h 272"/>
              <a:gd name="T72" fmla="*/ 143 w 332"/>
              <a:gd name="T73" fmla="*/ 257 h 272"/>
              <a:gd name="T74" fmla="*/ 158 w 332"/>
              <a:gd name="T75" fmla="*/ 272 h 272"/>
              <a:gd name="T76" fmla="*/ 174 w 332"/>
              <a:gd name="T77" fmla="*/ 272 h 272"/>
              <a:gd name="T78" fmla="*/ 189 w 332"/>
              <a:gd name="T79" fmla="*/ 257 h 272"/>
              <a:gd name="T80" fmla="*/ 317 w 332"/>
              <a:gd name="T81" fmla="*/ 257 h 272"/>
              <a:gd name="T82" fmla="*/ 332 w 332"/>
              <a:gd name="T83" fmla="*/ 242 h 272"/>
              <a:gd name="T84" fmla="*/ 332 w 332"/>
              <a:gd name="T85" fmla="*/ 53 h 272"/>
              <a:gd name="T86" fmla="*/ 317 w 332"/>
              <a:gd name="T87" fmla="*/ 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272">
                <a:moveTo>
                  <a:pt x="317" y="227"/>
                </a:moveTo>
                <a:cubicBezTo>
                  <a:pt x="198" y="227"/>
                  <a:pt x="198" y="227"/>
                  <a:pt x="198" y="227"/>
                </a:cubicBezTo>
                <a:cubicBezTo>
                  <a:pt x="230" y="212"/>
                  <a:pt x="273" y="212"/>
                  <a:pt x="294" y="212"/>
                </a:cubicBezTo>
                <a:cubicBezTo>
                  <a:pt x="299" y="212"/>
                  <a:pt x="302" y="208"/>
                  <a:pt x="302" y="204"/>
                </a:cubicBezTo>
                <a:cubicBezTo>
                  <a:pt x="302" y="53"/>
                  <a:pt x="302" y="53"/>
                  <a:pt x="302" y="53"/>
                </a:cubicBezTo>
                <a:cubicBezTo>
                  <a:pt x="317" y="53"/>
                  <a:pt x="317" y="53"/>
                  <a:pt x="317" y="53"/>
                </a:cubicBezTo>
                <a:cubicBezTo>
                  <a:pt x="317" y="227"/>
                  <a:pt x="317" y="227"/>
                  <a:pt x="317" y="227"/>
                </a:cubicBezTo>
                <a:close/>
                <a:moveTo>
                  <a:pt x="174" y="224"/>
                </a:moveTo>
                <a:cubicBezTo>
                  <a:pt x="174" y="48"/>
                  <a:pt x="174" y="48"/>
                  <a:pt x="174" y="48"/>
                </a:cubicBezTo>
                <a:cubicBezTo>
                  <a:pt x="200" y="18"/>
                  <a:pt x="256" y="15"/>
                  <a:pt x="287" y="15"/>
                </a:cubicBezTo>
                <a:cubicBezTo>
                  <a:pt x="287" y="197"/>
                  <a:pt x="287" y="197"/>
                  <a:pt x="287" y="197"/>
                </a:cubicBezTo>
                <a:cubicBezTo>
                  <a:pt x="258" y="197"/>
                  <a:pt x="206" y="199"/>
                  <a:pt x="174" y="224"/>
                </a:cubicBezTo>
                <a:close/>
                <a:moveTo>
                  <a:pt x="158" y="224"/>
                </a:moveTo>
                <a:cubicBezTo>
                  <a:pt x="126" y="199"/>
                  <a:pt x="74" y="197"/>
                  <a:pt x="45" y="197"/>
                </a:cubicBezTo>
                <a:cubicBezTo>
                  <a:pt x="45" y="15"/>
                  <a:pt x="45" y="15"/>
                  <a:pt x="45" y="15"/>
                </a:cubicBezTo>
                <a:cubicBezTo>
                  <a:pt x="76" y="15"/>
                  <a:pt x="132" y="18"/>
                  <a:pt x="158" y="48"/>
                </a:cubicBezTo>
                <a:cubicBezTo>
                  <a:pt x="158" y="224"/>
                  <a:pt x="158" y="224"/>
                  <a:pt x="158" y="224"/>
                </a:cubicBezTo>
                <a:close/>
                <a:moveTo>
                  <a:pt x="15" y="227"/>
                </a:moveTo>
                <a:cubicBezTo>
                  <a:pt x="15" y="53"/>
                  <a:pt x="15" y="53"/>
                  <a:pt x="15" y="53"/>
                </a:cubicBezTo>
                <a:cubicBezTo>
                  <a:pt x="30" y="53"/>
                  <a:pt x="30" y="53"/>
                  <a:pt x="30" y="53"/>
                </a:cubicBezTo>
                <a:cubicBezTo>
                  <a:pt x="30" y="204"/>
                  <a:pt x="30" y="204"/>
                  <a:pt x="30" y="204"/>
                </a:cubicBezTo>
                <a:cubicBezTo>
                  <a:pt x="30" y="208"/>
                  <a:pt x="33" y="212"/>
                  <a:pt x="37" y="212"/>
                </a:cubicBezTo>
                <a:cubicBezTo>
                  <a:pt x="59" y="212"/>
                  <a:pt x="102" y="212"/>
                  <a:pt x="134" y="227"/>
                </a:cubicBezTo>
                <a:cubicBezTo>
                  <a:pt x="15" y="227"/>
                  <a:pt x="15" y="227"/>
                  <a:pt x="15" y="227"/>
                </a:cubicBezTo>
                <a:close/>
                <a:moveTo>
                  <a:pt x="317" y="38"/>
                </a:moveTo>
                <a:cubicBezTo>
                  <a:pt x="302" y="38"/>
                  <a:pt x="302" y="38"/>
                  <a:pt x="302" y="38"/>
                </a:cubicBezTo>
                <a:cubicBezTo>
                  <a:pt x="302" y="7"/>
                  <a:pt x="302" y="7"/>
                  <a:pt x="302" y="7"/>
                </a:cubicBezTo>
                <a:cubicBezTo>
                  <a:pt x="302" y="3"/>
                  <a:pt x="299" y="0"/>
                  <a:pt x="294" y="0"/>
                </a:cubicBezTo>
                <a:cubicBezTo>
                  <a:pt x="266" y="0"/>
                  <a:pt x="201" y="0"/>
                  <a:pt x="166" y="34"/>
                </a:cubicBezTo>
                <a:cubicBezTo>
                  <a:pt x="131" y="0"/>
                  <a:pt x="66" y="0"/>
                  <a:pt x="37" y="0"/>
                </a:cubicBezTo>
                <a:cubicBezTo>
                  <a:pt x="33" y="0"/>
                  <a:pt x="30" y="3"/>
                  <a:pt x="30" y="7"/>
                </a:cubicBezTo>
                <a:cubicBezTo>
                  <a:pt x="30" y="38"/>
                  <a:pt x="30" y="38"/>
                  <a:pt x="30" y="38"/>
                </a:cubicBezTo>
                <a:cubicBezTo>
                  <a:pt x="15" y="38"/>
                  <a:pt x="15" y="38"/>
                  <a:pt x="15" y="38"/>
                </a:cubicBezTo>
                <a:cubicBezTo>
                  <a:pt x="6" y="38"/>
                  <a:pt x="0" y="44"/>
                  <a:pt x="0" y="53"/>
                </a:cubicBezTo>
                <a:cubicBezTo>
                  <a:pt x="0" y="242"/>
                  <a:pt x="0" y="242"/>
                  <a:pt x="0" y="242"/>
                </a:cubicBezTo>
                <a:cubicBezTo>
                  <a:pt x="0" y="250"/>
                  <a:pt x="6" y="257"/>
                  <a:pt x="15" y="257"/>
                </a:cubicBezTo>
                <a:cubicBezTo>
                  <a:pt x="143" y="257"/>
                  <a:pt x="143" y="257"/>
                  <a:pt x="143" y="257"/>
                </a:cubicBezTo>
                <a:cubicBezTo>
                  <a:pt x="143" y="265"/>
                  <a:pt x="150" y="272"/>
                  <a:pt x="158" y="272"/>
                </a:cubicBezTo>
                <a:cubicBezTo>
                  <a:pt x="174" y="272"/>
                  <a:pt x="174" y="272"/>
                  <a:pt x="174" y="272"/>
                </a:cubicBezTo>
                <a:cubicBezTo>
                  <a:pt x="182" y="272"/>
                  <a:pt x="189" y="265"/>
                  <a:pt x="189" y="257"/>
                </a:cubicBezTo>
                <a:cubicBezTo>
                  <a:pt x="317" y="257"/>
                  <a:pt x="317" y="257"/>
                  <a:pt x="317" y="257"/>
                </a:cubicBezTo>
                <a:cubicBezTo>
                  <a:pt x="326" y="257"/>
                  <a:pt x="332" y="250"/>
                  <a:pt x="332" y="242"/>
                </a:cubicBezTo>
                <a:cubicBezTo>
                  <a:pt x="332" y="53"/>
                  <a:pt x="332" y="53"/>
                  <a:pt x="332" y="53"/>
                </a:cubicBezTo>
                <a:cubicBezTo>
                  <a:pt x="332" y="44"/>
                  <a:pt x="326" y="38"/>
                  <a:pt x="317" y="38"/>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cs typeface="+mn-ea"/>
            </a:endParaRPr>
          </a:p>
        </p:txBody>
      </p:sp>
    </p:spTree>
    <p:extLst>
      <p:ext uri="{BB962C8B-B14F-4D97-AF65-F5344CB8AC3E}">
        <p14:creationId xmlns:p14="http://schemas.microsoft.com/office/powerpoint/2010/main" val="225163531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750"/>
                                        <p:tgtEl>
                                          <p:spTgt spid="3"/>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75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750"/>
                                        <p:tgtEl>
                                          <p:spTgt spid="5"/>
                                        </p:tgtEl>
                                      </p:cBhvr>
                                    </p:animEffect>
                                  </p:childTnLst>
                                </p:cTn>
                              </p:par>
                            </p:childTnLst>
                          </p:cTn>
                        </p:par>
                        <p:par>
                          <p:cTn id="27" fill="hold">
                            <p:stCondLst>
                              <p:cond delay="3000"/>
                            </p:stCondLst>
                            <p:childTnLst>
                              <p:par>
                                <p:cTn id="28" presetID="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p:bldP spid="7" grpId="0"/>
      <p:bldP spid="8" grpId="0"/>
      <p:bldP spid="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grpSp>
        <p:nvGrpSpPr>
          <p:cNvPr id="3" name="组合 2"/>
          <p:cNvGrpSpPr/>
          <p:nvPr/>
        </p:nvGrpSpPr>
        <p:grpSpPr>
          <a:xfrm>
            <a:off x="2360295" y="2163445"/>
            <a:ext cx="1013460" cy="1013460"/>
            <a:chOff x="3717" y="3551"/>
            <a:chExt cx="1596" cy="1596"/>
          </a:xfrm>
        </p:grpSpPr>
        <p:sp>
          <p:nvSpPr>
            <p:cNvPr id="4" name="矩形 3"/>
            <p:cNvSpPr/>
            <p:nvPr/>
          </p:nvSpPr>
          <p:spPr>
            <a:xfrm rot="13403634">
              <a:off x="3717" y="3551"/>
              <a:ext cx="1596" cy="1596"/>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5" name="Group 75"/>
            <p:cNvGrpSpPr/>
            <p:nvPr/>
          </p:nvGrpSpPr>
          <p:grpSpPr>
            <a:xfrm>
              <a:off x="4146" y="3906"/>
              <a:ext cx="664" cy="886"/>
              <a:chOff x="2639219" y="3510757"/>
              <a:chExt cx="348456" cy="465138"/>
            </a:xfrm>
            <a:solidFill>
              <a:schemeClr val="bg1"/>
            </a:solidFill>
          </p:grpSpPr>
          <p:sp>
            <p:nvSpPr>
              <p:cNvPr id="6"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7"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grpSp>
      </p:grpSp>
      <p:grpSp>
        <p:nvGrpSpPr>
          <p:cNvPr id="8" name="组合 7"/>
          <p:cNvGrpSpPr/>
          <p:nvPr/>
        </p:nvGrpSpPr>
        <p:grpSpPr>
          <a:xfrm>
            <a:off x="6692265" y="2131695"/>
            <a:ext cx="1013460" cy="1013460"/>
            <a:chOff x="10539" y="3501"/>
            <a:chExt cx="1596" cy="1596"/>
          </a:xfrm>
        </p:grpSpPr>
        <p:sp>
          <p:nvSpPr>
            <p:cNvPr id="9" name="矩形 8"/>
            <p:cNvSpPr/>
            <p:nvPr/>
          </p:nvSpPr>
          <p:spPr>
            <a:xfrm rot="13403634">
              <a:off x="10539" y="3501"/>
              <a:ext cx="1596" cy="1596"/>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10" name="Group 82"/>
            <p:cNvGrpSpPr/>
            <p:nvPr/>
          </p:nvGrpSpPr>
          <p:grpSpPr>
            <a:xfrm>
              <a:off x="10881" y="3856"/>
              <a:ext cx="885" cy="885"/>
              <a:chOff x="4439444" y="2582069"/>
              <a:chExt cx="464344" cy="464344"/>
            </a:xfrm>
            <a:solidFill>
              <a:schemeClr val="bg1"/>
            </a:solidFill>
          </p:grpSpPr>
          <p:sp>
            <p:nvSpPr>
              <p:cNvPr id="1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1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1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grpSp>
      </p:grpSp>
      <p:grpSp>
        <p:nvGrpSpPr>
          <p:cNvPr id="14" name="组合 13"/>
          <p:cNvGrpSpPr/>
          <p:nvPr/>
        </p:nvGrpSpPr>
        <p:grpSpPr>
          <a:xfrm>
            <a:off x="8821420" y="2084070"/>
            <a:ext cx="1013460" cy="1013460"/>
            <a:chOff x="13892" y="3426"/>
            <a:chExt cx="1596" cy="1596"/>
          </a:xfrm>
        </p:grpSpPr>
        <p:sp>
          <p:nvSpPr>
            <p:cNvPr id="15" name="矩形 14"/>
            <p:cNvSpPr/>
            <p:nvPr/>
          </p:nvSpPr>
          <p:spPr>
            <a:xfrm rot="13403634">
              <a:off x="13892" y="3426"/>
              <a:ext cx="1596" cy="1596"/>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16" name="Group 52"/>
            <p:cNvGrpSpPr/>
            <p:nvPr/>
          </p:nvGrpSpPr>
          <p:grpSpPr>
            <a:xfrm>
              <a:off x="14247" y="3781"/>
              <a:ext cx="885" cy="886"/>
              <a:chOff x="9145588" y="4435475"/>
              <a:chExt cx="464344" cy="465138"/>
            </a:xfrm>
            <a:solidFill>
              <a:schemeClr val="bg1"/>
            </a:solidFill>
          </p:grpSpPr>
          <p:sp>
            <p:nvSpPr>
              <p:cNvPr id="1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1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1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2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grpSp>
      </p:grpSp>
      <p:grpSp>
        <p:nvGrpSpPr>
          <p:cNvPr id="26" name="组合 25"/>
          <p:cNvGrpSpPr/>
          <p:nvPr/>
        </p:nvGrpSpPr>
        <p:grpSpPr>
          <a:xfrm>
            <a:off x="4500245" y="2163445"/>
            <a:ext cx="1013460" cy="1013460"/>
            <a:chOff x="7087" y="3551"/>
            <a:chExt cx="1596" cy="1596"/>
          </a:xfrm>
        </p:grpSpPr>
        <p:sp>
          <p:nvSpPr>
            <p:cNvPr id="27" name="矩形 26"/>
            <p:cNvSpPr/>
            <p:nvPr/>
          </p:nvSpPr>
          <p:spPr>
            <a:xfrm rot="13403634">
              <a:off x="7087" y="3551"/>
              <a:ext cx="1596" cy="1596"/>
            </a:xfrm>
            <a:prstGeom prst="rect">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28" name="Group 68"/>
            <p:cNvGrpSpPr/>
            <p:nvPr/>
          </p:nvGrpSpPr>
          <p:grpSpPr>
            <a:xfrm>
              <a:off x="7550" y="3906"/>
              <a:ext cx="669" cy="886"/>
              <a:chOff x="3582988" y="3510757"/>
              <a:chExt cx="319088" cy="465138"/>
            </a:xfrm>
            <a:solidFill>
              <a:schemeClr val="bg1"/>
            </a:solidFill>
          </p:grpSpPr>
          <p:sp>
            <p:nvSpPr>
              <p:cNvPr id="2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81"/>
                      <a:pt x="8839" y="19406"/>
                    </a:cubicBezTo>
                    <a:lnTo>
                      <a:pt x="13000" y="19048"/>
                    </a:lnTo>
                    <a:cubicBezTo>
                      <a:pt x="12398" y="2018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sp>
            <p:nvSpPr>
              <p:cNvPr id="3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tx1">
                      <a:lumMod val="65000"/>
                      <a:lumOff val="35000"/>
                    </a:schemeClr>
                  </a:solidFill>
                  <a:effectLst>
                    <a:outerShdw blurRad="38100" dist="38100" dir="2700000" algn="tl">
                      <a:srgbClr val="000000"/>
                    </a:outerShdw>
                  </a:effectLst>
                  <a:latin typeface="Gill Sans" charset="0"/>
                  <a:cs typeface="+mn-ea"/>
                  <a:sym typeface="Gill Sans" charset="0"/>
                </a:endParaRPr>
              </a:p>
            </p:txBody>
          </p:sp>
        </p:grpSp>
      </p:grpSp>
      <p:sp>
        <p:nvSpPr>
          <p:cNvPr id="31" name="TextBox 23"/>
          <p:cNvSpPr txBox="1"/>
          <p:nvPr/>
        </p:nvSpPr>
        <p:spPr>
          <a:xfrm>
            <a:off x="1909445" y="3912870"/>
            <a:ext cx="19157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2" name="TextBox 24"/>
          <p:cNvSpPr txBox="1"/>
          <p:nvPr/>
        </p:nvSpPr>
        <p:spPr>
          <a:xfrm>
            <a:off x="1962914" y="3593751"/>
            <a:ext cx="1808480" cy="337185"/>
          </a:xfrm>
          <a:prstGeom prst="rect">
            <a:avLst/>
          </a:prstGeom>
          <a:noFill/>
        </p:spPr>
        <p:txBody>
          <a:bodyPr wrap="none" rtlCol="0">
            <a:spAutoFit/>
          </a:bodyPr>
          <a:lstStyle/>
          <a:p>
            <a:pPr algn="ct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3" name="TextBox 23"/>
          <p:cNvSpPr txBox="1"/>
          <p:nvPr/>
        </p:nvSpPr>
        <p:spPr>
          <a:xfrm>
            <a:off x="4048760" y="3912870"/>
            <a:ext cx="19157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4" name="TextBox 24"/>
          <p:cNvSpPr txBox="1"/>
          <p:nvPr/>
        </p:nvSpPr>
        <p:spPr>
          <a:xfrm>
            <a:off x="4102229" y="3593751"/>
            <a:ext cx="1808480" cy="337185"/>
          </a:xfrm>
          <a:prstGeom prst="rect">
            <a:avLst/>
          </a:prstGeom>
          <a:noFill/>
        </p:spPr>
        <p:txBody>
          <a:bodyPr wrap="none" rtlCol="0">
            <a:spAutoFit/>
          </a:bodyPr>
          <a:lstStyle/>
          <a:p>
            <a:pPr algn="ct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5" name="TextBox 23"/>
          <p:cNvSpPr txBox="1"/>
          <p:nvPr/>
        </p:nvSpPr>
        <p:spPr>
          <a:xfrm>
            <a:off x="6232525" y="3912870"/>
            <a:ext cx="19157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6" name="TextBox 24"/>
          <p:cNvSpPr txBox="1"/>
          <p:nvPr/>
        </p:nvSpPr>
        <p:spPr>
          <a:xfrm>
            <a:off x="6285994" y="3593751"/>
            <a:ext cx="1808480" cy="337185"/>
          </a:xfrm>
          <a:prstGeom prst="rect">
            <a:avLst/>
          </a:prstGeom>
          <a:noFill/>
        </p:spPr>
        <p:txBody>
          <a:bodyPr wrap="none" rtlCol="0">
            <a:spAutoFit/>
          </a:bodyPr>
          <a:lstStyle/>
          <a:p>
            <a:pPr algn="ct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
        <p:nvSpPr>
          <p:cNvPr id="37" name="TextBox 23"/>
          <p:cNvSpPr txBox="1"/>
          <p:nvPr/>
        </p:nvSpPr>
        <p:spPr>
          <a:xfrm>
            <a:off x="8370570" y="3912870"/>
            <a:ext cx="1915795" cy="784830"/>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p:txBody>
      </p:sp>
      <p:sp>
        <p:nvSpPr>
          <p:cNvPr id="38" name="TextBox 24"/>
          <p:cNvSpPr txBox="1"/>
          <p:nvPr/>
        </p:nvSpPr>
        <p:spPr>
          <a:xfrm>
            <a:off x="8424039" y="3593751"/>
            <a:ext cx="1808480" cy="337185"/>
          </a:xfrm>
          <a:prstGeom prst="rect">
            <a:avLst/>
          </a:prstGeom>
          <a:noFill/>
        </p:spPr>
        <p:txBody>
          <a:bodyPr wrap="none" rtlCol="0">
            <a:spAutoFit/>
          </a:bodyPr>
          <a:lstStyle/>
          <a:p>
            <a:pPr algn="ctr"/>
            <a:r>
              <a:rPr lang="zh-CN" altLang="en-US" sz="1600" b="1">
                <a:solidFill>
                  <a:srgbClr val="72B1AB"/>
                </a:solidFill>
                <a:latin typeface="+mn-ea"/>
                <a:cs typeface="+mn-ea"/>
                <a:sym typeface="+mn-ea"/>
              </a:rPr>
              <a:t>单击此处输入标题</a:t>
            </a:r>
            <a:endParaRPr lang="zh-CN" altLang="en-US" sz="1600" b="1" dirty="0">
              <a:solidFill>
                <a:srgbClr val="72B1AB"/>
              </a:solidFill>
              <a:latin typeface="+mn-ea"/>
              <a:cs typeface="+mn-ea"/>
              <a:sym typeface="+mn-ea"/>
            </a:endParaRPr>
          </a:p>
        </p:txBody>
      </p:sp>
    </p:spTree>
    <p:extLst>
      <p:ext uri="{BB962C8B-B14F-4D97-AF65-F5344CB8AC3E}">
        <p14:creationId xmlns:p14="http://schemas.microsoft.com/office/powerpoint/2010/main" val="660665988"/>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randombar(horizontal)">
                                      <p:cBhvr>
                                        <p:cTn id="13" dur="500"/>
                                        <p:tgtEl>
                                          <p:spTgt spid="3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randombar(horizontal)">
                                      <p:cBhvr>
                                        <p:cTn id="29" dur="500"/>
                                        <p:tgtEl>
                                          <p:spTgt spid="33"/>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randombar(horizontal)">
                                      <p:cBhvr>
                                        <p:cTn id="39" dur="500"/>
                                        <p:tgtEl>
                                          <p:spTgt spid="36"/>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randombar(horizontal)">
                                      <p:cBhvr>
                                        <p:cTn id="42" dur="500"/>
                                        <p:tgtEl>
                                          <p:spTgt spid="35"/>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par>
                          <p:cTn id="49" fill="hold">
                            <p:stCondLst>
                              <p:cond delay="3500"/>
                            </p:stCondLst>
                            <p:childTnLst>
                              <p:par>
                                <p:cTn id="50" presetID="14" presetClass="entr" presetSubtype="1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randombar(horizontal)">
                                      <p:cBhvr>
                                        <p:cTn id="52" dur="500"/>
                                        <p:tgtEl>
                                          <p:spTgt spid="38"/>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randombar(horizontal)">
                                      <p:cBhvr>
                                        <p:cTn id="5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sp>
        <p:nvSpPr>
          <p:cNvPr id="3" name="等腰三角形 2"/>
          <p:cNvSpPr/>
          <p:nvPr/>
        </p:nvSpPr>
        <p:spPr>
          <a:xfrm>
            <a:off x="3408936" y="3842534"/>
            <a:ext cx="357542" cy="308226"/>
          </a:xfrm>
          <a:prstGeom prst="triangl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 name="等腰三角形 3"/>
          <p:cNvSpPr/>
          <p:nvPr/>
        </p:nvSpPr>
        <p:spPr>
          <a:xfrm>
            <a:off x="5917227" y="3842534"/>
            <a:ext cx="357542" cy="308226"/>
          </a:xfrm>
          <a:prstGeom prst="triangl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等腰三角形 4"/>
          <p:cNvSpPr/>
          <p:nvPr/>
        </p:nvSpPr>
        <p:spPr>
          <a:xfrm>
            <a:off x="8510731" y="3842534"/>
            <a:ext cx="357542" cy="308226"/>
          </a:xfrm>
          <a:prstGeom prst="triangl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 name="组合 5"/>
          <p:cNvGrpSpPr/>
          <p:nvPr/>
        </p:nvGrpSpPr>
        <p:grpSpPr>
          <a:xfrm>
            <a:off x="1451242" y="1828800"/>
            <a:ext cx="1726058" cy="1726058"/>
            <a:chOff x="1451242" y="1828800"/>
            <a:chExt cx="1726058" cy="1726058"/>
          </a:xfrm>
        </p:grpSpPr>
        <p:sp>
          <p:nvSpPr>
            <p:cNvPr id="7" name="椭圆 6"/>
            <p:cNvSpPr/>
            <p:nvPr/>
          </p:nvSpPr>
          <p:spPr>
            <a:xfrm>
              <a:off x="1451242" y="1828800"/>
              <a:ext cx="1726058" cy="172605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 name="TextBox 76"/>
            <p:cNvSpPr txBox="1"/>
            <p:nvPr/>
          </p:nvSpPr>
          <p:spPr>
            <a:xfrm>
              <a:off x="1706136" y="2688786"/>
              <a:ext cx="1217541" cy="596265"/>
            </a:xfrm>
            <a:prstGeom prst="rect">
              <a:avLst/>
            </a:prstGeom>
            <a:noFill/>
          </p:spPr>
          <p:txBody>
            <a:bodyPr wrap="square" rtlCol="0">
              <a:spAutoFit/>
            </a:bodyPr>
            <a:lstStyle/>
            <a:p>
              <a:pPr algn="ctr"/>
              <a:r>
                <a:rPr lang="zh-CN" altLang="en-US" sz="1600" b="1" dirty="0">
                  <a:solidFill>
                    <a:schemeClr val="bg1"/>
                  </a:solidFill>
                  <a:latin typeface="+mn-ea"/>
                  <a:cs typeface="+mn-ea"/>
                </a:rPr>
                <a:t>单击此处</a:t>
              </a:r>
            </a:p>
            <a:p>
              <a:pPr algn="ctr"/>
              <a:r>
                <a:rPr lang="zh-CN" altLang="en-US" sz="1600" b="1" dirty="0">
                  <a:solidFill>
                    <a:schemeClr val="bg1"/>
                  </a:solidFill>
                  <a:latin typeface="+mn-ea"/>
                  <a:cs typeface="+mn-ea"/>
                </a:rPr>
                <a:t>输入标题</a:t>
              </a:r>
            </a:p>
          </p:txBody>
        </p:sp>
        <p:sp>
          <p:nvSpPr>
            <p:cNvPr id="9" name="TextBox 76"/>
            <p:cNvSpPr txBox="1"/>
            <p:nvPr/>
          </p:nvSpPr>
          <p:spPr>
            <a:xfrm>
              <a:off x="1706136" y="2089113"/>
              <a:ext cx="1217541" cy="523220"/>
            </a:xfrm>
            <a:prstGeom prst="rect">
              <a:avLst/>
            </a:prstGeom>
            <a:noFill/>
          </p:spPr>
          <p:txBody>
            <a:bodyPr wrap="square" rtlCol="0">
              <a:spAutoFit/>
            </a:bodyPr>
            <a:lstStyle/>
            <a:p>
              <a:pPr algn="ctr"/>
              <a:r>
                <a:rPr lang="en-US" altLang="zh-CN" sz="2800" b="1" dirty="0">
                  <a:solidFill>
                    <a:schemeClr val="bg1"/>
                  </a:solidFill>
                  <a:latin typeface="+mn-ea"/>
                  <a:cs typeface="+mn-ea"/>
                </a:rPr>
                <a:t>01</a:t>
              </a:r>
            </a:p>
          </p:txBody>
        </p:sp>
      </p:grpSp>
      <p:grpSp>
        <p:nvGrpSpPr>
          <p:cNvPr id="10" name="组合 9"/>
          <p:cNvGrpSpPr/>
          <p:nvPr/>
        </p:nvGrpSpPr>
        <p:grpSpPr>
          <a:xfrm>
            <a:off x="3972394" y="1828800"/>
            <a:ext cx="1726058" cy="1726058"/>
            <a:chOff x="3972394" y="1828800"/>
            <a:chExt cx="1726058" cy="1726058"/>
          </a:xfrm>
        </p:grpSpPr>
        <p:sp>
          <p:nvSpPr>
            <p:cNvPr id="11" name="椭圆 10"/>
            <p:cNvSpPr/>
            <p:nvPr/>
          </p:nvSpPr>
          <p:spPr>
            <a:xfrm>
              <a:off x="3972394" y="1828800"/>
              <a:ext cx="1726058" cy="172605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 name="TextBox 76"/>
            <p:cNvSpPr txBox="1"/>
            <p:nvPr/>
          </p:nvSpPr>
          <p:spPr>
            <a:xfrm>
              <a:off x="4239988" y="2688786"/>
              <a:ext cx="1217541" cy="596265"/>
            </a:xfrm>
            <a:prstGeom prst="rect">
              <a:avLst/>
            </a:prstGeom>
            <a:noFill/>
          </p:spPr>
          <p:txBody>
            <a:bodyPr wrap="square" rtlCol="0">
              <a:spAutoFit/>
            </a:bodyPr>
            <a:lstStyle/>
            <a:p>
              <a:pPr algn="ctr"/>
              <a:r>
                <a:rPr lang="zh-CN" altLang="en-US" sz="1600" b="1" dirty="0">
                  <a:solidFill>
                    <a:schemeClr val="bg1"/>
                  </a:solidFill>
                  <a:latin typeface="+mn-ea"/>
                  <a:cs typeface="+mn-ea"/>
                  <a:sym typeface="+mn-ea"/>
                </a:rPr>
                <a:t>单击此处</a:t>
              </a:r>
              <a:endParaRPr lang="zh-CN" altLang="en-US" sz="1600" b="1" dirty="0">
                <a:solidFill>
                  <a:schemeClr val="bg1"/>
                </a:solidFill>
                <a:latin typeface="+mn-ea"/>
                <a:cs typeface="+mn-ea"/>
              </a:endParaRPr>
            </a:p>
            <a:p>
              <a:pPr algn="ctr"/>
              <a:r>
                <a:rPr lang="zh-CN" altLang="en-US" sz="1600" b="1" dirty="0">
                  <a:solidFill>
                    <a:schemeClr val="bg1"/>
                  </a:solidFill>
                  <a:latin typeface="+mn-ea"/>
                  <a:cs typeface="+mn-ea"/>
                  <a:sym typeface="+mn-ea"/>
                </a:rPr>
                <a:t>输入标题</a:t>
              </a:r>
              <a:endParaRPr lang="zh-CN" altLang="en-US" sz="1600" dirty="0">
                <a:solidFill>
                  <a:srgbClr val="303135"/>
                </a:solidFill>
                <a:latin typeface="+mn-ea"/>
                <a:cs typeface="+mn-ea"/>
              </a:endParaRPr>
            </a:p>
          </p:txBody>
        </p:sp>
        <p:sp>
          <p:nvSpPr>
            <p:cNvPr id="13" name="TextBox 76"/>
            <p:cNvSpPr txBox="1"/>
            <p:nvPr/>
          </p:nvSpPr>
          <p:spPr>
            <a:xfrm>
              <a:off x="4226653" y="2089113"/>
              <a:ext cx="1217541" cy="523220"/>
            </a:xfrm>
            <a:prstGeom prst="rect">
              <a:avLst/>
            </a:prstGeom>
            <a:noFill/>
          </p:spPr>
          <p:txBody>
            <a:bodyPr wrap="square" rtlCol="0">
              <a:spAutoFit/>
            </a:bodyPr>
            <a:lstStyle/>
            <a:p>
              <a:pPr algn="ctr"/>
              <a:r>
                <a:rPr lang="en-US" altLang="zh-CN" sz="2800" b="1" dirty="0">
                  <a:solidFill>
                    <a:schemeClr val="bg1"/>
                  </a:solidFill>
                  <a:latin typeface="+mn-ea"/>
                  <a:cs typeface="+mn-ea"/>
                </a:rPr>
                <a:t>02</a:t>
              </a:r>
            </a:p>
          </p:txBody>
        </p:sp>
      </p:grpSp>
      <p:grpSp>
        <p:nvGrpSpPr>
          <p:cNvPr id="14" name="组合 13"/>
          <p:cNvGrpSpPr/>
          <p:nvPr/>
        </p:nvGrpSpPr>
        <p:grpSpPr>
          <a:xfrm>
            <a:off x="6493546" y="1828800"/>
            <a:ext cx="1726058" cy="1726058"/>
            <a:chOff x="6493546" y="1828800"/>
            <a:chExt cx="1726058" cy="1726058"/>
          </a:xfrm>
        </p:grpSpPr>
        <p:sp>
          <p:nvSpPr>
            <p:cNvPr id="15" name="椭圆 14"/>
            <p:cNvSpPr/>
            <p:nvPr/>
          </p:nvSpPr>
          <p:spPr>
            <a:xfrm>
              <a:off x="6493546" y="1828800"/>
              <a:ext cx="1726058" cy="172605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TextBox 76"/>
            <p:cNvSpPr txBox="1"/>
            <p:nvPr/>
          </p:nvSpPr>
          <p:spPr>
            <a:xfrm>
              <a:off x="6748440" y="2688786"/>
              <a:ext cx="1217541" cy="596265"/>
            </a:xfrm>
            <a:prstGeom prst="rect">
              <a:avLst/>
            </a:prstGeom>
            <a:noFill/>
          </p:spPr>
          <p:txBody>
            <a:bodyPr wrap="square" rtlCol="0">
              <a:spAutoFit/>
            </a:bodyPr>
            <a:lstStyle/>
            <a:p>
              <a:pPr algn="ctr"/>
              <a:r>
                <a:rPr lang="zh-CN" altLang="en-US" sz="1600" b="1" dirty="0">
                  <a:solidFill>
                    <a:schemeClr val="bg1"/>
                  </a:solidFill>
                  <a:latin typeface="+mn-ea"/>
                  <a:cs typeface="+mn-ea"/>
                  <a:sym typeface="+mn-ea"/>
                </a:rPr>
                <a:t>单击此处</a:t>
              </a:r>
              <a:endParaRPr lang="zh-CN" altLang="en-US" sz="1600" b="1" dirty="0">
                <a:solidFill>
                  <a:schemeClr val="bg1"/>
                </a:solidFill>
                <a:latin typeface="+mn-ea"/>
                <a:cs typeface="+mn-ea"/>
              </a:endParaRPr>
            </a:p>
            <a:p>
              <a:pPr algn="ctr"/>
              <a:r>
                <a:rPr lang="zh-CN" altLang="en-US" sz="1600" b="1" dirty="0">
                  <a:solidFill>
                    <a:schemeClr val="bg1"/>
                  </a:solidFill>
                  <a:latin typeface="+mn-ea"/>
                  <a:cs typeface="+mn-ea"/>
                  <a:sym typeface="+mn-ea"/>
                </a:rPr>
                <a:t>输入标题</a:t>
              </a:r>
              <a:endParaRPr lang="zh-CN" altLang="en-US" sz="1600" dirty="0">
                <a:solidFill>
                  <a:srgbClr val="303135"/>
                </a:solidFill>
                <a:latin typeface="+mn-ea"/>
                <a:cs typeface="+mn-ea"/>
              </a:endParaRPr>
            </a:p>
          </p:txBody>
        </p:sp>
        <p:sp>
          <p:nvSpPr>
            <p:cNvPr id="17" name="TextBox 76"/>
            <p:cNvSpPr txBox="1"/>
            <p:nvPr/>
          </p:nvSpPr>
          <p:spPr>
            <a:xfrm>
              <a:off x="6747805" y="2089113"/>
              <a:ext cx="1217541" cy="523220"/>
            </a:xfrm>
            <a:prstGeom prst="rect">
              <a:avLst/>
            </a:prstGeom>
            <a:noFill/>
          </p:spPr>
          <p:txBody>
            <a:bodyPr wrap="square" rtlCol="0">
              <a:spAutoFit/>
            </a:bodyPr>
            <a:lstStyle/>
            <a:p>
              <a:pPr algn="ctr"/>
              <a:r>
                <a:rPr lang="en-US" altLang="zh-CN" sz="2800" b="1" dirty="0">
                  <a:solidFill>
                    <a:schemeClr val="bg1"/>
                  </a:solidFill>
                  <a:latin typeface="+mn-ea"/>
                  <a:cs typeface="+mn-ea"/>
                </a:rPr>
                <a:t>03</a:t>
              </a:r>
            </a:p>
          </p:txBody>
        </p:sp>
      </p:grpSp>
      <p:grpSp>
        <p:nvGrpSpPr>
          <p:cNvPr id="18" name="组合 17"/>
          <p:cNvGrpSpPr/>
          <p:nvPr/>
        </p:nvGrpSpPr>
        <p:grpSpPr>
          <a:xfrm>
            <a:off x="9014699" y="1828800"/>
            <a:ext cx="1726058" cy="1726058"/>
            <a:chOff x="9014699" y="1828800"/>
            <a:chExt cx="1726058" cy="1726058"/>
          </a:xfrm>
        </p:grpSpPr>
        <p:sp>
          <p:nvSpPr>
            <p:cNvPr id="19" name="椭圆 18"/>
            <p:cNvSpPr/>
            <p:nvPr/>
          </p:nvSpPr>
          <p:spPr>
            <a:xfrm>
              <a:off x="9014699" y="1828800"/>
              <a:ext cx="1726058" cy="1726058"/>
            </a:xfrm>
            <a:prstGeom prst="ellipse">
              <a:avLst/>
            </a:prstGeom>
            <a:solidFill>
              <a:srgbClr val="72B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TextBox 76"/>
            <p:cNvSpPr txBox="1"/>
            <p:nvPr/>
          </p:nvSpPr>
          <p:spPr>
            <a:xfrm>
              <a:off x="9268958" y="2688786"/>
              <a:ext cx="1217541" cy="596265"/>
            </a:xfrm>
            <a:prstGeom prst="rect">
              <a:avLst/>
            </a:prstGeom>
            <a:noFill/>
          </p:spPr>
          <p:txBody>
            <a:bodyPr wrap="square" rtlCol="0">
              <a:spAutoFit/>
            </a:bodyPr>
            <a:lstStyle/>
            <a:p>
              <a:pPr algn="ctr"/>
              <a:r>
                <a:rPr lang="zh-CN" altLang="en-US" sz="1600" b="1" dirty="0">
                  <a:solidFill>
                    <a:schemeClr val="bg1"/>
                  </a:solidFill>
                  <a:latin typeface="+mn-ea"/>
                  <a:cs typeface="+mn-ea"/>
                  <a:sym typeface="+mn-ea"/>
                </a:rPr>
                <a:t>单击此处</a:t>
              </a:r>
              <a:endParaRPr lang="zh-CN" altLang="en-US" sz="1600" b="1" dirty="0">
                <a:solidFill>
                  <a:schemeClr val="bg1"/>
                </a:solidFill>
                <a:latin typeface="+mn-ea"/>
                <a:cs typeface="+mn-ea"/>
              </a:endParaRPr>
            </a:p>
            <a:p>
              <a:pPr algn="ctr"/>
              <a:r>
                <a:rPr lang="zh-CN" altLang="en-US" sz="1600" b="1" dirty="0">
                  <a:solidFill>
                    <a:schemeClr val="bg1"/>
                  </a:solidFill>
                  <a:latin typeface="+mn-ea"/>
                  <a:cs typeface="+mn-ea"/>
                  <a:sym typeface="+mn-ea"/>
                </a:rPr>
                <a:t>输入标题</a:t>
              </a:r>
              <a:endParaRPr lang="zh-CN" altLang="en-US" sz="1600" dirty="0">
                <a:solidFill>
                  <a:schemeClr val="tx1">
                    <a:lumMod val="50000"/>
                    <a:lumOff val="50000"/>
                  </a:schemeClr>
                </a:solidFill>
                <a:latin typeface="+mn-ea"/>
                <a:cs typeface="+mn-ea"/>
              </a:endParaRPr>
            </a:p>
          </p:txBody>
        </p:sp>
        <p:sp>
          <p:nvSpPr>
            <p:cNvPr id="21" name="TextBox 76"/>
            <p:cNvSpPr txBox="1"/>
            <p:nvPr/>
          </p:nvSpPr>
          <p:spPr>
            <a:xfrm>
              <a:off x="9268958" y="2101813"/>
              <a:ext cx="1217541" cy="523220"/>
            </a:xfrm>
            <a:prstGeom prst="rect">
              <a:avLst/>
            </a:prstGeom>
            <a:noFill/>
          </p:spPr>
          <p:txBody>
            <a:bodyPr wrap="square" rtlCol="0">
              <a:spAutoFit/>
            </a:bodyPr>
            <a:lstStyle/>
            <a:p>
              <a:pPr algn="ctr"/>
              <a:r>
                <a:rPr lang="en-US" altLang="zh-CN" sz="2800" b="1" dirty="0">
                  <a:solidFill>
                    <a:schemeClr val="bg1"/>
                  </a:solidFill>
                  <a:latin typeface="+mn-ea"/>
                  <a:cs typeface="+mn-ea"/>
                </a:rPr>
                <a:t>04</a:t>
              </a:r>
            </a:p>
          </p:txBody>
        </p:sp>
      </p:grpSp>
      <p:cxnSp>
        <p:nvCxnSpPr>
          <p:cNvPr id="22" name="直接连接符 21"/>
          <p:cNvCxnSpPr/>
          <p:nvPr/>
        </p:nvCxnSpPr>
        <p:spPr>
          <a:xfrm>
            <a:off x="2314271" y="3554858"/>
            <a:ext cx="0" cy="595902"/>
          </a:xfrm>
          <a:prstGeom prst="line">
            <a:avLst/>
          </a:prstGeom>
          <a:ln w="19050">
            <a:solidFill>
              <a:srgbClr val="72B1AB"/>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848283" y="3554858"/>
            <a:ext cx="0" cy="595902"/>
          </a:xfrm>
          <a:prstGeom prst="line">
            <a:avLst/>
          </a:prstGeom>
          <a:ln w="19050">
            <a:solidFill>
              <a:srgbClr val="72B1AB"/>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356575" y="3554858"/>
            <a:ext cx="0" cy="595902"/>
          </a:xfrm>
          <a:prstGeom prst="line">
            <a:avLst/>
          </a:prstGeom>
          <a:ln w="19050">
            <a:solidFill>
              <a:srgbClr val="72B1AB"/>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877728" y="3554858"/>
            <a:ext cx="0" cy="595902"/>
          </a:xfrm>
          <a:prstGeom prst="line">
            <a:avLst/>
          </a:prstGeom>
          <a:ln w="19050">
            <a:solidFill>
              <a:srgbClr val="72B1AB"/>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303963" y="4150760"/>
            <a:ext cx="9586644" cy="0"/>
          </a:xfrm>
          <a:prstGeom prst="line">
            <a:avLst/>
          </a:prstGeom>
          <a:ln w="19050">
            <a:solidFill>
              <a:srgbClr val="72B1AB"/>
            </a:solidFill>
          </a:ln>
          <a:effectLst>
            <a:outerShdw blurRad="6350" dist="254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TextBox 76"/>
          <p:cNvSpPr txBox="1"/>
          <p:nvPr/>
        </p:nvSpPr>
        <p:spPr>
          <a:xfrm>
            <a:off x="4977745" y="4620895"/>
            <a:ext cx="2236510" cy="400110"/>
          </a:xfrm>
          <a:prstGeom prst="rect">
            <a:avLst/>
          </a:prstGeom>
          <a:noFill/>
        </p:spPr>
        <p:txBody>
          <a:bodyPr wrap="none" rtlCol="0">
            <a:spAutoFit/>
          </a:bodyPr>
          <a:lstStyle/>
          <a:p>
            <a:pPr algn="ctr"/>
            <a:r>
              <a:rPr lang="zh-CN" altLang="en-US" sz="2000" b="1" dirty="0">
                <a:solidFill>
                  <a:srgbClr val="72B1AB"/>
                </a:solidFill>
                <a:latin typeface="+mn-ea"/>
                <a:cs typeface="+mn-ea"/>
              </a:rPr>
              <a:t>单击此处输入标题</a:t>
            </a:r>
          </a:p>
        </p:txBody>
      </p:sp>
      <p:sp>
        <p:nvSpPr>
          <p:cNvPr id="28" name="文本框 27"/>
          <p:cNvSpPr txBox="1"/>
          <p:nvPr/>
        </p:nvSpPr>
        <p:spPr>
          <a:xfrm>
            <a:off x="1304290" y="5082540"/>
            <a:ext cx="9585325" cy="1477328"/>
          </a:xfrm>
          <a:prstGeom prst="rect">
            <a:avLst/>
          </a:prstGeom>
          <a:noFill/>
        </p:spPr>
        <p:txBody>
          <a:bodyPr wrap="square" rtlCol="0">
            <a:spAutoFit/>
          </a:bodyPr>
          <a:lstStyle/>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000" kern="0" dirty="0" smtClean="0">
                <a:solidFill>
                  <a:sysClr val="windowText" lastClr="000000">
                    <a:lumMod val="50000"/>
                    <a:lumOff val="50000"/>
                  </a:sysClr>
                </a:solidFill>
                <a:latin typeface="+mn-ea"/>
                <a:cs typeface="+mn-ea"/>
                <a:sym typeface="Gill Sans" charset="0"/>
              </a:rPr>
              <a:t>描述</a:t>
            </a: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r>
              <a:rPr lang="zh-CN" altLang="en-US" sz="10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0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endParaRPr lang="en-US" altLang="zh-CN" sz="1000" kern="0" dirty="0">
              <a:solidFill>
                <a:sysClr val="windowText" lastClr="000000">
                  <a:lumMod val="50000"/>
                  <a:lumOff val="50000"/>
                </a:sysClr>
              </a:solidFill>
              <a:latin typeface="+mn-ea"/>
              <a:cs typeface="+mn-ea"/>
              <a:sym typeface="Gill Sans" charset="0"/>
            </a:endParaRPr>
          </a:p>
        </p:txBody>
      </p:sp>
    </p:spTree>
    <p:extLst>
      <p:ext uri="{BB962C8B-B14F-4D97-AF65-F5344CB8AC3E}">
        <p14:creationId xmlns:p14="http://schemas.microsoft.com/office/powerpoint/2010/main" val="205545660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000"/>
                            </p:stCondLst>
                            <p:childTnLst>
                              <p:par>
                                <p:cTn id="13" presetID="35"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style.rotation</p:attrName>
                                        </p:attrNameLst>
                                      </p:cBhvr>
                                      <p:tavLst>
                                        <p:tav tm="0">
                                          <p:val>
                                            <p:fltVal val="720"/>
                                          </p:val>
                                        </p:tav>
                                        <p:tav tm="100000">
                                          <p:val>
                                            <p:fltVal val="0"/>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ppt_w</p:attrName>
                                        </p:attrNameLst>
                                      </p:cBhvr>
                                      <p:tavLst>
                                        <p:tav tm="0">
                                          <p:val>
                                            <p:fltVal val="0"/>
                                          </p:val>
                                        </p:tav>
                                        <p:tav tm="100000">
                                          <p:val>
                                            <p:strVal val="#ppt_w"/>
                                          </p:val>
                                        </p:tav>
                                      </p:tavLst>
                                    </p:anim>
                                  </p:childTnLst>
                                </p:cTn>
                              </p:par>
                              <p:par>
                                <p:cTn id="19" presetID="2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par>
                          <p:cTn id="26" fill="hold">
                            <p:stCondLst>
                              <p:cond delay="2000"/>
                            </p:stCondLst>
                            <p:childTnLst>
                              <p:par>
                                <p:cTn id="27" presetID="35"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style.rotation</p:attrName>
                                        </p:attrNameLst>
                                      </p:cBhvr>
                                      <p:tavLst>
                                        <p:tav tm="0">
                                          <p:val>
                                            <p:fltVal val="720"/>
                                          </p:val>
                                        </p:tav>
                                        <p:tav tm="100000">
                                          <p:val>
                                            <p:fltVal val="0"/>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ppt_w</p:attrName>
                                        </p:attrNameLst>
                                      </p:cBhvr>
                                      <p:tavLst>
                                        <p:tav tm="0">
                                          <p:val>
                                            <p:fltVal val="0"/>
                                          </p:val>
                                        </p:tav>
                                        <p:tav tm="100000">
                                          <p:val>
                                            <p:strVal val="#ppt_w"/>
                                          </p:val>
                                        </p:tav>
                                      </p:tavLst>
                                    </p:anim>
                                  </p:childTnLst>
                                </p:cTn>
                              </p:par>
                              <p:par>
                                <p:cTn id="33" presetID="2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2500"/>
                            </p:stCondLst>
                            <p:childTnLst>
                              <p:par>
                                <p:cTn id="37" presetID="22" presetClass="entr" presetSubtype="4"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3000"/>
                            </p:stCondLst>
                            <p:childTnLst>
                              <p:par>
                                <p:cTn id="41" presetID="35"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style.rotation</p:attrName>
                                        </p:attrNameLst>
                                      </p:cBhvr>
                                      <p:tavLst>
                                        <p:tav tm="0">
                                          <p:val>
                                            <p:fltVal val="720"/>
                                          </p:val>
                                        </p:tav>
                                        <p:tav tm="100000">
                                          <p:val>
                                            <p:fltVal val="0"/>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 calcmode="lin" valueType="num">
                                      <p:cBhvr>
                                        <p:cTn id="46" dur="500" fill="hold"/>
                                        <p:tgtEl>
                                          <p:spTgt spid="14"/>
                                        </p:tgtEl>
                                        <p:attrNameLst>
                                          <p:attrName>ppt_w</p:attrName>
                                        </p:attrNameLst>
                                      </p:cBhvr>
                                      <p:tavLst>
                                        <p:tav tm="0">
                                          <p:val>
                                            <p:fltVal val="0"/>
                                          </p:val>
                                        </p:tav>
                                        <p:tav tm="100000">
                                          <p:val>
                                            <p:strVal val="#ppt_w"/>
                                          </p:val>
                                        </p:tav>
                                      </p:tavLst>
                                    </p:anim>
                                  </p:childTnLst>
                                </p:cTn>
                              </p:par>
                              <p:par>
                                <p:cTn id="47" presetID="2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childTnLst>
                          </p:cTn>
                        </p:par>
                        <p:par>
                          <p:cTn id="54" fill="hold">
                            <p:stCondLst>
                              <p:cond delay="4000"/>
                            </p:stCondLst>
                            <p:childTnLst>
                              <p:par>
                                <p:cTn id="55" presetID="35" presetClass="entr" presetSubtype="0"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anim calcmode="lin" valueType="num">
                                      <p:cBhvr>
                                        <p:cTn id="58" dur="500" fill="hold"/>
                                        <p:tgtEl>
                                          <p:spTgt spid="18"/>
                                        </p:tgtEl>
                                        <p:attrNameLst>
                                          <p:attrName>style.rotation</p:attrName>
                                        </p:attrNameLst>
                                      </p:cBhvr>
                                      <p:tavLst>
                                        <p:tav tm="0">
                                          <p:val>
                                            <p:fltVal val="720"/>
                                          </p:val>
                                        </p:tav>
                                        <p:tav tm="100000">
                                          <p:val>
                                            <p:fltVal val="0"/>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 calcmode="lin" valueType="num">
                                      <p:cBhvr>
                                        <p:cTn id="60" dur="500" fill="hold"/>
                                        <p:tgtEl>
                                          <p:spTgt spid="18"/>
                                        </p:tgtEl>
                                        <p:attrNameLst>
                                          <p:attrName>ppt_w</p:attrName>
                                        </p:attrNameLst>
                                      </p:cBhvr>
                                      <p:tavLst>
                                        <p:tav tm="0">
                                          <p:val>
                                            <p:fltVal val="0"/>
                                          </p:val>
                                        </p:tav>
                                        <p:tav tm="100000">
                                          <p:val>
                                            <p:strVal val="#ppt_w"/>
                                          </p:val>
                                        </p:tav>
                                      </p:tavLst>
                                    </p:anim>
                                  </p:childTnLst>
                                </p:cTn>
                              </p:par>
                            </p:childTnLst>
                          </p:cTn>
                        </p:par>
                        <p:par>
                          <p:cTn id="61" fill="hold">
                            <p:stCondLst>
                              <p:cond delay="4500"/>
                            </p:stCondLst>
                            <p:childTnLst>
                              <p:par>
                                <p:cTn id="62" presetID="12" presetClass="entr" presetSubtype="4"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ppt_y</p:attrName>
                                        </p:attrNameLst>
                                      </p:cBhvr>
                                      <p:tavLst>
                                        <p:tav tm="0">
                                          <p:val>
                                            <p:strVal val="#ppt_y+#ppt_h*1.125000"/>
                                          </p:val>
                                        </p:tav>
                                        <p:tav tm="100000">
                                          <p:val>
                                            <p:strVal val="#ppt_y"/>
                                          </p:val>
                                        </p:tav>
                                      </p:tavLst>
                                    </p:anim>
                                    <p:animEffect transition="in" filter="wipe(up)">
                                      <p:cBhvr>
                                        <p:cTn id="65" dur="500"/>
                                        <p:tgtEl>
                                          <p:spTgt spid="27"/>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p:tgtEl>
                                          <p:spTgt spid="28"/>
                                        </p:tgtEl>
                                        <p:attrNameLst>
                                          <p:attrName>ppt_y</p:attrName>
                                        </p:attrNameLst>
                                      </p:cBhvr>
                                      <p:tavLst>
                                        <p:tav tm="0">
                                          <p:val>
                                            <p:strVal val="#ppt_y+#ppt_h*1.125000"/>
                                          </p:val>
                                        </p:tav>
                                        <p:tav tm="100000">
                                          <p:val>
                                            <p:strVal val="#ppt_y"/>
                                          </p:val>
                                        </p:tav>
                                      </p:tavLst>
                                    </p:anim>
                                    <p:animEffect transition="in" filter="wipe(up)">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055507" y="306112"/>
            <a:ext cx="3127375" cy="396583"/>
          </a:xfrm>
          <a:prstGeom prst="rect">
            <a:avLst/>
          </a:prstGeom>
          <a:noFill/>
        </p:spPr>
        <p:txBody>
          <a:bodyPr wrap="square" rtlCol="0">
            <a:spAutoFit/>
          </a:bodyPr>
          <a:lstStyle/>
          <a:p>
            <a:pPr algn="l" fontAlgn="auto">
              <a:lnSpc>
                <a:spcPct val="120000"/>
              </a:lnSpc>
            </a:pPr>
            <a:r>
              <a:rPr lang="zh-CN" altLang="en-US" b="1" dirty="0">
                <a:solidFill>
                  <a:srgbClr val="72B1AB"/>
                </a:solidFill>
                <a:latin typeface="+mn-ea"/>
                <a:cs typeface="+mn-ea"/>
                <a:sym typeface="+mn-ea"/>
              </a:rPr>
              <a:t>单击此处输入标题文本</a:t>
            </a:r>
          </a:p>
        </p:txBody>
      </p:sp>
      <p:grpSp>
        <p:nvGrpSpPr>
          <p:cNvPr id="3" name="Group 49"/>
          <p:cNvGrpSpPr/>
          <p:nvPr/>
        </p:nvGrpSpPr>
        <p:grpSpPr>
          <a:xfrm>
            <a:off x="981844" y="1844824"/>
            <a:ext cx="2970829" cy="2971211"/>
            <a:chOff x="953424" y="1486519"/>
            <a:chExt cx="2228412" cy="2228408"/>
          </a:xfrm>
          <a:solidFill>
            <a:srgbClr val="72B1AB"/>
          </a:solidFill>
        </p:grpSpPr>
        <p:sp>
          <p:nvSpPr>
            <p:cNvPr id="4"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5" name="Oval 48"/>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n-ea"/>
                <a:cs typeface="+mn-ea"/>
              </a:endParaRPr>
            </a:p>
          </p:txBody>
        </p:sp>
      </p:grpSp>
      <p:grpSp>
        <p:nvGrpSpPr>
          <p:cNvPr id="6" name="Group 50"/>
          <p:cNvGrpSpPr/>
          <p:nvPr/>
        </p:nvGrpSpPr>
        <p:grpSpPr>
          <a:xfrm>
            <a:off x="3924863" y="1908482"/>
            <a:ext cx="2061637" cy="2061901"/>
            <a:chOff x="953424" y="1486519"/>
            <a:chExt cx="2228412" cy="2228408"/>
          </a:xfrm>
          <a:solidFill>
            <a:srgbClr val="6FC1B4"/>
          </a:solidFill>
        </p:grpSpPr>
        <p:sp>
          <p:nvSpPr>
            <p:cNvPr id="7"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8" name="Oval 52"/>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cs typeface="+mn-ea"/>
              </a:endParaRPr>
            </a:p>
          </p:txBody>
        </p:sp>
      </p:grpSp>
      <p:grpSp>
        <p:nvGrpSpPr>
          <p:cNvPr id="9" name="Group 53"/>
          <p:cNvGrpSpPr/>
          <p:nvPr/>
        </p:nvGrpSpPr>
        <p:grpSpPr>
          <a:xfrm>
            <a:off x="5885057" y="1844824"/>
            <a:ext cx="2970829" cy="2971211"/>
            <a:chOff x="953424" y="1486519"/>
            <a:chExt cx="2228412" cy="2228408"/>
          </a:xfrm>
          <a:solidFill>
            <a:srgbClr val="72B1AB"/>
          </a:solidFill>
        </p:grpSpPr>
        <p:sp>
          <p:nvSpPr>
            <p:cNvPr id="10"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11" name="Oval 55"/>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cs typeface="+mn-ea"/>
              </a:endParaRPr>
            </a:p>
          </p:txBody>
        </p:sp>
      </p:grpSp>
      <p:grpSp>
        <p:nvGrpSpPr>
          <p:cNvPr id="12" name="Group 56"/>
          <p:cNvGrpSpPr/>
          <p:nvPr/>
        </p:nvGrpSpPr>
        <p:grpSpPr>
          <a:xfrm>
            <a:off x="8738578" y="1908482"/>
            <a:ext cx="2061637" cy="2061901"/>
            <a:chOff x="953424" y="1486519"/>
            <a:chExt cx="2228412" cy="2228408"/>
          </a:xfrm>
          <a:solidFill>
            <a:srgbClr val="6FC1B4"/>
          </a:solidFill>
        </p:grpSpPr>
        <p:sp>
          <p:nvSpPr>
            <p:cNvPr id="13"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14" name="Oval 58"/>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cs typeface="+mn-ea"/>
              </a:endParaRPr>
            </a:p>
          </p:txBody>
        </p:sp>
      </p:grpSp>
      <p:sp>
        <p:nvSpPr>
          <p:cNvPr id="15" name="TextBox 59"/>
          <p:cNvSpPr txBox="1"/>
          <p:nvPr/>
        </p:nvSpPr>
        <p:spPr>
          <a:xfrm>
            <a:off x="824495" y="5302869"/>
            <a:ext cx="10121124" cy="931409"/>
          </a:xfrm>
          <a:prstGeom prst="rect">
            <a:avLst/>
          </a:prstGeom>
          <a:noFill/>
        </p:spPr>
        <p:txBody>
          <a:bodyPr wrap="square" lIns="0" tIns="0" rIns="0" bIns="0" rtlCol="0">
            <a:spAutoFit/>
          </a:bodyPr>
          <a:lstStyle/>
          <a:p>
            <a:pPr algn="ctr" defTabSz="1218895" fontAlgn="base">
              <a:lnSpc>
                <a:spcPct val="150000"/>
              </a:lnSpc>
              <a:spcBef>
                <a:spcPct val="0"/>
              </a:spcBef>
              <a:spcAft>
                <a:spcPct val="0"/>
              </a:spcAft>
              <a:defRPr/>
            </a:pPr>
            <a:r>
              <a:rPr lang="zh-CN" altLang="en-US" sz="1400" kern="0" dirty="0">
                <a:solidFill>
                  <a:sysClr val="windowText" lastClr="000000">
                    <a:lumMod val="50000"/>
                    <a:lumOff val="50000"/>
                  </a:sysClr>
                </a:solidFill>
                <a:latin typeface="+mn-ea"/>
                <a:cs typeface="+mn-ea"/>
                <a:sym typeface="Gill Sans" charset="0"/>
              </a:rPr>
              <a:t>此处添加详细文本描述，建议与标题相关并符合整体语言风格，语言</a:t>
            </a:r>
            <a:r>
              <a:rPr lang="zh-CN" altLang="en-US" sz="1400" kern="0" dirty="0" smtClean="0">
                <a:solidFill>
                  <a:sysClr val="windowText" lastClr="000000">
                    <a:lumMod val="50000"/>
                    <a:lumOff val="50000"/>
                  </a:sysClr>
                </a:solidFill>
                <a:latin typeface="+mn-ea"/>
                <a:cs typeface="+mn-ea"/>
                <a:sym typeface="Gill Sans" charset="0"/>
              </a:rPr>
              <a:t>描述</a:t>
            </a:r>
            <a:r>
              <a:rPr lang="zh-CN" altLang="en-US" sz="1400" kern="0" dirty="0">
                <a:solidFill>
                  <a:sysClr val="windowText" lastClr="000000">
                    <a:lumMod val="50000"/>
                    <a:lumOff val="50000"/>
                  </a:sysClr>
                </a:solidFill>
                <a:latin typeface="+mn-ea"/>
                <a:cs typeface="+mn-ea"/>
                <a:sym typeface="Gill Sans" charset="0"/>
              </a:rPr>
              <a:t>此处添加详细文本描述，建议与标题相关并符合整体语言风格，语言描述</a:t>
            </a:r>
            <a:endParaRPr lang="en-US" altLang="zh-CN" sz="1400" kern="0" dirty="0">
              <a:solidFill>
                <a:sysClr val="windowText" lastClr="000000">
                  <a:lumMod val="50000"/>
                  <a:lumOff val="50000"/>
                </a:sysClr>
              </a:solidFill>
              <a:latin typeface="+mn-ea"/>
              <a:cs typeface="+mn-ea"/>
              <a:sym typeface="Gill Sans" charset="0"/>
            </a:endParaRPr>
          </a:p>
          <a:p>
            <a:pPr algn="ctr" defTabSz="1218895" fontAlgn="base">
              <a:lnSpc>
                <a:spcPct val="150000"/>
              </a:lnSpc>
              <a:spcBef>
                <a:spcPct val="0"/>
              </a:spcBef>
              <a:spcAft>
                <a:spcPct val="0"/>
              </a:spcAft>
              <a:defRPr/>
            </a:pPr>
            <a:endParaRPr lang="en-US" altLang="zh-CN" sz="1400" kern="0" dirty="0">
              <a:solidFill>
                <a:sysClr val="windowText" lastClr="000000">
                  <a:lumMod val="50000"/>
                  <a:lumOff val="50000"/>
                </a:sysClr>
              </a:solidFill>
              <a:latin typeface="+mn-ea"/>
              <a:cs typeface="+mn-ea"/>
              <a:sym typeface="Gill Sans" charset="0"/>
            </a:endParaRPr>
          </a:p>
        </p:txBody>
      </p:sp>
      <p:cxnSp>
        <p:nvCxnSpPr>
          <p:cNvPr id="16" name="Straight Connector 60"/>
          <p:cNvCxnSpPr/>
          <p:nvPr/>
        </p:nvCxnSpPr>
        <p:spPr>
          <a:xfrm>
            <a:off x="832689" y="5125083"/>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7" name="Arc 63"/>
          <p:cNvSpPr/>
          <p:nvPr/>
        </p:nvSpPr>
        <p:spPr>
          <a:xfrm rot="3261709" flipV="1">
            <a:off x="4500961" y="2527389"/>
            <a:ext cx="2181771" cy="2181487"/>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cs typeface="+mn-ea"/>
            </a:endParaRPr>
          </a:p>
        </p:txBody>
      </p:sp>
      <p:sp>
        <p:nvSpPr>
          <p:cNvPr id="18" name="Freeform 143"/>
          <p:cNvSpPr>
            <a:spLocks noEditPoints="1"/>
          </p:cNvSpPr>
          <p:nvPr/>
        </p:nvSpPr>
        <p:spPr bwMode="auto">
          <a:xfrm>
            <a:off x="2097165" y="2935761"/>
            <a:ext cx="747472"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sp>
        <p:nvSpPr>
          <p:cNvPr id="19" name="Freeform 92"/>
          <p:cNvSpPr>
            <a:spLocks noEditPoints="1"/>
          </p:cNvSpPr>
          <p:nvPr/>
        </p:nvSpPr>
        <p:spPr bwMode="auto">
          <a:xfrm>
            <a:off x="4607582" y="2576731"/>
            <a:ext cx="704854"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grpSp>
        <p:nvGrpSpPr>
          <p:cNvPr id="20" name="组合 19"/>
          <p:cNvGrpSpPr/>
          <p:nvPr/>
        </p:nvGrpSpPr>
        <p:grpSpPr>
          <a:xfrm>
            <a:off x="7052770" y="3020580"/>
            <a:ext cx="662236" cy="619699"/>
            <a:chOff x="6661150" y="233363"/>
            <a:chExt cx="320675" cy="300038"/>
          </a:xfrm>
          <a:solidFill>
            <a:schemeClr val="bg1"/>
          </a:solidFill>
        </p:grpSpPr>
        <p:sp>
          <p:nvSpPr>
            <p:cNvPr id="21"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2"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3"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cs typeface="+mn-ea"/>
              </a:endParaRPr>
            </a:p>
          </p:txBody>
        </p:sp>
      </p:grpSp>
      <p:sp>
        <p:nvSpPr>
          <p:cNvPr id="25" name="Freeform 140"/>
          <p:cNvSpPr>
            <a:spLocks noEditPoints="1"/>
          </p:cNvSpPr>
          <p:nvPr/>
        </p:nvSpPr>
        <p:spPr bwMode="auto">
          <a:xfrm>
            <a:off x="9401915" y="2595376"/>
            <a:ext cx="734959"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cs typeface="+mn-ea"/>
            </a:endParaRPr>
          </a:p>
        </p:txBody>
      </p:sp>
    </p:spTree>
    <p:extLst>
      <p:ext uri="{BB962C8B-B14F-4D97-AF65-F5344CB8AC3E}">
        <p14:creationId xmlns:p14="http://schemas.microsoft.com/office/powerpoint/2010/main" val="8940371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360"/>
                                          </p:val>
                                        </p:tav>
                                        <p:tav tm="100000">
                                          <p:val>
                                            <p:fltVal val="0"/>
                                          </p:val>
                                        </p:tav>
                                      </p:tavLst>
                                    </p:anim>
                                    <p:animEffect transition="in" filter="fade">
                                      <p:cBhvr>
                                        <p:cTn id="17" dur="500"/>
                                        <p:tgtEl>
                                          <p:spTgt spid="6"/>
                                        </p:tgtEl>
                                      </p:cBhvr>
                                    </p:animEffect>
                                  </p:childTnLst>
                                </p:cTn>
                              </p:par>
                            </p:childTnLst>
                          </p:cTn>
                        </p:par>
                        <p:par>
                          <p:cTn id="18" fill="hold">
                            <p:stCondLst>
                              <p:cond delay="1000"/>
                            </p:stCondLst>
                            <p:childTnLst>
                              <p:par>
                                <p:cTn id="19" presetID="18" presetClass="entr" presetSubtype="3"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trips(upRight)">
                                      <p:cBhvr>
                                        <p:cTn id="21" dur="500"/>
                                        <p:tgtEl>
                                          <p:spTgt spid="17"/>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360"/>
                                          </p:val>
                                        </p:tav>
                                        <p:tav tm="100000">
                                          <p:val>
                                            <p:fltVal val="0"/>
                                          </p:val>
                                        </p:tav>
                                      </p:tavLst>
                                    </p:anim>
                                    <p:animEffect transition="in" filter="fade">
                                      <p:cBhvr>
                                        <p:cTn id="28" dur="500"/>
                                        <p:tgtEl>
                                          <p:spTgt spid="9"/>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360"/>
                                          </p:val>
                                        </p:tav>
                                        <p:tav tm="100000">
                                          <p:val>
                                            <p:fltVal val="0"/>
                                          </p:val>
                                        </p:tav>
                                      </p:tavLst>
                                    </p:anim>
                                    <p:animEffect transition="in" filter="fade">
                                      <p:cBhvr>
                                        <p:cTn id="35" dur="500"/>
                                        <p:tgtEl>
                                          <p:spTgt spid="12"/>
                                        </p:tgtEl>
                                      </p:cBhvr>
                                    </p:animEffect>
                                  </p:childTnLst>
                                </p:cTn>
                              </p:par>
                            </p:childTnLst>
                          </p:cTn>
                        </p:par>
                        <p:par>
                          <p:cTn id="36" fill="hold">
                            <p:stCondLst>
                              <p:cond delay="2500"/>
                            </p:stCondLst>
                            <p:childTnLst>
                              <p:par>
                                <p:cTn id="37" presetID="18" presetClass="entr" presetSubtype="3"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strips(upRight)">
                                      <p:cBhvr>
                                        <p:cTn id="39" dur="500"/>
                                        <p:tgtEl>
                                          <p:spTgt spid="16"/>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3721" cy="68580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6111" y="836707"/>
            <a:ext cx="5562111" cy="2755154"/>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57388" y="3429000"/>
            <a:ext cx="4078941" cy="445413"/>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4043083"/>
            <a:ext cx="12192000" cy="2814918"/>
          </a:xfrm>
          <a:prstGeom prst="rect">
            <a:avLst/>
          </a:prstGeom>
        </p:spPr>
      </p:pic>
    </p:spTree>
    <p:extLst>
      <p:ext uri="{BB962C8B-B14F-4D97-AF65-F5344CB8AC3E}">
        <p14:creationId xmlns:p14="http://schemas.microsoft.com/office/powerpoint/2010/main" val="223924633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750"/>
                                        <p:tgtEl>
                                          <p:spTgt spid="21"/>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par>
                          <p:cTn id="21" fill="hold">
                            <p:stCondLst>
                              <p:cond delay="1750"/>
                            </p:stCondLst>
                            <p:childTnLst>
                              <p:par>
                                <p:cTn id="22" presetID="16" presetClass="entr" presetSubtype="21"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熊猫办公PPT"/>
</p:tagLst>
</file>

<file path=ppt/tags/tag2.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1"/>
</p:tagLst>
</file>

<file path=ppt/tags/tag3.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2"/>
</p:tagLst>
</file>

<file path=ppt/tags/tag4.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3"/>
</p:tagLst>
</file>

<file path=ppt/tags/tag5.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5"/>
</p:tagLst>
</file>

<file path=ppt/tags/tag6.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6"/>
</p:tagLst>
</file>

<file path=ppt/tags/tag7.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7"/>
</p:tagLst>
</file>

<file path=ppt/tags/tag8.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9"/>
</p:tagLst>
</file>

<file path=ppt/tags/tag9.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20"/>
</p:tagLst>
</file>

<file path=ppt/tags/tag10.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21"/>
</p:tagLst>
</file>

<file path=ppt/tags/tag11.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23"/>
</p:tagLst>
</file>

<file path=ppt/tags/tag12.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24"/>
</p:tagLst>
</file>

<file path=ppt/tags/tag13.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25"/>
</p:tagLst>
</file>

<file path=ppt/tags/tag14.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1"/>
</p:tagLst>
</file>

<file path=ppt/tags/tag15.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2"/>
</p:tagLst>
</file>

<file path=ppt/tags/tag16.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3"/>
</p:tagLst>
</file>

<file path=ppt/tags/tag17.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SubTitle"/>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SubTitl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7"/>
</p:tagLst>
</file>

<file path=ppt/tags/tag27.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SubTitle"/>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70523152026"/>
  <p:tag name="MH_LIBRARY" val="GRAPHIC"/>
  <p:tag name="MH_TYPE" val="Other"/>
  <p:tag name="MH_ORDER" val="8"/>
</p:tagLst>
</file>

<file path=ppt/tags/tag29.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1"/>
</p:tagLst>
</file>

<file path=ppt/tags/tag30.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2"/>
</p:tagLst>
</file>

<file path=ppt/tags/tag31.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3"/>
</p:tagLst>
</file>

<file path=ppt/tags/tag32.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1"/>
</p:tagLst>
</file>

<file path=ppt/tags/tag33.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2"/>
</p:tagLst>
</file>

<file path=ppt/tags/tag34.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3"/>
</p:tagLst>
</file>

<file path=ppt/tags/tag35.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1"/>
</p:tagLst>
</file>

<file path=ppt/tags/tag36.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Straight Connector 12"/>
</p:tagLst>
</file>

<file path=ppt/tags/tag37.xml><?xml version="1.0" encoding="utf-8"?>
<p:tagLst xmlns:a="http://schemas.openxmlformats.org/drawingml/2006/main" xmlns:r="http://schemas.openxmlformats.org/officeDocument/2006/relationships" xmlns:p="http://schemas.openxmlformats.org/presentationml/2006/main">
  <p:tag name="MH" val="20170710204209"/>
  <p:tag name="MH_LIBRARY" val="GRAPHIC"/>
  <p:tag name="MH_ORDER" val="文本框 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nzkpnbs">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2334</Words>
  <Application>Microsoft Office PowerPoint</Application>
  <PresentationFormat>宽屏</PresentationFormat>
  <Paragraphs>238</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Gill Sans</vt:lpstr>
      <vt:lpstr>等线</vt:lpstr>
      <vt:lpstr>Microsoft YaHei</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cp:lastModifiedBy>faith123</cp:lastModifiedBy>
  <cp:revision>3</cp:revision>
  <dcterms:created xsi:type="dcterms:W3CDTF">2017-10-15T08:23:06Z</dcterms:created>
  <dcterms:modified xsi:type="dcterms:W3CDTF">2019-03-27T05:14:12Z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