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8" r:id="rId21"/>
    <p:sldId id="279" r:id="rId22"/>
    <p:sldId id="277" r:id="rId23"/>
    <p:sldId id="280" r:id="rId24"/>
    <p:sldId id="275" r:id="rId25"/>
    <p:sldId id="271" r:id="rId26"/>
  </p:sldIdLst>
  <p:sldSz cx="12192000" cy="6858000"/>
  <p:notesSz cx="7104063" cy="10234613"/>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8953"/>
    <a:srgbClr val="879C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5" d="100"/>
          <a:sy n="85" d="100"/>
        </p:scale>
        <p:origin x="384"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561309387222795E-2"/>
          <c:y val="0.18580661817187799"/>
          <c:w val="0.899307268039792"/>
          <c:h val="0.69640419748211801"/>
        </c:manualLayout>
      </c:layout>
      <c:lineChart>
        <c:grouping val="standard"/>
        <c:varyColors val="0"/>
        <c:ser>
          <c:idx val="0"/>
          <c:order val="0"/>
          <c:tx>
            <c:strRef>
              <c:f>Sheet1!$B$1</c:f>
              <c:strCache>
                <c:ptCount val="1"/>
                <c:pt idx="0">
                  <c:v>Series 1</c:v>
                </c:pt>
              </c:strCache>
            </c:strRef>
          </c:tx>
          <c:spPr>
            <a:ln w="19050" cap="rnd" cmpd="sng" algn="ctr">
              <a:solidFill>
                <a:schemeClr val="accent6"/>
              </a:solidFill>
              <a:prstDash val="solid"/>
              <a:round/>
            </a:ln>
          </c:spPr>
          <c:marker>
            <c:symbol val="circle"/>
            <c:size val="8"/>
            <c:spPr>
              <a:solidFill>
                <a:srgbClr val="F2F2F2"/>
              </a:solidFill>
              <a:ln w="6350" cap="flat" cmpd="sng" algn="ctr">
                <a:solidFill>
                  <a:schemeClr val="accent1"/>
                </a:solidFill>
                <a:prstDash val="solid"/>
                <a:bevel/>
              </a:ln>
            </c:spPr>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4.3</c:v>
                </c:pt>
                <c:pt idx="1">
                  <c:v>1</c:v>
                </c:pt>
                <c:pt idx="2">
                  <c:v>3.5</c:v>
                </c:pt>
                <c:pt idx="3">
                  <c:v>2.4</c:v>
                </c:pt>
                <c:pt idx="4">
                  <c:v>4.0999999999999996</c:v>
                </c:pt>
                <c:pt idx="5">
                  <c:v>1.5</c:v>
                </c:pt>
                <c:pt idx="6">
                  <c:v>2.6</c:v>
                </c:pt>
                <c:pt idx="7">
                  <c:v>2</c:v>
                </c:pt>
                <c:pt idx="8">
                  <c:v>4.5999999999999996</c:v>
                </c:pt>
                <c:pt idx="9">
                  <c:v>4.9000000000000004</c:v>
                </c:pt>
                <c:pt idx="10">
                  <c:v>2.6</c:v>
                </c:pt>
                <c:pt idx="11">
                  <c:v>4.2</c:v>
                </c:pt>
              </c:numCache>
            </c:numRef>
          </c:val>
          <c:smooth val="1"/>
          <c:extLst xmlns:c16r2="http://schemas.microsoft.com/office/drawing/2015/06/chart">
            <c:ext xmlns:c16="http://schemas.microsoft.com/office/drawing/2014/chart" uri="{C3380CC4-5D6E-409C-BE32-E72D297353CC}">
              <c16:uniqueId val="{00000000-0525-4FE2-9175-3EE18F86C05F}"/>
            </c:ext>
          </c:extLst>
        </c:ser>
        <c:dLbls>
          <c:showLegendKey val="0"/>
          <c:showVal val="0"/>
          <c:showCatName val="0"/>
          <c:showSerName val="0"/>
          <c:showPercent val="0"/>
          <c:showBubbleSize val="0"/>
        </c:dLbls>
        <c:marker val="1"/>
        <c:smooth val="0"/>
        <c:axId val="1876967296"/>
        <c:axId val="1876973280"/>
      </c:lineChart>
      <c:catAx>
        <c:axId val="1876967296"/>
        <c:scaling>
          <c:orientation val="minMax"/>
        </c:scaling>
        <c:delete val="0"/>
        <c:axPos val="b"/>
        <c:numFmt formatCode="General" sourceLinked="0"/>
        <c:majorTickMark val="out"/>
        <c:minorTickMark val="none"/>
        <c:tickLblPos val="nextTo"/>
        <c:spPr>
          <a:ln w="6350" cap="flat" cmpd="sng" algn="ctr">
            <a:solidFill>
              <a:schemeClr val="tx1">
                <a:lumMod val="95000"/>
                <a:lumOff val="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95000"/>
                    <a:lumOff val="5000"/>
                  </a:schemeClr>
                </a:solidFill>
                <a:latin typeface="+mn-lt"/>
                <a:ea typeface="+mn-ea"/>
                <a:cs typeface="+mn-cs"/>
              </a:defRPr>
            </a:pPr>
            <a:endParaRPr lang="zh-CN"/>
          </a:p>
        </c:txPr>
        <c:crossAx val="1876973280"/>
        <c:crosses val="autoZero"/>
        <c:auto val="1"/>
        <c:lblAlgn val="ctr"/>
        <c:lblOffset val="100"/>
        <c:noMultiLvlLbl val="0"/>
      </c:catAx>
      <c:valAx>
        <c:axId val="1876973280"/>
        <c:scaling>
          <c:orientation val="minMax"/>
        </c:scaling>
        <c:delete val="0"/>
        <c:axPos val="l"/>
        <c:majorGridlines>
          <c:spPr>
            <a:ln w="6350" cap="flat" cmpd="sng" algn="ctr">
              <a:solidFill>
                <a:schemeClr val="bg1">
                  <a:lumMod val="95000"/>
                </a:schemeClr>
              </a:solidFill>
              <a:prstDash val="solid"/>
              <a:round/>
            </a:ln>
          </c:spPr>
        </c:majorGridlines>
        <c:numFmt formatCode="\¥#,##0.00_);\(\¥#,##0.00\)" sourceLinked="0"/>
        <c:majorTickMark val="out"/>
        <c:minorTickMark val="in"/>
        <c:tickLblPos val="nextTo"/>
        <c:spPr>
          <a:ln w="6350" cap="flat" cmpd="sng" algn="ctr">
            <a:solidFill>
              <a:schemeClr val="tx1">
                <a:lumMod val="95000"/>
                <a:lumOff val="5000"/>
              </a:schemeClr>
            </a:solidFill>
            <a:prstDash val="solid"/>
            <a:round/>
          </a:ln>
        </c:spPr>
        <c:txPr>
          <a:bodyPr rot="-60000000" spcFirstLastPara="0" vertOverflow="ellipsis" vert="horz" wrap="square" anchor="ctr" anchorCtr="1"/>
          <a:lstStyle/>
          <a:p>
            <a:pPr>
              <a:defRPr lang="zh-CN" sz="1050" b="0" i="0" u="none" strike="noStrike" kern="1200" baseline="0">
                <a:solidFill>
                  <a:schemeClr val="tx1">
                    <a:lumMod val="95000"/>
                    <a:lumOff val="5000"/>
                  </a:schemeClr>
                </a:solidFill>
                <a:latin typeface="+mn-lt"/>
                <a:ea typeface="+mn-ea"/>
                <a:cs typeface="+mn-cs"/>
              </a:defRPr>
            </a:pPr>
            <a:endParaRPr lang="zh-CN"/>
          </a:p>
        </c:txPr>
        <c:crossAx val="1876967296"/>
        <c:crosses val="autoZero"/>
        <c:crossBetween val="between"/>
      </c:valAx>
      <c:spPr>
        <a:noFill/>
        <a:ln>
          <a:noFill/>
        </a:ln>
      </c:spPr>
    </c:plotArea>
    <c:plotVisOnly val="1"/>
    <c:dispBlanksAs val="zero"/>
    <c:showDLblsOverMax val="0"/>
  </c:chart>
  <c:txPr>
    <a:bodyPr/>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715099A4-1AC4-4003-917D-817769DC34B8}" type="datetimeFigureOut">
              <a:rPr lang="zh-CN" altLang="en-US" smtClean="0"/>
              <a:t>2017/8/17</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B215FA08-04EA-4EBB-A1C3-C15191153FC6}" type="slidenum">
              <a:rPr lang="zh-CN" altLang="en-US" smtClean="0"/>
              <a:t>‹#›</a:t>
            </a:fld>
            <a:endParaRPr lang="zh-CN" altLang="en-US"/>
          </a:p>
        </p:txBody>
      </p:sp>
    </p:spTree>
    <p:extLst>
      <p:ext uri="{BB962C8B-B14F-4D97-AF65-F5344CB8AC3E}">
        <p14:creationId xmlns:p14="http://schemas.microsoft.com/office/powerpoint/2010/main" val="2963946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1</a:t>
            </a:fld>
            <a:endParaRPr lang="zh-CN" altLang="en-US"/>
          </a:p>
        </p:txBody>
      </p:sp>
    </p:spTree>
    <p:extLst>
      <p:ext uri="{BB962C8B-B14F-4D97-AF65-F5344CB8AC3E}">
        <p14:creationId xmlns:p14="http://schemas.microsoft.com/office/powerpoint/2010/main" val="3535274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2</a:t>
            </a:fld>
            <a:endParaRPr lang="zh-CN" altLang="en-US"/>
          </a:p>
        </p:txBody>
      </p:sp>
    </p:spTree>
    <p:extLst>
      <p:ext uri="{BB962C8B-B14F-4D97-AF65-F5344CB8AC3E}">
        <p14:creationId xmlns:p14="http://schemas.microsoft.com/office/powerpoint/2010/main" val="2231810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3</a:t>
            </a:fld>
            <a:endParaRPr lang="zh-CN" altLang="en-US"/>
          </a:p>
        </p:txBody>
      </p:sp>
    </p:spTree>
    <p:extLst>
      <p:ext uri="{BB962C8B-B14F-4D97-AF65-F5344CB8AC3E}">
        <p14:creationId xmlns:p14="http://schemas.microsoft.com/office/powerpoint/2010/main" val="1988782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4</a:t>
            </a:fld>
            <a:endParaRPr lang="zh-CN" altLang="en-US"/>
          </a:p>
        </p:txBody>
      </p:sp>
    </p:spTree>
    <p:extLst>
      <p:ext uri="{BB962C8B-B14F-4D97-AF65-F5344CB8AC3E}">
        <p14:creationId xmlns:p14="http://schemas.microsoft.com/office/powerpoint/2010/main" val="56007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5</a:t>
            </a:fld>
            <a:endParaRPr lang="zh-CN" altLang="en-US"/>
          </a:p>
        </p:txBody>
      </p:sp>
    </p:spTree>
    <p:extLst>
      <p:ext uri="{BB962C8B-B14F-4D97-AF65-F5344CB8AC3E}">
        <p14:creationId xmlns:p14="http://schemas.microsoft.com/office/powerpoint/2010/main" val="3346541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6</a:t>
            </a:fld>
            <a:endParaRPr lang="zh-CN" altLang="en-US"/>
          </a:p>
        </p:txBody>
      </p:sp>
    </p:spTree>
    <p:extLst>
      <p:ext uri="{BB962C8B-B14F-4D97-AF65-F5344CB8AC3E}">
        <p14:creationId xmlns:p14="http://schemas.microsoft.com/office/powerpoint/2010/main" val="1138061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7</a:t>
            </a:fld>
            <a:endParaRPr lang="zh-CN" altLang="en-US"/>
          </a:p>
        </p:txBody>
      </p:sp>
    </p:spTree>
    <p:extLst>
      <p:ext uri="{BB962C8B-B14F-4D97-AF65-F5344CB8AC3E}">
        <p14:creationId xmlns:p14="http://schemas.microsoft.com/office/powerpoint/2010/main" val="13369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8</a:t>
            </a:fld>
            <a:endParaRPr lang="zh-CN" altLang="en-US"/>
          </a:p>
        </p:txBody>
      </p:sp>
    </p:spTree>
    <p:extLst>
      <p:ext uri="{BB962C8B-B14F-4D97-AF65-F5344CB8AC3E}">
        <p14:creationId xmlns:p14="http://schemas.microsoft.com/office/powerpoint/2010/main" val="1971653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9</a:t>
            </a:fld>
            <a:endParaRPr lang="zh-CN" altLang="en-US"/>
          </a:p>
        </p:txBody>
      </p:sp>
    </p:spTree>
    <p:extLst>
      <p:ext uri="{BB962C8B-B14F-4D97-AF65-F5344CB8AC3E}">
        <p14:creationId xmlns:p14="http://schemas.microsoft.com/office/powerpoint/2010/main" val="2927747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10</a:t>
            </a:fld>
            <a:endParaRPr lang="zh-CN" altLang="en-US"/>
          </a:p>
        </p:txBody>
      </p:sp>
    </p:spTree>
    <p:extLst>
      <p:ext uri="{BB962C8B-B14F-4D97-AF65-F5344CB8AC3E}">
        <p14:creationId xmlns:p14="http://schemas.microsoft.com/office/powerpoint/2010/main" val="2814623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11</a:t>
            </a:fld>
            <a:endParaRPr lang="zh-CN" altLang="en-US"/>
          </a:p>
        </p:txBody>
      </p:sp>
    </p:spTree>
    <p:extLst>
      <p:ext uri="{BB962C8B-B14F-4D97-AF65-F5344CB8AC3E}">
        <p14:creationId xmlns:p14="http://schemas.microsoft.com/office/powerpoint/2010/main" val="864655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12</a:t>
            </a:fld>
            <a:endParaRPr lang="zh-CN" altLang="en-US"/>
          </a:p>
        </p:txBody>
      </p:sp>
    </p:spTree>
    <p:extLst>
      <p:ext uri="{BB962C8B-B14F-4D97-AF65-F5344CB8AC3E}">
        <p14:creationId xmlns:p14="http://schemas.microsoft.com/office/powerpoint/2010/main" val="1493253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13</a:t>
            </a:fld>
            <a:endParaRPr lang="zh-CN" altLang="en-US"/>
          </a:p>
        </p:txBody>
      </p:sp>
    </p:spTree>
    <p:extLst>
      <p:ext uri="{BB962C8B-B14F-4D97-AF65-F5344CB8AC3E}">
        <p14:creationId xmlns:p14="http://schemas.microsoft.com/office/powerpoint/2010/main" val="40184017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14</a:t>
            </a:fld>
            <a:endParaRPr lang="zh-CN" altLang="en-US"/>
          </a:p>
        </p:txBody>
      </p:sp>
    </p:spTree>
    <p:extLst>
      <p:ext uri="{BB962C8B-B14F-4D97-AF65-F5344CB8AC3E}">
        <p14:creationId xmlns:p14="http://schemas.microsoft.com/office/powerpoint/2010/main" val="932694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15</a:t>
            </a:fld>
            <a:endParaRPr lang="zh-CN" altLang="en-US"/>
          </a:p>
        </p:txBody>
      </p:sp>
    </p:spTree>
    <p:extLst>
      <p:ext uri="{BB962C8B-B14F-4D97-AF65-F5344CB8AC3E}">
        <p14:creationId xmlns:p14="http://schemas.microsoft.com/office/powerpoint/2010/main" val="1373368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16</a:t>
            </a:fld>
            <a:endParaRPr lang="zh-CN" altLang="en-US"/>
          </a:p>
        </p:txBody>
      </p:sp>
    </p:spTree>
    <p:extLst>
      <p:ext uri="{BB962C8B-B14F-4D97-AF65-F5344CB8AC3E}">
        <p14:creationId xmlns:p14="http://schemas.microsoft.com/office/powerpoint/2010/main" val="39495717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17</a:t>
            </a:fld>
            <a:endParaRPr lang="zh-CN" altLang="en-US"/>
          </a:p>
        </p:txBody>
      </p:sp>
    </p:spTree>
    <p:extLst>
      <p:ext uri="{BB962C8B-B14F-4D97-AF65-F5344CB8AC3E}">
        <p14:creationId xmlns:p14="http://schemas.microsoft.com/office/powerpoint/2010/main" val="24825737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18</a:t>
            </a:fld>
            <a:endParaRPr lang="zh-CN" altLang="en-US"/>
          </a:p>
        </p:txBody>
      </p:sp>
    </p:spTree>
    <p:extLst>
      <p:ext uri="{BB962C8B-B14F-4D97-AF65-F5344CB8AC3E}">
        <p14:creationId xmlns:p14="http://schemas.microsoft.com/office/powerpoint/2010/main" val="22388266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19</a:t>
            </a:fld>
            <a:endParaRPr lang="zh-CN" altLang="en-US"/>
          </a:p>
        </p:txBody>
      </p:sp>
    </p:spTree>
    <p:extLst>
      <p:ext uri="{BB962C8B-B14F-4D97-AF65-F5344CB8AC3E}">
        <p14:creationId xmlns:p14="http://schemas.microsoft.com/office/powerpoint/2010/main" val="6652847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20</a:t>
            </a:fld>
            <a:endParaRPr lang="zh-CN" altLang="en-US"/>
          </a:p>
        </p:txBody>
      </p:sp>
    </p:spTree>
    <p:extLst>
      <p:ext uri="{BB962C8B-B14F-4D97-AF65-F5344CB8AC3E}">
        <p14:creationId xmlns:p14="http://schemas.microsoft.com/office/powerpoint/2010/main" val="166859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21</a:t>
            </a:fld>
            <a:endParaRPr lang="zh-CN" altLang="en-US"/>
          </a:p>
        </p:txBody>
      </p:sp>
    </p:spTree>
    <p:extLst>
      <p:ext uri="{BB962C8B-B14F-4D97-AF65-F5344CB8AC3E}">
        <p14:creationId xmlns:p14="http://schemas.microsoft.com/office/powerpoint/2010/main" val="4453456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22</a:t>
            </a:fld>
            <a:endParaRPr lang="zh-CN" altLang="en-US"/>
          </a:p>
        </p:txBody>
      </p:sp>
    </p:spTree>
    <p:extLst>
      <p:ext uri="{BB962C8B-B14F-4D97-AF65-F5344CB8AC3E}">
        <p14:creationId xmlns:p14="http://schemas.microsoft.com/office/powerpoint/2010/main" val="35008025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23</a:t>
            </a:fld>
            <a:endParaRPr lang="zh-CN" altLang="en-US"/>
          </a:p>
        </p:txBody>
      </p:sp>
    </p:spTree>
    <p:extLst>
      <p:ext uri="{BB962C8B-B14F-4D97-AF65-F5344CB8AC3E}">
        <p14:creationId xmlns:p14="http://schemas.microsoft.com/office/powerpoint/2010/main" val="13971768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24</a:t>
            </a:fld>
            <a:endParaRPr lang="zh-CN" altLang="en-US"/>
          </a:p>
        </p:txBody>
      </p:sp>
    </p:spTree>
    <p:extLst>
      <p:ext uri="{BB962C8B-B14F-4D97-AF65-F5344CB8AC3E}">
        <p14:creationId xmlns:p14="http://schemas.microsoft.com/office/powerpoint/2010/main" val="1853194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15FA08-04EA-4EBB-A1C3-C15191153FC6}" type="slidenum">
              <a:rPr lang="zh-CN" altLang="en-US" smtClean="0"/>
              <a:t>25</a:t>
            </a:fld>
            <a:endParaRPr lang="zh-CN" altLang="en-US"/>
          </a:p>
        </p:txBody>
      </p:sp>
    </p:spTree>
    <p:extLst>
      <p:ext uri="{BB962C8B-B14F-4D97-AF65-F5344CB8AC3E}">
        <p14:creationId xmlns:p14="http://schemas.microsoft.com/office/powerpoint/2010/main" val="670564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2017/8/17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2017/8/17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2017/8/17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2017/8/17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2017/8/17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2017/8/17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t="-69000" b="-69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2017/8/17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jpe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29.jpe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椭圆 3"/>
          <p:cNvSpPr/>
          <p:nvPr/>
        </p:nvSpPr>
        <p:spPr>
          <a:xfrm>
            <a:off x="4302141" y="1082691"/>
            <a:ext cx="4239228" cy="4239228"/>
          </a:xfrm>
          <a:prstGeom prst="ellipse">
            <a:avLst/>
          </a:prstGeom>
          <a:ln>
            <a:noFill/>
          </a:ln>
          <a:effectLst>
            <a:outerShdw blurRad="76200" dist="762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E:\素材\中国风素材\7a347dde51009d4321c98613b7eccb84\1.png1"/>
          <p:cNvPicPr>
            <a:picLocks noChangeAspect="1"/>
          </p:cNvPicPr>
          <p:nvPr/>
        </p:nvPicPr>
        <p:blipFill rotWithShape="1">
          <a:blip r:embed="rId5"/>
          <a:srcRect/>
          <a:stretch>
            <a:fillRect/>
          </a:stretch>
        </p:blipFill>
        <p:spPr>
          <a:xfrm>
            <a:off x="6651625" y="883285"/>
            <a:ext cx="2444115" cy="4637405"/>
          </a:xfrm>
          <a:prstGeom prst="rect">
            <a:avLst/>
          </a:prstGeom>
        </p:spPr>
      </p:pic>
      <p:sp>
        <p:nvSpPr>
          <p:cNvPr id="12" name="椭圆 11"/>
          <p:cNvSpPr/>
          <p:nvPr/>
        </p:nvSpPr>
        <p:spPr>
          <a:xfrm>
            <a:off x="5985776" y="3303583"/>
            <a:ext cx="1331089" cy="1331089"/>
          </a:xfrm>
          <a:prstGeom prst="ellipse">
            <a:avLst/>
          </a:prstGeom>
          <a:noFill/>
          <a:ln w="19050">
            <a:solidFill>
              <a:srgbClr val="2634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124673" y="3334238"/>
            <a:ext cx="1012783" cy="1200329"/>
          </a:xfrm>
          <a:prstGeom prst="rect">
            <a:avLst/>
          </a:prstGeom>
          <a:noFill/>
        </p:spPr>
        <p:txBody>
          <a:bodyPr wrap="square" rtlCol="0">
            <a:spAutoFit/>
          </a:bodyPr>
          <a:lstStyle/>
          <a:p>
            <a:r>
              <a:rPr lang="zh-CN" altLang="en-US" sz="7200" dirty="0">
                <a:solidFill>
                  <a:srgbClr val="263457"/>
                </a:solidFill>
                <a:latin typeface="经典行书简" panose="02010609010101010101" pitchFamily="49" charset="-122"/>
                <a:ea typeface="经典行书简" panose="02010609010101010101" pitchFamily="49" charset="-122"/>
                <a:cs typeface="经典行书简" panose="02010609010101010101" pitchFamily="49" charset="-122"/>
              </a:rPr>
              <a:t>风</a:t>
            </a:r>
          </a:p>
        </p:txBody>
      </p:sp>
      <p:cxnSp>
        <p:nvCxnSpPr>
          <p:cNvPr id="15" name="直接连接符 14"/>
          <p:cNvCxnSpPr/>
          <p:nvPr/>
        </p:nvCxnSpPr>
        <p:spPr>
          <a:xfrm flipV="1">
            <a:off x="6651320" y="3037366"/>
            <a:ext cx="486136" cy="486136"/>
          </a:xfrm>
          <a:prstGeom prst="line">
            <a:avLst/>
          </a:prstGeom>
          <a:ln>
            <a:solidFill>
              <a:srgbClr val="263457"/>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6139144" y="4345306"/>
            <a:ext cx="486136" cy="486136"/>
          </a:xfrm>
          <a:prstGeom prst="line">
            <a:avLst/>
          </a:prstGeom>
          <a:ln>
            <a:solidFill>
              <a:srgbClr val="263457"/>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900169" y="1551511"/>
            <a:ext cx="1526059" cy="1862048"/>
          </a:xfrm>
          <a:prstGeom prst="rect">
            <a:avLst/>
          </a:prstGeom>
          <a:noFill/>
        </p:spPr>
        <p:txBody>
          <a:bodyPr wrap="square" rtlCol="0">
            <a:spAutoFit/>
          </a:bodyPr>
          <a:lstStyle/>
          <a:p>
            <a:r>
              <a:rPr lang="zh-CN" altLang="en-US" sz="11500" dirty="0">
                <a:solidFill>
                  <a:srgbClr val="263457"/>
                </a:solidFill>
                <a:latin typeface="经典行书简" panose="02010609010101010101" pitchFamily="49" charset="-122"/>
                <a:ea typeface="经典行书简" panose="02010609010101010101" pitchFamily="49" charset="-122"/>
                <a:cs typeface="经典行书简" panose="02010609010101010101" pitchFamily="49" charset="-122"/>
              </a:rPr>
              <a:t>国</a:t>
            </a:r>
          </a:p>
        </p:txBody>
      </p:sp>
      <p:cxnSp>
        <p:nvCxnSpPr>
          <p:cNvPr id="18" name="直接连接符 17"/>
          <p:cNvCxnSpPr/>
          <p:nvPr/>
        </p:nvCxnSpPr>
        <p:spPr>
          <a:xfrm flipV="1">
            <a:off x="5095863" y="930773"/>
            <a:ext cx="1222622" cy="1222622"/>
          </a:xfrm>
          <a:prstGeom prst="line">
            <a:avLst/>
          </a:prstGeom>
          <a:ln>
            <a:solidFill>
              <a:srgbClr val="263457"/>
            </a:solidFill>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6473777" y="2024852"/>
            <a:ext cx="397164" cy="397164"/>
          </a:xfrm>
          <a:prstGeom prst="ellipse">
            <a:avLst/>
          </a:prstGeom>
          <a:solidFill>
            <a:srgbClr val="528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华文新魏" panose="02010800040101010101" pitchFamily="2" charset="-122"/>
                <a:ea typeface="华文新魏" panose="02010800040101010101" pitchFamily="2" charset="-122"/>
              </a:rPr>
              <a:t>创</a:t>
            </a:r>
          </a:p>
        </p:txBody>
      </p:sp>
      <p:sp>
        <p:nvSpPr>
          <p:cNvPr id="14" name="椭圆 13"/>
          <p:cNvSpPr/>
          <p:nvPr/>
        </p:nvSpPr>
        <p:spPr>
          <a:xfrm>
            <a:off x="6473777" y="2542085"/>
            <a:ext cx="397164" cy="397164"/>
          </a:xfrm>
          <a:prstGeom prst="ellipse">
            <a:avLst/>
          </a:prstGeom>
          <a:solidFill>
            <a:srgbClr val="528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华文新魏" panose="02010800040101010101" pitchFamily="2" charset="-122"/>
                <a:ea typeface="华文新魏" panose="02010800040101010101" pitchFamily="2" charset="-122"/>
              </a:rPr>
              <a:t>意</a:t>
            </a:r>
          </a:p>
        </p:txBody>
      </p:sp>
      <p:grpSp>
        <p:nvGrpSpPr>
          <p:cNvPr id="6" name="组合 5"/>
          <p:cNvGrpSpPr/>
          <p:nvPr/>
        </p:nvGrpSpPr>
        <p:grpSpPr>
          <a:xfrm>
            <a:off x="5455675" y="3188566"/>
            <a:ext cx="600813" cy="745836"/>
            <a:chOff x="5129920" y="3415261"/>
            <a:chExt cx="600813" cy="745836"/>
          </a:xfrm>
        </p:grpSpPr>
        <p:pic>
          <p:nvPicPr>
            <p:cNvPr id="3" name="图片 2"/>
            <p:cNvPicPr>
              <a:picLocks noChangeAspect="1"/>
            </p:cNvPicPr>
            <p:nvPr/>
          </p:nvPicPr>
          <p:blipFill rotWithShape="1">
            <a:blip r:embed="rId6" cstate="print">
              <a:extLst>
                <a:ext uri="{28A0092B-C50C-407E-A947-70E740481C1C}">
                  <a14:useLocalDpi xmlns:a14="http://schemas.microsoft.com/office/drawing/2010/main" val="0"/>
                </a:ext>
              </a:extLst>
            </a:blip>
            <a:srcRect l="31504" t="42693" r="58080" b="47610"/>
            <a:stretch>
              <a:fillRect/>
            </a:stretch>
          </p:blipFill>
          <p:spPr>
            <a:xfrm>
              <a:off x="5129920" y="3415261"/>
              <a:ext cx="600813" cy="745836"/>
            </a:xfrm>
            <a:prstGeom prst="rect">
              <a:avLst/>
            </a:prstGeom>
          </p:spPr>
        </p:pic>
        <p:sp>
          <p:nvSpPr>
            <p:cNvPr id="5" name="文本框 4"/>
            <p:cNvSpPr txBox="1"/>
            <p:nvPr/>
          </p:nvSpPr>
          <p:spPr>
            <a:xfrm>
              <a:off x="5194916" y="3547393"/>
              <a:ext cx="400110" cy="600164"/>
            </a:xfrm>
            <a:prstGeom prst="rect">
              <a:avLst/>
            </a:prstGeom>
            <a:noFill/>
          </p:spPr>
          <p:txBody>
            <a:bodyPr vert="eaVert" wrap="square" rtlCol="0">
              <a:spAutoFit/>
            </a:bodyPr>
            <a:lstStyle/>
            <a:p>
              <a:r>
                <a:rPr lang="zh-CN" altLang="en-US" sz="1400" dirty="0">
                  <a:solidFill>
                    <a:schemeClr val="bg1"/>
                  </a:solidFill>
                  <a:latin typeface="华文新魏" panose="02010800040101010101" pitchFamily="2" charset="-122"/>
                  <a:ea typeface="华文新魏" panose="02010800040101010101" pitchFamily="2" charset="-122"/>
                </a:rPr>
                <a:t>唯美</a:t>
              </a:r>
            </a:p>
          </p:txBody>
        </p:sp>
      </p:grpSp>
      <p:sp>
        <p:nvSpPr>
          <p:cNvPr id="7" name="文本框 6"/>
          <p:cNvSpPr txBox="1"/>
          <p:nvPr/>
        </p:nvSpPr>
        <p:spPr>
          <a:xfrm>
            <a:off x="5289824" y="3828566"/>
            <a:ext cx="727869" cy="400110"/>
          </a:xfrm>
          <a:prstGeom prst="rect">
            <a:avLst/>
          </a:prstGeom>
          <a:noFill/>
        </p:spPr>
        <p:txBody>
          <a:bodyPr wrap="square" rtlCol="0">
            <a:spAutoFit/>
          </a:bodyPr>
          <a:lstStyle/>
          <a:p>
            <a:r>
              <a:rPr lang="zh-CN" altLang="en-US" sz="2000" dirty="0">
                <a:latin typeface="华文新魏" panose="02010800040101010101" pitchFamily="2" charset="-122"/>
                <a:ea typeface="华文新魏" panose="02010800040101010101" pitchFamily="2" charset="-122"/>
              </a:rPr>
              <a:t>通用</a:t>
            </a:r>
          </a:p>
        </p:txBody>
      </p:sp>
      <p:sp>
        <p:nvSpPr>
          <p:cNvPr id="19" name="文本框 18"/>
          <p:cNvSpPr txBox="1"/>
          <p:nvPr/>
        </p:nvSpPr>
        <p:spPr>
          <a:xfrm>
            <a:off x="5141558" y="4163637"/>
            <a:ext cx="876135" cy="400110"/>
          </a:xfrm>
          <a:prstGeom prst="rect">
            <a:avLst/>
          </a:prstGeom>
          <a:noFill/>
        </p:spPr>
        <p:txBody>
          <a:bodyPr wrap="square" rtlCol="0">
            <a:spAutoFit/>
          </a:bodyPr>
          <a:lstStyle/>
          <a:p>
            <a:r>
              <a:rPr lang="en-US" altLang="zh-CN" sz="2000" spc="300" dirty="0" smtClean="0">
                <a:latin typeface="华文新魏" panose="02010800040101010101" pitchFamily="2" charset="-122"/>
                <a:ea typeface="华文新魏" panose="02010800040101010101" pitchFamily="2" charset="-122"/>
              </a:rPr>
              <a:t>2018</a:t>
            </a:r>
            <a:endParaRPr lang="zh-CN" altLang="en-US" sz="2000" spc="300" dirty="0">
              <a:latin typeface="华文新魏" panose="02010800040101010101" pitchFamily="2" charset="-122"/>
              <a:ea typeface="华文新魏" panose="02010800040101010101" pitchFamily="2" charset="-122"/>
            </a:endParaRPr>
          </a:p>
        </p:txBody>
      </p:sp>
      <p:pic>
        <p:nvPicPr>
          <p:cNvPr id="8" name="图片 7" descr="E:\素材\中国风素材\7a347dde51009d4321c98613b7eccb84\3.png3"/>
          <p:cNvPicPr>
            <a:picLocks noChangeAspect="1"/>
          </p:cNvPicPr>
          <p:nvPr/>
        </p:nvPicPr>
        <p:blipFill rotWithShape="1">
          <a:blip r:embed="rId7"/>
          <a:srcRect/>
          <a:stretch>
            <a:fillRect/>
          </a:stretch>
        </p:blipFill>
        <p:spPr>
          <a:xfrm flipH="1">
            <a:off x="2785110" y="4228465"/>
            <a:ext cx="1816735" cy="1149350"/>
          </a:xfrm>
          <a:prstGeom prst="rect">
            <a:avLst/>
          </a:prstGeom>
        </p:spPr>
      </p:pic>
      <p:pic>
        <p:nvPicPr>
          <p:cNvPr id="9" name="骆集益 - 劫烬吟.变调">
            <a:hlinkClick r:id="" action="ppaction://media"/>
            <a:extLst>
              <a:ext uri="{FF2B5EF4-FFF2-40B4-BE49-F238E27FC236}">
                <a16:creationId xmlns:a16="http://schemas.microsoft.com/office/drawing/2014/main" xmlns="" id="{0C768008-C567-4772-93B5-65D34613FCE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09600" y="-214423"/>
            <a:ext cx="609600" cy="609600"/>
          </a:xfrm>
          <a:prstGeom prst="rect">
            <a:avLst/>
          </a:prstGeom>
        </p:spPr>
      </p:pic>
    </p:spTree>
  </p:cSld>
  <p:clrMapOvr>
    <a:masterClrMapping/>
  </p:clrMapOvr>
  <p:transition advTm="11139">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10"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750"/>
                                        <p:tgtEl>
                                          <p:spTgt spid="4"/>
                                        </p:tgtEl>
                                      </p:cBhvr>
                                    </p:animEffect>
                                  </p:childTnLst>
                                </p:cTn>
                              </p:par>
                              <p:par>
                                <p:cTn id="10" presetID="8" presetClass="emph" presetSubtype="0" fill="hold" grpId="1" nodeType="withEffect">
                                  <p:stCondLst>
                                    <p:cond delay="0"/>
                                  </p:stCondLst>
                                  <p:childTnLst>
                                    <p:animRot by="21600000">
                                      <p:cBhvr>
                                        <p:cTn id="11" dur="2000" fill="hold"/>
                                        <p:tgtEl>
                                          <p:spTgt spid="4"/>
                                        </p:tgtEl>
                                        <p:attrNameLst>
                                          <p:attrName>r</p:attrName>
                                        </p:attrNameLst>
                                      </p:cBhvr>
                                    </p:animRot>
                                  </p:childTnLst>
                                </p:cTn>
                              </p:par>
                            </p:childTnLst>
                          </p:cTn>
                        </p:par>
                        <p:par>
                          <p:cTn id="12" fill="hold">
                            <p:stCondLst>
                              <p:cond delay="2000"/>
                            </p:stCondLst>
                            <p:childTnLst>
                              <p:par>
                                <p:cTn id="13" presetID="42"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250"/>
                                        <p:tgtEl>
                                          <p:spTgt spid="11"/>
                                        </p:tgtEl>
                                      </p:cBhvr>
                                    </p:animEffect>
                                    <p:anim calcmode="lin" valueType="num">
                                      <p:cBhvr>
                                        <p:cTn id="16" dur="1250" fill="hold"/>
                                        <p:tgtEl>
                                          <p:spTgt spid="11"/>
                                        </p:tgtEl>
                                        <p:attrNameLst>
                                          <p:attrName>ppt_x</p:attrName>
                                        </p:attrNameLst>
                                      </p:cBhvr>
                                      <p:tavLst>
                                        <p:tav tm="0">
                                          <p:val>
                                            <p:strVal val="#ppt_x"/>
                                          </p:val>
                                        </p:tav>
                                        <p:tav tm="100000">
                                          <p:val>
                                            <p:strVal val="#ppt_x"/>
                                          </p:val>
                                        </p:tav>
                                      </p:tavLst>
                                    </p:anim>
                                    <p:anim calcmode="lin" valueType="num">
                                      <p:cBhvr>
                                        <p:cTn id="17" dur="1250" fill="hold"/>
                                        <p:tgtEl>
                                          <p:spTgt spid="11"/>
                                        </p:tgtEl>
                                        <p:attrNameLst>
                                          <p:attrName>ppt_y</p:attrName>
                                        </p:attrNameLst>
                                      </p:cBhvr>
                                      <p:tavLst>
                                        <p:tav tm="0">
                                          <p:val>
                                            <p:strVal val="#ppt_y+.1"/>
                                          </p:val>
                                        </p:tav>
                                        <p:tav tm="100000">
                                          <p:val>
                                            <p:strVal val="#ppt_y"/>
                                          </p:val>
                                        </p:tav>
                                      </p:tavLst>
                                    </p:anim>
                                  </p:childTnLst>
                                </p:cTn>
                              </p:par>
                            </p:childTnLst>
                          </p:cTn>
                        </p:par>
                        <p:par>
                          <p:cTn id="18" fill="hold">
                            <p:stCondLst>
                              <p:cond delay="3250"/>
                            </p:stCondLst>
                            <p:childTnLst>
                              <p:par>
                                <p:cTn id="19" presetID="10" presetClass="entr" presetSubtype="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750"/>
                                        <p:tgtEl>
                                          <p:spTgt spid="17"/>
                                        </p:tgtEl>
                                      </p:cBhvr>
                                    </p:animEffect>
                                  </p:childTnLst>
                                </p:cTn>
                              </p:par>
                            </p:childTnLst>
                          </p:cTn>
                        </p:par>
                        <p:par>
                          <p:cTn id="22" fill="hold">
                            <p:stCondLst>
                              <p:cond delay="4000"/>
                            </p:stCondLst>
                            <p:childTnLst>
                              <p:par>
                                <p:cTn id="23" presetID="10"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750"/>
                                        <p:tgtEl>
                                          <p:spTgt spid="13"/>
                                        </p:tgtEl>
                                      </p:cBhvr>
                                    </p:animEffect>
                                  </p:childTnLst>
                                </p:cTn>
                              </p:par>
                            </p:childTnLst>
                          </p:cTn>
                        </p:par>
                        <p:par>
                          <p:cTn id="26" fill="hold">
                            <p:stCondLst>
                              <p:cond delay="4750"/>
                            </p:stCondLst>
                            <p:childTnLst>
                              <p:par>
                                <p:cTn id="27" presetID="10"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8" presetClass="emph" presetSubtype="0" fill="hold" grpId="1" nodeType="withEffect">
                                  <p:stCondLst>
                                    <p:cond delay="0"/>
                                  </p:stCondLst>
                                  <p:childTnLst>
                                    <p:animRot by="21600000">
                                      <p:cBhvr>
                                        <p:cTn id="31" dur="750" fill="hold"/>
                                        <p:tgtEl>
                                          <p:spTgt spid="12"/>
                                        </p:tgtEl>
                                        <p:attrNameLst>
                                          <p:attrName>r</p:attrName>
                                        </p:attrNameLst>
                                      </p:cBhvr>
                                    </p:animRot>
                                  </p:childTnLst>
                                </p:cTn>
                              </p:par>
                            </p:childTnLst>
                          </p:cTn>
                        </p:par>
                        <p:par>
                          <p:cTn id="32" fill="hold">
                            <p:stCondLst>
                              <p:cond delay="5500"/>
                            </p:stCondLst>
                            <p:childTnLst>
                              <p:par>
                                <p:cTn id="33" presetID="42" presetClass="entr" presetSubtype="0"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500"/>
                                        <p:tgtEl>
                                          <p:spTgt spid="2"/>
                                        </p:tgtEl>
                                      </p:cBhvr>
                                    </p:animEffect>
                                    <p:anim calcmode="lin" valueType="num">
                                      <p:cBhvr>
                                        <p:cTn id="36" dur="500" fill="hold"/>
                                        <p:tgtEl>
                                          <p:spTgt spid="2"/>
                                        </p:tgtEl>
                                        <p:attrNameLst>
                                          <p:attrName>ppt_x</p:attrName>
                                        </p:attrNameLst>
                                      </p:cBhvr>
                                      <p:tavLst>
                                        <p:tav tm="0">
                                          <p:val>
                                            <p:strVal val="#ppt_x"/>
                                          </p:val>
                                        </p:tav>
                                        <p:tav tm="100000">
                                          <p:val>
                                            <p:strVal val="#ppt_x"/>
                                          </p:val>
                                        </p:tav>
                                      </p:tavLst>
                                    </p:anim>
                                    <p:anim calcmode="lin" valueType="num">
                                      <p:cBhvr>
                                        <p:cTn id="37" dur="500" fill="hold"/>
                                        <p:tgtEl>
                                          <p:spTgt spid="2"/>
                                        </p:tgtEl>
                                        <p:attrNameLst>
                                          <p:attrName>ppt_y</p:attrName>
                                        </p:attrNameLst>
                                      </p:cBhvr>
                                      <p:tavLst>
                                        <p:tav tm="0">
                                          <p:val>
                                            <p:strVal val="#ppt_y+.1"/>
                                          </p:val>
                                        </p:tav>
                                        <p:tav tm="100000">
                                          <p:val>
                                            <p:strVal val="#ppt_y"/>
                                          </p:val>
                                        </p:tav>
                                      </p:tavLst>
                                    </p:anim>
                                  </p:childTnLst>
                                </p:cTn>
                              </p:par>
                            </p:childTnLst>
                          </p:cTn>
                        </p:par>
                        <p:par>
                          <p:cTn id="38" fill="hold">
                            <p:stCondLst>
                              <p:cond delay="6000"/>
                            </p:stCondLst>
                            <p:childTnLst>
                              <p:par>
                                <p:cTn id="39" presetID="42"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anim calcmode="lin" valueType="num">
                                      <p:cBhvr>
                                        <p:cTn id="42" dur="500" fill="hold"/>
                                        <p:tgtEl>
                                          <p:spTgt spid="14"/>
                                        </p:tgtEl>
                                        <p:attrNameLst>
                                          <p:attrName>ppt_x</p:attrName>
                                        </p:attrNameLst>
                                      </p:cBhvr>
                                      <p:tavLst>
                                        <p:tav tm="0">
                                          <p:val>
                                            <p:strVal val="#ppt_x"/>
                                          </p:val>
                                        </p:tav>
                                        <p:tav tm="100000">
                                          <p:val>
                                            <p:strVal val="#ppt_x"/>
                                          </p:val>
                                        </p:tav>
                                      </p:tavLst>
                                    </p:anim>
                                    <p:anim calcmode="lin" valueType="num">
                                      <p:cBhvr>
                                        <p:cTn id="43" dur="500" fill="hold"/>
                                        <p:tgtEl>
                                          <p:spTgt spid="14"/>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47" presetClass="entr" presetSubtype="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childTnLst>
                          </p:cTn>
                        </p:par>
                        <p:par>
                          <p:cTn id="50" fill="hold">
                            <p:stCondLst>
                              <p:cond delay="7500"/>
                            </p:stCondLst>
                            <p:childTnLst>
                              <p:par>
                                <p:cTn id="51" presetID="2" presetClass="entr" presetSubtype="12"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fill="hold"/>
                                        <p:tgtEl>
                                          <p:spTgt spid="18"/>
                                        </p:tgtEl>
                                        <p:attrNameLst>
                                          <p:attrName>ppt_x</p:attrName>
                                        </p:attrNameLst>
                                      </p:cBhvr>
                                      <p:tavLst>
                                        <p:tav tm="0">
                                          <p:val>
                                            <p:strVal val="0-#ppt_w/2"/>
                                          </p:val>
                                        </p:tav>
                                        <p:tav tm="100000">
                                          <p:val>
                                            <p:strVal val="#ppt_x"/>
                                          </p:val>
                                        </p:tav>
                                      </p:tavLst>
                                    </p:anim>
                                    <p:anim calcmode="lin" valueType="num">
                                      <p:cBhvr additive="base">
                                        <p:cTn id="54" dur="500" fill="hold"/>
                                        <p:tgtEl>
                                          <p:spTgt spid="18"/>
                                        </p:tgtEl>
                                        <p:attrNameLst>
                                          <p:attrName>ppt_y</p:attrName>
                                        </p:attrNameLst>
                                      </p:cBhvr>
                                      <p:tavLst>
                                        <p:tav tm="0">
                                          <p:val>
                                            <p:strVal val="1+#ppt_h/2"/>
                                          </p:val>
                                        </p:tav>
                                        <p:tav tm="100000">
                                          <p:val>
                                            <p:strVal val="#ppt_y"/>
                                          </p:val>
                                        </p:tav>
                                      </p:tavLst>
                                    </p:anim>
                                  </p:childTnLst>
                                </p:cTn>
                              </p:par>
                            </p:childTnLst>
                          </p:cTn>
                        </p:par>
                        <p:par>
                          <p:cTn id="55" fill="hold">
                            <p:stCondLst>
                              <p:cond delay="8000"/>
                            </p:stCondLst>
                            <p:childTnLst>
                              <p:par>
                                <p:cTn id="56" presetID="2" presetClass="entr" presetSubtype="12"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fill="hold"/>
                                        <p:tgtEl>
                                          <p:spTgt spid="15"/>
                                        </p:tgtEl>
                                        <p:attrNameLst>
                                          <p:attrName>ppt_x</p:attrName>
                                        </p:attrNameLst>
                                      </p:cBhvr>
                                      <p:tavLst>
                                        <p:tav tm="0">
                                          <p:val>
                                            <p:strVal val="0-#ppt_w/2"/>
                                          </p:val>
                                        </p:tav>
                                        <p:tav tm="100000">
                                          <p:val>
                                            <p:strVal val="#ppt_x"/>
                                          </p:val>
                                        </p:tav>
                                      </p:tavLst>
                                    </p:anim>
                                    <p:anim calcmode="lin" valueType="num">
                                      <p:cBhvr additive="base">
                                        <p:cTn id="59" dur="500" fill="hold"/>
                                        <p:tgtEl>
                                          <p:spTgt spid="15"/>
                                        </p:tgtEl>
                                        <p:attrNameLst>
                                          <p:attrName>ppt_y</p:attrName>
                                        </p:attrNameLst>
                                      </p:cBhvr>
                                      <p:tavLst>
                                        <p:tav tm="0">
                                          <p:val>
                                            <p:strVal val="1+#ppt_h/2"/>
                                          </p:val>
                                        </p:tav>
                                        <p:tav tm="100000">
                                          <p:val>
                                            <p:strVal val="#ppt_y"/>
                                          </p:val>
                                        </p:tav>
                                      </p:tavLst>
                                    </p:anim>
                                  </p:childTnLst>
                                </p:cTn>
                              </p:par>
                            </p:childTnLst>
                          </p:cTn>
                        </p:par>
                        <p:par>
                          <p:cTn id="60" fill="hold">
                            <p:stCondLst>
                              <p:cond delay="8500"/>
                            </p:stCondLst>
                            <p:childTnLst>
                              <p:par>
                                <p:cTn id="61" presetID="2" presetClass="entr" presetSubtype="12"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0-#ppt_w/2"/>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childTnLst>
                          </p:cTn>
                        </p:par>
                        <p:par>
                          <p:cTn id="65" fill="hold">
                            <p:stCondLst>
                              <p:cond delay="9000"/>
                            </p:stCondLst>
                            <p:childTnLst>
                              <p:par>
                                <p:cTn id="66" presetID="10" presetClass="entr" presetSubtype="0"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fade">
                                      <p:cBhvr>
                                        <p:cTn id="68" dur="500"/>
                                        <p:tgtEl>
                                          <p:spTgt spid="7"/>
                                        </p:tgtEl>
                                      </p:cBhvr>
                                    </p:animEffect>
                                  </p:childTnLst>
                                </p:cTn>
                              </p:par>
                            </p:childTnLst>
                          </p:cTn>
                        </p:par>
                        <p:par>
                          <p:cTn id="69" fill="hold">
                            <p:stCondLst>
                              <p:cond delay="9500"/>
                            </p:stCondLst>
                            <p:childTnLst>
                              <p:par>
                                <p:cTn id="70" presetID="10" presetClass="entr" presetSubtype="0"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childTnLst>
                          </p:cTn>
                        </p:par>
                        <p:par>
                          <p:cTn id="73" fill="hold">
                            <p:stCondLst>
                              <p:cond delay="10000"/>
                            </p:stCondLst>
                            <p:childTnLst>
                              <p:par>
                                <p:cTn id="74" presetID="10" presetClass="entr" presetSubtype="0" fill="hold" nodeType="after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fade">
                                      <p:cBhvr>
                                        <p:cTn id="76" dur="750"/>
                                        <p:tgtEl>
                                          <p:spTgt spid="8"/>
                                        </p:tgtEl>
                                      </p:cBhvr>
                                    </p:animEffect>
                                  </p:childTnLst>
                                </p:cTn>
                              </p:par>
                              <p:par>
                                <p:cTn id="77" presetID="32" presetClass="emph" presetSubtype="0" fill="hold" nodeType="withEffect">
                                  <p:stCondLst>
                                    <p:cond delay="0"/>
                                  </p:stCondLst>
                                  <p:childTnLst>
                                    <p:animRot by="120000">
                                      <p:cBhvr>
                                        <p:cTn id="78" dur="100" fill="hold">
                                          <p:stCondLst>
                                            <p:cond delay="0"/>
                                          </p:stCondLst>
                                        </p:cTn>
                                        <p:tgtEl>
                                          <p:spTgt spid="8"/>
                                        </p:tgtEl>
                                        <p:attrNameLst>
                                          <p:attrName>r</p:attrName>
                                        </p:attrNameLst>
                                      </p:cBhvr>
                                    </p:animRot>
                                    <p:animRot by="-240000">
                                      <p:cBhvr>
                                        <p:cTn id="79" dur="200" fill="hold">
                                          <p:stCondLst>
                                            <p:cond delay="200"/>
                                          </p:stCondLst>
                                        </p:cTn>
                                        <p:tgtEl>
                                          <p:spTgt spid="8"/>
                                        </p:tgtEl>
                                        <p:attrNameLst>
                                          <p:attrName>r</p:attrName>
                                        </p:attrNameLst>
                                      </p:cBhvr>
                                    </p:animRot>
                                    <p:animRot by="240000">
                                      <p:cBhvr>
                                        <p:cTn id="80" dur="200" fill="hold">
                                          <p:stCondLst>
                                            <p:cond delay="400"/>
                                          </p:stCondLst>
                                        </p:cTn>
                                        <p:tgtEl>
                                          <p:spTgt spid="8"/>
                                        </p:tgtEl>
                                        <p:attrNameLst>
                                          <p:attrName>r</p:attrName>
                                        </p:attrNameLst>
                                      </p:cBhvr>
                                    </p:animRot>
                                    <p:animRot by="-240000">
                                      <p:cBhvr>
                                        <p:cTn id="81" dur="200" fill="hold">
                                          <p:stCondLst>
                                            <p:cond delay="600"/>
                                          </p:stCondLst>
                                        </p:cTn>
                                        <p:tgtEl>
                                          <p:spTgt spid="8"/>
                                        </p:tgtEl>
                                        <p:attrNameLst>
                                          <p:attrName>r</p:attrName>
                                        </p:attrNameLst>
                                      </p:cBhvr>
                                    </p:animRot>
                                    <p:animRot by="120000">
                                      <p:cBhvr>
                                        <p:cTn id="82" dur="200" fill="hold">
                                          <p:stCondLst>
                                            <p:cond delay="8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3" repeatCount="indefinite" fill="hold" display="0">
                  <p:stCondLst>
                    <p:cond delay="indefinite"/>
                  </p:stCondLst>
                  <p:endCondLst>
                    <p:cond evt="onStopAudio" delay="0">
                      <p:tgtEl>
                        <p:sldTgt/>
                      </p:tgtEl>
                    </p:cond>
                  </p:endCondLst>
                </p:cTn>
                <p:tgtEl>
                  <p:spTgt spid="9"/>
                </p:tgtEl>
              </p:cMediaNode>
            </p:audio>
          </p:childTnLst>
        </p:cTn>
      </p:par>
    </p:tnLst>
    <p:bldLst>
      <p:bldP spid="4" grpId="0" bldLvl="0" animBg="1"/>
      <p:bldP spid="4" grpId="1" bldLvl="0" animBg="1"/>
      <p:bldP spid="12" grpId="0" bldLvl="0" animBg="1"/>
      <p:bldP spid="12" grpId="1" bldLvl="0" animBg="1"/>
      <p:bldP spid="13" grpId="0"/>
      <p:bldP spid="17" grpId="0"/>
      <p:bldP spid="2" grpId="0" bldLvl="0" animBg="1"/>
      <p:bldP spid="14" grpId="0" bldLvl="0" animBg="1"/>
      <p:bldP spid="7"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C:\Users\Administrator\Desktop\QQ截图20170721231100.jpgQQ截图20170721231100"/>
          <p:cNvPicPr>
            <a:picLocks noChangeAspect="1"/>
          </p:cNvPicPr>
          <p:nvPr/>
        </p:nvPicPr>
        <p:blipFill>
          <a:blip r:embed="rId3"/>
          <a:srcRect/>
          <a:stretch>
            <a:fillRect/>
          </a:stretch>
        </p:blipFill>
        <p:spPr>
          <a:xfrm>
            <a:off x="12700" y="0"/>
            <a:ext cx="12178665" cy="3230880"/>
          </a:xfrm>
          <a:prstGeom prst="rect">
            <a:avLst/>
          </a:prstGeom>
        </p:spPr>
      </p:pic>
      <p:sp>
        <p:nvSpPr>
          <p:cNvPr id="4" name="矩形 3"/>
          <p:cNvSpPr/>
          <p:nvPr/>
        </p:nvSpPr>
        <p:spPr>
          <a:xfrm>
            <a:off x="9326881" y="3938953"/>
            <a:ext cx="1941342" cy="1941342"/>
          </a:xfrm>
          <a:prstGeom prst="rect">
            <a:avLst/>
          </a:prstGeom>
          <a:noFill/>
          <a:ln w="1016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9326881" y="4093697"/>
            <a:ext cx="1871002" cy="1107996"/>
          </a:xfrm>
          <a:prstGeom prst="rect">
            <a:avLst/>
          </a:prstGeom>
          <a:noFill/>
        </p:spPr>
        <p:txBody>
          <a:bodyPr wrap="square" rtlCol="0">
            <a:spAutoFit/>
          </a:bodyPr>
          <a:lstStyle/>
          <a:p>
            <a:r>
              <a:rPr lang="zh-CN" altLang="en-US" sz="6600" b="1" dirty="0">
                <a:latin typeface="楷体" panose="02010609060101010101" pitchFamily="49" charset="-122"/>
                <a:ea typeface="楷体" panose="02010609060101010101" pitchFamily="49" charset="-122"/>
              </a:rPr>
              <a:t>目录</a:t>
            </a:r>
          </a:p>
        </p:txBody>
      </p:sp>
      <p:sp>
        <p:nvSpPr>
          <p:cNvPr id="6" name="文本框 5"/>
          <p:cNvSpPr txBox="1"/>
          <p:nvPr/>
        </p:nvSpPr>
        <p:spPr>
          <a:xfrm>
            <a:off x="9611754" y="5066691"/>
            <a:ext cx="1512276" cy="523220"/>
          </a:xfrm>
          <a:prstGeom prst="rect">
            <a:avLst/>
          </a:prstGeom>
          <a:noFill/>
        </p:spPr>
        <p:txBody>
          <a:bodyPr wrap="square" rtlCol="0">
            <a:spAutoFit/>
          </a:bodyPr>
          <a:lstStyle/>
          <a:p>
            <a:r>
              <a:rPr lang="en-US" altLang="zh-CN" sz="2800" dirty="0">
                <a:latin typeface="楷体" panose="02010609060101010101" pitchFamily="49" charset="-122"/>
                <a:ea typeface="楷体" panose="02010609060101010101" pitchFamily="49" charset="-122"/>
              </a:rPr>
              <a:t>CATALOG</a:t>
            </a:r>
            <a:endParaRPr lang="zh-CN" altLang="en-US" sz="2800" dirty="0">
              <a:latin typeface="楷体" panose="02010609060101010101" pitchFamily="49" charset="-122"/>
              <a:ea typeface="楷体" panose="02010609060101010101" pitchFamily="49" charset="-122"/>
            </a:endParaRPr>
          </a:p>
        </p:txBody>
      </p:sp>
      <p:sp>
        <p:nvSpPr>
          <p:cNvPr id="7" name="文本框 6"/>
          <p:cNvSpPr txBox="1"/>
          <p:nvPr/>
        </p:nvSpPr>
        <p:spPr>
          <a:xfrm>
            <a:off x="6747243" y="3659078"/>
            <a:ext cx="553998" cy="1015663"/>
          </a:xfrm>
          <a:prstGeom prst="rect">
            <a:avLst/>
          </a:prstGeom>
          <a:noFill/>
        </p:spPr>
        <p:txBody>
          <a:bodyPr vert="eaVert" wrap="none" rtlCol="0">
            <a:spAutoFit/>
          </a:bodyPr>
          <a:lstStyle/>
          <a:p>
            <a:r>
              <a:rPr lang="zh-CN" altLang="en-US" sz="2400" dirty="0">
                <a:latin typeface="楷体" panose="02010609060101010101" pitchFamily="49" charset="-122"/>
                <a:ea typeface="楷体" panose="02010609060101010101" pitchFamily="49" charset="-122"/>
              </a:rPr>
              <a:t>第一章</a:t>
            </a:r>
          </a:p>
        </p:txBody>
      </p:sp>
      <p:cxnSp>
        <p:nvCxnSpPr>
          <p:cNvPr id="11" name="直接连接符 10"/>
          <p:cNvCxnSpPr/>
          <p:nvPr/>
        </p:nvCxnSpPr>
        <p:spPr>
          <a:xfrm flipH="1">
            <a:off x="7156208" y="4367685"/>
            <a:ext cx="261929" cy="261929"/>
          </a:xfrm>
          <a:prstGeom prst="line">
            <a:avLst/>
          </a:prstGeom>
          <a:ln w="19050"/>
        </p:spPr>
        <p:style>
          <a:lnRef idx="1">
            <a:schemeClr val="dk1"/>
          </a:lnRef>
          <a:fillRef idx="0">
            <a:schemeClr val="dk1"/>
          </a:fillRef>
          <a:effectRef idx="0">
            <a:schemeClr val="dk1"/>
          </a:effectRef>
          <a:fontRef idx="minor">
            <a:schemeClr val="tx1"/>
          </a:fontRef>
        </p:style>
      </p:cxnSp>
      <p:sp>
        <p:nvSpPr>
          <p:cNvPr id="14" name="文本框 13"/>
          <p:cNvSpPr txBox="1"/>
          <p:nvPr/>
        </p:nvSpPr>
        <p:spPr>
          <a:xfrm>
            <a:off x="7024242" y="4414080"/>
            <a:ext cx="1520416" cy="2157001"/>
          </a:xfrm>
          <a:prstGeom prst="rect">
            <a:avLst/>
          </a:prstGeom>
          <a:noFill/>
        </p:spPr>
        <p:txBody>
          <a:bodyPr vert="eaVert" wrap="none" rtlCol="0">
            <a:spAutoFit/>
          </a:bodyPr>
          <a:lstStyle/>
          <a:p>
            <a:pPr>
              <a:lnSpc>
                <a:spcPct val="130000"/>
              </a:lnSpc>
            </a:pPr>
            <a:r>
              <a:rPr lang="zh-CN" altLang="en-US" sz="1400" dirty="0">
                <a:latin typeface="楷体" panose="02010609060101010101" pitchFamily="49" charset="-122"/>
                <a:ea typeface="楷体" panose="02010609060101010101" pitchFamily="49" charset="-122"/>
              </a:rPr>
              <a:t>十年生死两茫茫， </a:t>
            </a:r>
          </a:p>
          <a:p>
            <a:pPr>
              <a:lnSpc>
                <a:spcPct val="130000"/>
              </a:lnSpc>
            </a:pPr>
            <a:r>
              <a:rPr lang="zh-CN" altLang="en-US" sz="1400" dirty="0">
                <a:latin typeface="楷体" panose="02010609060101010101" pitchFamily="49" charset="-122"/>
                <a:ea typeface="楷体" panose="02010609060101010101" pitchFamily="49" charset="-122"/>
              </a:rPr>
              <a:t>不思量， 自难忘。 </a:t>
            </a:r>
          </a:p>
          <a:p>
            <a:pPr>
              <a:lnSpc>
                <a:spcPct val="130000"/>
              </a:lnSpc>
            </a:pPr>
            <a:r>
              <a:rPr lang="zh-CN" altLang="en-US" sz="1400" dirty="0">
                <a:latin typeface="楷体" panose="02010609060101010101" pitchFamily="49" charset="-122"/>
                <a:ea typeface="楷体" panose="02010609060101010101" pitchFamily="49" charset="-122"/>
              </a:rPr>
              <a:t>千里孤坟，无处话凄凉。 </a:t>
            </a:r>
          </a:p>
          <a:p>
            <a:pPr>
              <a:lnSpc>
                <a:spcPct val="130000"/>
              </a:lnSpc>
            </a:pPr>
            <a:r>
              <a:rPr lang="zh-CN" altLang="en-US" sz="1400" dirty="0">
                <a:latin typeface="楷体" panose="02010609060101010101" pitchFamily="49" charset="-122"/>
                <a:ea typeface="楷体" panose="02010609060101010101" pitchFamily="49" charset="-122"/>
              </a:rPr>
              <a:t>纵使相逢应不识， </a:t>
            </a:r>
          </a:p>
          <a:p>
            <a:endParaRPr lang="zh-CN" altLang="en-US" sz="1400" dirty="0"/>
          </a:p>
        </p:txBody>
      </p:sp>
      <p:sp>
        <p:nvSpPr>
          <p:cNvPr id="23" name="文本框 22"/>
          <p:cNvSpPr txBox="1"/>
          <p:nvPr/>
        </p:nvSpPr>
        <p:spPr>
          <a:xfrm>
            <a:off x="4909336" y="3678128"/>
            <a:ext cx="553998" cy="1015663"/>
          </a:xfrm>
          <a:prstGeom prst="rect">
            <a:avLst/>
          </a:prstGeom>
          <a:noFill/>
        </p:spPr>
        <p:txBody>
          <a:bodyPr vert="eaVert" wrap="none" rtlCol="0">
            <a:spAutoFit/>
          </a:bodyPr>
          <a:lstStyle/>
          <a:p>
            <a:r>
              <a:rPr lang="zh-CN" altLang="en-US" sz="2400" dirty="0">
                <a:latin typeface="楷体" panose="02010609060101010101" pitchFamily="49" charset="-122"/>
                <a:ea typeface="楷体" panose="02010609060101010101" pitchFamily="49" charset="-122"/>
              </a:rPr>
              <a:t>第二章</a:t>
            </a:r>
          </a:p>
        </p:txBody>
      </p:sp>
      <p:cxnSp>
        <p:nvCxnSpPr>
          <p:cNvPr id="24" name="直接连接符 23"/>
          <p:cNvCxnSpPr/>
          <p:nvPr/>
        </p:nvCxnSpPr>
        <p:spPr>
          <a:xfrm flipH="1">
            <a:off x="5346437" y="4372667"/>
            <a:ext cx="261929" cy="261929"/>
          </a:xfrm>
          <a:prstGeom prst="line">
            <a:avLst/>
          </a:prstGeom>
          <a:ln w="19050"/>
        </p:spPr>
        <p:style>
          <a:lnRef idx="1">
            <a:schemeClr val="dk1"/>
          </a:lnRef>
          <a:fillRef idx="0">
            <a:schemeClr val="dk1"/>
          </a:fillRef>
          <a:effectRef idx="0">
            <a:schemeClr val="dk1"/>
          </a:effectRef>
          <a:fontRef idx="minor">
            <a:schemeClr val="tx1"/>
          </a:fontRef>
        </p:style>
      </p:cxnSp>
      <p:sp>
        <p:nvSpPr>
          <p:cNvPr id="25" name="文本框 24"/>
          <p:cNvSpPr txBox="1"/>
          <p:nvPr/>
        </p:nvSpPr>
        <p:spPr>
          <a:xfrm>
            <a:off x="5227537" y="4414105"/>
            <a:ext cx="1520416" cy="2157001"/>
          </a:xfrm>
          <a:prstGeom prst="rect">
            <a:avLst/>
          </a:prstGeom>
          <a:noFill/>
        </p:spPr>
        <p:txBody>
          <a:bodyPr vert="eaVert" wrap="none" rtlCol="0">
            <a:spAutoFit/>
          </a:bodyPr>
          <a:lstStyle/>
          <a:p>
            <a:pPr>
              <a:lnSpc>
                <a:spcPct val="130000"/>
              </a:lnSpc>
            </a:pPr>
            <a:r>
              <a:rPr lang="zh-CN" altLang="en-US" sz="1400" dirty="0">
                <a:latin typeface="楷体" panose="02010609060101010101" pitchFamily="49" charset="-122"/>
                <a:ea typeface="楷体" panose="02010609060101010101" pitchFamily="49" charset="-122"/>
              </a:rPr>
              <a:t>十年生死两茫茫， </a:t>
            </a:r>
          </a:p>
          <a:p>
            <a:pPr>
              <a:lnSpc>
                <a:spcPct val="130000"/>
              </a:lnSpc>
            </a:pPr>
            <a:r>
              <a:rPr lang="zh-CN" altLang="en-US" sz="1400" dirty="0">
                <a:latin typeface="楷体" panose="02010609060101010101" pitchFamily="49" charset="-122"/>
                <a:ea typeface="楷体" panose="02010609060101010101" pitchFamily="49" charset="-122"/>
              </a:rPr>
              <a:t>不思量， 自难忘。 </a:t>
            </a:r>
          </a:p>
          <a:p>
            <a:pPr>
              <a:lnSpc>
                <a:spcPct val="130000"/>
              </a:lnSpc>
            </a:pPr>
            <a:r>
              <a:rPr lang="zh-CN" altLang="en-US" sz="1400" dirty="0">
                <a:latin typeface="楷体" panose="02010609060101010101" pitchFamily="49" charset="-122"/>
                <a:ea typeface="楷体" panose="02010609060101010101" pitchFamily="49" charset="-122"/>
              </a:rPr>
              <a:t>千里孤坟，无处话凄凉。 </a:t>
            </a:r>
          </a:p>
          <a:p>
            <a:pPr>
              <a:lnSpc>
                <a:spcPct val="130000"/>
              </a:lnSpc>
            </a:pPr>
            <a:r>
              <a:rPr lang="zh-CN" altLang="en-US" sz="1400" dirty="0">
                <a:latin typeface="楷体" panose="02010609060101010101" pitchFamily="49" charset="-122"/>
                <a:ea typeface="楷体" panose="02010609060101010101" pitchFamily="49" charset="-122"/>
              </a:rPr>
              <a:t>纵使相逢应不识， </a:t>
            </a:r>
          </a:p>
          <a:p>
            <a:endParaRPr lang="zh-CN" altLang="en-US" sz="1400" dirty="0"/>
          </a:p>
        </p:txBody>
      </p:sp>
      <p:sp>
        <p:nvSpPr>
          <p:cNvPr id="26" name="文本框 25"/>
          <p:cNvSpPr txBox="1"/>
          <p:nvPr/>
        </p:nvSpPr>
        <p:spPr>
          <a:xfrm>
            <a:off x="2854560" y="3682939"/>
            <a:ext cx="553998" cy="1015663"/>
          </a:xfrm>
          <a:prstGeom prst="rect">
            <a:avLst/>
          </a:prstGeom>
          <a:noFill/>
        </p:spPr>
        <p:txBody>
          <a:bodyPr vert="eaVert" wrap="none" rtlCol="0">
            <a:spAutoFit/>
          </a:bodyPr>
          <a:lstStyle/>
          <a:p>
            <a:r>
              <a:rPr lang="zh-CN" altLang="en-US" sz="2400" dirty="0">
                <a:latin typeface="楷体" panose="02010609060101010101" pitchFamily="49" charset="-122"/>
                <a:ea typeface="楷体" panose="02010609060101010101" pitchFamily="49" charset="-122"/>
              </a:rPr>
              <a:t>第三章</a:t>
            </a:r>
          </a:p>
        </p:txBody>
      </p:sp>
      <p:cxnSp>
        <p:nvCxnSpPr>
          <p:cNvPr id="27" name="直接连接符 26"/>
          <p:cNvCxnSpPr/>
          <p:nvPr/>
        </p:nvCxnSpPr>
        <p:spPr>
          <a:xfrm flipH="1">
            <a:off x="3291661" y="4391546"/>
            <a:ext cx="261929" cy="261929"/>
          </a:xfrm>
          <a:prstGeom prst="line">
            <a:avLst/>
          </a:prstGeom>
          <a:ln w="19050"/>
        </p:spPr>
        <p:style>
          <a:lnRef idx="1">
            <a:schemeClr val="dk1"/>
          </a:lnRef>
          <a:fillRef idx="0">
            <a:schemeClr val="dk1"/>
          </a:fillRef>
          <a:effectRef idx="0">
            <a:schemeClr val="dk1"/>
          </a:effectRef>
          <a:fontRef idx="minor">
            <a:schemeClr val="tx1"/>
          </a:fontRef>
        </p:style>
      </p:cxnSp>
      <p:sp>
        <p:nvSpPr>
          <p:cNvPr id="28" name="文本框 27"/>
          <p:cNvSpPr txBox="1"/>
          <p:nvPr/>
        </p:nvSpPr>
        <p:spPr>
          <a:xfrm>
            <a:off x="3172761" y="4432984"/>
            <a:ext cx="1520416" cy="2157001"/>
          </a:xfrm>
          <a:prstGeom prst="rect">
            <a:avLst/>
          </a:prstGeom>
          <a:noFill/>
        </p:spPr>
        <p:txBody>
          <a:bodyPr vert="eaVert" wrap="none" rtlCol="0">
            <a:spAutoFit/>
          </a:bodyPr>
          <a:lstStyle/>
          <a:p>
            <a:pPr>
              <a:lnSpc>
                <a:spcPct val="130000"/>
              </a:lnSpc>
            </a:pPr>
            <a:r>
              <a:rPr lang="zh-CN" altLang="en-US" sz="1400" dirty="0">
                <a:latin typeface="楷体" panose="02010609060101010101" pitchFamily="49" charset="-122"/>
                <a:ea typeface="楷体" panose="02010609060101010101" pitchFamily="49" charset="-122"/>
              </a:rPr>
              <a:t>十年生死两茫茫， </a:t>
            </a:r>
          </a:p>
          <a:p>
            <a:pPr>
              <a:lnSpc>
                <a:spcPct val="130000"/>
              </a:lnSpc>
            </a:pPr>
            <a:r>
              <a:rPr lang="zh-CN" altLang="en-US" sz="1400" dirty="0">
                <a:latin typeface="楷体" panose="02010609060101010101" pitchFamily="49" charset="-122"/>
                <a:ea typeface="楷体" panose="02010609060101010101" pitchFamily="49" charset="-122"/>
              </a:rPr>
              <a:t>不思量， 自难忘。 </a:t>
            </a:r>
          </a:p>
          <a:p>
            <a:pPr>
              <a:lnSpc>
                <a:spcPct val="130000"/>
              </a:lnSpc>
            </a:pPr>
            <a:r>
              <a:rPr lang="zh-CN" altLang="en-US" sz="1400" dirty="0">
                <a:latin typeface="楷体" panose="02010609060101010101" pitchFamily="49" charset="-122"/>
                <a:ea typeface="楷体" panose="02010609060101010101" pitchFamily="49" charset="-122"/>
              </a:rPr>
              <a:t>千里孤坟，无处话凄凉。 </a:t>
            </a:r>
          </a:p>
          <a:p>
            <a:pPr>
              <a:lnSpc>
                <a:spcPct val="130000"/>
              </a:lnSpc>
            </a:pPr>
            <a:r>
              <a:rPr lang="zh-CN" altLang="en-US" sz="1400" dirty="0">
                <a:latin typeface="楷体" panose="02010609060101010101" pitchFamily="49" charset="-122"/>
                <a:ea typeface="楷体" panose="02010609060101010101" pitchFamily="49" charset="-122"/>
              </a:rPr>
              <a:t>纵使相逢应不识， </a:t>
            </a:r>
          </a:p>
          <a:p>
            <a:endParaRPr lang="zh-CN" altLang="en-US" sz="1400" dirty="0"/>
          </a:p>
        </p:txBody>
      </p:sp>
      <p:sp>
        <p:nvSpPr>
          <p:cNvPr id="2" name="文本框 1"/>
          <p:cNvSpPr txBox="1"/>
          <p:nvPr/>
        </p:nvSpPr>
        <p:spPr>
          <a:xfrm>
            <a:off x="1018418" y="3682939"/>
            <a:ext cx="551815" cy="1005840"/>
          </a:xfrm>
          <a:prstGeom prst="rect">
            <a:avLst/>
          </a:prstGeom>
          <a:noFill/>
        </p:spPr>
        <p:txBody>
          <a:bodyPr vert="eaVert" wrap="none" rtlCol="0">
            <a:spAutoFit/>
          </a:bodyPr>
          <a:lstStyle/>
          <a:p>
            <a:r>
              <a:rPr lang="zh-CN" altLang="en-US" sz="2400" dirty="0">
                <a:latin typeface="楷体" panose="02010609060101010101" pitchFamily="49" charset="-122"/>
                <a:ea typeface="楷体" panose="02010609060101010101" pitchFamily="49" charset="-122"/>
              </a:rPr>
              <a:t>第四章</a:t>
            </a:r>
          </a:p>
        </p:txBody>
      </p:sp>
      <p:cxnSp>
        <p:nvCxnSpPr>
          <p:cNvPr id="8" name="直接连接符 7"/>
          <p:cNvCxnSpPr/>
          <p:nvPr/>
        </p:nvCxnSpPr>
        <p:spPr>
          <a:xfrm flipH="1">
            <a:off x="1453336" y="4391546"/>
            <a:ext cx="261929" cy="261929"/>
          </a:xfrm>
          <a:prstGeom prst="line">
            <a:avLst/>
          </a:prstGeom>
          <a:ln w="19050"/>
        </p:spPr>
        <p:style>
          <a:lnRef idx="1">
            <a:schemeClr val="dk1"/>
          </a:lnRef>
          <a:fillRef idx="0">
            <a:schemeClr val="dk1"/>
          </a:fillRef>
          <a:effectRef idx="0">
            <a:schemeClr val="dk1"/>
          </a:effectRef>
          <a:fontRef idx="minor">
            <a:schemeClr val="tx1"/>
          </a:fontRef>
        </p:style>
      </p:cxnSp>
      <p:sp>
        <p:nvSpPr>
          <p:cNvPr id="9" name="文本框 8"/>
          <p:cNvSpPr txBox="1"/>
          <p:nvPr/>
        </p:nvSpPr>
        <p:spPr>
          <a:xfrm>
            <a:off x="1334436" y="4432984"/>
            <a:ext cx="1520416" cy="2157001"/>
          </a:xfrm>
          <a:prstGeom prst="rect">
            <a:avLst/>
          </a:prstGeom>
          <a:noFill/>
        </p:spPr>
        <p:txBody>
          <a:bodyPr vert="eaVert" wrap="none" rtlCol="0">
            <a:spAutoFit/>
          </a:bodyPr>
          <a:lstStyle/>
          <a:p>
            <a:pPr>
              <a:lnSpc>
                <a:spcPct val="130000"/>
              </a:lnSpc>
            </a:pPr>
            <a:r>
              <a:rPr lang="zh-CN" altLang="en-US" sz="1400" dirty="0">
                <a:latin typeface="楷体" panose="02010609060101010101" pitchFamily="49" charset="-122"/>
                <a:ea typeface="楷体" panose="02010609060101010101" pitchFamily="49" charset="-122"/>
              </a:rPr>
              <a:t>十年生死两茫茫， </a:t>
            </a:r>
          </a:p>
          <a:p>
            <a:pPr>
              <a:lnSpc>
                <a:spcPct val="130000"/>
              </a:lnSpc>
            </a:pPr>
            <a:r>
              <a:rPr lang="zh-CN" altLang="en-US" sz="1400" dirty="0">
                <a:latin typeface="楷体" panose="02010609060101010101" pitchFamily="49" charset="-122"/>
                <a:ea typeface="楷体" panose="02010609060101010101" pitchFamily="49" charset="-122"/>
              </a:rPr>
              <a:t>不思量， 自难忘。 </a:t>
            </a:r>
          </a:p>
          <a:p>
            <a:pPr>
              <a:lnSpc>
                <a:spcPct val="130000"/>
              </a:lnSpc>
            </a:pPr>
            <a:r>
              <a:rPr lang="zh-CN" altLang="en-US" sz="1400" dirty="0">
                <a:latin typeface="楷体" panose="02010609060101010101" pitchFamily="49" charset="-122"/>
                <a:ea typeface="楷体" panose="02010609060101010101" pitchFamily="49" charset="-122"/>
              </a:rPr>
              <a:t>千里孤坟，无处话凄凉。 </a:t>
            </a:r>
          </a:p>
          <a:p>
            <a:pPr>
              <a:lnSpc>
                <a:spcPct val="130000"/>
              </a:lnSpc>
            </a:pPr>
            <a:r>
              <a:rPr lang="zh-CN" altLang="en-US" sz="1400" dirty="0">
                <a:latin typeface="楷体" panose="02010609060101010101" pitchFamily="49" charset="-122"/>
                <a:ea typeface="楷体" panose="02010609060101010101" pitchFamily="49" charset="-122"/>
              </a:rPr>
              <a:t>纵使相逢应不识， </a:t>
            </a:r>
          </a:p>
          <a:p>
            <a:endParaRPr lang="zh-CN" altLang="en-US" sz="1400" dirty="0"/>
          </a:p>
        </p:txBody>
      </p:sp>
    </p:spTree>
  </p:cSld>
  <p:clrMapOvr>
    <a:masterClrMapping/>
  </p:clrMapOvr>
  <p:transition advTm="8611">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90"/>
                                        <p:tgtEl>
                                          <p:spTgt spid="4"/>
                                        </p:tgtEl>
                                      </p:cBhvr>
                                    </p:animEffect>
                                    <p:anim calcmode="lin" valueType="num">
                                      <p:cBhvr>
                                        <p:cTn id="8" dur="690" fill="hold"/>
                                        <p:tgtEl>
                                          <p:spTgt spid="4"/>
                                        </p:tgtEl>
                                        <p:attrNameLst>
                                          <p:attrName>ppt_x</p:attrName>
                                        </p:attrNameLst>
                                      </p:cBhvr>
                                      <p:tavLst>
                                        <p:tav tm="0">
                                          <p:val>
                                            <p:strVal val="#ppt_x"/>
                                          </p:val>
                                        </p:tav>
                                        <p:tav tm="100000">
                                          <p:val>
                                            <p:strVal val="#ppt_x"/>
                                          </p:val>
                                        </p:tav>
                                      </p:tavLst>
                                    </p:anim>
                                    <p:anim calcmode="lin" valueType="num">
                                      <p:cBhvr>
                                        <p:cTn id="9" dur="69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p:cTn id="13" dur="575" fill="hold"/>
                                        <p:tgtEl>
                                          <p:spTgt spid="5">
                                            <p:txEl>
                                              <p:pRg st="0" end="0"/>
                                            </p:txEl>
                                          </p:spTgt>
                                        </p:tgtEl>
                                        <p:attrNameLst>
                                          <p:attrName>ppt_w</p:attrName>
                                        </p:attrNameLst>
                                      </p:cBhvr>
                                      <p:tavLst>
                                        <p:tav tm="0">
                                          <p:val>
                                            <p:fltVal val="0"/>
                                          </p:val>
                                        </p:tav>
                                        <p:tav tm="100000">
                                          <p:val>
                                            <p:strVal val="#ppt_w"/>
                                          </p:val>
                                        </p:tav>
                                      </p:tavLst>
                                    </p:anim>
                                    <p:anim calcmode="lin" valueType="num">
                                      <p:cBhvr>
                                        <p:cTn id="14" dur="575"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5" dur="575"/>
                                        <p:tgtEl>
                                          <p:spTgt spid="5">
                                            <p:txEl>
                                              <p:pRg st="0" end="0"/>
                                            </p:txEl>
                                          </p:spTgt>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75" fill="hold"/>
                                        <p:tgtEl>
                                          <p:spTgt spid="6"/>
                                        </p:tgtEl>
                                        <p:attrNameLst>
                                          <p:attrName>ppt_w</p:attrName>
                                        </p:attrNameLst>
                                      </p:cBhvr>
                                      <p:tavLst>
                                        <p:tav tm="0">
                                          <p:val>
                                            <p:fltVal val="0"/>
                                          </p:val>
                                        </p:tav>
                                        <p:tav tm="100000">
                                          <p:val>
                                            <p:strVal val="#ppt_w"/>
                                          </p:val>
                                        </p:tav>
                                      </p:tavLst>
                                    </p:anim>
                                    <p:anim calcmode="lin" valueType="num">
                                      <p:cBhvr>
                                        <p:cTn id="20" dur="575" fill="hold"/>
                                        <p:tgtEl>
                                          <p:spTgt spid="6"/>
                                        </p:tgtEl>
                                        <p:attrNameLst>
                                          <p:attrName>ppt_h</p:attrName>
                                        </p:attrNameLst>
                                      </p:cBhvr>
                                      <p:tavLst>
                                        <p:tav tm="0">
                                          <p:val>
                                            <p:fltVal val="0"/>
                                          </p:val>
                                        </p:tav>
                                        <p:tav tm="100000">
                                          <p:val>
                                            <p:strVal val="#ppt_h"/>
                                          </p:val>
                                        </p:tav>
                                      </p:tavLst>
                                    </p:anim>
                                    <p:animEffect transition="in" filter="fade">
                                      <p:cBhvr>
                                        <p:cTn id="21" dur="575"/>
                                        <p:tgtEl>
                                          <p:spTgt spid="6"/>
                                        </p:tgtEl>
                                      </p:cBhvr>
                                    </p:animEffect>
                                  </p:childTnLst>
                                </p:cTn>
                              </p:par>
                            </p:childTnLst>
                          </p:cTn>
                        </p:par>
                        <p:par>
                          <p:cTn id="22" fill="hold">
                            <p:stCondLst>
                              <p:cond delay="3000"/>
                            </p:stCondLst>
                            <p:childTnLst>
                              <p:par>
                                <p:cTn id="23" presetID="22" presetClass="entr" presetSubtype="1" fill="hold" nodeType="after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wipe(up)">
                                      <p:cBhvr>
                                        <p:cTn id="25" dur="575"/>
                                        <p:tgtEl>
                                          <p:spTgt spid="7">
                                            <p:txEl>
                                              <p:pRg st="0" end="0"/>
                                            </p:txEl>
                                          </p:spTgt>
                                        </p:tgtEl>
                                      </p:cBhvr>
                                    </p:animEffect>
                                  </p:childTnLst>
                                </p:cTn>
                              </p:par>
                            </p:childTnLst>
                          </p:cTn>
                        </p:par>
                        <p:par>
                          <p:cTn id="26" fill="hold">
                            <p:stCondLst>
                              <p:cond delay="4000"/>
                            </p:stCondLst>
                            <p:childTnLst>
                              <p:par>
                                <p:cTn id="27" presetID="22" presetClass="entr" presetSubtype="1"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230"/>
                                        <p:tgtEl>
                                          <p:spTgt spid="11"/>
                                        </p:tgtEl>
                                      </p:cBhvr>
                                    </p:animEffect>
                                  </p:childTnLst>
                                </p:cTn>
                              </p:par>
                            </p:childTnLst>
                          </p:cTn>
                        </p:par>
                        <p:par>
                          <p:cTn id="30" fill="hold">
                            <p:stCondLst>
                              <p:cond delay="4500"/>
                            </p:stCondLst>
                            <p:childTnLst>
                              <p:par>
                                <p:cTn id="31" presetID="22" presetClass="entr" presetSubtype="2" fill="hold" grpId="0" nodeType="afterEffect">
                                  <p:stCondLst>
                                    <p:cond delay="0"/>
                                  </p:stCondLst>
                                  <p:iterate type="lt">
                                    <p:tmPct val="1000"/>
                                  </p:iterate>
                                  <p:childTnLst>
                                    <p:set>
                                      <p:cBhvr>
                                        <p:cTn id="32" dur="1" fill="hold">
                                          <p:stCondLst>
                                            <p:cond delay="0"/>
                                          </p:stCondLst>
                                        </p:cTn>
                                        <p:tgtEl>
                                          <p:spTgt spid="14"/>
                                        </p:tgtEl>
                                        <p:attrNameLst>
                                          <p:attrName>style.visibility</p:attrName>
                                        </p:attrNameLst>
                                      </p:cBhvr>
                                      <p:to>
                                        <p:strVal val="visible"/>
                                      </p:to>
                                    </p:set>
                                    <p:animEffect transition="in" filter="wipe(right)">
                                      <p:cBhvr>
                                        <p:cTn id="33" dur="575"/>
                                        <p:tgtEl>
                                          <p:spTgt spid="14"/>
                                        </p:tgtEl>
                                      </p:cBhvr>
                                    </p:animEffect>
                                  </p:childTnLst>
                                </p:cTn>
                              </p:par>
                            </p:childTnLst>
                          </p:cTn>
                        </p:par>
                        <p:par>
                          <p:cTn id="34" fill="hold">
                            <p:stCondLst>
                              <p:cond delay="2754"/>
                            </p:stCondLst>
                            <p:childTnLst>
                              <p:par>
                                <p:cTn id="35" presetID="22" presetClass="entr" presetSubtype="1"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up)">
                                      <p:cBhvr>
                                        <p:cTn id="37" dur="575"/>
                                        <p:tgtEl>
                                          <p:spTgt spid="23"/>
                                        </p:tgtEl>
                                      </p:cBhvr>
                                    </p:animEffect>
                                  </p:childTnLst>
                                </p:cTn>
                              </p:par>
                            </p:childTnLst>
                          </p:cTn>
                        </p:par>
                        <p:par>
                          <p:cTn id="38" fill="hold">
                            <p:stCondLst>
                              <p:cond delay="3754"/>
                            </p:stCondLst>
                            <p:childTnLst>
                              <p:par>
                                <p:cTn id="39" presetID="22" presetClass="entr" presetSubtype="1"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up)">
                                      <p:cBhvr>
                                        <p:cTn id="41" dur="230"/>
                                        <p:tgtEl>
                                          <p:spTgt spid="24"/>
                                        </p:tgtEl>
                                      </p:cBhvr>
                                    </p:animEffect>
                                  </p:childTnLst>
                                </p:cTn>
                              </p:par>
                            </p:childTnLst>
                          </p:cTn>
                        </p:par>
                        <p:par>
                          <p:cTn id="42" fill="hold">
                            <p:stCondLst>
                              <p:cond delay="4254"/>
                            </p:stCondLst>
                            <p:childTnLst>
                              <p:par>
                                <p:cTn id="43" presetID="22" presetClass="entr" presetSubtype="2" fill="hold" grpId="0" nodeType="afterEffect">
                                  <p:stCondLst>
                                    <p:cond delay="0"/>
                                  </p:stCondLst>
                                  <p:iterate type="lt">
                                    <p:tmPct val="1000"/>
                                  </p:iterate>
                                  <p:childTnLst>
                                    <p:set>
                                      <p:cBhvr>
                                        <p:cTn id="44" dur="1" fill="hold">
                                          <p:stCondLst>
                                            <p:cond delay="0"/>
                                          </p:stCondLst>
                                        </p:cTn>
                                        <p:tgtEl>
                                          <p:spTgt spid="25"/>
                                        </p:tgtEl>
                                        <p:attrNameLst>
                                          <p:attrName>style.visibility</p:attrName>
                                        </p:attrNameLst>
                                      </p:cBhvr>
                                      <p:to>
                                        <p:strVal val="visible"/>
                                      </p:to>
                                    </p:set>
                                    <p:animEffect transition="in" filter="wipe(right)">
                                      <p:cBhvr>
                                        <p:cTn id="45" dur="575"/>
                                        <p:tgtEl>
                                          <p:spTgt spid="25"/>
                                        </p:tgtEl>
                                      </p:cBhvr>
                                    </p:animEffect>
                                  </p:childTnLst>
                                </p:cTn>
                              </p:par>
                            </p:childTnLst>
                          </p:cTn>
                        </p:par>
                        <p:par>
                          <p:cTn id="46" fill="hold">
                            <p:stCondLst>
                              <p:cond delay="4358"/>
                            </p:stCondLst>
                            <p:childTnLst>
                              <p:par>
                                <p:cTn id="47" presetID="22" presetClass="entr" presetSubtype="1"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up)">
                                      <p:cBhvr>
                                        <p:cTn id="49" dur="575"/>
                                        <p:tgtEl>
                                          <p:spTgt spid="26"/>
                                        </p:tgtEl>
                                      </p:cBhvr>
                                    </p:animEffect>
                                  </p:childTnLst>
                                </p:cTn>
                              </p:par>
                            </p:childTnLst>
                          </p:cTn>
                        </p:par>
                        <p:par>
                          <p:cTn id="50" fill="hold">
                            <p:stCondLst>
                              <p:cond delay="5358"/>
                            </p:stCondLst>
                            <p:childTnLst>
                              <p:par>
                                <p:cTn id="51" presetID="22" presetClass="entr" presetSubtype="1"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up)">
                                      <p:cBhvr>
                                        <p:cTn id="53" dur="230"/>
                                        <p:tgtEl>
                                          <p:spTgt spid="27"/>
                                        </p:tgtEl>
                                      </p:cBhvr>
                                    </p:animEffect>
                                  </p:childTnLst>
                                </p:cTn>
                              </p:par>
                            </p:childTnLst>
                          </p:cTn>
                        </p:par>
                        <p:par>
                          <p:cTn id="54" fill="hold">
                            <p:stCondLst>
                              <p:cond delay="5858"/>
                            </p:stCondLst>
                            <p:childTnLst>
                              <p:par>
                                <p:cTn id="55" presetID="22" presetClass="entr" presetSubtype="2" fill="hold" grpId="0" nodeType="afterEffect">
                                  <p:stCondLst>
                                    <p:cond delay="0"/>
                                  </p:stCondLst>
                                  <p:iterate type="lt">
                                    <p:tmPct val="1000"/>
                                  </p:iterate>
                                  <p:childTnLst>
                                    <p:set>
                                      <p:cBhvr>
                                        <p:cTn id="56" dur="1" fill="hold">
                                          <p:stCondLst>
                                            <p:cond delay="0"/>
                                          </p:stCondLst>
                                        </p:cTn>
                                        <p:tgtEl>
                                          <p:spTgt spid="28"/>
                                        </p:tgtEl>
                                        <p:attrNameLst>
                                          <p:attrName>style.visibility</p:attrName>
                                        </p:attrNameLst>
                                      </p:cBhvr>
                                      <p:to>
                                        <p:strVal val="visible"/>
                                      </p:to>
                                    </p:set>
                                    <p:animEffect transition="in" filter="wipe(right)">
                                      <p:cBhvr>
                                        <p:cTn id="57" dur="575"/>
                                        <p:tgtEl>
                                          <p:spTgt spid="28"/>
                                        </p:tgtEl>
                                      </p:cBhvr>
                                    </p:animEffect>
                                  </p:childTnLst>
                                </p:cTn>
                              </p:par>
                            </p:childTnLst>
                          </p:cTn>
                        </p:par>
                        <p:par>
                          <p:cTn id="58" fill="hold">
                            <p:stCondLst>
                              <p:cond delay="5962"/>
                            </p:stCondLst>
                            <p:childTnLst>
                              <p:par>
                                <p:cTn id="59" presetID="22" presetClass="entr" presetSubtype="1"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wipe(up)">
                                      <p:cBhvr>
                                        <p:cTn id="61" dur="575"/>
                                        <p:tgtEl>
                                          <p:spTgt spid="2"/>
                                        </p:tgtEl>
                                      </p:cBhvr>
                                    </p:animEffect>
                                  </p:childTnLst>
                                </p:cTn>
                              </p:par>
                            </p:childTnLst>
                          </p:cTn>
                        </p:par>
                        <p:par>
                          <p:cTn id="62" fill="hold">
                            <p:stCondLst>
                              <p:cond delay="6962"/>
                            </p:stCondLst>
                            <p:childTnLst>
                              <p:par>
                                <p:cTn id="63" presetID="22" presetClass="entr" presetSubtype="1"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up)">
                                      <p:cBhvr>
                                        <p:cTn id="65" dur="230"/>
                                        <p:tgtEl>
                                          <p:spTgt spid="8"/>
                                        </p:tgtEl>
                                      </p:cBhvr>
                                    </p:animEffect>
                                  </p:childTnLst>
                                </p:cTn>
                              </p:par>
                            </p:childTnLst>
                          </p:cTn>
                        </p:par>
                        <p:par>
                          <p:cTn id="66" fill="hold">
                            <p:stCondLst>
                              <p:cond delay="7462"/>
                            </p:stCondLst>
                            <p:childTnLst>
                              <p:par>
                                <p:cTn id="67" presetID="22" presetClass="entr" presetSubtype="2" fill="hold" grpId="0" nodeType="afterEffect">
                                  <p:stCondLst>
                                    <p:cond delay="0"/>
                                  </p:stCondLst>
                                  <p:iterate type="lt">
                                    <p:tmPct val="1000"/>
                                  </p:iterate>
                                  <p:childTnLst>
                                    <p:set>
                                      <p:cBhvr>
                                        <p:cTn id="68" dur="1" fill="hold">
                                          <p:stCondLst>
                                            <p:cond delay="0"/>
                                          </p:stCondLst>
                                        </p:cTn>
                                        <p:tgtEl>
                                          <p:spTgt spid="9"/>
                                        </p:tgtEl>
                                        <p:attrNameLst>
                                          <p:attrName>style.visibility</p:attrName>
                                        </p:attrNameLst>
                                      </p:cBhvr>
                                      <p:to>
                                        <p:strVal val="visible"/>
                                      </p:to>
                                    </p:set>
                                    <p:animEffect transition="in" filter="wipe(right)">
                                      <p:cBhvr>
                                        <p:cTn id="69" dur="575"/>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p:bldP spid="14" grpId="0"/>
      <p:bldP spid="23" grpId="0"/>
      <p:bldP spid="25" grpId="0"/>
      <p:bldP spid="26" grpId="0"/>
      <p:bldP spid="28" grpId="0"/>
      <p:bldP spid="2"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C:\Users\Administrator\Desktop\QQ截图20170721231136.jpgQQ截图20170721231136"/>
          <p:cNvPicPr>
            <a:picLocks noChangeAspect="1"/>
          </p:cNvPicPr>
          <p:nvPr/>
        </p:nvPicPr>
        <p:blipFill>
          <a:blip r:embed="rId3"/>
          <a:srcRect/>
          <a:stretch>
            <a:fillRect/>
          </a:stretch>
        </p:blipFill>
        <p:spPr>
          <a:xfrm>
            <a:off x="1071245" y="15875"/>
            <a:ext cx="4374515" cy="6854825"/>
          </a:xfrm>
          <a:prstGeom prst="rect">
            <a:avLst/>
          </a:prstGeom>
          <a:effectLst>
            <a:outerShdw blurRad="63500" sx="102000" sy="102000" algn="ctr" rotWithShape="0">
              <a:prstClr val="black">
                <a:alpha val="40000"/>
              </a:prstClr>
            </a:outerShdw>
          </a:effectLst>
        </p:spPr>
      </p:pic>
      <p:sp>
        <p:nvSpPr>
          <p:cNvPr id="9" name="文本框 8"/>
          <p:cNvSpPr txBox="1"/>
          <p:nvPr/>
        </p:nvSpPr>
        <p:spPr>
          <a:xfrm>
            <a:off x="7777354" y="2093563"/>
            <a:ext cx="2843855" cy="2709204"/>
          </a:xfrm>
          <a:prstGeom prst="rect">
            <a:avLst/>
          </a:prstGeom>
          <a:noFill/>
        </p:spPr>
        <p:txBody>
          <a:bodyPr vert="eaVert" wrap="square" rtlCol="0">
            <a:spAutoFit/>
          </a:bodyPr>
          <a:lstStyle/>
          <a:p>
            <a:pPr>
              <a:lnSpc>
                <a:spcPct val="120000"/>
              </a:lnSpc>
            </a:pPr>
            <a:r>
              <a:rPr lang="zh-CN" altLang="en-US" sz="1600" dirty="0">
                <a:latin typeface="楷体" panose="02010609060101010101" pitchFamily="49" charset="-122"/>
                <a:ea typeface="楷体" panose="02010609060101010101" pitchFamily="49" charset="-122"/>
              </a:rPr>
              <a:t>东风夜放花千树，</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更吹落，星如雨。</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宝马雕车香满路。</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凤箫声动，玉壶光转，一夜鱼龙舞。</a:t>
            </a:r>
          </a:p>
          <a:p>
            <a:pPr>
              <a:lnSpc>
                <a:spcPct val="120000"/>
              </a:lnSpc>
            </a:pPr>
            <a:r>
              <a:rPr lang="zh-CN" altLang="en-US" sz="1600" dirty="0">
                <a:latin typeface="楷体" panose="02010609060101010101" pitchFamily="49" charset="-122"/>
                <a:ea typeface="楷体" panose="02010609060101010101" pitchFamily="49" charset="-122"/>
              </a:rPr>
              <a:t>蛾儿雪柳黄金缕，</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笑语盈盈暗香去。</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众里寻他千百度，蓦然回首，</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那人却在，灯火阑珊处。</a:t>
            </a:r>
          </a:p>
        </p:txBody>
      </p:sp>
      <p:sp>
        <p:nvSpPr>
          <p:cNvPr id="11" name="文本框 10"/>
          <p:cNvSpPr txBox="1"/>
          <p:nvPr/>
        </p:nvSpPr>
        <p:spPr>
          <a:xfrm>
            <a:off x="6356133" y="1702191"/>
            <a:ext cx="800219" cy="3240437"/>
          </a:xfrm>
          <a:prstGeom prst="rect">
            <a:avLst/>
          </a:prstGeom>
          <a:noFill/>
        </p:spPr>
        <p:txBody>
          <a:bodyPr vert="eaVert" wrap="square" rtlCol="0">
            <a:spAutoFit/>
          </a:bodyPr>
          <a:lstStyle/>
          <a:p>
            <a:r>
              <a:rPr lang="zh-CN" altLang="en-US" sz="4000" dirty="0">
                <a:latin typeface="楷体" panose="02010609060101010101" pitchFamily="49" charset="-122"/>
                <a:ea typeface="楷体" panose="02010609060101010101" pitchFamily="49" charset="-122"/>
              </a:rPr>
              <a:t>古词</a:t>
            </a:r>
            <a:r>
              <a:rPr lang="en-US" altLang="zh-CN" sz="4000" dirty="0">
                <a:latin typeface="楷体" panose="02010609060101010101" pitchFamily="49" charset="-122"/>
                <a:ea typeface="楷体" panose="02010609060101010101" pitchFamily="49" charset="-122"/>
              </a:rPr>
              <a:t>·</a:t>
            </a:r>
            <a:r>
              <a:rPr lang="zh-CN" altLang="en-US" sz="4000" dirty="0">
                <a:latin typeface="楷体" panose="02010609060101010101" pitchFamily="49" charset="-122"/>
                <a:ea typeface="楷体" panose="02010609060101010101" pitchFamily="49" charset="-122"/>
              </a:rPr>
              <a:t>第一章</a:t>
            </a:r>
          </a:p>
        </p:txBody>
      </p:sp>
      <p:cxnSp>
        <p:nvCxnSpPr>
          <p:cNvPr id="12" name="直接连接符 11"/>
          <p:cNvCxnSpPr/>
          <p:nvPr/>
        </p:nvCxnSpPr>
        <p:spPr>
          <a:xfrm>
            <a:off x="6326358" y="1463040"/>
            <a:ext cx="0" cy="3770142"/>
          </a:xfrm>
          <a:prstGeom prst="line">
            <a:avLst/>
          </a:prstGeom>
        </p:spPr>
        <p:style>
          <a:lnRef idx="1">
            <a:schemeClr val="dk1"/>
          </a:lnRef>
          <a:fillRef idx="0">
            <a:schemeClr val="dk1"/>
          </a:fillRef>
          <a:effectRef idx="0">
            <a:schemeClr val="dk1"/>
          </a:effectRef>
          <a:fontRef idx="minor">
            <a:schemeClr val="tx1"/>
          </a:fontRef>
        </p:style>
      </p:cxnSp>
      <p:cxnSp>
        <p:nvCxnSpPr>
          <p:cNvPr id="13" name="直接连接符 12"/>
          <p:cNvCxnSpPr/>
          <p:nvPr/>
        </p:nvCxnSpPr>
        <p:spPr>
          <a:xfrm>
            <a:off x="7182142" y="1463040"/>
            <a:ext cx="0" cy="2897945"/>
          </a:xfrm>
          <a:prstGeom prst="line">
            <a:avLst/>
          </a:prstGeom>
        </p:spPr>
        <p:style>
          <a:lnRef idx="1">
            <a:schemeClr val="dk1"/>
          </a:lnRef>
          <a:fillRef idx="0">
            <a:schemeClr val="dk1"/>
          </a:fillRef>
          <a:effectRef idx="0">
            <a:schemeClr val="dk1"/>
          </a:effectRef>
          <a:fontRef idx="minor">
            <a:schemeClr val="tx1"/>
          </a:fontRef>
        </p:style>
      </p:cxnSp>
      <p:grpSp>
        <p:nvGrpSpPr>
          <p:cNvPr id="14" name="组合 13"/>
          <p:cNvGrpSpPr/>
          <p:nvPr/>
        </p:nvGrpSpPr>
        <p:grpSpPr>
          <a:xfrm>
            <a:off x="6993534" y="4574997"/>
            <a:ext cx="396726" cy="735261"/>
            <a:chOff x="7469802" y="2114395"/>
            <a:chExt cx="396726" cy="735261"/>
          </a:xfrm>
        </p:grpSpPr>
        <p:pic>
          <p:nvPicPr>
            <p:cNvPr id="15" name="Picture 4" descr="印章 源底"/>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p:cNvSpPr txBox="1">
              <a:spLocks noChangeArrowheads="1"/>
            </p:cNvSpPr>
            <p:nvPr/>
          </p:nvSpPr>
          <p:spPr bwMode="auto">
            <a:xfrm>
              <a:off x="7469802" y="2189637"/>
              <a:ext cx="3309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Tree>
  </p:cSld>
  <p:clrMapOvr>
    <a:masterClrMapping/>
  </p:clrMapOvr>
  <p:transition advTm="4025">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150"/>
                                        <p:tgtEl>
                                          <p:spTgt spid="2"/>
                                        </p:tgtEl>
                                      </p:cBhvr>
                                    </p:animEffect>
                                    <p:anim calcmode="lin" valueType="num">
                                      <p:cBhvr>
                                        <p:cTn id="8" dur="1150" fill="hold"/>
                                        <p:tgtEl>
                                          <p:spTgt spid="2"/>
                                        </p:tgtEl>
                                        <p:attrNameLst>
                                          <p:attrName>ppt_x</p:attrName>
                                        </p:attrNameLst>
                                      </p:cBhvr>
                                      <p:tavLst>
                                        <p:tav tm="0">
                                          <p:val>
                                            <p:strVal val="#ppt_x"/>
                                          </p:val>
                                        </p:tav>
                                        <p:tav tm="100000">
                                          <p:val>
                                            <p:strVal val="#ppt_x"/>
                                          </p:val>
                                        </p:tav>
                                      </p:tavLst>
                                    </p:anim>
                                    <p:anim calcmode="lin" valueType="num">
                                      <p:cBhvr>
                                        <p:cTn id="9" dur="115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1"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75"/>
                                        <p:tgtEl>
                                          <p:spTgt spid="11"/>
                                        </p:tgtEl>
                                      </p:cBhvr>
                                    </p:animEffect>
                                  </p:childTnLst>
                                </p:cTn>
                              </p:par>
                              <p:par>
                                <p:cTn id="13" presetID="22" presetClass="entr" presetSubtype="1" fill="hold" nodeType="withEffect">
                                  <p:stCondLst>
                                    <p:cond delay="60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75"/>
                                        <p:tgtEl>
                                          <p:spTgt spid="12"/>
                                        </p:tgtEl>
                                      </p:cBhvr>
                                    </p:animEffect>
                                  </p:childTnLst>
                                </p:cTn>
                              </p:par>
                              <p:par>
                                <p:cTn id="16" presetID="22" presetClass="entr" presetSubtype="1" fill="hold" nodeType="withEffect">
                                  <p:stCondLst>
                                    <p:cond delay="600"/>
                                  </p:stCondLst>
                                  <p:childTnLst>
                                    <p:set>
                                      <p:cBhvr>
                                        <p:cTn id="17" dur="1" fill="hold">
                                          <p:stCondLst>
                                            <p:cond delay="0"/>
                                          </p:stCondLst>
                                        </p:cTn>
                                        <p:tgtEl>
                                          <p:spTgt spid="13"/>
                                        </p:tgtEl>
                                        <p:attrNameLst>
                                          <p:attrName>style.visibility</p:attrName>
                                        </p:attrNameLst>
                                      </p:cBhvr>
                                      <p:to>
                                        <p:strVal val="visible"/>
                                      </p:to>
                                    </p:set>
                                    <p:animEffect transition="in" filter="wipe(up)">
                                      <p:cBhvr>
                                        <p:cTn id="18" dur="575"/>
                                        <p:tgtEl>
                                          <p:spTgt spid="13"/>
                                        </p:tgtEl>
                                      </p:cBhvr>
                                    </p:animEffect>
                                  </p:childTnLst>
                                </p:cTn>
                              </p:par>
                              <p:par>
                                <p:cTn id="19" presetID="23" presetClass="entr" presetSubtype="32" fill="hold" nodeType="withEffect">
                                  <p:stCondLst>
                                    <p:cond delay="100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75" fill="hold"/>
                                        <p:tgtEl>
                                          <p:spTgt spid="14"/>
                                        </p:tgtEl>
                                        <p:attrNameLst>
                                          <p:attrName>ppt_w</p:attrName>
                                        </p:attrNameLst>
                                      </p:cBhvr>
                                      <p:tavLst>
                                        <p:tav tm="0">
                                          <p:val>
                                            <p:strVal val="4*#ppt_w"/>
                                          </p:val>
                                        </p:tav>
                                        <p:tav tm="100000">
                                          <p:val>
                                            <p:strVal val="#ppt_w"/>
                                          </p:val>
                                        </p:tav>
                                      </p:tavLst>
                                    </p:anim>
                                    <p:anim calcmode="lin" valueType="num">
                                      <p:cBhvr>
                                        <p:cTn id="22" dur="575" fill="hold"/>
                                        <p:tgtEl>
                                          <p:spTgt spid="14"/>
                                        </p:tgtEl>
                                        <p:attrNameLst>
                                          <p:attrName>ppt_h</p:attrName>
                                        </p:attrNameLst>
                                      </p:cBhvr>
                                      <p:tavLst>
                                        <p:tav tm="0">
                                          <p:val>
                                            <p:strVal val="4*#ppt_h"/>
                                          </p:val>
                                        </p:tav>
                                        <p:tav tm="100000">
                                          <p:val>
                                            <p:strVal val="#ppt_h"/>
                                          </p:val>
                                        </p:tav>
                                      </p:tavLst>
                                    </p:anim>
                                  </p:childTnLst>
                                </p:cTn>
                              </p:par>
                              <p:par>
                                <p:cTn id="23" presetID="22" presetClass="entr" presetSubtype="2" fill="hold" grpId="0" nodeType="withEffect">
                                  <p:stCondLst>
                                    <p:cond delay="1600"/>
                                  </p:stCondLst>
                                  <p:childTnLst>
                                    <p:set>
                                      <p:cBhvr>
                                        <p:cTn id="24" dur="1" fill="hold">
                                          <p:stCondLst>
                                            <p:cond delay="0"/>
                                          </p:stCondLst>
                                        </p:cTn>
                                        <p:tgtEl>
                                          <p:spTgt spid="9"/>
                                        </p:tgtEl>
                                        <p:attrNameLst>
                                          <p:attrName>style.visibility</p:attrName>
                                        </p:attrNameLst>
                                      </p:cBhvr>
                                      <p:to>
                                        <p:strVal val="visible"/>
                                      </p:to>
                                    </p:set>
                                    <p:animEffect transition="in" filter="wipe(right)">
                                      <p:cBhvr>
                                        <p:cTn id="25" dur="161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232240 h 6858000"/>
              <a:gd name="connsiteX3" fmla="*/ 5542979 w 12192000"/>
              <a:gd name="connsiteY3" fmla="*/ 6579570 h 6858000"/>
              <a:gd name="connsiteX4" fmla="*/ 5239498 w 12192000"/>
              <a:gd name="connsiteY4" fmla="*/ 6858000 h 6858000"/>
              <a:gd name="connsiteX5" fmla="*/ 0 w 12192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0" y="0"/>
                </a:moveTo>
                <a:lnTo>
                  <a:pt x="12192000" y="0"/>
                </a:lnTo>
                <a:lnTo>
                  <a:pt x="12192000" y="3232240"/>
                </a:lnTo>
                <a:cubicBezTo>
                  <a:pt x="10318833" y="3420797"/>
                  <a:pt x="8640347" y="3775195"/>
                  <a:pt x="5542979" y="6579570"/>
                </a:cubicBezTo>
                <a:lnTo>
                  <a:pt x="5239498" y="6858000"/>
                </a:lnTo>
                <a:lnTo>
                  <a:pt x="0" y="6858000"/>
                </a:lnTo>
                <a:close/>
              </a:path>
            </a:pathLst>
          </a:custGeom>
        </p:spPr>
      </p:pic>
      <p:sp>
        <p:nvSpPr>
          <p:cNvPr id="16" name="文本框 15"/>
          <p:cNvSpPr txBox="1"/>
          <p:nvPr/>
        </p:nvSpPr>
        <p:spPr>
          <a:xfrm>
            <a:off x="8458200" y="4814388"/>
            <a:ext cx="2143125" cy="460375"/>
          </a:xfrm>
          <a:prstGeom prst="rect">
            <a:avLst/>
          </a:prstGeom>
          <a:noFill/>
        </p:spPr>
        <p:txBody>
          <a:bodyPr wrap="square" rtlCol="0">
            <a:spAutoFit/>
          </a:bodyPr>
          <a:lstStyle/>
          <a:p>
            <a:r>
              <a:rPr lang="zh-CN" altLang="en-US" sz="2400" dirty="0">
                <a:solidFill>
                  <a:srgbClr val="2E762B"/>
                </a:solidFill>
                <a:latin typeface="楷体" panose="02010609060101010101" pitchFamily="49" charset="-122"/>
                <a:ea typeface="楷体" panose="02010609060101010101" pitchFamily="49" charset="-122"/>
              </a:rPr>
              <a:t>此处添加名称</a:t>
            </a:r>
          </a:p>
        </p:txBody>
      </p:sp>
      <p:sp>
        <p:nvSpPr>
          <p:cNvPr id="17" name="文本框 16"/>
          <p:cNvSpPr txBox="1"/>
          <p:nvPr/>
        </p:nvSpPr>
        <p:spPr>
          <a:xfrm>
            <a:off x="8458200" y="5261365"/>
            <a:ext cx="3400425" cy="1076325"/>
          </a:xfrm>
          <a:prstGeom prst="rect">
            <a:avLst/>
          </a:prstGeom>
          <a:noFill/>
        </p:spPr>
        <p:txBody>
          <a:bodyPr wrap="square" rtlCol="0">
            <a:spAutoFit/>
          </a:bodyPr>
          <a:lstStyle/>
          <a:p>
            <a:r>
              <a:rPr lang="zh-CN" altLang="en-US" sz="1600" dirty="0">
                <a:solidFill>
                  <a:prstClr val="black">
                    <a:lumMod val="85000"/>
                    <a:lumOff val="15000"/>
                  </a:prstClr>
                </a:solidFill>
                <a:latin typeface="楷体" panose="02010609060101010101" pitchFamily="49" charset="-122"/>
                <a:ea typeface="楷体" panose="02010609060101010101" pitchFamily="49" charset="-122"/>
              </a:rPr>
              <a:t>您的内容打在这里，或者通过复制您的文本后，在此框中选择粘贴。您的内容打在这里，或者通过复制您的文本后，在此框中选择粘贴。</a:t>
            </a:r>
          </a:p>
        </p:txBody>
      </p:sp>
      <p:cxnSp>
        <p:nvCxnSpPr>
          <p:cNvPr id="20" name="直接连接符 19"/>
          <p:cNvCxnSpPr/>
          <p:nvPr/>
        </p:nvCxnSpPr>
        <p:spPr>
          <a:xfrm>
            <a:off x="8553450" y="5753100"/>
            <a:ext cx="32385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787790" y="0"/>
            <a:ext cx="0" cy="2616591"/>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chemeClr val="bg1"/>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70978" y="196948"/>
            <a:ext cx="490220" cy="1627250"/>
          </a:xfrm>
          <a:prstGeom prst="rect">
            <a:avLst/>
          </a:prstGeom>
          <a:noFill/>
        </p:spPr>
        <p:txBody>
          <a:bodyPr vert="eaVert" wrap="square" rtlCol="0">
            <a:spAutoFit/>
          </a:bodyPr>
          <a:lstStyle/>
          <a:p>
            <a:r>
              <a:rPr lang="zh-CN" altLang="en-US" sz="2000" dirty="0">
                <a:solidFill>
                  <a:schemeClr val="bg1"/>
                </a:solidFill>
                <a:latin typeface="楷体" panose="02010609060101010101" pitchFamily="49" charset="-122"/>
                <a:ea typeface="楷体" panose="02010609060101010101" pitchFamily="49" charset="-122"/>
              </a:rPr>
              <a:t>古诗</a:t>
            </a:r>
            <a:r>
              <a:rPr lang="en-US" altLang="zh-CN" sz="2000" dirty="0">
                <a:solidFill>
                  <a:schemeClr val="bg1"/>
                </a:solidFill>
                <a:latin typeface="楷体" panose="02010609060101010101" pitchFamily="49" charset="-122"/>
                <a:ea typeface="楷体" panose="02010609060101010101" pitchFamily="49" charset="-122"/>
              </a:rPr>
              <a:t>·</a:t>
            </a:r>
            <a:r>
              <a:rPr lang="zh-CN" altLang="en-US" sz="2000" dirty="0">
                <a:solidFill>
                  <a:schemeClr val="bg1"/>
                </a:solidFill>
                <a:latin typeface="楷体" panose="02010609060101010101" pitchFamily="49" charset="-122"/>
                <a:ea typeface="楷体" panose="02010609060101010101" pitchFamily="49" charset="-122"/>
              </a:rPr>
              <a:t>第一章</a:t>
            </a:r>
          </a:p>
        </p:txBody>
      </p:sp>
    </p:spTree>
  </p:cSld>
  <p:clrMapOvr>
    <a:masterClrMapping/>
  </p:clrMapOvr>
  <p:transition advTm="379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childTnLst>
                          </p:cTn>
                        </p:par>
                        <p:par>
                          <p:cTn id="15" fill="hold">
                            <p:stCondLst>
                              <p:cond delay="1000"/>
                            </p:stCondLst>
                            <p:childTnLst>
                              <p:par>
                                <p:cTn id="16" presetID="5" presetClass="entr" presetSubtype="1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checkerboard(across)">
                                      <p:cBhvr>
                                        <p:cTn id="18" dur="500"/>
                                        <p:tgtEl>
                                          <p:spTgt spid="14"/>
                                        </p:tgtEl>
                                      </p:cBhvr>
                                    </p:animEffect>
                                  </p:childTnLst>
                                </p:cTn>
                              </p:par>
                            </p:childTnLst>
                          </p:cTn>
                        </p:par>
                        <p:par>
                          <p:cTn id="19" fill="hold">
                            <p:stCondLst>
                              <p:cond delay="1500"/>
                            </p:stCondLst>
                            <p:childTnLst>
                              <p:par>
                                <p:cTn id="20" presetID="47"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70978" y="196948"/>
            <a:ext cx="490220" cy="162725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古诗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第一章</a:t>
            </a:r>
          </a:p>
        </p:txBody>
      </p:sp>
      <p:sp>
        <p:nvSpPr>
          <p:cNvPr id="7" name="矩形 6"/>
          <p:cNvSpPr/>
          <p:nvPr/>
        </p:nvSpPr>
        <p:spPr>
          <a:xfrm>
            <a:off x="9451822" y="1794510"/>
            <a:ext cx="2316870" cy="2019300"/>
          </a:xfrm>
          <a:prstGeom prst="rect">
            <a:avLst/>
          </a:prstGeom>
          <a:solidFill>
            <a:schemeClr val="bg1">
              <a:lumMod val="6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楷体" panose="02010609060101010101" pitchFamily="49" charset="-122"/>
              <a:ea typeface="楷体" panose="02010609060101010101" pitchFamily="49" charset="-122"/>
            </a:endParaRPr>
          </a:p>
        </p:txBody>
      </p:sp>
      <p:sp>
        <p:nvSpPr>
          <p:cNvPr id="8" name="矩形 7"/>
          <p:cNvSpPr/>
          <p:nvPr/>
        </p:nvSpPr>
        <p:spPr>
          <a:xfrm>
            <a:off x="6585047" y="1794510"/>
            <a:ext cx="2316870" cy="2019300"/>
          </a:xfrm>
          <a:prstGeom prst="rect">
            <a:avLst/>
          </a:prstGeom>
          <a:solidFill>
            <a:schemeClr val="bg1">
              <a:lumMod val="6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楷体" panose="02010609060101010101" pitchFamily="49" charset="-122"/>
              <a:ea typeface="楷体" panose="02010609060101010101" pitchFamily="49" charset="-122"/>
            </a:endParaRPr>
          </a:p>
        </p:txBody>
      </p:sp>
      <p:sp>
        <p:nvSpPr>
          <p:cNvPr id="9" name="矩形 8"/>
          <p:cNvSpPr/>
          <p:nvPr/>
        </p:nvSpPr>
        <p:spPr>
          <a:xfrm>
            <a:off x="3718272" y="1794510"/>
            <a:ext cx="2316870" cy="2019300"/>
          </a:xfrm>
          <a:prstGeom prst="rect">
            <a:avLst/>
          </a:prstGeom>
          <a:solidFill>
            <a:schemeClr val="bg1">
              <a:lumMod val="6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楷体" panose="02010609060101010101" pitchFamily="49" charset="-122"/>
              <a:ea typeface="楷体" panose="02010609060101010101" pitchFamily="49" charset="-122"/>
            </a:endParaRPr>
          </a:p>
        </p:txBody>
      </p:sp>
      <p:sp>
        <p:nvSpPr>
          <p:cNvPr id="10" name="矩形 9"/>
          <p:cNvSpPr/>
          <p:nvPr/>
        </p:nvSpPr>
        <p:spPr>
          <a:xfrm>
            <a:off x="839080" y="1794510"/>
            <a:ext cx="2316870" cy="2019300"/>
          </a:xfrm>
          <a:prstGeom prst="rect">
            <a:avLst/>
          </a:prstGeom>
          <a:solidFill>
            <a:schemeClr val="bg1">
              <a:lumMod val="6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楷体" panose="02010609060101010101" pitchFamily="49" charset="-122"/>
              <a:ea typeface="楷体" panose="02010609060101010101" pitchFamily="49" charset="-122"/>
            </a:endParaRPr>
          </a:p>
        </p:txBody>
      </p:sp>
      <p:sp>
        <p:nvSpPr>
          <p:cNvPr id="11" name="文本框 10"/>
          <p:cNvSpPr txBox="1"/>
          <p:nvPr/>
        </p:nvSpPr>
        <p:spPr>
          <a:xfrm>
            <a:off x="1388184" y="4338331"/>
            <a:ext cx="1368152" cy="338554"/>
          </a:xfrm>
          <a:prstGeom prst="rect">
            <a:avLst/>
          </a:prstGeom>
          <a:noFill/>
        </p:spPr>
        <p:txBody>
          <a:bodyPr wrap="square" rtlCol="0">
            <a:spAutoFit/>
          </a:bodyPr>
          <a:lstStyle/>
          <a:p>
            <a:r>
              <a:rPr lang="zh-CN" altLang="en-US" sz="1600" b="1" dirty="0">
                <a:solidFill>
                  <a:prstClr val="black"/>
                </a:solidFill>
                <a:latin typeface="楷体" panose="02010609060101010101" pitchFamily="49" charset="-122"/>
                <a:ea typeface="楷体" panose="02010609060101010101" pitchFamily="49" charset="-122"/>
              </a:rPr>
              <a:t>项目名称</a:t>
            </a:r>
          </a:p>
        </p:txBody>
      </p:sp>
      <p:sp>
        <p:nvSpPr>
          <p:cNvPr id="12" name="矩形 11"/>
          <p:cNvSpPr/>
          <p:nvPr/>
        </p:nvSpPr>
        <p:spPr>
          <a:xfrm>
            <a:off x="839080" y="4876066"/>
            <a:ext cx="2238241" cy="646331"/>
          </a:xfrm>
          <a:prstGeom prst="rect">
            <a:avLst/>
          </a:prstGeom>
        </p:spPr>
        <p:txBody>
          <a:bodyPr wrap="square">
            <a:spAutoFit/>
          </a:bodyPr>
          <a:lstStyle/>
          <a:p>
            <a:pPr algn="just"/>
            <a:r>
              <a:rPr lang="zh-CN" altLang="zh-CN" sz="1200" kern="100" dirty="0">
                <a:latin typeface="楷体" panose="02010609060101010101" pitchFamily="49" charset="-122"/>
                <a:ea typeface="楷体" panose="02010609060101010101" pitchFamily="49" charset="-122"/>
                <a:cs typeface="Times New Roman" panose="02020603050405020304" pitchFamily="18" charset="0"/>
              </a:rPr>
              <a:t>点击输入相关内容点击输入相关内容点击输入相关内容点击输入相关内容点击输入相关</a:t>
            </a:r>
          </a:p>
        </p:txBody>
      </p:sp>
      <p:sp>
        <p:nvSpPr>
          <p:cNvPr id="13" name="矩形 12"/>
          <p:cNvSpPr/>
          <p:nvPr/>
        </p:nvSpPr>
        <p:spPr>
          <a:xfrm>
            <a:off x="3662872" y="4876065"/>
            <a:ext cx="2238241" cy="646331"/>
          </a:xfrm>
          <a:prstGeom prst="rect">
            <a:avLst/>
          </a:prstGeom>
        </p:spPr>
        <p:txBody>
          <a:bodyPr wrap="square">
            <a:spAutoFit/>
          </a:bodyPr>
          <a:lstStyle/>
          <a:p>
            <a:pPr algn="just"/>
            <a:r>
              <a:rPr lang="zh-CN" altLang="zh-CN" sz="1200" kern="100" dirty="0">
                <a:latin typeface="楷体" panose="02010609060101010101" pitchFamily="49" charset="-122"/>
                <a:ea typeface="楷体" panose="02010609060101010101" pitchFamily="49" charset="-122"/>
                <a:cs typeface="Times New Roman" panose="02020603050405020304" pitchFamily="18" charset="0"/>
              </a:rPr>
              <a:t>点击输入相关内容点击输入相关内容点击输入相关内容点击输入相关内容点击输入相关</a:t>
            </a:r>
          </a:p>
        </p:txBody>
      </p:sp>
      <p:sp>
        <p:nvSpPr>
          <p:cNvPr id="14" name="矩形 13"/>
          <p:cNvSpPr/>
          <p:nvPr/>
        </p:nvSpPr>
        <p:spPr>
          <a:xfrm>
            <a:off x="6689108" y="4876065"/>
            <a:ext cx="2238241" cy="646331"/>
          </a:xfrm>
          <a:prstGeom prst="rect">
            <a:avLst/>
          </a:prstGeom>
        </p:spPr>
        <p:txBody>
          <a:bodyPr wrap="square">
            <a:spAutoFit/>
          </a:bodyPr>
          <a:lstStyle/>
          <a:p>
            <a:pPr algn="just"/>
            <a:r>
              <a:rPr lang="zh-CN" altLang="zh-CN" sz="1200" kern="100" dirty="0">
                <a:latin typeface="楷体" panose="02010609060101010101" pitchFamily="49" charset="-122"/>
                <a:ea typeface="楷体" panose="02010609060101010101" pitchFamily="49" charset="-122"/>
                <a:cs typeface="Times New Roman" panose="02020603050405020304" pitchFamily="18" charset="0"/>
              </a:rPr>
              <a:t>点击输入相关内容点击输入相关内容点击输入相关内容点击输入相关内容点击输入相关</a:t>
            </a:r>
          </a:p>
        </p:txBody>
      </p:sp>
      <p:sp>
        <p:nvSpPr>
          <p:cNvPr id="15" name="矩形 14"/>
          <p:cNvSpPr/>
          <p:nvPr/>
        </p:nvSpPr>
        <p:spPr>
          <a:xfrm>
            <a:off x="9532289" y="4876065"/>
            <a:ext cx="2238241" cy="646331"/>
          </a:xfrm>
          <a:prstGeom prst="rect">
            <a:avLst/>
          </a:prstGeom>
        </p:spPr>
        <p:txBody>
          <a:bodyPr wrap="square">
            <a:spAutoFit/>
          </a:bodyPr>
          <a:lstStyle/>
          <a:p>
            <a:pPr algn="just"/>
            <a:r>
              <a:rPr lang="zh-CN" altLang="zh-CN" sz="1200" kern="100" dirty="0">
                <a:latin typeface="楷体" panose="02010609060101010101" pitchFamily="49" charset="-122"/>
                <a:ea typeface="楷体" panose="02010609060101010101" pitchFamily="49" charset="-122"/>
                <a:cs typeface="Times New Roman" panose="02020603050405020304" pitchFamily="18" charset="0"/>
              </a:rPr>
              <a:t>点击输入相关内容点击输入相关内容点击输入相关内容点击输入相关内容点击输入相关</a:t>
            </a:r>
          </a:p>
        </p:txBody>
      </p:sp>
      <p:sp>
        <p:nvSpPr>
          <p:cNvPr id="16" name="文本框 15"/>
          <p:cNvSpPr txBox="1"/>
          <p:nvPr/>
        </p:nvSpPr>
        <p:spPr>
          <a:xfrm>
            <a:off x="4315850" y="4338331"/>
            <a:ext cx="1368152" cy="338554"/>
          </a:xfrm>
          <a:prstGeom prst="rect">
            <a:avLst/>
          </a:prstGeom>
          <a:noFill/>
        </p:spPr>
        <p:txBody>
          <a:bodyPr wrap="square" rtlCol="0">
            <a:spAutoFit/>
          </a:bodyPr>
          <a:lstStyle/>
          <a:p>
            <a:r>
              <a:rPr lang="zh-CN" altLang="en-US" sz="1600" b="1" dirty="0">
                <a:solidFill>
                  <a:prstClr val="black"/>
                </a:solidFill>
                <a:latin typeface="楷体" panose="02010609060101010101" pitchFamily="49" charset="-122"/>
                <a:ea typeface="楷体" panose="02010609060101010101" pitchFamily="49" charset="-122"/>
              </a:rPr>
              <a:t>项目名称</a:t>
            </a:r>
          </a:p>
        </p:txBody>
      </p:sp>
      <p:sp>
        <p:nvSpPr>
          <p:cNvPr id="17" name="文本框 16"/>
          <p:cNvSpPr txBox="1"/>
          <p:nvPr/>
        </p:nvSpPr>
        <p:spPr>
          <a:xfrm>
            <a:off x="7299365" y="4338331"/>
            <a:ext cx="1368152" cy="338554"/>
          </a:xfrm>
          <a:prstGeom prst="rect">
            <a:avLst/>
          </a:prstGeom>
          <a:noFill/>
        </p:spPr>
        <p:txBody>
          <a:bodyPr wrap="square" rtlCol="0">
            <a:spAutoFit/>
          </a:bodyPr>
          <a:lstStyle/>
          <a:p>
            <a:r>
              <a:rPr lang="zh-CN" altLang="en-US" sz="1600" b="1" dirty="0">
                <a:solidFill>
                  <a:prstClr val="black"/>
                </a:solidFill>
                <a:latin typeface="楷体" panose="02010609060101010101" pitchFamily="49" charset="-122"/>
                <a:ea typeface="楷体" panose="02010609060101010101" pitchFamily="49" charset="-122"/>
              </a:rPr>
              <a:t>项目名称</a:t>
            </a:r>
          </a:p>
        </p:txBody>
      </p:sp>
      <p:sp>
        <p:nvSpPr>
          <p:cNvPr id="18" name="文本框 17"/>
          <p:cNvSpPr txBox="1"/>
          <p:nvPr/>
        </p:nvSpPr>
        <p:spPr>
          <a:xfrm>
            <a:off x="10136422" y="4338331"/>
            <a:ext cx="1368152" cy="338554"/>
          </a:xfrm>
          <a:prstGeom prst="rect">
            <a:avLst/>
          </a:prstGeom>
          <a:noFill/>
        </p:spPr>
        <p:txBody>
          <a:bodyPr wrap="square" rtlCol="0">
            <a:spAutoFit/>
          </a:bodyPr>
          <a:lstStyle/>
          <a:p>
            <a:r>
              <a:rPr lang="zh-CN" altLang="en-US" sz="1600" b="1" dirty="0">
                <a:solidFill>
                  <a:prstClr val="black"/>
                </a:solidFill>
                <a:latin typeface="楷体" panose="02010609060101010101" pitchFamily="49" charset="-122"/>
                <a:ea typeface="楷体" panose="02010609060101010101" pitchFamily="49" charset="-122"/>
              </a:rPr>
              <a:t>项目名称</a:t>
            </a:r>
          </a:p>
        </p:txBody>
      </p:sp>
      <p:pic>
        <p:nvPicPr>
          <p:cNvPr id="22" name="图片 21"/>
          <p:cNvPicPr>
            <a:picLocks noChangeAspect="1"/>
          </p:cNvPicPr>
          <p:nvPr/>
        </p:nvPicPr>
        <p:blipFill rotWithShape="1">
          <a:blip r:embed="rId4"/>
          <a:srcRect r="23373"/>
          <a:stretch>
            <a:fillRect/>
          </a:stretch>
        </p:blipFill>
        <p:spPr>
          <a:xfrm>
            <a:off x="9558634" y="1905797"/>
            <a:ext cx="2108071" cy="1786512"/>
          </a:xfrm>
          <a:prstGeom prst="rect">
            <a:avLst/>
          </a:prstGeom>
        </p:spPr>
      </p:pic>
      <p:pic>
        <p:nvPicPr>
          <p:cNvPr id="19" name="图片 18"/>
          <p:cNvPicPr>
            <a:picLocks noChangeAspect="1"/>
          </p:cNvPicPr>
          <p:nvPr/>
        </p:nvPicPr>
        <p:blipFill rotWithShape="1">
          <a:blip r:embed="rId5"/>
          <a:srcRect r="10900"/>
          <a:stretch>
            <a:fillRect/>
          </a:stretch>
        </p:blipFill>
        <p:spPr>
          <a:xfrm>
            <a:off x="945610" y="1928525"/>
            <a:ext cx="2103810" cy="1773309"/>
          </a:xfrm>
          <a:prstGeom prst="rect">
            <a:avLst/>
          </a:prstGeom>
        </p:spPr>
      </p:pic>
      <p:pic>
        <p:nvPicPr>
          <p:cNvPr id="20" name="图片 19"/>
          <p:cNvPicPr>
            <a:picLocks noChangeAspect="1"/>
          </p:cNvPicPr>
          <p:nvPr/>
        </p:nvPicPr>
        <p:blipFill rotWithShape="1">
          <a:blip r:embed="rId6"/>
          <a:srcRect r="5951"/>
          <a:stretch>
            <a:fillRect/>
          </a:stretch>
        </p:blipFill>
        <p:spPr>
          <a:xfrm>
            <a:off x="3826588" y="1904300"/>
            <a:ext cx="2074526" cy="1773188"/>
          </a:xfrm>
          <a:prstGeom prst="rect">
            <a:avLst/>
          </a:prstGeom>
        </p:spPr>
      </p:pic>
      <p:pic>
        <p:nvPicPr>
          <p:cNvPr id="23" name="图片 22"/>
          <p:cNvPicPr>
            <a:picLocks noChangeAspect="1"/>
          </p:cNvPicPr>
          <p:nvPr/>
        </p:nvPicPr>
        <p:blipFill rotWithShape="1">
          <a:blip r:embed="rId7"/>
          <a:srcRect r="5785"/>
          <a:stretch>
            <a:fillRect/>
          </a:stretch>
        </p:blipFill>
        <p:spPr>
          <a:xfrm>
            <a:off x="6689109" y="1904300"/>
            <a:ext cx="2108748" cy="1761097"/>
          </a:xfrm>
          <a:prstGeom prst="rect">
            <a:avLst/>
          </a:prstGeom>
        </p:spPr>
      </p:pic>
      <p:pic>
        <p:nvPicPr>
          <p:cNvPr id="24" name="图片 23"/>
          <p:cNvPicPr>
            <a:picLocks noChangeAspect="1"/>
          </p:cNvPicPr>
          <p:nvPr/>
        </p:nvPicPr>
        <p:blipFill rotWithShape="1">
          <a:blip r:embed="rId8"/>
          <a:srcRect r="12901"/>
          <a:stretch>
            <a:fillRect/>
          </a:stretch>
        </p:blipFill>
        <p:spPr>
          <a:xfrm>
            <a:off x="9558634" y="1904300"/>
            <a:ext cx="2108071" cy="1797534"/>
          </a:xfrm>
          <a:prstGeom prst="rect">
            <a:avLst/>
          </a:prstGeom>
        </p:spPr>
      </p:pic>
    </p:spTree>
  </p:cSld>
  <p:clrMapOvr>
    <a:masterClrMapping/>
  </p:clrMapOvr>
  <p:transition advTm="248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par>
                                <p:cTn id="15" presetID="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0-#ppt_w/2"/>
                                          </p:val>
                                        </p:tav>
                                        <p:tav tm="100000">
                                          <p:val>
                                            <p:strVal val="#ppt_x"/>
                                          </p:val>
                                        </p:tav>
                                      </p:tavLst>
                                    </p:anim>
                                    <p:anim calcmode="lin" valueType="num">
                                      <p:cBhvr additive="base">
                                        <p:cTn id="30" dur="500" fill="hold"/>
                                        <p:tgtEl>
                                          <p:spTgt spid="10"/>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0-#ppt_w/2"/>
                                          </p:val>
                                        </p:tav>
                                        <p:tav tm="100000">
                                          <p:val>
                                            <p:strVal val="#ppt_x"/>
                                          </p:val>
                                        </p:tav>
                                      </p:tavLst>
                                    </p:anim>
                                    <p:anim calcmode="lin" valueType="num">
                                      <p:cBhvr additive="base">
                                        <p:cTn id="34" dur="500" fill="hold"/>
                                        <p:tgtEl>
                                          <p:spTgt spid="11"/>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0-#ppt_w/2"/>
                                          </p:val>
                                        </p:tav>
                                        <p:tav tm="100000">
                                          <p:val>
                                            <p:strVal val="#ppt_x"/>
                                          </p:val>
                                        </p:tav>
                                      </p:tavLst>
                                    </p:anim>
                                    <p:anim calcmode="lin" valueType="num">
                                      <p:cBhvr additive="base">
                                        <p:cTn id="42" dur="500" fill="hold"/>
                                        <p:tgtEl>
                                          <p:spTgt spid="13"/>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0-#ppt_w/2"/>
                                          </p:val>
                                        </p:tav>
                                        <p:tav tm="100000">
                                          <p:val>
                                            <p:strVal val="#ppt_x"/>
                                          </p:val>
                                        </p:tav>
                                      </p:tavLst>
                                    </p:anim>
                                    <p:anim calcmode="lin" valueType="num">
                                      <p:cBhvr additive="base">
                                        <p:cTn id="46" dur="500" fill="hold"/>
                                        <p:tgtEl>
                                          <p:spTgt spid="14"/>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0-#ppt_w/2"/>
                                          </p:val>
                                        </p:tav>
                                        <p:tav tm="100000">
                                          <p:val>
                                            <p:strVal val="#ppt_x"/>
                                          </p:val>
                                        </p:tav>
                                      </p:tavLst>
                                    </p:anim>
                                    <p:anim calcmode="lin" valueType="num">
                                      <p:cBhvr additive="base">
                                        <p:cTn id="50" dur="500" fill="hold"/>
                                        <p:tgtEl>
                                          <p:spTgt spid="15"/>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0-#ppt_w/2"/>
                                          </p:val>
                                        </p:tav>
                                        <p:tav tm="100000">
                                          <p:val>
                                            <p:strVal val="#ppt_x"/>
                                          </p:val>
                                        </p:tav>
                                      </p:tavLst>
                                    </p:anim>
                                    <p:anim calcmode="lin" valueType="num">
                                      <p:cBhvr additive="base">
                                        <p:cTn id="54" dur="500" fill="hold"/>
                                        <p:tgtEl>
                                          <p:spTgt spid="16"/>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0-#ppt_w/2"/>
                                          </p:val>
                                        </p:tav>
                                        <p:tav tm="100000">
                                          <p:val>
                                            <p:strVal val="#ppt_x"/>
                                          </p:val>
                                        </p:tav>
                                      </p:tavLst>
                                    </p:anim>
                                    <p:anim calcmode="lin" valueType="num">
                                      <p:cBhvr additive="base">
                                        <p:cTn id="58" dur="500" fill="hold"/>
                                        <p:tgtEl>
                                          <p:spTgt spid="17"/>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0-#ppt_w/2"/>
                                          </p:val>
                                        </p:tav>
                                        <p:tav tm="100000">
                                          <p:val>
                                            <p:strVal val="#ppt_x"/>
                                          </p:val>
                                        </p:tav>
                                      </p:tavLst>
                                    </p:anim>
                                    <p:anim calcmode="lin" valueType="num">
                                      <p:cBhvr additive="base">
                                        <p:cTn id="62" dur="500" fill="hold"/>
                                        <p:tgtEl>
                                          <p:spTgt spid="18"/>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additive="base">
                                        <p:cTn id="65" dur="500" fill="hold"/>
                                        <p:tgtEl>
                                          <p:spTgt spid="22"/>
                                        </p:tgtEl>
                                        <p:attrNameLst>
                                          <p:attrName>ppt_x</p:attrName>
                                        </p:attrNameLst>
                                      </p:cBhvr>
                                      <p:tavLst>
                                        <p:tav tm="0">
                                          <p:val>
                                            <p:strVal val="0-#ppt_w/2"/>
                                          </p:val>
                                        </p:tav>
                                        <p:tav tm="100000">
                                          <p:val>
                                            <p:strVal val="#ppt_x"/>
                                          </p:val>
                                        </p:tav>
                                      </p:tavLst>
                                    </p:anim>
                                    <p:anim calcmode="lin" valueType="num">
                                      <p:cBhvr additive="base">
                                        <p:cTn id="66" dur="500" fill="hold"/>
                                        <p:tgtEl>
                                          <p:spTgt spid="22"/>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00" fill="hold"/>
                                        <p:tgtEl>
                                          <p:spTgt spid="19"/>
                                        </p:tgtEl>
                                        <p:attrNameLst>
                                          <p:attrName>ppt_x</p:attrName>
                                        </p:attrNameLst>
                                      </p:cBhvr>
                                      <p:tavLst>
                                        <p:tav tm="0">
                                          <p:val>
                                            <p:strVal val="0-#ppt_w/2"/>
                                          </p:val>
                                        </p:tav>
                                        <p:tav tm="100000">
                                          <p:val>
                                            <p:strVal val="#ppt_x"/>
                                          </p:val>
                                        </p:tav>
                                      </p:tavLst>
                                    </p:anim>
                                    <p:anim calcmode="lin" valueType="num">
                                      <p:cBhvr additive="base">
                                        <p:cTn id="70" dur="500" fill="hold"/>
                                        <p:tgtEl>
                                          <p:spTgt spid="19"/>
                                        </p:tgtEl>
                                        <p:attrNameLst>
                                          <p:attrName>ppt_y</p:attrName>
                                        </p:attrNameLst>
                                      </p:cBhvr>
                                      <p:tavLst>
                                        <p:tav tm="0">
                                          <p:val>
                                            <p:strVal val="#ppt_y"/>
                                          </p:val>
                                        </p:tav>
                                        <p:tav tm="100000">
                                          <p:val>
                                            <p:strVal val="#ppt_y"/>
                                          </p:val>
                                        </p:tav>
                                      </p:tavLst>
                                    </p:anim>
                                  </p:childTnLst>
                                </p:cTn>
                              </p:par>
                              <p:par>
                                <p:cTn id="71" presetID="2" presetClass="entr" presetSubtype="8" fill="hold"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fill="hold"/>
                                        <p:tgtEl>
                                          <p:spTgt spid="20"/>
                                        </p:tgtEl>
                                        <p:attrNameLst>
                                          <p:attrName>ppt_x</p:attrName>
                                        </p:attrNameLst>
                                      </p:cBhvr>
                                      <p:tavLst>
                                        <p:tav tm="0">
                                          <p:val>
                                            <p:strVal val="0-#ppt_w/2"/>
                                          </p:val>
                                        </p:tav>
                                        <p:tav tm="100000">
                                          <p:val>
                                            <p:strVal val="#ppt_x"/>
                                          </p:val>
                                        </p:tav>
                                      </p:tavLst>
                                    </p:anim>
                                    <p:anim calcmode="lin" valueType="num">
                                      <p:cBhvr additive="base">
                                        <p:cTn id="74" dur="500" fill="hold"/>
                                        <p:tgtEl>
                                          <p:spTgt spid="20"/>
                                        </p:tgtEl>
                                        <p:attrNameLst>
                                          <p:attrName>ppt_y</p:attrName>
                                        </p:attrNameLst>
                                      </p:cBhvr>
                                      <p:tavLst>
                                        <p:tav tm="0">
                                          <p:val>
                                            <p:strVal val="#ppt_y"/>
                                          </p:val>
                                        </p:tav>
                                        <p:tav tm="100000">
                                          <p:val>
                                            <p:strVal val="#ppt_y"/>
                                          </p:val>
                                        </p:tav>
                                      </p:tavLst>
                                    </p:anim>
                                  </p:childTnLst>
                                </p:cTn>
                              </p:par>
                              <p:par>
                                <p:cTn id="75" presetID="2" presetClass="entr" presetSubtype="8"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500" fill="hold"/>
                                        <p:tgtEl>
                                          <p:spTgt spid="23"/>
                                        </p:tgtEl>
                                        <p:attrNameLst>
                                          <p:attrName>ppt_x</p:attrName>
                                        </p:attrNameLst>
                                      </p:cBhvr>
                                      <p:tavLst>
                                        <p:tav tm="0">
                                          <p:val>
                                            <p:strVal val="0-#ppt_w/2"/>
                                          </p:val>
                                        </p:tav>
                                        <p:tav tm="100000">
                                          <p:val>
                                            <p:strVal val="#ppt_x"/>
                                          </p:val>
                                        </p:tav>
                                      </p:tavLst>
                                    </p:anim>
                                    <p:anim calcmode="lin" valueType="num">
                                      <p:cBhvr additive="base">
                                        <p:cTn id="78" dur="500" fill="hold"/>
                                        <p:tgtEl>
                                          <p:spTgt spid="23"/>
                                        </p:tgtEl>
                                        <p:attrNameLst>
                                          <p:attrName>ppt_y</p:attrName>
                                        </p:attrNameLst>
                                      </p:cBhvr>
                                      <p:tavLst>
                                        <p:tav tm="0">
                                          <p:val>
                                            <p:strVal val="#ppt_y"/>
                                          </p:val>
                                        </p:tav>
                                        <p:tav tm="100000">
                                          <p:val>
                                            <p:strVal val="#ppt_y"/>
                                          </p:val>
                                        </p:tav>
                                      </p:tavLst>
                                    </p:anim>
                                  </p:childTnLst>
                                </p:cTn>
                              </p:par>
                              <p:par>
                                <p:cTn id="79" presetID="2" presetClass="entr" presetSubtype="8" fill="hold" nodeType="with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additive="base">
                                        <p:cTn id="81" dur="500" fill="hold"/>
                                        <p:tgtEl>
                                          <p:spTgt spid="24"/>
                                        </p:tgtEl>
                                        <p:attrNameLst>
                                          <p:attrName>ppt_x</p:attrName>
                                        </p:attrNameLst>
                                      </p:cBhvr>
                                      <p:tavLst>
                                        <p:tav tm="0">
                                          <p:val>
                                            <p:strVal val="0-#ppt_w/2"/>
                                          </p:val>
                                        </p:tav>
                                        <p:tav tm="100000">
                                          <p:val>
                                            <p:strVal val="#ppt_x"/>
                                          </p:val>
                                        </p:tav>
                                      </p:tavLst>
                                    </p:anim>
                                    <p:anim calcmode="lin" valueType="num">
                                      <p:cBhvr additive="base">
                                        <p:cTn id="8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P spid="11" grpId="0"/>
      <p:bldP spid="12" grpId="0"/>
      <p:bldP spid="13" grpId="0"/>
      <p:bldP spid="14" grpId="0"/>
      <p:bldP spid="15" grpId="0"/>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8" name="组合 7"/>
          <p:cNvGrpSpPr/>
          <p:nvPr/>
        </p:nvGrpSpPr>
        <p:grpSpPr>
          <a:xfrm>
            <a:off x="8475563" y="4026147"/>
            <a:ext cx="3716437" cy="1000528"/>
            <a:chOff x="8475563" y="4216647"/>
            <a:chExt cx="3716437" cy="1000528"/>
          </a:xfrm>
        </p:grpSpPr>
        <p:sp>
          <p:nvSpPr>
            <p:cNvPr id="9" name="矩形 4"/>
            <p:cNvSpPr/>
            <p:nvPr/>
          </p:nvSpPr>
          <p:spPr>
            <a:xfrm flipH="1">
              <a:off x="8475563" y="4216647"/>
              <a:ext cx="3716437" cy="1000528"/>
            </a:xfrm>
            <a:custGeom>
              <a:avLst/>
              <a:gdLst>
                <a:gd name="connsiteX0" fmla="*/ 0 w 6991350"/>
                <a:gd name="connsiteY0" fmla="*/ 0 h 1371600"/>
                <a:gd name="connsiteX1" fmla="*/ 6991350 w 6991350"/>
                <a:gd name="connsiteY1" fmla="*/ 0 h 1371600"/>
                <a:gd name="connsiteX2" fmla="*/ 6991350 w 6991350"/>
                <a:gd name="connsiteY2" fmla="*/ 1371600 h 1371600"/>
                <a:gd name="connsiteX3" fmla="*/ 0 w 6991350"/>
                <a:gd name="connsiteY3" fmla="*/ 1371600 h 1371600"/>
                <a:gd name="connsiteX4" fmla="*/ 0 w 6991350"/>
                <a:gd name="connsiteY4" fmla="*/ 0 h 1371600"/>
                <a:gd name="connsiteX0-1" fmla="*/ 0 w 6991350"/>
                <a:gd name="connsiteY0-2" fmla="*/ 0 h 1371600"/>
                <a:gd name="connsiteX1-3" fmla="*/ 6991350 w 6991350"/>
                <a:gd name="connsiteY1-4" fmla="*/ 0 h 1371600"/>
                <a:gd name="connsiteX2-5" fmla="*/ 6981825 w 6991350"/>
                <a:gd name="connsiteY2-6" fmla="*/ 647700 h 1371600"/>
                <a:gd name="connsiteX3-7" fmla="*/ 6991350 w 6991350"/>
                <a:gd name="connsiteY3-8" fmla="*/ 1371600 h 1371600"/>
                <a:gd name="connsiteX4-9" fmla="*/ 0 w 6991350"/>
                <a:gd name="connsiteY4-10" fmla="*/ 1371600 h 1371600"/>
                <a:gd name="connsiteX5" fmla="*/ 0 w 6991350"/>
                <a:gd name="connsiteY5" fmla="*/ 0 h 1371600"/>
                <a:gd name="connsiteX0-11" fmla="*/ 0 w 7762875"/>
                <a:gd name="connsiteY0-12" fmla="*/ 0 h 1371600"/>
                <a:gd name="connsiteX1-13" fmla="*/ 6991350 w 7762875"/>
                <a:gd name="connsiteY1-14" fmla="*/ 0 h 1371600"/>
                <a:gd name="connsiteX2-15" fmla="*/ 7762875 w 7762875"/>
                <a:gd name="connsiteY2-16" fmla="*/ 666750 h 1371600"/>
                <a:gd name="connsiteX3-17" fmla="*/ 6991350 w 7762875"/>
                <a:gd name="connsiteY3-18" fmla="*/ 1371600 h 1371600"/>
                <a:gd name="connsiteX4-19" fmla="*/ 0 w 7762875"/>
                <a:gd name="connsiteY4-20" fmla="*/ 1371600 h 1371600"/>
                <a:gd name="connsiteX5-21" fmla="*/ 0 w 7762875"/>
                <a:gd name="connsiteY5-22" fmla="*/ 0 h 1371600"/>
                <a:gd name="connsiteX0-23" fmla="*/ 0 w 7762875"/>
                <a:gd name="connsiteY0-24" fmla="*/ 0 h 1371600"/>
                <a:gd name="connsiteX1-25" fmla="*/ 7524750 w 7762875"/>
                <a:gd name="connsiteY1-26" fmla="*/ 0 h 1371600"/>
                <a:gd name="connsiteX2-27" fmla="*/ 7762875 w 7762875"/>
                <a:gd name="connsiteY2-28" fmla="*/ 666750 h 1371600"/>
                <a:gd name="connsiteX3-29" fmla="*/ 6991350 w 7762875"/>
                <a:gd name="connsiteY3-30" fmla="*/ 1371600 h 1371600"/>
                <a:gd name="connsiteX4-31" fmla="*/ 0 w 7762875"/>
                <a:gd name="connsiteY4-32" fmla="*/ 1371600 h 1371600"/>
                <a:gd name="connsiteX5-33" fmla="*/ 0 w 7762875"/>
                <a:gd name="connsiteY5-34" fmla="*/ 0 h 1371600"/>
                <a:gd name="connsiteX0-35" fmla="*/ 0 w 9310010"/>
                <a:gd name="connsiteY0-36" fmla="*/ 95250 h 1466850"/>
                <a:gd name="connsiteX1-37" fmla="*/ 9310010 w 9310010"/>
                <a:gd name="connsiteY1-38" fmla="*/ 0 h 1466850"/>
                <a:gd name="connsiteX2-39" fmla="*/ 7762875 w 9310010"/>
                <a:gd name="connsiteY2-40" fmla="*/ 762000 h 1466850"/>
                <a:gd name="connsiteX3-41" fmla="*/ 6991350 w 9310010"/>
                <a:gd name="connsiteY3-42" fmla="*/ 1466850 h 1466850"/>
                <a:gd name="connsiteX4-43" fmla="*/ 0 w 9310010"/>
                <a:gd name="connsiteY4-44" fmla="*/ 1466850 h 1466850"/>
                <a:gd name="connsiteX5-45" fmla="*/ 0 w 9310010"/>
                <a:gd name="connsiteY5-46" fmla="*/ 95250 h 1466850"/>
                <a:gd name="connsiteX0-47" fmla="*/ 0 w 10992391"/>
                <a:gd name="connsiteY0-48" fmla="*/ 95250 h 1466850"/>
                <a:gd name="connsiteX1-49" fmla="*/ 9310010 w 10992391"/>
                <a:gd name="connsiteY1-50" fmla="*/ 0 h 1466850"/>
                <a:gd name="connsiteX2-51" fmla="*/ 10992391 w 10992391"/>
                <a:gd name="connsiteY2-52" fmla="*/ 638175 h 1466850"/>
                <a:gd name="connsiteX3-53" fmla="*/ 6991350 w 10992391"/>
                <a:gd name="connsiteY3-54" fmla="*/ 1466850 h 1466850"/>
                <a:gd name="connsiteX4-55" fmla="*/ 0 w 10992391"/>
                <a:gd name="connsiteY4-56" fmla="*/ 1466850 h 1466850"/>
                <a:gd name="connsiteX5-57" fmla="*/ 0 w 10992391"/>
                <a:gd name="connsiteY5-58" fmla="*/ 95250 h 1466850"/>
                <a:gd name="connsiteX0-59" fmla="*/ 0 w 11694460"/>
                <a:gd name="connsiteY0-60" fmla="*/ 95250 h 1466850"/>
                <a:gd name="connsiteX1-61" fmla="*/ 9310010 w 11694460"/>
                <a:gd name="connsiteY1-62" fmla="*/ 0 h 1466850"/>
                <a:gd name="connsiteX2-63" fmla="*/ 11694460 w 11694460"/>
                <a:gd name="connsiteY2-64" fmla="*/ 1028700 h 1466850"/>
                <a:gd name="connsiteX3-65" fmla="*/ 6991350 w 11694460"/>
                <a:gd name="connsiteY3-66" fmla="*/ 1466850 h 1466850"/>
                <a:gd name="connsiteX4-67" fmla="*/ 0 w 11694460"/>
                <a:gd name="connsiteY4-68" fmla="*/ 1466850 h 1466850"/>
                <a:gd name="connsiteX5-69" fmla="*/ 0 w 11694460"/>
                <a:gd name="connsiteY5-70" fmla="*/ 95250 h 1466850"/>
                <a:gd name="connsiteX0-71" fmla="*/ 0 w 11694460"/>
                <a:gd name="connsiteY0-72" fmla="*/ 95250 h 1476375"/>
                <a:gd name="connsiteX1-73" fmla="*/ 9310010 w 11694460"/>
                <a:gd name="connsiteY1-74" fmla="*/ 0 h 1476375"/>
                <a:gd name="connsiteX2-75" fmla="*/ 11694460 w 11694460"/>
                <a:gd name="connsiteY2-76" fmla="*/ 1028700 h 1476375"/>
                <a:gd name="connsiteX3-77" fmla="*/ 10722344 w 11694460"/>
                <a:gd name="connsiteY3-78" fmla="*/ 1476375 h 1476375"/>
                <a:gd name="connsiteX4-79" fmla="*/ 0 w 11694460"/>
                <a:gd name="connsiteY4-80" fmla="*/ 1466850 h 1476375"/>
                <a:gd name="connsiteX5-81" fmla="*/ 0 w 11694460"/>
                <a:gd name="connsiteY5-82" fmla="*/ 95250 h 1476375"/>
                <a:gd name="connsiteX0-83" fmla="*/ 89917 w 11694460"/>
                <a:gd name="connsiteY0-84" fmla="*/ 9857 h 1476375"/>
                <a:gd name="connsiteX1-85" fmla="*/ 9310010 w 11694460"/>
                <a:gd name="connsiteY1-86" fmla="*/ 0 h 1476375"/>
                <a:gd name="connsiteX2-87" fmla="*/ 11694460 w 11694460"/>
                <a:gd name="connsiteY2-88" fmla="*/ 1028700 h 1476375"/>
                <a:gd name="connsiteX3-89" fmla="*/ 10722344 w 11694460"/>
                <a:gd name="connsiteY3-90" fmla="*/ 1476375 h 1476375"/>
                <a:gd name="connsiteX4-91" fmla="*/ 0 w 11694460"/>
                <a:gd name="connsiteY4-92" fmla="*/ 1466850 h 1476375"/>
                <a:gd name="connsiteX5-93" fmla="*/ 89917 w 11694460"/>
                <a:gd name="connsiteY5-94" fmla="*/ 9857 h 1476375"/>
                <a:gd name="connsiteX0-95" fmla="*/ 0 w 11694460"/>
                <a:gd name="connsiteY0-96" fmla="*/ 0 h 1494982"/>
                <a:gd name="connsiteX1-97" fmla="*/ 9310010 w 11694460"/>
                <a:gd name="connsiteY1-98" fmla="*/ 18607 h 1494982"/>
                <a:gd name="connsiteX2-99" fmla="*/ 11694460 w 11694460"/>
                <a:gd name="connsiteY2-100" fmla="*/ 1047307 h 1494982"/>
                <a:gd name="connsiteX3-101" fmla="*/ 10722344 w 11694460"/>
                <a:gd name="connsiteY3-102" fmla="*/ 1494982 h 1494982"/>
                <a:gd name="connsiteX4-103" fmla="*/ 0 w 11694460"/>
                <a:gd name="connsiteY4-104" fmla="*/ 1485457 h 1494982"/>
                <a:gd name="connsiteX5-105" fmla="*/ 0 w 11694460"/>
                <a:gd name="connsiteY5-106" fmla="*/ 0 h 14949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1694460" h="1494982">
                  <a:moveTo>
                    <a:pt x="0" y="0"/>
                  </a:moveTo>
                  <a:lnTo>
                    <a:pt x="9310010" y="18607"/>
                  </a:lnTo>
                  <a:lnTo>
                    <a:pt x="11694460" y="1047307"/>
                  </a:lnTo>
                  <a:lnTo>
                    <a:pt x="10722344" y="1494982"/>
                  </a:lnTo>
                  <a:lnTo>
                    <a:pt x="0" y="1485457"/>
                  </a:lnTo>
                  <a:lnTo>
                    <a:pt x="0" y="0"/>
                  </a:lnTo>
                  <a:close/>
                </a:path>
              </a:pathLst>
            </a:custGeom>
            <a:solidFill>
              <a:srgbClr val="2E762B">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grpSp>
          <p:nvGrpSpPr>
            <p:cNvPr id="10" name="组合 9"/>
            <p:cNvGrpSpPr/>
            <p:nvPr/>
          </p:nvGrpSpPr>
          <p:grpSpPr>
            <a:xfrm>
              <a:off x="9185170" y="4421636"/>
              <a:ext cx="641771" cy="590550"/>
              <a:chOff x="9273754" y="4764536"/>
              <a:chExt cx="641771" cy="590550"/>
            </a:xfrm>
          </p:grpSpPr>
          <p:sp>
            <p:nvSpPr>
              <p:cNvPr id="15" name="椭圆 14"/>
              <p:cNvSpPr/>
              <p:nvPr/>
            </p:nvSpPr>
            <p:spPr>
              <a:xfrm>
                <a:off x="9273754" y="4764536"/>
                <a:ext cx="590550" cy="5905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sp>
            <p:nvSpPr>
              <p:cNvPr id="16" name="矩形 15"/>
              <p:cNvSpPr/>
              <p:nvPr/>
            </p:nvSpPr>
            <p:spPr>
              <a:xfrm>
                <a:off x="9302329" y="4817251"/>
                <a:ext cx="613196" cy="523220"/>
              </a:xfrm>
              <a:prstGeom prst="rect">
                <a:avLst/>
              </a:prstGeom>
            </p:spPr>
            <p:txBody>
              <a:bodyPr wrap="square">
                <a:spAutoFit/>
              </a:bodyPr>
              <a:lstStyle/>
              <a:p>
                <a:r>
                  <a:rPr lang="zh-CN" altLang="en-US" sz="2800" dirty="0">
                    <a:solidFill>
                      <a:schemeClr val="bg1"/>
                    </a:solidFill>
                    <a:latin typeface="楷体" panose="02010609060101010101" pitchFamily="49" charset="-122"/>
                    <a:ea typeface="楷体" panose="02010609060101010101" pitchFamily="49" charset="-122"/>
                  </a:rPr>
                  <a:t>一</a:t>
                </a:r>
              </a:p>
            </p:txBody>
          </p:sp>
        </p:grpSp>
        <p:grpSp>
          <p:nvGrpSpPr>
            <p:cNvPr id="11" name="组合 10"/>
            <p:cNvGrpSpPr/>
            <p:nvPr/>
          </p:nvGrpSpPr>
          <p:grpSpPr>
            <a:xfrm>
              <a:off x="9838586" y="4421636"/>
              <a:ext cx="641771" cy="590550"/>
              <a:chOff x="9273754" y="4764536"/>
              <a:chExt cx="641771" cy="590550"/>
            </a:xfrm>
          </p:grpSpPr>
          <p:sp>
            <p:nvSpPr>
              <p:cNvPr id="13" name="椭圆 12"/>
              <p:cNvSpPr/>
              <p:nvPr/>
            </p:nvSpPr>
            <p:spPr>
              <a:xfrm>
                <a:off x="9273754" y="4764536"/>
                <a:ext cx="590550" cy="5905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sp>
            <p:nvSpPr>
              <p:cNvPr id="14" name="矩形 13"/>
              <p:cNvSpPr/>
              <p:nvPr/>
            </p:nvSpPr>
            <p:spPr>
              <a:xfrm>
                <a:off x="9302329" y="4817251"/>
                <a:ext cx="613196" cy="523220"/>
              </a:xfrm>
              <a:prstGeom prst="rect">
                <a:avLst/>
              </a:prstGeom>
            </p:spPr>
            <p:txBody>
              <a:bodyPr wrap="square">
                <a:spAutoFit/>
              </a:bodyPr>
              <a:lstStyle/>
              <a:p>
                <a:r>
                  <a:rPr lang="zh-CN" altLang="en-US" sz="2800" dirty="0">
                    <a:solidFill>
                      <a:schemeClr val="bg1"/>
                    </a:solidFill>
                    <a:latin typeface="楷体" panose="02010609060101010101" pitchFamily="49" charset="-122"/>
                    <a:ea typeface="楷体" panose="02010609060101010101" pitchFamily="49" charset="-122"/>
                  </a:rPr>
                  <a:t>亩</a:t>
                </a:r>
              </a:p>
            </p:txBody>
          </p:sp>
        </p:grpSp>
        <p:grpSp>
          <p:nvGrpSpPr>
            <p:cNvPr id="12" name="组合 11"/>
            <p:cNvGrpSpPr/>
            <p:nvPr/>
          </p:nvGrpSpPr>
          <p:grpSpPr>
            <a:xfrm>
              <a:off x="10495811" y="4421636"/>
              <a:ext cx="641771" cy="590550"/>
              <a:chOff x="9273754" y="4764536"/>
              <a:chExt cx="641771" cy="590550"/>
            </a:xfrm>
          </p:grpSpPr>
          <p:sp>
            <p:nvSpPr>
              <p:cNvPr id="17" name="椭圆 16"/>
              <p:cNvSpPr/>
              <p:nvPr/>
            </p:nvSpPr>
            <p:spPr>
              <a:xfrm>
                <a:off x="9273754" y="4764536"/>
                <a:ext cx="590550" cy="5905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sp>
            <p:nvSpPr>
              <p:cNvPr id="18" name="矩形 17"/>
              <p:cNvSpPr/>
              <p:nvPr/>
            </p:nvSpPr>
            <p:spPr>
              <a:xfrm>
                <a:off x="9302329" y="4817251"/>
                <a:ext cx="613196" cy="523220"/>
              </a:xfrm>
              <a:prstGeom prst="rect">
                <a:avLst/>
              </a:prstGeom>
            </p:spPr>
            <p:txBody>
              <a:bodyPr wrap="square">
                <a:spAutoFit/>
              </a:bodyPr>
              <a:lstStyle/>
              <a:p>
                <a:r>
                  <a:rPr lang="zh-CN" altLang="en-US" sz="2800" dirty="0">
                    <a:solidFill>
                      <a:schemeClr val="bg1"/>
                    </a:solidFill>
                    <a:latin typeface="楷体" panose="02010609060101010101" pitchFamily="49" charset="-122"/>
                    <a:ea typeface="楷体" panose="02010609060101010101" pitchFamily="49" charset="-122"/>
                  </a:rPr>
                  <a:t>茶</a:t>
                </a:r>
              </a:p>
            </p:txBody>
          </p:sp>
        </p:grpSp>
        <p:grpSp>
          <p:nvGrpSpPr>
            <p:cNvPr id="19" name="组合 18"/>
            <p:cNvGrpSpPr/>
            <p:nvPr/>
          </p:nvGrpSpPr>
          <p:grpSpPr>
            <a:xfrm>
              <a:off x="11153036" y="4421636"/>
              <a:ext cx="641771" cy="590550"/>
              <a:chOff x="9273754" y="4764536"/>
              <a:chExt cx="641771" cy="590550"/>
            </a:xfrm>
          </p:grpSpPr>
          <p:sp>
            <p:nvSpPr>
              <p:cNvPr id="20" name="椭圆 19"/>
              <p:cNvSpPr/>
              <p:nvPr/>
            </p:nvSpPr>
            <p:spPr>
              <a:xfrm>
                <a:off x="9273754" y="4764536"/>
                <a:ext cx="590550" cy="5905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sp>
            <p:nvSpPr>
              <p:cNvPr id="21" name="矩形 20"/>
              <p:cNvSpPr/>
              <p:nvPr/>
            </p:nvSpPr>
            <p:spPr>
              <a:xfrm>
                <a:off x="9302329" y="4817251"/>
                <a:ext cx="613196" cy="523220"/>
              </a:xfrm>
              <a:prstGeom prst="rect">
                <a:avLst/>
              </a:prstGeom>
            </p:spPr>
            <p:txBody>
              <a:bodyPr wrap="square">
                <a:spAutoFit/>
              </a:bodyPr>
              <a:lstStyle/>
              <a:p>
                <a:r>
                  <a:rPr lang="zh-CN" altLang="en-US" sz="2800" dirty="0">
                    <a:solidFill>
                      <a:schemeClr val="bg1"/>
                    </a:solidFill>
                    <a:latin typeface="楷体" panose="02010609060101010101" pitchFamily="49" charset="-122"/>
                    <a:ea typeface="楷体" panose="02010609060101010101" pitchFamily="49" charset="-122"/>
                  </a:rPr>
                  <a:t>园</a:t>
                </a:r>
              </a:p>
            </p:txBody>
          </p:sp>
        </p:grpSp>
      </p:grpSp>
      <p:grpSp>
        <p:nvGrpSpPr>
          <p:cNvPr id="22" name="组合 21"/>
          <p:cNvGrpSpPr/>
          <p:nvPr/>
        </p:nvGrpSpPr>
        <p:grpSpPr>
          <a:xfrm>
            <a:off x="0" y="3476683"/>
            <a:ext cx="8772525" cy="1549992"/>
            <a:chOff x="0" y="3962458"/>
            <a:chExt cx="8772525" cy="1549992"/>
          </a:xfrm>
        </p:grpSpPr>
        <p:sp>
          <p:nvSpPr>
            <p:cNvPr id="23" name="矩形 4"/>
            <p:cNvSpPr/>
            <p:nvPr/>
          </p:nvSpPr>
          <p:spPr>
            <a:xfrm>
              <a:off x="0" y="3962458"/>
              <a:ext cx="8772525" cy="1549992"/>
            </a:xfrm>
            <a:custGeom>
              <a:avLst/>
              <a:gdLst>
                <a:gd name="connsiteX0" fmla="*/ 0 w 6991350"/>
                <a:gd name="connsiteY0" fmla="*/ 0 h 1371600"/>
                <a:gd name="connsiteX1" fmla="*/ 6991350 w 6991350"/>
                <a:gd name="connsiteY1" fmla="*/ 0 h 1371600"/>
                <a:gd name="connsiteX2" fmla="*/ 6991350 w 6991350"/>
                <a:gd name="connsiteY2" fmla="*/ 1371600 h 1371600"/>
                <a:gd name="connsiteX3" fmla="*/ 0 w 6991350"/>
                <a:gd name="connsiteY3" fmla="*/ 1371600 h 1371600"/>
                <a:gd name="connsiteX4" fmla="*/ 0 w 6991350"/>
                <a:gd name="connsiteY4" fmla="*/ 0 h 1371600"/>
                <a:gd name="connsiteX0-1" fmla="*/ 0 w 6991350"/>
                <a:gd name="connsiteY0-2" fmla="*/ 0 h 1371600"/>
                <a:gd name="connsiteX1-3" fmla="*/ 6991350 w 6991350"/>
                <a:gd name="connsiteY1-4" fmla="*/ 0 h 1371600"/>
                <a:gd name="connsiteX2-5" fmla="*/ 6981825 w 6991350"/>
                <a:gd name="connsiteY2-6" fmla="*/ 647700 h 1371600"/>
                <a:gd name="connsiteX3-7" fmla="*/ 6991350 w 6991350"/>
                <a:gd name="connsiteY3-8" fmla="*/ 1371600 h 1371600"/>
                <a:gd name="connsiteX4-9" fmla="*/ 0 w 6991350"/>
                <a:gd name="connsiteY4-10" fmla="*/ 1371600 h 1371600"/>
                <a:gd name="connsiteX5" fmla="*/ 0 w 6991350"/>
                <a:gd name="connsiteY5" fmla="*/ 0 h 1371600"/>
                <a:gd name="connsiteX0-11" fmla="*/ 0 w 7762875"/>
                <a:gd name="connsiteY0-12" fmla="*/ 0 h 1371600"/>
                <a:gd name="connsiteX1-13" fmla="*/ 6991350 w 7762875"/>
                <a:gd name="connsiteY1-14" fmla="*/ 0 h 1371600"/>
                <a:gd name="connsiteX2-15" fmla="*/ 7762875 w 7762875"/>
                <a:gd name="connsiteY2-16" fmla="*/ 666750 h 1371600"/>
                <a:gd name="connsiteX3-17" fmla="*/ 6991350 w 7762875"/>
                <a:gd name="connsiteY3-18" fmla="*/ 1371600 h 1371600"/>
                <a:gd name="connsiteX4-19" fmla="*/ 0 w 7762875"/>
                <a:gd name="connsiteY4-20" fmla="*/ 1371600 h 1371600"/>
                <a:gd name="connsiteX5-21" fmla="*/ 0 w 7762875"/>
                <a:gd name="connsiteY5-22" fmla="*/ 0 h 1371600"/>
                <a:gd name="connsiteX0-23" fmla="*/ 0 w 7762875"/>
                <a:gd name="connsiteY0-24" fmla="*/ 0 h 1371600"/>
                <a:gd name="connsiteX1-25" fmla="*/ 7524750 w 7762875"/>
                <a:gd name="connsiteY1-26" fmla="*/ 0 h 1371600"/>
                <a:gd name="connsiteX2-27" fmla="*/ 7762875 w 7762875"/>
                <a:gd name="connsiteY2-28" fmla="*/ 666750 h 1371600"/>
                <a:gd name="connsiteX3-29" fmla="*/ 6991350 w 7762875"/>
                <a:gd name="connsiteY3-30" fmla="*/ 1371600 h 1371600"/>
                <a:gd name="connsiteX4-31" fmla="*/ 0 w 7762875"/>
                <a:gd name="connsiteY4-32" fmla="*/ 1371600 h 1371600"/>
                <a:gd name="connsiteX5-33" fmla="*/ 0 w 7762875"/>
                <a:gd name="connsiteY5-34" fmla="*/ 0 h 13716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7762875" h="1371600">
                  <a:moveTo>
                    <a:pt x="0" y="0"/>
                  </a:moveTo>
                  <a:lnTo>
                    <a:pt x="7524750" y="0"/>
                  </a:lnTo>
                  <a:lnTo>
                    <a:pt x="7762875" y="666750"/>
                  </a:lnTo>
                  <a:lnTo>
                    <a:pt x="6991350" y="1371600"/>
                  </a:lnTo>
                  <a:lnTo>
                    <a:pt x="0" y="1371600"/>
                  </a:lnTo>
                  <a:lnTo>
                    <a:pt x="0" y="0"/>
                  </a:lnTo>
                  <a:close/>
                </a:path>
              </a:pathLst>
            </a:custGeom>
            <a:solidFill>
              <a:schemeClr val="tx1">
                <a:lumMod val="95000"/>
                <a:lumOff val="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pic>
          <p:nvPicPr>
            <p:cNvPr id="24" name="图片 23"/>
            <p:cNvPicPr>
              <a:picLocks noChangeAspect="1"/>
            </p:cNvPicPr>
            <p:nvPr/>
          </p:nvPicPr>
          <p:blipFill>
            <a:blip r:embed="rId4"/>
            <a:stretch>
              <a:fillRect/>
            </a:stretch>
          </p:blipFill>
          <p:spPr>
            <a:xfrm>
              <a:off x="71438" y="4066703"/>
              <a:ext cx="2090737" cy="1369642"/>
            </a:xfrm>
            <a:prstGeom prst="rect">
              <a:avLst/>
            </a:prstGeom>
          </p:spPr>
        </p:pic>
        <p:pic>
          <p:nvPicPr>
            <p:cNvPr id="25" name="图片 24"/>
            <p:cNvPicPr>
              <a:picLocks noChangeAspect="1"/>
            </p:cNvPicPr>
            <p:nvPr/>
          </p:nvPicPr>
          <p:blipFill>
            <a:blip r:embed="rId5"/>
            <a:stretch>
              <a:fillRect/>
            </a:stretch>
          </p:blipFill>
          <p:spPr>
            <a:xfrm>
              <a:off x="2225041" y="4066703"/>
              <a:ext cx="1869651" cy="1378155"/>
            </a:xfrm>
            <a:prstGeom prst="rect">
              <a:avLst/>
            </a:prstGeom>
          </p:spPr>
        </p:pic>
        <p:pic>
          <p:nvPicPr>
            <p:cNvPr id="26" name="图片 25"/>
            <p:cNvPicPr>
              <a:picLocks noChangeAspect="1"/>
            </p:cNvPicPr>
            <p:nvPr/>
          </p:nvPicPr>
          <p:blipFill>
            <a:blip r:embed="rId6"/>
            <a:stretch>
              <a:fillRect/>
            </a:stretch>
          </p:blipFill>
          <p:spPr>
            <a:xfrm>
              <a:off x="4162876" y="4066703"/>
              <a:ext cx="1911509" cy="1378155"/>
            </a:xfrm>
            <a:prstGeom prst="rect">
              <a:avLst/>
            </a:prstGeom>
          </p:spPr>
        </p:pic>
        <p:pic>
          <p:nvPicPr>
            <p:cNvPr id="27" name="图片 26"/>
            <p:cNvPicPr>
              <a:picLocks noChangeAspect="1"/>
            </p:cNvPicPr>
            <p:nvPr/>
          </p:nvPicPr>
          <p:blipFill rotWithShape="1">
            <a:blip r:embed="rId7"/>
            <a:srcRect r="7475"/>
            <a:stretch>
              <a:fillRect/>
            </a:stretch>
          </p:blipFill>
          <p:spPr>
            <a:xfrm>
              <a:off x="6137251" y="4066703"/>
              <a:ext cx="1711349" cy="1369642"/>
            </a:xfrm>
            <a:prstGeom prst="rect">
              <a:avLst/>
            </a:prstGeom>
          </p:spPr>
        </p:pic>
      </p:grpSp>
      <p:sp>
        <p:nvSpPr>
          <p:cNvPr id="28" name="矩形 27"/>
          <p:cNvSpPr/>
          <p:nvPr/>
        </p:nvSpPr>
        <p:spPr>
          <a:xfrm>
            <a:off x="352876" y="5130920"/>
            <a:ext cx="7620000" cy="1600438"/>
          </a:xfrm>
          <a:prstGeom prst="rect">
            <a:avLst/>
          </a:prstGeom>
        </p:spPr>
        <p:txBody>
          <a:bodyPr wrap="square">
            <a:spAutoFit/>
          </a:bodyPr>
          <a:lstStyle/>
          <a:p>
            <a:r>
              <a:rPr lang="zh-CN" altLang="zh-CN" sz="1400"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点击输入相关内容点击输入相关内容点击输入相关内容点击输入相关内容点击输入相关内容</a:t>
            </a:r>
            <a:endParaRPr lang="zh-CN" altLang="en-US" sz="1400" dirty="0">
              <a:solidFill>
                <a:schemeClr val="bg1"/>
              </a:solidFill>
              <a:latin typeface="楷体" panose="02010609060101010101" pitchFamily="49" charset="-122"/>
              <a:ea typeface="楷体" panose="02010609060101010101" pitchFamily="49" charset="-122"/>
            </a:endParaRPr>
          </a:p>
          <a:p>
            <a:r>
              <a:rPr lang="zh-CN" altLang="zh-CN" sz="1400"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点击输入相关内容点击输入相关内容点击输入相关内容点击输入相关内容点击输入相关内容点击输入相关点击输入相关内容点击输入相关内容点击输入相关内容点击输入相关内容点击输入</a:t>
            </a:r>
            <a:endParaRPr lang="zh-CN" altLang="en-US" sz="1400" dirty="0">
              <a:solidFill>
                <a:schemeClr val="bg1"/>
              </a:solidFill>
              <a:latin typeface="楷体" panose="02010609060101010101" pitchFamily="49" charset="-122"/>
              <a:ea typeface="楷体" panose="02010609060101010101" pitchFamily="49" charset="-122"/>
            </a:endParaRPr>
          </a:p>
          <a:p>
            <a:r>
              <a:rPr lang="zh-CN" altLang="zh-CN" sz="1400"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点击输入相关内容点击输入相关内容点击输入相关内容点击输入相关内容点击输入相关内容点点击输入相关内容点击输入相关内容点击输入相关内容点击输入相关内容点击输入相关</a:t>
            </a:r>
            <a:endParaRPr lang="zh-CN" altLang="en-US" sz="1400" dirty="0">
              <a:solidFill>
                <a:schemeClr val="bg1"/>
              </a:solidFill>
              <a:latin typeface="楷体" panose="02010609060101010101" pitchFamily="49" charset="-122"/>
              <a:ea typeface="楷体" panose="02010609060101010101" pitchFamily="49" charset="-122"/>
            </a:endParaRPr>
          </a:p>
          <a:p>
            <a:r>
              <a:rPr lang="zh-CN" altLang="zh-CN" sz="1400" kern="100" dirty="0">
                <a:solidFill>
                  <a:schemeClr val="bg1"/>
                </a:solidFill>
                <a:latin typeface="楷体" panose="02010609060101010101" pitchFamily="49" charset="-122"/>
                <a:ea typeface="楷体" panose="02010609060101010101" pitchFamily="49" charset="-122"/>
                <a:cs typeface="Times New Roman" panose="02020603050405020304" pitchFamily="18" charset="0"/>
              </a:rPr>
              <a:t>点击输入相关内容点击输入相关内容点击输入相关内容点击输入相关内容点击输入相关内容点</a:t>
            </a:r>
            <a:endParaRPr lang="zh-CN" altLang="en-US" sz="1400" dirty="0">
              <a:solidFill>
                <a:schemeClr val="bg1"/>
              </a:solidFill>
              <a:latin typeface="楷体" panose="02010609060101010101" pitchFamily="49" charset="-122"/>
              <a:ea typeface="楷体" panose="02010609060101010101" pitchFamily="49" charset="-122"/>
            </a:endParaRPr>
          </a:p>
          <a:p>
            <a:endParaRPr lang="zh-CN" altLang="en-US" sz="1400" dirty="0">
              <a:solidFill>
                <a:schemeClr val="bg1"/>
              </a:solidFill>
              <a:latin typeface="楷体" panose="02010609060101010101" pitchFamily="49" charset="-122"/>
              <a:ea typeface="楷体" panose="02010609060101010101" pitchFamily="49" charset="-122"/>
            </a:endParaRPr>
          </a:p>
        </p:txBody>
      </p:sp>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70978" y="196948"/>
            <a:ext cx="490220" cy="162725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古诗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第一章</a:t>
            </a:r>
          </a:p>
        </p:txBody>
      </p:sp>
    </p:spTree>
  </p:cSld>
  <p:clrMapOvr>
    <a:masterClrMapping/>
  </p:clrMapOvr>
  <p:transition advTm="248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70978" y="196948"/>
            <a:ext cx="490220" cy="162725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古诗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第一章</a:t>
            </a:r>
          </a:p>
        </p:txBody>
      </p:sp>
      <p:sp>
        <p:nvSpPr>
          <p:cNvPr id="7" name="文本框 6"/>
          <p:cNvSpPr txBox="1"/>
          <p:nvPr/>
        </p:nvSpPr>
        <p:spPr>
          <a:xfrm>
            <a:off x="2308774" y="2282808"/>
            <a:ext cx="492443" cy="1731214"/>
          </a:xfrm>
          <a:prstGeom prst="rect">
            <a:avLst/>
          </a:prstGeom>
          <a:noFill/>
        </p:spPr>
        <p:txBody>
          <a:bodyPr vert="eaVert" wrap="square" rtlCol="0">
            <a:spAutoFit/>
          </a:bodyPr>
          <a:lstStyle/>
          <a:p>
            <a:pPr algn="ctr"/>
            <a:r>
              <a:rPr lang="zh-CN" altLang="en-US" sz="2000" dirty="0">
                <a:solidFill>
                  <a:schemeClr val="tx1">
                    <a:lumMod val="85000"/>
                    <a:lumOff val="15000"/>
                  </a:schemeClr>
                </a:solidFill>
                <a:latin typeface="楷体" panose="02010609060101010101" pitchFamily="49" charset="-122"/>
                <a:ea typeface="楷体" panose="02010609060101010101" pitchFamily="49" charset="-122"/>
              </a:rPr>
              <a:t>点击输入标题</a:t>
            </a:r>
          </a:p>
        </p:txBody>
      </p:sp>
      <p:sp>
        <p:nvSpPr>
          <p:cNvPr id="8" name="文本框 7"/>
          <p:cNvSpPr txBox="1"/>
          <p:nvPr/>
        </p:nvSpPr>
        <p:spPr>
          <a:xfrm>
            <a:off x="880334" y="2282808"/>
            <a:ext cx="1465016" cy="3054736"/>
          </a:xfrm>
          <a:prstGeom prst="rect">
            <a:avLst/>
          </a:prstGeom>
          <a:noFill/>
        </p:spPr>
        <p:txBody>
          <a:bodyPr vert="eaVert" wrap="square" rtlCol="0">
            <a:spAutoFit/>
          </a:bodyPr>
          <a:lstStyle/>
          <a:p>
            <a:pPr>
              <a:lnSpc>
                <a:spcPct val="130000"/>
              </a:lnSpc>
            </a:pPr>
            <a:r>
              <a:rPr lang="zh-CN" altLang="en-US" sz="1600" dirty="0">
                <a:solidFill>
                  <a:schemeClr val="tx1">
                    <a:lumMod val="95000"/>
                    <a:lumOff val="5000"/>
                  </a:schemeClr>
                </a:solidFill>
                <a:latin typeface="楷体" panose="02010609060101010101" pitchFamily="49" charset="-122"/>
                <a:ea typeface="楷体" panose="02010609060101010101" pitchFamily="49" charset="-122"/>
              </a:rPr>
              <a:t>单击此处添加文字，添加具体文字内容，您的说明文字添加在这里单击此处添加文字，添加具体文字内容。单击此处添加文字</a:t>
            </a:r>
          </a:p>
        </p:txBody>
      </p:sp>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20839" y="718825"/>
            <a:ext cx="3102771" cy="3811293"/>
          </a:xfrm>
          <a:prstGeom prst="rect">
            <a:avLst/>
          </a:prstGeom>
        </p:spPr>
      </p:pic>
      <p:sp>
        <p:nvSpPr>
          <p:cNvPr id="10" name="文本框 9"/>
          <p:cNvSpPr txBox="1"/>
          <p:nvPr/>
        </p:nvSpPr>
        <p:spPr>
          <a:xfrm>
            <a:off x="7872295" y="2282808"/>
            <a:ext cx="492443" cy="1731214"/>
          </a:xfrm>
          <a:prstGeom prst="rect">
            <a:avLst/>
          </a:prstGeom>
          <a:noFill/>
        </p:spPr>
        <p:txBody>
          <a:bodyPr vert="eaVert" wrap="square" rtlCol="0">
            <a:spAutoFit/>
          </a:bodyPr>
          <a:lstStyle/>
          <a:p>
            <a:pPr algn="ctr"/>
            <a:r>
              <a:rPr lang="zh-CN" altLang="en-US" sz="2000" dirty="0">
                <a:solidFill>
                  <a:schemeClr val="tx1">
                    <a:lumMod val="85000"/>
                    <a:lumOff val="15000"/>
                  </a:schemeClr>
                </a:solidFill>
                <a:latin typeface="楷体" panose="02010609060101010101" pitchFamily="49" charset="-122"/>
                <a:ea typeface="楷体" panose="02010609060101010101" pitchFamily="49" charset="-122"/>
              </a:rPr>
              <a:t>点击输入标题</a:t>
            </a:r>
          </a:p>
        </p:txBody>
      </p:sp>
      <p:sp>
        <p:nvSpPr>
          <p:cNvPr id="11" name="文本框 10"/>
          <p:cNvSpPr txBox="1"/>
          <p:nvPr/>
        </p:nvSpPr>
        <p:spPr>
          <a:xfrm>
            <a:off x="6443855" y="2282808"/>
            <a:ext cx="1465016" cy="3054736"/>
          </a:xfrm>
          <a:prstGeom prst="rect">
            <a:avLst/>
          </a:prstGeom>
          <a:noFill/>
        </p:spPr>
        <p:txBody>
          <a:bodyPr vert="eaVert" wrap="square" rtlCol="0">
            <a:spAutoFit/>
          </a:bodyPr>
          <a:lstStyle/>
          <a:p>
            <a:pPr>
              <a:lnSpc>
                <a:spcPct val="130000"/>
              </a:lnSpc>
            </a:pPr>
            <a:r>
              <a:rPr lang="zh-CN" altLang="en-US" sz="1600" dirty="0">
                <a:solidFill>
                  <a:schemeClr val="tx1">
                    <a:lumMod val="95000"/>
                    <a:lumOff val="5000"/>
                  </a:schemeClr>
                </a:solidFill>
                <a:latin typeface="楷体" panose="02010609060101010101" pitchFamily="49" charset="-122"/>
                <a:ea typeface="楷体" panose="02010609060101010101" pitchFamily="49" charset="-122"/>
              </a:rPr>
              <a:t>单击此处添加文字，添加具体文字内容，您的说明文字添加在这里单击此处添加文字，添加具体文字内容。单击此处添加文字</a:t>
            </a:r>
          </a:p>
        </p:txBody>
      </p:sp>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40343" y="2142951"/>
            <a:ext cx="3588404" cy="2227030"/>
          </a:xfrm>
          <a:prstGeom prst="rect">
            <a:avLst/>
          </a:prstGeom>
        </p:spPr>
      </p:pic>
    </p:spTree>
  </p:cSld>
  <p:clrMapOvr>
    <a:masterClrMapping/>
  </p:clrMapOvr>
  <p:transition advTm="4212">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childTnLst>
                          </p:cTn>
                        </p:par>
                        <p:par>
                          <p:cTn id="15" fill="hold">
                            <p:stCondLst>
                              <p:cond delay="1000"/>
                            </p:stCondLst>
                            <p:childTnLst>
                              <p:par>
                                <p:cTn id="16" presetID="5" presetClass="entr" presetSubtype="1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checkerboard(across)">
                                      <p:cBhvr>
                                        <p:cTn id="18" dur="500"/>
                                        <p:tgtEl>
                                          <p:spTgt spid="12"/>
                                        </p:tgtEl>
                                      </p:cBhvr>
                                    </p:animEffect>
                                  </p:childTnLst>
                                </p:cTn>
                              </p:par>
                              <p:par>
                                <p:cTn id="19" presetID="5" presetClass="entr" presetSubtype="1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checkerboard(across)">
                                      <p:cBhvr>
                                        <p:cTn id="21" dur="500"/>
                                        <p:tgtEl>
                                          <p:spTgt spid="9"/>
                                        </p:tgtEl>
                                      </p:cBhvr>
                                    </p:animEffect>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7777354" y="2093563"/>
            <a:ext cx="2843855" cy="2709204"/>
          </a:xfrm>
          <a:prstGeom prst="rect">
            <a:avLst/>
          </a:prstGeom>
          <a:noFill/>
        </p:spPr>
        <p:txBody>
          <a:bodyPr vert="eaVert" wrap="square" rtlCol="0">
            <a:spAutoFit/>
          </a:bodyPr>
          <a:lstStyle/>
          <a:p>
            <a:pPr>
              <a:lnSpc>
                <a:spcPct val="120000"/>
              </a:lnSpc>
            </a:pPr>
            <a:r>
              <a:rPr lang="zh-CN" altLang="en-US" sz="1600" dirty="0">
                <a:latin typeface="楷体" panose="02010609060101010101" pitchFamily="49" charset="-122"/>
                <a:ea typeface="楷体" panose="02010609060101010101" pitchFamily="49" charset="-122"/>
              </a:rPr>
              <a:t>东风夜放花千树，</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更吹落，星如雨。</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宝马雕车香满路。</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凤箫声动，玉壶光转，一夜鱼龙舞。</a:t>
            </a:r>
          </a:p>
          <a:p>
            <a:pPr>
              <a:lnSpc>
                <a:spcPct val="120000"/>
              </a:lnSpc>
            </a:pPr>
            <a:r>
              <a:rPr lang="zh-CN" altLang="en-US" sz="1600" dirty="0">
                <a:latin typeface="楷体" panose="02010609060101010101" pitchFamily="49" charset="-122"/>
                <a:ea typeface="楷体" panose="02010609060101010101" pitchFamily="49" charset="-122"/>
              </a:rPr>
              <a:t>蛾儿雪柳黄金缕，</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笑语盈盈暗香去。</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众里寻他千百度，蓦然回首，</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那人却在，灯火阑珊处。</a:t>
            </a:r>
          </a:p>
        </p:txBody>
      </p:sp>
      <p:sp>
        <p:nvSpPr>
          <p:cNvPr id="11" name="文本框 10"/>
          <p:cNvSpPr txBox="1"/>
          <p:nvPr/>
        </p:nvSpPr>
        <p:spPr>
          <a:xfrm>
            <a:off x="6358157" y="1702191"/>
            <a:ext cx="798195" cy="3240437"/>
          </a:xfrm>
          <a:prstGeom prst="rect">
            <a:avLst/>
          </a:prstGeom>
          <a:noFill/>
        </p:spPr>
        <p:txBody>
          <a:bodyPr vert="eaVert" wrap="square" rtlCol="0">
            <a:spAutoFit/>
          </a:bodyPr>
          <a:lstStyle/>
          <a:p>
            <a:r>
              <a:rPr lang="zh-CN" altLang="en-US" sz="4000" dirty="0">
                <a:latin typeface="楷体" panose="02010609060101010101" pitchFamily="49" charset="-122"/>
                <a:ea typeface="楷体" panose="02010609060101010101" pitchFamily="49" charset="-122"/>
              </a:rPr>
              <a:t>古词</a:t>
            </a:r>
            <a:r>
              <a:rPr lang="en-US" altLang="zh-CN" sz="4000" dirty="0">
                <a:latin typeface="楷体" panose="02010609060101010101" pitchFamily="49" charset="-122"/>
                <a:ea typeface="楷体" panose="02010609060101010101" pitchFamily="49" charset="-122"/>
              </a:rPr>
              <a:t>·</a:t>
            </a:r>
            <a:r>
              <a:rPr lang="zh-CN" altLang="en-US" sz="4000" dirty="0">
                <a:latin typeface="楷体" panose="02010609060101010101" pitchFamily="49" charset="-122"/>
                <a:ea typeface="楷体" panose="02010609060101010101" pitchFamily="49" charset="-122"/>
              </a:rPr>
              <a:t>第二章</a:t>
            </a:r>
          </a:p>
        </p:txBody>
      </p:sp>
      <p:cxnSp>
        <p:nvCxnSpPr>
          <p:cNvPr id="12" name="直接连接符 11"/>
          <p:cNvCxnSpPr/>
          <p:nvPr/>
        </p:nvCxnSpPr>
        <p:spPr>
          <a:xfrm>
            <a:off x="6326358" y="1463040"/>
            <a:ext cx="0" cy="3770142"/>
          </a:xfrm>
          <a:prstGeom prst="line">
            <a:avLst/>
          </a:prstGeom>
        </p:spPr>
        <p:style>
          <a:lnRef idx="1">
            <a:schemeClr val="dk1"/>
          </a:lnRef>
          <a:fillRef idx="0">
            <a:schemeClr val="dk1"/>
          </a:fillRef>
          <a:effectRef idx="0">
            <a:schemeClr val="dk1"/>
          </a:effectRef>
          <a:fontRef idx="minor">
            <a:schemeClr val="tx1"/>
          </a:fontRef>
        </p:style>
      </p:cxnSp>
      <p:cxnSp>
        <p:nvCxnSpPr>
          <p:cNvPr id="13" name="直接连接符 12"/>
          <p:cNvCxnSpPr/>
          <p:nvPr/>
        </p:nvCxnSpPr>
        <p:spPr>
          <a:xfrm>
            <a:off x="7182142" y="1463040"/>
            <a:ext cx="0" cy="2897945"/>
          </a:xfrm>
          <a:prstGeom prst="line">
            <a:avLst/>
          </a:prstGeom>
        </p:spPr>
        <p:style>
          <a:lnRef idx="1">
            <a:schemeClr val="dk1"/>
          </a:lnRef>
          <a:fillRef idx="0">
            <a:schemeClr val="dk1"/>
          </a:fillRef>
          <a:effectRef idx="0">
            <a:schemeClr val="dk1"/>
          </a:effectRef>
          <a:fontRef idx="minor">
            <a:schemeClr val="tx1"/>
          </a:fontRef>
        </p:style>
      </p:cxnSp>
      <p:grpSp>
        <p:nvGrpSpPr>
          <p:cNvPr id="14" name="组合 13"/>
          <p:cNvGrpSpPr/>
          <p:nvPr/>
        </p:nvGrpSpPr>
        <p:grpSpPr>
          <a:xfrm>
            <a:off x="6993534" y="4574997"/>
            <a:ext cx="396726" cy="735261"/>
            <a:chOff x="7469802" y="2114395"/>
            <a:chExt cx="396726" cy="735261"/>
          </a:xfrm>
        </p:grpSpPr>
        <p:pic>
          <p:nvPicPr>
            <p:cNvPr id="15" name="Picture 4" descr="印章 源底"/>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p:cNvSpPr txBox="1">
              <a:spLocks noChangeArrowheads="1"/>
            </p:cNvSpPr>
            <p:nvPr/>
          </p:nvSpPr>
          <p:spPr bwMode="auto">
            <a:xfrm>
              <a:off x="7469802" y="2189637"/>
              <a:ext cx="3309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2648" y="0"/>
            <a:ext cx="4100150" cy="6858000"/>
          </a:xfrm>
          <a:prstGeom prst="rect">
            <a:avLst/>
          </a:prstGeom>
          <a:effectLst>
            <a:outerShdw blurRad="63500" sx="102000" sy="102000" algn="ctr" rotWithShape="0">
              <a:prstClr val="black">
                <a:alpha val="40000"/>
              </a:prstClr>
            </a:outerShdw>
          </a:effectLst>
        </p:spPr>
      </p:pic>
    </p:spTree>
  </p:cSld>
  <p:clrMapOvr>
    <a:masterClrMapping/>
  </p:clrMapOvr>
  <p:transition advTm="379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75"/>
                                        <p:tgtEl>
                                          <p:spTgt spid="11"/>
                                        </p:tgtEl>
                                      </p:cBhvr>
                                    </p:animEffect>
                                  </p:childTnLst>
                                </p:cTn>
                              </p:par>
                              <p:par>
                                <p:cTn id="8" presetID="22" presetClass="entr" presetSubtype="1" fill="hold" nodeType="withEffect">
                                  <p:stCondLst>
                                    <p:cond delay="600"/>
                                  </p:stCondLst>
                                  <p:childTnLst>
                                    <p:set>
                                      <p:cBhvr>
                                        <p:cTn id="9" dur="1" fill="hold">
                                          <p:stCondLst>
                                            <p:cond delay="0"/>
                                          </p:stCondLst>
                                        </p:cTn>
                                        <p:tgtEl>
                                          <p:spTgt spid="12"/>
                                        </p:tgtEl>
                                        <p:attrNameLst>
                                          <p:attrName>style.visibility</p:attrName>
                                        </p:attrNameLst>
                                      </p:cBhvr>
                                      <p:to>
                                        <p:strVal val="visible"/>
                                      </p:to>
                                    </p:set>
                                    <p:animEffect transition="in" filter="wipe(up)">
                                      <p:cBhvr>
                                        <p:cTn id="10" dur="575"/>
                                        <p:tgtEl>
                                          <p:spTgt spid="12"/>
                                        </p:tgtEl>
                                      </p:cBhvr>
                                    </p:animEffect>
                                  </p:childTnLst>
                                </p:cTn>
                              </p:par>
                              <p:par>
                                <p:cTn id="11" presetID="22" presetClass="entr" presetSubtype="1" fill="hold" nodeType="withEffect">
                                  <p:stCondLst>
                                    <p:cond delay="60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75"/>
                                        <p:tgtEl>
                                          <p:spTgt spid="13"/>
                                        </p:tgtEl>
                                      </p:cBhvr>
                                    </p:animEffect>
                                  </p:childTnLst>
                                </p:cTn>
                              </p:par>
                              <p:par>
                                <p:cTn id="14" presetID="23" presetClass="entr" presetSubtype="32" fill="hold" nodeType="withEffect">
                                  <p:stCondLst>
                                    <p:cond delay="100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75" fill="hold"/>
                                        <p:tgtEl>
                                          <p:spTgt spid="14"/>
                                        </p:tgtEl>
                                        <p:attrNameLst>
                                          <p:attrName>ppt_w</p:attrName>
                                        </p:attrNameLst>
                                      </p:cBhvr>
                                      <p:tavLst>
                                        <p:tav tm="0">
                                          <p:val>
                                            <p:strVal val="4*#ppt_w"/>
                                          </p:val>
                                        </p:tav>
                                        <p:tav tm="100000">
                                          <p:val>
                                            <p:strVal val="#ppt_w"/>
                                          </p:val>
                                        </p:tav>
                                      </p:tavLst>
                                    </p:anim>
                                    <p:anim calcmode="lin" valueType="num">
                                      <p:cBhvr>
                                        <p:cTn id="17" dur="575" fill="hold"/>
                                        <p:tgtEl>
                                          <p:spTgt spid="14"/>
                                        </p:tgtEl>
                                        <p:attrNameLst>
                                          <p:attrName>ppt_h</p:attrName>
                                        </p:attrNameLst>
                                      </p:cBhvr>
                                      <p:tavLst>
                                        <p:tav tm="0">
                                          <p:val>
                                            <p:strVal val="4*#ppt_h"/>
                                          </p:val>
                                        </p:tav>
                                        <p:tav tm="100000">
                                          <p:val>
                                            <p:strVal val="#ppt_h"/>
                                          </p:val>
                                        </p:tav>
                                      </p:tavLst>
                                    </p:anim>
                                  </p:childTnLst>
                                </p:cTn>
                              </p:par>
                              <p:par>
                                <p:cTn id="18" presetID="22" presetClass="entr" presetSubtype="2" fill="hold" grpId="0" nodeType="withEffect">
                                  <p:stCondLst>
                                    <p:cond delay="160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1610"/>
                                        <p:tgtEl>
                                          <p:spTgt spid="9"/>
                                        </p:tgtEl>
                                      </p:cBhvr>
                                    </p:animEffect>
                                  </p:childTnLst>
                                </p:cTn>
                              </p:par>
                              <p:par>
                                <p:cTn id="21" presetID="42"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150"/>
                                        <p:tgtEl>
                                          <p:spTgt spid="10"/>
                                        </p:tgtEl>
                                      </p:cBhvr>
                                    </p:animEffect>
                                    <p:anim calcmode="lin" valueType="num">
                                      <p:cBhvr>
                                        <p:cTn id="24" dur="1150" fill="hold"/>
                                        <p:tgtEl>
                                          <p:spTgt spid="10"/>
                                        </p:tgtEl>
                                        <p:attrNameLst>
                                          <p:attrName>ppt_x</p:attrName>
                                        </p:attrNameLst>
                                      </p:cBhvr>
                                      <p:tavLst>
                                        <p:tav tm="0">
                                          <p:val>
                                            <p:strVal val="#ppt_x"/>
                                          </p:val>
                                        </p:tav>
                                        <p:tav tm="100000">
                                          <p:val>
                                            <p:strVal val="#ppt_x"/>
                                          </p:val>
                                        </p:tav>
                                      </p:tavLst>
                                    </p:anim>
                                    <p:anim calcmode="lin" valueType="num">
                                      <p:cBhvr>
                                        <p:cTn id="25" dur="11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68755" y="196948"/>
            <a:ext cx="492443" cy="162725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古诗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第二章</a:t>
            </a: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45840"/>
            <a:ext cx="12192000" cy="3312160"/>
          </a:xfrm>
          <a:prstGeom prst="rect">
            <a:avLst/>
          </a:prstGeom>
        </p:spPr>
      </p:pic>
      <p:sp>
        <p:nvSpPr>
          <p:cNvPr id="8" name="文本框 7"/>
          <p:cNvSpPr txBox="1"/>
          <p:nvPr/>
        </p:nvSpPr>
        <p:spPr>
          <a:xfrm>
            <a:off x="1948393" y="614203"/>
            <a:ext cx="6906506" cy="2279313"/>
          </a:xfrm>
          <a:prstGeom prst="rect">
            <a:avLst/>
          </a:prstGeom>
          <a:noFill/>
        </p:spPr>
        <p:txBody>
          <a:bodyPr vert="eaVert" wrap="square" rtlCol="0">
            <a:spAutoFit/>
          </a:bodyPr>
          <a:lstStyle/>
          <a:p>
            <a:pPr>
              <a:lnSpc>
                <a:spcPct val="130000"/>
              </a:lnSpc>
            </a:pPr>
            <a:r>
              <a:rPr lang="zh-CN" altLang="en-US" sz="1600" dirty="0">
                <a:latin typeface="楷体" panose="02010609060101010101" pitchFamily="49" charset="-122"/>
                <a:ea typeface="楷体" panose="02010609060101010101" pitchFamily="49" charset="-122"/>
              </a:rPr>
              <a:t>君不见，黄河之水天上来，奔流到海不复回。君不见，高堂明镜悲白发，朝如青丝暮成雪！人生得意须尽欢，莫使金樽空对月。天生我材必有用，千金散尽还复来。烹羊宰牛且为乐，会须一饮三百杯。岑夫子，丹丘生，将进酒，杯莫停。与君歌一曲，请君为我倾耳听。钟鼓馔玉不足贵，但愿长醉不复醒。古来圣贤皆寂寞，惟有饮者留其名。陈王昔时宴平乐，斗酒十千恣欢谑。主人何为言少钱，径须沽取对君酌。五花马、千金裘，呼儿将出换美酒，</a:t>
            </a:r>
            <a:endParaRPr lang="en-US" altLang="zh-CN" sz="1600" dirty="0">
              <a:latin typeface="楷体" panose="02010609060101010101" pitchFamily="49" charset="-122"/>
              <a:ea typeface="楷体" panose="02010609060101010101" pitchFamily="49" charset="-122"/>
            </a:endParaRPr>
          </a:p>
          <a:p>
            <a:pPr>
              <a:lnSpc>
                <a:spcPct val="130000"/>
              </a:lnSpc>
            </a:pPr>
            <a:r>
              <a:rPr lang="zh-CN" altLang="en-US" sz="1600" dirty="0">
                <a:latin typeface="楷体" panose="02010609060101010101" pitchFamily="49" charset="-122"/>
                <a:ea typeface="楷体" panose="02010609060101010101" pitchFamily="49" charset="-122"/>
              </a:rPr>
              <a:t>与尔同销万古愁！</a:t>
            </a:r>
          </a:p>
        </p:txBody>
      </p:sp>
      <p:sp>
        <p:nvSpPr>
          <p:cNvPr id="9" name="文本框 8"/>
          <p:cNvSpPr txBox="1"/>
          <p:nvPr/>
        </p:nvSpPr>
        <p:spPr>
          <a:xfrm>
            <a:off x="10051164" y="524693"/>
            <a:ext cx="738664" cy="2458333"/>
          </a:xfrm>
          <a:prstGeom prst="rect">
            <a:avLst/>
          </a:prstGeom>
          <a:noFill/>
          <a:ln>
            <a:noFill/>
          </a:ln>
        </p:spPr>
        <p:txBody>
          <a:bodyPr vert="eaVert" wrap="square" rtlCol="0">
            <a:spAutoFit/>
          </a:bodyPr>
          <a:lstStyle/>
          <a:p>
            <a:r>
              <a:rPr lang="zh-CN" altLang="en-US" sz="3600" b="1" dirty="0">
                <a:latin typeface="楷体" panose="02010609060101010101" pitchFamily="49" charset="-122"/>
                <a:ea typeface="楷体" panose="02010609060101010101" pitchFamily="49" charset="-122"/>
              </a:rPr>
              <a:t>诗词</a:t>
            </a:r>
            <a:r>
              <a:rPr lang="en-US" altLang="zh-CN" sz="3600" b="1" dirty="0">
                <a:latin typeface="楷体" panose="02010609060101010101" pitchFamily="49" charset="-122"/>
                <a:ea typeface="楷体" panose="02010609060101010101" pitchFamily="49" charset="-122"/>
              </a:rPr>
              <a:t>·</a:t>
            </a:r>
            <a:r>
              <a:rPr lang="zh-CN" altLang="en-US" sz="3600" b="1" dirty="0">
                <a:latin typeface="楷体" panose="02010609060101010101" pitchFamily="49" charset="-122"/>
                <a:ea typeface="楷体" panose="02010609060101010101" pitchFamily="49" charset="-122"/>
              </a:rPr>
              <a:t>中国</a:t>
            </a:r>
          </a:p>
        </p:txBody>
      </p:sp>
      <p:sp>
        <p:nvSpPr>
          <p:cNvPr id="10" name="文本框 9"/>
          <p:cNvSpPr txBox="1"/>
          <p:nvPr/>
        </p:nvSpPr>
        <p:spPr>
          <a:xfrm>
            <a:off x="9465896" y="726038"/>
            <a:ext cx="615553" cy="2055642"/>
          </a:xfrm>
          <a:prstGeom prst="rect">
            <a:avLst/>
          </a:prstGeom>
          <a:noFill/>
        </p:spPr>
        <p:txBody>
          <a:bodyPr vert="eaVert" wrap="square" rtlCol="0">
            <a:spAutoFit/>
          </a:bodyPr>
          <a:lstStyle/>
          <a:p>
            <a:pPr algn="ctr"/>
            <a:r>
              <a:rPr lang="zh-CN" altLang="en-US" sz="1400" dirty="0">
                <a:solidFill>
                  <a:srgbClr val="C00000"/>
                </a:solidFill>
                <a:latin typeface="楷体" panose="02010609060101010101" pitchFamily="49" charset="-122"/>
                <a:ea typeface="楷体" panose="02010609060101010101" pitchFamily="49" charset="-122"/>
              </a:rPr>
              <a:t>十年生死两茫茫， 不思量， 自难忘。</a:t>
            </a:r>
          </a:p>
        </p:txBody>
      </p:sp>
    </p:spTree>
  </p:cSld>
  <p:clrMapOvr>
    <a:masterClrMapping/>
  </p:clrMapOvr>
  <p:transition advTm="6599">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par>
                                <p:cTn id="15" presetID="22" presetClass="entr" presetSubtype="1" fill="hold" grpId="0" nodeType="withEffect">
                                  <p:stCondLst>
                                    <p:cond delay="130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75"/>
                                        <p:tgtEl>
                                          <p:spTgt spid="9"/>
                                        </p:tgtEl>
                                      </p:cBhvr>
                                    </p:animEffect>
                                  </p:childTnLst>
                                </p:cTn>
                              </p:par>
                              <p:par>
                                <p:cTn id="18" presetID="22" presetClass="entr" presetSubtype="2" fill="hold" grpId="0" nodeType="withEffect">
                                  <p:stCondLst>
                                    <p:cond delay="190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75"/>
                                        <p:tgtEl>
                                          <p:spTgt spid="10"/>
                                        </p:tgtEl>
                                      </p:cBhvr>
                                    </p:animEffect>
                                  </p:childTnLst>
                                </p:cTn>
                              </p:par>
                              <p:par>
                                <p:cTn id="21" presetID="22" presetClass="entr" presetSubtype="2" fill="hold" grpId="0" nodeType="withEffect">
                                  <p:stCondLst>
                                    <p:cond delay="2300"/>
                                  </p:stCondLst>
                                  <p:childTnLst>
                                    <p:set>
                                      <p:cBhvr>
                                        <p:cTn id="22" dur="1" fill="hold">
                                          <p:stCondLst>
                                            <p:cond delay="0"/>
                                          </p:stCondLst>
                                        </p:cTn>
                                        <p:tgtEl>
                                          <p:spTgt spid="8"/>
                                        </p:tgtEl>
                                        <p:attrNameLst>
                                          <p:attrName>style.visibility</p:attrName>
                                        </p:attrNameLst>
                                      </p:cBhvr>
                                      <p:to>
                                        <p:strVal val="visible"/>
                                      </p:to>
                                    </p:set>
                                    <p:animEffect transition="in" filter="wipe(right)">
                                      <p:cBhvr>
                                        <p:cTn id="23" dur="3220"/>
                                        <p:tgtEl>
                                          <p:spTgt spid="8"/>
                                        </p:tgtEl>
                                      </p:cBhvr>
                                    </p:animEffect>
                                  </p:childTnLst>
                                </p:cTn>
                              </p:par>
                            </p:childTnLst>
                          </p:cTn>
                        </p:par>
                        <p:par>
                          <p:cTn id="24" fill="hold">
                            <p:stCondLst>
                              <p:cond delay="1000"/>
                            </p:stCondLst>
                            <p:childTnLst>
                              <p:par>
                                <p:cTn id="25" presetID="5" presetClass="entr" presetSubtype="1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heckerboard(across)">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68755" y="196948"/>
            <a:ext cx="492443" cy="162725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古诗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第二章</a:t>
            </a:r>
          </a:p>
        </p:txBody>
      </p:sp>
      <p:grpSp>
        <p:nvGrpSpPr>
          <p:cNvPr id="7" name="组合 6"/>
          <p:cNvGrpSpPr/>
          <p:nvPr/>
        </p:nvGrpSpPr>
        <p:grpSpPr>
          <a:xfrm>
            <a:off x="6379046" y="1531083"/>
            <a:ext cx="5087530" cy="1285269"/>
            <a:chOff x="6251030" y="1604235"/>
            <a:chExt cx="5087530" cy="1285269"/>
          </a:xfrm>
        </p:grpSpPr>
        <p:sp>
          <p:nvSpPr>
            <p:cNvPr id="30" name="Content Placeholder 2"/>
            <p:cNvSpPr txBox="1"/>
            <p:nvPr/>
          </p:nvSpPr>
          <p:spPr>
            <a:xfrm>
              <a:off x="6263756"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a:lnSpc>
                  <a:spcPct val="150000"/>
                </a:lnSpc>
                <a:spcBef>
                  <a:spcPts val="0"/>
                </a:spcBef>
                <a:buNone/>
              </a:pPr>
              <a:r>
                <a:rPr lang="zh-CN" altLang="en-US" sz="1600"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31" name="文本框 30"/>
            <p:cNvSpPr txBox="1"/>
            <p:nvPr/>
          </p:nvSpPr>
          <p:spPr>
            <a:xfrm>
              <a:off x="6251030" y="1604235"/>
              <a:ext cx="3203057" cy="461665"/>
            </a:xfrm>
            <a:prstGeom prst="rect">
              <a:avLst/>
            </a:prstGeom>
            <a:noFill/>
          </p:spPr>
          <p:txBody>
            <a:bodyPr wrap="square" rtlCol="0">
              <a:spAutoFit/>
            </a:bodyPr>
            <a:lstStyle/>
            <a:p>
              <a:r>
                <a:rPr lang="zh-CN" altLang="en-US" sz="2400" dirty="0">
                  <a:latin typeface="楷体" panose="02010609060101010101" pitchFamily="49" charset="-122"/>
                  <a:ea typeface="楷体" panose="02010609060101010101" pitchFamily="49" charset="-122"/>
                </a:rPr>
                <a:t>点击添加标题</a:t>
              </a:r>
            </a:p>
          </p:txBody>
        </p:sp>
      </p:grpSp>
      <p:grpSp>
        <p:nvGrpSpPr>
          <p:cNvPr id="32" name="组合 31"/>
          <p:cNvGrpSpPr/>
          <p:nvPr/>
        </p:nvGrpSpPr>
        <p:grpSpPr>
          <a:xfrm>
            <a:off x="6391772" y="3180681"/>
            <a:ext cx="5087530" cy="1285269"/>
            <a:chOff x="6251030" y="1604235"/>
            <a:chExt cx="5087530" cy="1285269"/>
          </a:xfrm>
        </p:grpSpPr>
        <p:sp>
          <p:nvSpPr>
            <p:cNvPr id="33" name="Content Placeholder 2"/>
            <p:cNvSpPr txBox="1"/>
            <p:nvPr/>
          </p:nvSpPr>
          <p:spPr>
            <a:xfrm>
              <a:off x="6263756"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a:lnSpc>
                  <a:spcPct val="150000"/>
                </a:lnSpc>
                <a:spcBef>
                  <a:spcPts val="0"/>
                </a:spcBef>
                <a:buNone/>
              </a:pPr>
              <a:r>
                <a:rPr lang="zh-CN" altLang="en-US" sz="1600"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34" name="文本框 33"/>
            <p:cNvSpPr txBox="1"/>
            <p:nvPr/>
          </p:nvSpPr>
          <p:spPr>
            <a:xfrm>
              <a:off x="6251030" y="1604235"/>
              <a:ext cx="3203057" cy="461665"/>
            </a:xfrm>
            <a:prstGeom prst="rect">
              <a:avLst/>
            </a:prstGeom>
            <a:noFill/>
          </p:spPr>
          <p:txBody>
            <a:bodyPr wrap="square" rtlCol="0">
              <a:spAutoFit/>
            </a:bodyPr>
            <a:lstStyle/>
            <a:p>
              <a:r>
                <a:rPr lang="zh-CN" altLang="en-US" sz="2400" dirty="0">
                  <a:latin typeface="楷体" panose="02010609060101010101" pitchFamily="49" charset="-122"/>
                  <a:ea typeface="楷体" panose="02010609060101010101" pitchFamily="49" charset="-122"/>
                </a:rPr>
                <a:t>点击添加标题</a:t>
              </a:r>
            </a:p>
          </p:txBody>
        </p:sp>
      </p:grpSp>
      <p:grpSp>
        <p:nvGrpSpPr>
          <p:cNvPr id="35" name="组合 34"/>
          <p:cNvGrpSpPr/>
          <p:nvPr/>
        </p:nvGrpSpPr>
        <p:grpSpPr>
          <a:xfrm>
            <a:off x="6379046" y="4830279"/>
            <a:ext cx="5087530" cy="1285269"/>
            <a:chOff x="6251030" y="1604235"/>
            <a:chExt cx="5087530" cy="1285269"/>
          </a:xfrm>
        </p:grpSpPr>
        <p:sp>
          <p:nvSpPr>
            <p:cNvPr id="36" name="Content Placeholder 2"/>
            <p:cNvSpPr txBox="1"/>
            <p:nvPr/>
          </p:nvSpPr>
          <p:spPr>
            <a:xfrm>
              <a:off x="6263756"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a:lnSpc>
                  <a:spcPct val="150000"/>
                </a:lnSpc>
                <a:spcBef>
                  <a:spcPts val="0"/>
                </a:spcBef>
                <a:buNone/>
              </a:pPr>
              <a:r>
                <a:rPr lang="zh-CN" altLang="en-US" sz="1600"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37" name="文本框 36"/>
            <p:cNvSpPr txBox="1"/>
            <p:nvPr/>
          </p:nvSpPr>
          <p:spPr>
            <a:xfrm>
              <a:off x="6251030" y="1604235"/>
              <a:ext cx="3203057" cy="461665"/>
            </a:xfrm>
            <a:prstGeom prst="rect">
              <a:avLst/>
            </a:prstGeom>
            <a:noFill/>
          </p:spPr>
          <p:txBody>
            <a:bodyPr wrap="square" rtlCol="0">
              <a:spAutoFit/>
            </a:bodyPr>
            <a:lstStyle/>
            <a:p>
              <a:r>
                <a:rPr lang="zh-CN" altLang="en-US" sz="2400" dirty="0">
                  <a:latin typeface="楷体" panose="02010609060101010101" pitchFamily="49" charset="-122"/>
                  <a:ea typeface="楷体" panose="02010609060101010101" pitchFamily="49" charset="-122"/>
                </a:rPr>
                <a:t>点击添加标题</a:t>
              </a:r>
            </a:p>
          </p:txBody>
        </p:sp>
      </p:grp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5084" y="564838"/>
            <a:ext cx="5685463" cy="5622116"/>
          </a:xfrm>
          <a:prstGeom prst="rect">
            <a:avLst/>
          </a:prstGeom>
        </p:spPr>
      </p:pic>
    </p:spTree>
  </p:cSld>
  <p:clrMapOvr>
    <a:masterClrMapping/>
  </p:clrMapOvr>
  <p:transition advTm="3369">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childTnLst>
                          </p:cTn>
                        </p:par>
                        <p:par>
                          <p:cTn id="15" fill="hold">
                            <p:stCondLst>
                              <p:cond delay="1000"/>
                            </p:stCondLst>
                            <p:childTnLst>
                              <p:par>
                                <p:cTn id="16" presetID="5" presetClass="entr" presetSubtype="10"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checkerboard(across)">
                                      <p:cBhvr>
                                        <p:cTn id="18" dur="500"/>
                                        <p:tgtEl>
                                          <p:spTgt spid="19"/>
                                        </p:tgtEl>
                                      </p:cBhvr>
                                    </p:animEffect>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anim calcmode="lin" valueType="num">
                                      <p:cBhvr>
                                        <p:cTn id="28" dur="1000" fill="hold"/>
                                        <p:tgtEl>
                                          <p:spTgt spid="32"/>
                                        </p:tgtEl>
                                        <p:attrNameLst>
                                          <p:attrName>ppt_x</p:attrName>
                                        </p:attrNameLst>
                                      </p:cBhvr>
                                      <p:tavLst>
                                        <p:tav tm="0">
                                          <p:val>
                                            <p:strVal val="#ppt_x"/>
                                          </p:val>
                                        </p:tav>
                                        <p:tav tm="100000">
                                          <p:val>
                                            <p:strVal val="#ppt_x"/>
                                          </p:val>
                                        </p:tav>
                                      </p:tavLst>
                                    </p:anim>
                                    <p:anim calcmode="lin" valueType="num">
                                      <p:cBhvr>
                                        <p:cTn id="29" dur="1000" fill="hold"/>
                                        <p:tgtEl>
                                          <p:spTgt spid="32"/>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anim calcmode="lin" valueType="num">
                                      <p:cBhvr>
                                        <p:cTn id="33" dur="1000" fill="hold"/>
                                        <p:tgtEl>
                                          <p:spTgt spid="35"/>
                                        </p:tgtEl>
                                        <p:attrNameLst>
                                          <p:attrName>ppt_x</p:attrName>
                                        </p:attrNameLst>
                                      </p:cBhvr>
                                      <p:tavLst>
                                        <p:tav tm="0">
                                          <p:val>
                                            <p:strVal val="#ppt_x"/>
                                          </p:val>
                                        </p:tav>
                                        <p:tav tm="100000">
                                          <p:val>
                                            <p:strVal val="#ppt_x"/>
                                          </p:val>
                                        </p:tav>
                                      </p:tavLst>
                                    </p:anim>
                                    <p:anim calcmode="lin" valueType="num">
                                      <p:cBhvr>
                                        <p:cTn id="3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68755" y="196948"/>
            <a:ext cx="492443" cy="162725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古诗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第二章</a:t>
            </a:r>
          </a:p>
        </p:txBody>
      </p:sp>
      <p:grpSp>
        <p:nvGrpSpPr>
          <p:cNvPr id="7" name="组合 6"/>
          <p:cNvGrpSpPr/>
          <p:nvPr/>
        </p:nvGrpSpPr>
        <p:grpSpPr>
          <a:xfrm>
            <a:off x="6406896" y="1591056"/>
            <a:ext cx="2005584" cy="2630424"/>
            <a:chOff x="6406896" y="1591056"/>
            <a:chExt cx="2005584" cy="2630424"/>
          </a:xfrm>
        </p:grpSpPr>
        <p:sp>
          <p:nvSpPr>
            <p:cNvPr id="8" name="矩形 7"/>
            <p:cNvSpPr/>
            <p:nvPr/>
          </p:nvSpPr>
          <p:spPr>
            <a:xfrm>
              <a:off x="6406896" y="1697736"/>
              <a:ext cx="1892808" cy="2523744"/>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sp>
          <p:nvSpPr>
            <p:cNvPr id="9" name="矩形 8"/>
            <p:cNvSpPr/>
            <p:nvPr/>
          </p:nvSpPr>
          <p:spPr>
            <a:xfrm>
              <a:off x="6519672" y="1591056"/>
              <a:ext cx="1892808" cy="2523744"/>
            </a:xfrm>
            <a:prstGeom prst="rect">
              <a:avLst/>
            </a:prstGeom>
            <a:blipFill>
              <a:blip r:embed="rId4"/>
              <a:stretch>
                <a:fillRect/>
              </a:stretch>
            </a:bli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grpSp>
      <p:grpSp>
        <p:nvGrpSpPr>
          <p:cNvPr id="10" name="组合 9"/>
          <p:cNvGrpSpPr/>
          <p:nvPr/>
        </p:nvGrpSpPr>
        <p:grpSpPr>
          <a:xfrm>
            <a:off x="8653272" y="2301240"/>
            <a:ext cx="2164080" cy="3694176"/>
            <a:chOff x="8653272" y="2301240"/>
            <a:chExt cx="2164080" cy="3694176"/>
          </a:xfrm>
        </p:grpSpPr>
        <p:sp>
          <p:nvSpPr>
            <p:cNvPr id="11" name="矩形 10"/>
            <p:cNvSpPr/>
            <p:nvPr/>
          </p:nvSpPr>
          <p:spPr>
            <a:xfrm>
              <a:off x="8653272" y="2407920"/>
              <a:ext cx="2051304" cy="3587496"/>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sp>
          <p:nvSpPr>
            <p:cNvPr id="12" name="矩形 11"/>
            <p:cNvSpPr/>
            <p:nvPr/>
          </p:nvSpPr>
          <p:spPr>
            <a:xfrm>
              <a:off x="8766048" y="2301240"/>
              <a:ext cx="2051304" cy="3587496"/>
            </a:xfrm>
            <a:prstGeom prst="rect">
              <a:avLst/>
            </a:prstGeom>
            <a:blipFill>
              <a:blip r:embed="rId5"/>
              <a:stretch>
                <a:fillRect/>
              </a:stretch>
            </a:bli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grpSp>
      <p:pic>
        <p:nvPicPr>
          <p:cNvPr id="13" name="图片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92794" y="4221480"/>
            <a:ext cx="1746563" cy="1746563"/>
          </a:xfrm>
          <a:prstGeom prst="rect">
            <a:avLst/>
          </a:prstGeom>
        </p:spPr>
      </p:pic>
      <p:sp>
        <p:nvSpPr>
          <p:cNvPr id="14" name="文本框 13"/>
          <p:cNvSpPr txBox="1"/>
          <p:nvPr/>
        </p:nvSpPr>
        <p:spPr>
          <a:xfrm>
            <a:off x="4988701" y="1950686"/>
            <a:ext cx="759119" cy="1524773"/>
          </a:xfrm>
          <a:prstGeom prst="rect">
            <a:avLst/>
          </a:prstGeom>
          <a:noFill/>
        </p:spPr>
        <p:txBody>
          <a:bodyPr vert="eaVert" wrap="square" rtlCol="0">
            <a:spAutoFit/>
          </a:bodyPr>
          <a:lstStyle/>
          <a:p>
            <a:r>
              <a:rPr lang="zh-CN" altLang="en-US" sz="3735" dirty="0">
                <a:latin typeface="楷体" panose="02010609060101010101" pitchFamily="49" charset="-122"/>
                <a:ea typeface="楷体" panose="02010609060101010101" pitchFamily="49" charset="-122"/>
              </a:rPr>
              <a:t>茶文化</a:t>
            </a:r>
          </a:p>
        </p:txBody>
      </p:sp>
      <p:cxnSp>
        <p:nvCxnSpPr>
          <p:cNvPr id="15" name="直接连接符 14"/>
          <p:cNvCxnSpPr/>
          <p:nvPr/>
        </p:nvCxnSpPr>
        <p:spPr>
          <a:xfrm>
            <a:off x="5008178" y="1950686"/>
            <a:ext cx="0" cy="3463093"/>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355912" y="1882469"/>
            <a:ext cx="3632789" cy="3905683"/>
          </a:xfrm>
          <a:prstGeom prst="rect">
            <a:avLst/>
          </a:prstGeom>
          <a:noFill/>
        </p:spPr>
        <p:txBody>
          <a:bodyPr vert="eaVert" wrap="square" rtlCol="0">
            <a:spAutoFit/>
          </a:bodyPr>
          <a:lstStyle/>
          <a:p>
            <a:pPr>
              <a:lnSpc>
                <a:spcPct val="150000"/>
              </a:lnSpc>
            </a:pPr>
            <a:r>
              <a:rPr lang="zh-CN" altLang="en-US" sz="1865" dirty="0">
                <a:latin typeface="楷体" panose="02010609060101010101" pitchFamily="49" charset="-122"/>
                <a:ea typeface="楷体" panose="02010609060101010101" pitchFamily="49" charset="-122"/>
              </a:rPr>
              <a:t>茶是劳动生产物，是一种品位。茶文化是以茶为载体，并通过这个载体来传播各种艺术。茶文化是中国传统优秀文化的组成部分，内容十分丰富。千挑万选白云间，铜锅焙炒柴火煎。泥壶醇香增诗趣，瓷瓯碧翠泯忧欢。老聃悟道养雅志，元亮清谈祛俗喧。不经涅槃渡心劫，怎保本源一片鲜。</a:t>
            </a:r>
          </a:p>
        </p:txBody>
      </p:sp>
    </p:spTree>
  </p:cSld>
  <p:clrMapOvr>
    <a:masterClrMapping/>
  </p:clrMapOvr>
  <p:transition advTm="1965">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par>
                                <p:cTn id="15" presetID="47"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a:srcRect r="1156"/>
          <a:stretch>
            <a:fillRect/>
          </a:stretch>
        </p:blipFill>
        <p:spPr>
          <a:xfrm>
            <a:off x="0" y="0"/>
            <a:ext cx="12192000" cy="6858000"/>
          </a:xfrm>
          <a:prstGeom prst="rect">
            <a:avLst/>
          </a:prstGeom>
        </p:spPr>
      </p:pic>
      <p:sp>
        <p:nvSpPr>
          <p:cNvPr id="8" name="任意多边形 7"/>
          <p:cNvSpPr/>
          <p:nvPr/>
        </p:nvSpPr>
        <p:spPr>
          <a:xfrm>
            <a:off x="-1" y="0"/>
            <a:ext cx="7239909" cy="6857999"/>
          </a:xfrm>
          <a:custGeom>
            <a:avLst/>
            <a:gdLst>
              <a:gd name="connsiteX0" fmla="*/ 460357 w 7239909"/>
              <a:gd name="connsiteY0" fmla="*/ 0 h 6857999"/>
              <a:gd name="connsiteX1" fmla="*/ 5545840 w 7239909"/>
              <a:gd name="connsiteY1" fmla="*/ 0 h 6857999"/>
              <a:gd name="connsiteX2" fmla="*/ 5698103 w 7239909"/>
              <a:gd name="connsiteY2" fmla="*/ 113861 h 6857999"/>
              <a:gd name="connsiteX3" fmla="*/ 7239909 w 7239909"/>
              <a:gd name="connsiteY3" fmla="*/ 3383190 h 6857999"/>
              <a:gd name="connsiteX4" fmla="*/ 5698104 w 7239909"/>
              <a:gd name="connsiteY4" fmla="*/ 6652520 h 6857999"/>
              <a:gd name="connsiteX5" fmla="*/ 5423320 w 7239909"/>
              <a:gd name="connsiteY5" fmla="*/ 6857999 h 6857999"/>
              <a:gd name="connsiteX6" fmla="*/ 582877 w 7239909"/>
              <a:gd name="connsiteY6" fmla="*/ 6857999 h 6857999"/>
              <a:gd name="connsiteX7" fmla="*/ 308093 w 7239909"/>
              <a:gd name="connsiteY7" fmla="*/ 6652520 h 6857999"/>
              <a:gd name="connsiteX8" fmla="*/ 7220 w 7239909"/>
              <a:gd name="connsiteY8" fmla="*/ 6379068 h 6857999"/>
              <a:gd name="connsiteX9" fmla="*/ 0 w 7239909"/>
              <a:gd name="connsiteY9" fmla="*/ 6371124 h 6857999"/>
              <a:gd name="connsiteX10" fmla="*/ 0 w 7239909"/>
              <a:gd name="connsiteY10" fmla="*/ 395257 h 6857999"/>
              <a:gd name="connsiteX11" fmla="*/ 7220 w 7239909"/>
              <a:gd name="connsiteY11" fmla="*/ 387313 h 6857999"/>
              <a:gd name="connsiteX12" fmla="*/ 308093 w 7239909"/>
              <a:gd name="connsiteY12" fmla="*/ 11386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39909" h="6857999">
                <a:moveTo>
                  <a:pt x="460357" y="0"/>
                </a:moveTo>
                <a:lnTo>
                  <a:pt x="5545840" y="0"/>
                </a:lnTo>
                <a:lnTo>
                  <a:pt x="5698103" y="113861"/>
                </a:lnTo>
                <a:cubicBezTo>
                  <a:pt x="6639723" y="890954"/>
                  <a:pt x="7239909" y="2066982"/>
                  <a:pt x="7239909" y="3383190"/>
                </a:cubicBezTo>
                <a:cubicBezTo>
                  <a:pt x="7239909" y="4699399"/>
                  <a:pt x="6639723" y="5875426"/>
                  <a:pt x="5698104" y="6652520"/>
                </a:cubicBezTo>
                <a:lnTo>
                  <a:pt x="5423320" y="6857999"/>
                </a:lnTo>
                <a:lnTo>
                  <a:pt x="582877" y="6857999"/>
                </a:lnTo>
                <a:lnTo>
                  <a:pt x="308093" y="6652520"/>
                </a:lnTo>
                <a:cubicBezTo>
                  <a:pt x="203468" y="6566176"/>
                  <a:pt x="103059" y="6474907"/>
                  <a:pt x="7220" y="6379068"/>
                </a:cubicBezTo>
                <a:lnTo>
                  <a:pt x="0" y="6371124"/>
                </a:lnTo>
                <a:lnTo>
                  <a:pt x="0" y="395257"/>
                </a:lnTo>
                <a:lnTo>
                  <a:pt x="7220" y="387313"/>
                </a:lnTo>
                <a:cubicBezTo>
                  <a:pt x="103059" y="291474"/>
                  <a:pt x="203469" y="200205"/>
                  <a:pt x="308093" y="113861"/>
                </a:cubicBezTo>
                <a:close/>
              </a:path>
            </a:pathLst>
          </a:custGeom>
          <a:solidFill>
            <a:srgbClr val="2D3E5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latin typeface="楷体" panose="02010609060101010101" pitchFamily="49" charset="-122"/>
              <a:ea typeface="楷体" panose="02010609060101010101" pitchFamily="49" charset="-122"/>
            </a:endParaRPr>
          </a:p>
        </p:txBody>
      </p:sp>
      <p:grpSp>
        <p:nvGrpSpPr>
          <p:cNvPr id="9" name="组合 8"/>
          <p:cNvGrpSpPr/>
          <p:nvPr/>
        </p:nvGrpSpPr>
        <p:grpSpPr>
          <a:xfrm>
            <a:off x="169183" y="1603721"/>
            <a:ext cx="6088692" cy="5254279"/>
            <a:chOff x="159658" y="1603721"/>
            <a:chExt cx="6088692" cy="5254279"/>
          </a:xfrm>
        </p:grpSpPr>
        <p:sp>
          <p:nvSpPr>
            <p:cNvPr id="10" name="任意多边形 9"/>
            <p:cNvSpPr/>
            <p:nvPr/>
          </p:nvSpPr>
          <p:spPr>
            <a:xfrm>
              <a:off x="159658" y="1603721"/>
              <a:ext cx="6088692" cy="5254279"/>
            </a:xfrm>
            <a:custGeom>
              <a:avLst/>
              <a:gdLst>
                <a:gd name="connsiteX0" fmla="*/ 2184400 w 4368800"/>
                <a:gd name="connsiteY0" fmla="*/ 0 h 3770086"/>
                <a:gd name="connsiteX1" fmla="*/ 4368800 w 4368800"/>
                <a:gd name="connsiteY1" fmla="*/ 2184400 h 3770086"/>
                <a:gd name="connsiteX2" fmla="*/ 3729004 w 4368800"/>
                <a:gd name="connsiteY2" fmla="*/ 3729004 h 3770086"/>
                <a:gd name="connsiteX3" fmla="*/ 3683803 w 4368800"/>
                <a:gd name="connsiteY3" fmla="*/ 3770086 h 3770086"/>
                <a:gd name="connsiteX4" fmla="*/ 684998 w 4368800"/>
                <a:gd name="connsiteY4" fmla="*/ 3770086 h 3770086"/>
                <a:gd name="connsiteX5" fmla="*/ 639796 w 4368800"/>
                <a:gd name="connsiteY5" fmla="*/ 3729004 h 3770086"/>
                <a:gd name="connsiteX6" fmla="*/ 0 w 4368800"/>
                <a:gd name="connsiteY6" fmla="*/ 2184400 h 3770086"/>
                <a:gd name="connsiteX7" fmla="*/ 2184400 w 4368800"/>
                <a:gd name="connsiteY7" fmla="*/ 0 h 377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8800" h="3770086">
                  <a:moveTo>
                    <a:pt x="2184400" y="0"/>
                  </a:moveTo>
                  <a:cubicBezTo>
                    <a:pt x="3390811" y="0"/>
                    <a:pt x="4368800" y="977989"/>
                    <a:pt x="4368800" y="2184400"/>
                  </a:cubicBezTo>
                  <a:cubicBezTo>
                    <a:pt x="4368800" y="2787606"/>
                    <a:pt x="4124303" y="3333706"/>
                    <a:pt x="3729004" y="3729004"/>
                  </a:cubicBezTo>
                  <a:lnTo>
                    <a:pt x="3683803" y="3770086"/>
                  </a:lnTo>
                  <a:lnTo>
                    <a:pt x="684998" y="3770086"/>
                  </a:lnTo>
                  <a:lnTo>
                    <a:pt x="639796" y="3729004"/>
                  </a:lnTo>
                  <a:cubicBezTo>
                    <a:pt x="244497" y="3333706"/>
                    <a:pt x="0" y="2787606"/>
                    <a:pt x="0" y="2184400"/>
                  </a:cubicBezTo>
                  <a:cubicBezTo>
                    <a:pt x="0" y="977989"/>
                    <a:pt x="977989" y="0"/>
                    <a:pt x="2184400" y="0"/>
                  </a:cubicBezTo>
                  <a:close/>
                </a:path>
              </a:pathLst>
            </a:custGeom>
            <a:solidFill>
              <a:srgbClr val="2E762B">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latin typeface="楷体" panose="02010609060101010101" pitchFamily="49" charset="-122"/>
                <a:ea typeface="楷体" panose="02010609060101010101" pitchFamily="49" charset="-122"/>
              </a:endParaRPr>
            </a:p>
          </p:txBody>
        </p:sp>
        <p:grpSp>
          <p:nvGrpSpPr>
            <p:cNvPr id="11" name="组合 10"/>
            <p:cNvGrpSpPr/>
            <p:nvPr/>
          </p:nvGrpSpPr>
          <p:grpSpPr>
            <a:xfrm>
              <a:off x="4542972" y="1727200"/>
              <a:ext cx="1074057" cy="1074057"/>
              <a:chOff x="4542972" y="1727200"/>
              <a:chExt cx="1074057" cy="1074057"/>
            </a:xfrm>
          </p:grpSpPr>
          <p:sp>
            <p:nvSpPr>
              <p:cNvPr id="13" name="椭圆 12"/>
              <p:cNvSpPr/>
              <p:nvPr/>
            </p:nvSpPr>
            <p:spPr>
              <a:xfrm>
                <a:off x="4542972" y="1727200"/>
                <a:ext cx="1074057" cy="1074057"/>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latin typeface="楷体" panose="02010609060101010101" pitchFamily="49" charset="-122"/>
                  <a:ea typeface="楷体" panose="02010609060101010101" pitchFamily="49" charset="-122"/>
                </a:endParaRPr>
              </a:p>
            </p:txBody>
          </p:sp>
          <p:grpSp>
            <p:nvGrpSpPr>
              <p:cNvPr id="14" name="组合 13"/>
              <p:cNvGrpSpPr/>
              <p:nvPr/>
            </p:nvGrpSpPr>
            <p:grpSpPr>
              <a:xfrm>
                <a:off x="4843462" y="2046740"/>
                <a:ext cx="473075" cy="434975"/>
                <a:chOff x="2830513" y="3594100"/>
                <a:chExt cx="473075" cy="434975"/>
              </a:xfrm>
              <a:solidFill>
                <a:schemeClr val="bg1"/>
              </a:solidFill>
            </p:grpSpPr>
            <p:sp>
              <p:nvSpPr>
                <p:cNvPr id="15" name="Freeform 42"/>
                <p:cNvSpPr>
                  <a:spLocks noEditPoints="1"/>
                </p:cNvSpPr>
                <p:nvPr/>
              </p:nvSpPr>
              <p:spPr bwMode="auto">
                <a:xfrm>
                  <a:off x="2830513" y="3594100"/>
                  <a:ext cx="473075" cy="434975"/>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grpFill/>
                <a:ln>
                  <a:noFill/>
                </a:ln>
              </p:spPr>
              <p:txBody>
                <a:bodyPr lIns="80296" tIns="40148" rIns="80296" bIns="40148"/>
                <a:lstStyle/>
                <a:p>
                  <a:pPr>
                    <a:defRPr/>
                  </a:pPr>
                  <a:endParaRPr lang="zh-CN" altLang="en-US" sz="1580">
                    <a:solidFill>
                      <a:prstClr val="black"/>
                    </a:solidFill>
                    <a:latin typeface="楷体" panose="02010609060101010101" pitchFamily="49" charset="-122"/>
                    <a:ea typeface="楷体" panose="02010609060101010101" pitchFamily="49" charset="-122"/>
                  </a:endParaRPr>
                </a:p>
              </p:txBody>
            </p:sp>
            <p:sp>
              <p:nvSpPr>
                <p:cNvPr id="16" name="Oval 43"/>
                <p:cNvSpPr>
                  <a:spLocks noChangeArrowheads="1"/>
                </p:cNvSpPr>
                <p:nvPr/>
              </p:nvSpPr>
              <p:spPr bwMode="auto">
                <a:xfrm>
                  <a:off x="2968625" y="3673475"/>
                  <a:ext cx="79375" cy="79375"/>
                </a:xfrm>
                <a:prstGeom prst="ellipse">
                  <a:avLst/>
                </a:prstGeom>
                <a:grpFill/>
                <a:ln>
                  <a:noFill/>
                </a:ln>
              </p:spPr>
              <p:txBody>
                <a:bodyPr lIns="80296" tIns="40148" rIns="80296" bIns="40148"/>
                <a:lstStyle/>
                <a:p>
                  <a:pPr>
                    <a:defRPr/>
                  </a:pPr>
                  <a:endParaRPr lang="zh-CN" altLang="en-US" sz="1580">
                    <a:solidFill>
                      <a:prstClr val="black"/>
                    </a:solidFill>
                    <a:latin typeface="楷体" panose="02010609060101010101" pitchFamily="49" charset="-122"/>
                    <a:ea typeface="楷体" panose="02010609060101010101" pitchFamily="49" charset="-122"/>
                  </a:endParaRPr>
                </a:p>
              </p:txBody>
            </p:sp>
            <p:sp>
              <p:nvSpPr>
                <p:cNvPr id="17" name="Freeform 44"/>
                <p:cNvSpPr>
                  <a:spLocks noEditPoints="1"/>
                </p:cNvSpPr>
                <p:nvPr/>
              </p:nvSpPr>
              <p:spPr bwMode="auto">
                <a:xfrm>
                  <a:off x="2889250" y="3727450"/>
                  <a:ext cx="355600" cy="182563"/>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grpFill/>
                <a:ln>
                  <a:noFill/>
                </a:ln>
              </p:spPr>
              <p:txBody>
                <a:bodyPr lIns="80296" tIns="40148" rIns="80296" bIns="40148"/>
                <a:lstStyle/>
                <a:p>
                  <a:pPr>
                    <a:defRPr/>
                  </a:pPr>
                  <a:endParaRPr lang="zh-CN" altLang="en-US" sz="1580">
                    <a:solidFill>
                      <a:prstClr val="black"/>
                    </a:solidFill>
                    <a:latin typeface="楷体" panose="02010609060101010101" pitchFamily="49" charset="-122"/>
                    <a:ea typeface="楷体" panose="02010609060101010101" pitchFamily="49" charset="-122"/>
                  </a:endParaRPr>
                </a:p>
              </p:txBody>
            </p:sp>
          </p:grpSp>
        </p:grpSp>
        <p:sp>
          <p:nvSpPr>
            <p:cNvPr id="12" name="矩形 11"/>
            <p:cNvSpPr/>
            <p:nvPr/>
          </p:nvSpPr>
          <p:spPr>
            <a:xfrm>
              <a:off x="1056762" y="4085436"/>
              <a:ext cx="4294483" cy="954107"/>
            </a:xfrm>
            <a:prstGeom prst="rect">
              <a:avLst/>
            </a:prstGeom>
          </p:spPr>
          <p:txBody>
            <a:bodyPr wrap="square">
              <a:spAutoFit/>
            </a:bodyPr>
            <a:lstStyle/>
            <a:p>
              <a:pPr algn="just"/>
              <a:r>
                <a:rPr lang="zh-CN" altLang="en-US" sz="1400" dirty="0">
                  <a:solidFill>
                    <a:prstClr val="white"/>
                  </a:solidFill>
                  <a:latin typeface="楷体" panose="02010609060101010101" pitchFamily="49" charset="-122"/>
                  <a:ea typeface="楷体" panose="02010609060101010101" pitchFamily="49" charset="-122"/>
                </a:rPr>
                <a:t>单击此处添加您的文字内容。本模板的所有素材和逻辑图表，均可自由编辑替换和移动。。单击此处添加您的文字内容。本模板的所有素材和逻辑图表，均可自由编辑替换和移动。</a:t>
              </a:r>
            </a:p>
          </p:txBody>
        </p:sp>
        <p:sp>
          <p:nvSpPr>
            <p:cNvPr id="18" name="文本框 17"/>
            <p:cNvSpPr txBox="1"/>
            <p:nvPr/>
          </p:nvSpPr>
          <p:spPr>
            <a:xfrm>
              <a:off x="1056762" y="3646268"/>
              <a:ext cx="2813098" cy="461665"/>
            </a:xfrm>
            <a:prstGeom prst="rect">
              <a:avLst/>
            </a:prstGeom>
            <a:noFill/>
          </p:spPr>
          <p:txBody>
            <a:bodyPr wrap="square" rtlCol="0">
              <a:spAutoFit/>
            </a:bodyPr>
            <a:lstStyle/>
            <a:p>
              <a:r>
                <a:rPr lang="zh-CN" altLang="en-US" sz="2400" b="1" dirty="0">
                  <a:solidFill>
                    <a:prstClr val="white"/>
                  </a:solidFill>
                  <a:latin typeface="楷体" panose="02010609060101010101" pitchFamily="49" charset="-122"/>
                  <a:ea typeface="楷体" panose="02010609060101010101" pitchFamily="49" charset="-122"/>
                </a:rPr>
                <a:t>公司介绍三</a:t>
              </a:r>
            </a:p>
          </p:txBody>
        </p:sp>
      </p:grpSp>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68755" y="196948"/>
            <a:ext cx="492443" cy="162725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古诗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第二章</a:t>
            </a:r>
          </a:p>
        </p:txBody>
      </p:sp>
    </p:spTree>
  </p:cSld>
  <p:clrMapOvr>
    <a:masterClrMapping/>
  </p:clrMapOvr>
  <p:transition advTm="4774">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heel(1)">
                                      <p:cBhvr>
                                        <p:cTn id="18" dur="2000"/>
                                        <p:tgtEl>
                                          <p:spTgt spid="8"/>
                                        </p:tgtEl>
                                      </p:cBhvr>
                                    </p:animEffect>
                                  </p:childTnLst>
                                </p:cTn>
                              </p:par>
                            </p:childTnLst>
                          </p:cTn>
                        </p:par>
                        <p:par>
                          <p:cTn id="19" fill="hold">
                            <p:stCondLst>
                              <p:cond delay="3000"/>
                            </p:stCondLst>
                            <p:childTnLst>
                              <p:par>
                                <p:cTn id="20" presetID="2" presetClass="entr" presetSubtype="4"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750" fill="hold"/>
                                        <p:tgtEl>
                                          <p:spTgt spid="9"/>
                                        </p:tgtEl>
                                        <p:attrNameLst>
                                          <p:attrName>ppt_x</p:attrName>
                                        </p:attrNameLst>
                                      </p:cBhvr>
                                      <p:tavLst>
                                        <p:tav tm="0">
                                          <p:val>
                                            <p:strVal val="#ppt_x"/>
                                          </p:val>
                                        </p:tav>
                                        <p:tav tm="100000">
                                          <p:val>
                                            <p:strVal val="#ppt_x"/>
                                          </p:val>
                                        </p:tav>
                                      </p:tavLst>
                                    </p:anim>
                                    <p:anim calcmode="lin" valueType="num">
                                      <p:cBhvr additive="base">
                                        <p:cTn id="23" dur="750" fill="hold"/>
                                        <p:tgtEl>
                                          <p:spTgt spid="9"/>
                                        </p:tgtEl>
                                        <p:attrNameLst>
                                          <p:attrName>ppt_y</p:attrName>
                                        </p:attrNameLst>
                                      </p:cBhvr>
                                      <p:tavLst>
                                        <p:tav tm="0">
                                          <p:val>
                                            <p:strVal val="1+#ppt_h/2"/>
                                          </p:val>
                                        </p:tav>
                                        <p:tav tm="100000">
                                          <p:val>
                                            <p:strVal val="#ppt_y"/>
                                          </p:val>
                                        </p:tav>
                                      </p:tavLst>
                                    </p:anim>
                                  </p:childTnLst>
                                </p:cTn>
                              </p:par>
                              <p:par>
                                <p:cTn id="24" presetID="5" presetClass="entr" presetSubtype="10" fill="hold" grpId="1"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checkerboard(across)">
                                      <p:cBhvr>
                                        <p:cTn id="26" dur="500"/>
                                        <p:tgtEl>
                                          <p:spTgt spid="8"/>
                                        </p:tgtEl>
                                      </p:cBhvr>
                                    </p:animEffect>
                                  </p:childTnLst>
                                </p:cTn>
                              </p:par>
                              <p:par>
                                <p:cTn id="27" presetID="5" presetClass="entr" presetSubtype="1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checkerboard(across)">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68755" y="196948"/>
            <a:ext cx="492443" cy="162725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古诗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第二章</a:t>
            </a:r>
          </a:p>
        </p:txBody>
      </p:sp>
      <p:grpSp>
        <p:nvGrpSpPr>
          <p:cNvPr id="7" name="组合 6"/>
          <p:cNvGrpSpPr/>
          <p:nvPr/>
        </p:nvGrpSpPr>
        <p:grpSpPr>
          <a:xfrm>
            <a:off x="1559052" y="1690116"/>
            <a:ext cx="2005584" cy="2630424"/>
            <a:chOff x="6406896" y="1591056"/>
            <a:chExt cx="2005584" cy="2630424"/>
          </a:xfrm>
        </p:grpSpPr>
        <p:sp>
          <p:nvSpPr>
            <p:cNvPr id="8" name="矩形 7"/>
            <p:cNvSpPr/>
            <p:nvPr/>
          </p:nvSpPr>
          <p:spPr>
            <a:xfrm>
              <a:off x="6406896" y="1697736"/>
              <a:ext cx="1892808" cy="2523744"/>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sp>
          <p:nvSpPr>
            <p:cNvPr id="9" name="矩形 8"/>
            <p:cNvSpPr/>
            <p:nvPr/>
          </p:nvSpPr>
          <p:spPr>
            <a:xfrm>
              <a:off x="6519672" y="1591056"/>
              <a:ext cx="1892808" cy="2523744"/>
            </a:xfrm>
            <a:prstGeom prst="rect">
              <a:avLst/>
            </a:prstGeom>
            <a:blipFill>
              <a:blip r:embed="rId4"/>
              <a:stretch>
                <a:fillRect/>
              </a:stretch>
            </a:bli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grpSp>
      <p:grpSp>
        <p:nvGrpSpPr>
          <p:cNvPr id="13" name="组合 12"/>
          <p:cNvGrpSpPr/>
          <p:nvPr/>
        </p:nvGrpSpPr>
        <p:grpSpPr>
          <a:xfrm>
            <a:off x="5093208" y="1690116"/>
            <a:ext cx="2005584" cy="2630424"/>
            <a:chOff x="6406896" y="1591056"/>
            <a:chExt cx="2005584" cy="2630424"/>
          </a:xfrm>
        </p:grpSpPr>
        <p:sp>
          <p:nvSpPr>
            <p:cNvPr id="14" name="矩形 13"/>
            <p:cNvSpPr/>
            <p:nvPr/>
          </p:nvSpPr>
          <p:spPr>
            <a:xfrm>
              <a:off x="6406896" y="1697736"/>
              <a:ext cx="1892808" cy="2523744"/>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sp>
          <p:nvSpPr>
            <p:cNvPr id="15" name="矩形 14"/>
            <p:cNvSpPr/>
            <p:nvPr/>
          </p:nvSpPr>
          <p:spPr>
            <a:xfrm>
              <a:off x="6519672" y="1591056"/>
              <a:ext cx="1892808" cy="2523744"/>
            </a:xfrm>
            <a:prstGeom prst="rect">
              <a:avLst/>
            </a:prstGeom>
            <a:blipFill rotWithShape="1">
              <a:blip r:embed="rId5"/>
              <a:stretch>
                <a:fillRect/>
              </a:stretch>
            </a:bli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grpSp>
      <p:grpSp>
        <p:nvGrpSpPr>
          <p:cNvPr id="16" name="组合 15"/>
          <p:cNvGrpSpPr/>
          <p:nvPr/>
        </p:nvGrpSpPr>
        <p:grpSpPr>
          <a:xfrm>
            <a:off x="8627364" y="1690116"/>
            <a:ext cx="2005584" cy="2630424"/>
            <a:chOff x="6406896" y="1591056"/>
            <a:chExt cx="2005584" cy="2630424"/>
          </a:xfrm>
        </p:grpSpPr>
        <p:sp>
          <p:nvSpPr>
            <p:cNvPr id="17" name="矩形 16"/>
            <p:cNvSpPr/>
            <p:nvPr/>
          </p:nvSpPr>
          <p:spPr>
            <a:xfrm>
              <a:off x="6406896" y="1697736"/>
              <a:ext cx="1892808" cy="2523744"/>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sp>
          <p:nvSpPr>
            <p:cNvPr id="18" name="矩形 17"/>
            <p:cNvSpPr/>
            <p:nvPr/>
          </p:nvSpPr>
          <p:spPr>
            <a:xfrm>
              <a:off x="6519672" y="1591056"/>
              <a:ext cx="1892808" cy="2523744"/>
            </a:xfrm>
            <a:prstGeom prst="rect">
              <a:avLst/>
            </a:prstGeom>
            <a:blipFill rotWithShape="1">
              <a:blip r:embed="rId6"/>
              <a:stretch>
                <a:fillRect/>
              </a:stretch>
            </a:bli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grpSp>
      <p:sp>
        <p:nvSpPr>
          <p:cNvPr id="20" name="Content Placeholder 2"/>
          <p:cNvSpPr txBox="1"/>
          <p:nvPr/>
        </p:nvSpPr>
        <p:spPr>
          <a:xfrm>
            <a:off x="870128" y="4959678"/>
            <a:ext cx="3270655"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ts val="0"/>
              </a:spcBef>
              <a:buNone/>
            </a:pPr>
            <a:r>
              <a:rPr lang="zh-CN" altLang="en-US" sz="1600"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21" name="文本框 20"/>
          <p:cNvSpPr txBox="1"/>
          <p:nvPr/>
        </p:nvSpPr>
        <p:spPr>
          <a:xfrm>
            <a:off x="1473288" y="4595349"/>
            <a:ext cx="2064335" cy="461665"/>
          </a:xfrm>
          <a:prstGeom prst="rect">
            <a:avLst/>
          </a:prstGeom>
          <a:noFill/>
        </p:spPr>
        <p:txBody>
          <a:bodyPr wrap="square" rtlCol="0">
            <a:spAutoFit/>
          </a:bodyPr>
          <a:lstStyle/>
          <a:p>
            <a:pPr algn="ctr"/>
            <a:r>
              <a:rPr lang="zh-CN" altLang="en-US" sz="2400" dirty="0">
                <a:latin typeface="楷体" panose="02010609060101010101" pitchFamily="49" charset="-122"/>
                <a:ea typeface="楷体" panose="02010609060101010101" pitchFamily="49" charset="-122"/>
              </a:rPr>
              <a:t>点击添加标题</a:t>
            </a:r>
          </a:p>
        </p:txBody>
      </p:sp>
      <p:sp>
        <p:nvSpPr>
          <p:cNvPr id="23" name="Content Placeholder 2"/>
          <p:cNvSpPr txBox="1"/>
          <p:nvPr/>
        </p:nvSpPr>
        <p:spPr>
          <a:xfrm>
            <a:off x="4404284" y="4959678"/>
            <a:ext cx="3270655"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ts val="0"/>
              </a:spcBef>
              <a:buNone/>
            </a:pPr>
            <a:r>
              <a:rPr lang="zh-CN" altLang="en-US" sz="1600"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24" name="文本框 23"/>
          <p:cNvSpPr txBox="1"/>
          <p:nvPr/>
        </p:nvSpPr>
        <p:spPr>
          <a:xfrm>
            <a:off x="5007444" y="4595349"/>
            <a:ext cx="2064335" cy="461665"/>
          </a:xfrm>
          <a:prstGeom prst="rect">
            <a:avLst/>
          </a:prstGeom>
          <a:noFill/>
        </p:spPr>
        <p:txBody>
          <a:bodyPr wrap="square" rtlCol="0">
            <a:spAutoFit/>
          </a:bodyPr>
          <a:lstStyle/>
          <a:p>
            <a:pPr algn="ctr"/>
            <a:r>
              <a:rPr lang="zh-CN" altLang="en-US" sz="2400" dirty="0">
                <a:latin typeface="楷体" panose="02010609060101010101" pitchFamily="49" charset="-122"/>
                <a:ea typeface="楷体" panose="02010609060101010101" pitchFamily="49" charset="-122"/>
              </a:rPr>
              <a:t>点击添加标题</a:t>
            </a:r>
          </a:p>
        </p:txBody>
      </p:sp>
      <p:sp>
        <p:nvSpPr>
          <p:cNvPr id="26" name="Content Placeholder 2"/>
          <p:cNvSpPr txBox="1"/>
          <p:nvPr/>
        </p:nvSpPr>
        <p:spPr>
          <a:xfrm>
            <a:off x="7938440" y="4959678"/>
            <a:ext cx="3270655"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ts val="0"/>
              </a:spcBef>
              <a:buNone/>
            </a:pPr>
            <a:r>
              <a:rPr lang="zh-CN" altLang="en-US" sz="1600"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27" name="文本框 26"/>
          <p:cNvSpPr txBox="1"/>
          <p:nvPr/>
        </p:nvSpPr>
        <p:spPr>
          <a:xfrm>
            <a:off x="8541600" y="4595349"/>
            <a:ext cx="2064335" cy="461665"/>
          </a:xfrm>
          <a:prstGeom prst="rect">
            <a:avLst/>
          </a:prstGeom>
          <a:noFill/>
        </p:spPr>
        <p:txBody>
          <a:bodyPr wrap="square" rtlCol="0">
            <a:spAutoFit/>
          </a:bodyPr>
          <a:lstStyle/>
          <a:p>
            <a:pPr algn="ctr"/>
            <a:r>
              <a:rPr lang="zh-CN" altLang="en-US" sz="2400" dirty="0">
                <a:latin typeface="楷体" panose="02010609060101010101" pitchFamily="49" charset="-122"/>
                <a:ea typeface="楷体" panose="02010609060101010101" pitchFamily="49" charset="-122"/>
              </a:rPr>
              <a:t>点击添加标题</a:t>
            </a:r>
          </a:p>
        </p:txBody>
      </p:sp>
    </p:spTree>
  </p:cSld>
  <p:clrMapOvr>
    <a:masterClrMapping/>
  </p:clrMapOvr>
  <p:transition advTm="2387">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par>
                                <p:cTn id="15" presetID="47"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1000"/>
                                        <p:tgtEl>
                                          <p:spTgt spid="23"/>
                                        </p:tgtEl>
                                      </p:cBhvr>
                                    </p:animEffect>
                                    <p:anim calcmode="lin" valueType="num">
                                      <p:cBhvr>
                                        <p:cTn id="38" dur="1000" fill="hold"/>
                                        <p:tgtEl>
                                          <p:spTgt spid="23"/>
                                        </p:tgtEl>
                                        <p:attrNameLst>
                                          <p:attrName>ppt_x</p:attrName>
                                        </p:attrNameLst>
                                      </p:cBhvr>
                                      <p:tavLst>
                                        <p:tav tm="0">
                                          <p:val>
                                            <p:strVal val="#ppt_x"/>
                                          </p:val>
                                        </p:tav>
                                        <p:tav tm="100000">
                                          <p:val>
                                            <p:strVal val="#ppt_x"/>
                                          </p:val>
                                        </p:tav>
                                      </p:tavLst>
                                    </p:anim>
                                    <p:anim calcmode="lin" valueType="num">
                                      <p:cBhvr>
                                        <p:cTn id="39" dur="1000" fill="hold"/>
                                        <p:tgtEl>
                                          <p:spTgt spid="23"/>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1000"/>
                                        <p:tgtEl>
                                          <p:spTgt spid="26"/>
                                        </p:tgtEl>
                                      </p:cBhvr>
                                    </p:animEffect>
                                    <p:anim calcmode="lin" valueType="num">
                                      <p:cBhvr>
                                        <p:cTn id="48" dur="1000" fill="hold"/>
                                        <p:tgtEl>
                                          <p:spTgt spid="26"/>
                                        </p:tgtEl>
                                        <p:attrNameLst>
                                          <p:attrName>ppt_x</p:attrName>
                                        </p:attrNameLst>
                                      </p:cBhvr>
                                      <p:tavLst>
                                        <p:tav tm="0">
                                          <p:val>
                                            <p:strVal val="#ppt_x"/>
                                          </p:val>
                                        </p:tav>
                                        <p:tav tm="100000">
                                          <p:val>
                                            <p:strVal val="#ppt_x"/>
                                          </p:val>
                                        </p:tav>
                                      </p:tavLst>
                                    </p:anim>
                                    <p:anim calcmode="lin" valueType="num">
                                      <p:cBhvr>
                                        <p:cTn id="49" dur="1000" fill="hold"/>
                                        <p:tgtEl>
                                          <p:spTgt spid="26"/>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1000"/>
                                        <p:tgtEl>
                                          <p:spTgt spid="27"/>
                                        </p:tgtEl>
                                      </p:cBhvr>
                                    </p:animEffect>
                                    <p:anim calcmode="lin" valueType="num">
                                      <p:cBhvr>
                                        <p:cTn id="53" dur="1000" fill="hold"/>
                                        <p:tgtEl>
                                          <p:spTgt spid="27"/>
                                        </p:tgtEl>
                                        <p:attrNameLst>
                                          <p:attrName>ppt_x</p:attrName>
                                        </p:attrNameLst>
                                      </p:cBhvr>
                                      <p:tavLst>
                                        <p:tav tm="0">
                                          <p:val>
                                            <p:strVal val="#ppt_x"/>
                                          </p:val>
                                        </p:tav>
                                        <p:tav tm="100000">
                                          <p:val>
                                            <p:strVal val="#ppt_x"/>
                                          </p:val>
                                        </p:tav>
                                      </p:tavLst>
                                    </p:anim>
                                    <p:anim calcmode="lin" valueType="num">
                                      <p:cBhvr>
                                        <p:cTn id="5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1" grpId="0"/>
      <p:bldP spid="23" grpId="0"/>
      <p:bldP spid="24" grpId="0"/>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8191" y="19165"/>
            <a:ext cx="4137660" cy="6858000"/>
          </a:xfrm>
          <a:prstGeom prst="rect">
            <a:avLst/>
          </a:prstGeom>
          <a:effectLst>
            <a:outerShdw blurRad="63500" sx="102000" sy="102000" algn="ctr" rotWithShape="0">
              <a:prstClr val="black">
                <a:alpha val="40000"/>
              </a:prstClr>
            </a:outerShdw>
          </a:effectLst>
        </p:spPr>
      </p:pic>
      <p:sp>
        <p:nvSpPr>
          <p:cNvPr id="9" name="文本框 8"/>
          <p:cNvSpPr txBox="1"/>
          <p:nvPr/>
        </p:nvSpPr>
        <p:spPr>
          <a:xfrm>
            <a:off x="7777354" y="2093563"/>
            <a:ext cx="2843855" cy="2709204"/>
          </a:xfrm>
          <a:prstGeom prst="rect">
            <a:avLst/>
          </a:prstGeom>
          <a:noFill/>
        </p:spPr>
        <p:txBody>
          <a:bodyPr vert="eaVert" wrap="square" rtlCol="0">
            <a:spAutoFit/>
          </a:bodyPr>
          <a:lstStyle/>
          <a:p>
            <a:pPr>
              <a:lnSpc>
                <a:spcPct val="120000"/>
              </a:lnSpc>
            </a:pPr>
            <a:r>
              <a:rPr lang="zh-CN" altLang="en-US" sz="1600" dirty="0">
                <a:latin typeface="楷体" panose="02010609060101010101" pitchFamily="49" charset="-122"/>
                <a:ea typeface="楷体" panose="02010609060101010101" pitchFamily="49" charset="-122"/>
              </a:rPr>
              <a:t>东风夜放花千树，</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更吹落，星如雨。</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宝马雕车香满路。</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凤箫声动，玉壶光转，一夜鱼龙舞。</a:t>
            </a:r>
          </a:p>
          <a:p>
            <a:pPr>
              <a:lnSpc>
                <a:spcPct val="120000"/>
              </a:lnSpc>
            </a:pPr>
            <a:r>
              <a:rPr lang="zh-CN" altLang="en-US" sz="1600" dirty="0">
                <a:latin typeface="楷体" panose="02010609060101010101" pitchFamily="49" charset="-122"/>
                <a:ea typeface="楷体" panose="02010609060101010101" pitchFamily="49" charset="-122"/>
              </a:rPr>
              <a:t>蛾儿雪柳黄金缕，</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笑语盈盈暗香去。</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众里寻他千百度，蓦然回首，</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那人却在，灯火阑珊处。</a:t>
            </a:r>
          </a:p>
        </p:txBody>
      </p:sp>
      <p:sp>
        <p:nvSpPr>
          <p:cNvPr id="11" name="文本框 10"/>
          <p:cNvSpPr txBox="1"/>
          <p:nvPr/>
        </p:nvSpPr>
        <p:spPr>
          <a:xfrm>
            <a:off x="6358157" y="1702191"/>
            <a:ext cx="798195" cy="3240437"/>
          </a:xfrm>
          <a:prstGeom prst="rect">
            <a:avLst/>
          </a:prstGeom>
          <a:noFill/>
        </p:spPr>
        <p:txBody>
          <a:bodyPr vert="eaVert" wrap="square" rtlCol="0">
            <a:spAutoFit/>
          </a:bodyPr>
          <a:lstStyle/>
          <a:p>
            <a:r>
              <a:rPr lang="zh-CN" altLang="en-US" sz="4000" dirty="0">
                <a:latin typeface="楷体" panose="02010609060101010101" pitchFamily="49" charset="-122"/>
                <a:ea typeface="楷体" panose="02010609060101010101" pitchFamily="49" charset="-122"/>
              </a:rPr>
              <a:t>古词</a:t>
            </a:r>
            <a:r>
              <a:rPr lang="en-US" altLang="zh-CN" sz="4000" dirty="0">
                <a:latin typeface="楷体" panose="02010609060101010101" pitchFamily="49" charset="-122"/>
                <a:ea typeface="楷体" panose="02010609060101010101" pitchFamily="49" charset="-122"/>
              </a:rPr>
              <a:t>·</a:t>
            </a:r>
            <a:r>
              <a:rPr lang="zh-CN" altLang="en-US" sz="4000" dirty="0">
                <a:latin typeface="楷体" panose="02010609060101010101" pitchFamily="49" charset="-122"/>
                <a:ea typeface="楷体" panose="02010609060101010101" pitchFamily="49" charset="-122"/>
              </a:rPr>
              <a:t>第三章</a:t>
            </a:r>
          </a:p>
        </p:txBody>
      </p:sp>
      <p:cxnSp>
        <p:nvCxnSpPr>
          <p:cNvPr id="12" name="直接连接符 11"/>
          <p:cNvCxnSpPr/>
          <p:nvPr/>
        </p:nvCxnSpPr>
        <p:spPr>
          <a:xfrm>
            <a:off x="6326358" y="1463040"/>
            <a:ext cx="0" cy="3770142"/>
          </a:xfrm>
          <a:prstGeom prst="line">
            <a:avLst/>
          </a:prstGeom>
        </p:spPr>
        <p:style>
          <a:lnRef idx="1">
            <a:schemeClr val="dk1"/>
          </a:lnRef>
          <a:fillRef idx="0">
            <a:schemeClr val="dk1"/>
          </a:fillRef>
          <a:effectRef idx="0">
            <a:schemeClr val="dk1"/>
          </a:effectRef>
          <a:fontRef idx="minor">
            <a:schemeClr val="tx1"/>
          </a:fontRef>
        </p:style>
      </p:cxnSp>
      <p:cxnSp>
        <p:nvCxnSpPr>
          <p:cNvPr id="13" name="直接连接符 12"/>
          <p:cNvCxnSpPr/>
          <p:nvPr/>
        </p:nvCxnSpPr>
        <p:spPr>
          <a:xfrm>
            <a:off x="7182142" y="1463040"/>
            <a:ext cx="0" cy="2897945"/>
          </a:xfrm>
          <a:prstGeom prst="line">
            <a:avLst/>
          </a:prstGeom>
        </p:spPr>
        <p:style>
          <a:lnRef idx="1">
            <a:schemeClr val="dk1"/>
          </a:lnRef>
          <a:fillRef idx="0">
            <a:schemeClr val="dk1"/>
          </a:fillRef>
          <a:effectRef idx="0">
            <a:schemeClr val="dk1"/>
          </a:effectRef>
          <a:fontRef idx="minor">
            <a:schemeClr val="tx1"/>
          </a:fontRef>
        </p:style>
      </p:cxnSp>
      <p:grpSp>
        <p:nvGrpSpPr>
          <p:cNvPr id="14" name="组合 13"/>
          <p:cNvGrpSpPr/>
          <p:nvPr/>
        </p:nvGrpSpPr>
        <p:grpSpPr>
          <a:xfrm>
            <a:off x="6993534" y="4574997"/>
            <a:ext cx="396726" cy="735261"/>
            <a:chOff x="7469802" y="2114395"/>
            <a:chExt cx="396726" cy="735261"/>
          </a:xfrm>
        </p:grpSpPr>
        <p:pic>
          <p:nvPicPr>
            <p:cNvPr id="15" name="Picture 4" descr="印章 源底"/>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p:cNvSpPr txBox="1">
              <a:spLocks noChangeArrowheads="1"/>
            </p:cNvSpPr>
            <p:nvPr/>
          </p:nvSpPr>
          <p:spPr bwMode="auto">
            <a:xfrm>
              <a:off x="7469802" y="2189637"/>
              <a:ext cx="3309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Tree>
  </p:cSld>
  <p:clrMapOvr>
    <a:masterClrMapping/>
  </p:clrMapOvr>
  <p:transition advTm="3698">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150"/>
                                        <p:tgtEl>
                                          <p:spTgt spid="2"/>
                                        </p:tgtEl>
                                      </p:cBhvr>
                                    </p:animEffect>
                                    <p:anim calcmode="lin" valueType="num">
                                      <p:cBhvr>
                                        <p:cTn id="8" dur="1150" fill="hold"/>
                                        <p:tgtEl>
                                          <p:spTgt spid="2"/>
                                        </p:tgtEl>
                                        <p:attrNameLst>
                                          <p:attrName>ppt_x</p:attrName>
                                        </p:attrNameLst>
                                      </p:cBhvr>
                                      <p:tavLst>
                                        <p:tav tm="0">
                                          <p:val>
                                            <p:strVal val="#ppt_x"/>
                                          </p:val>
                                        </p:tav>
                                        <p:tav tm="100000">
                                          <p:val>
                                            <p:strVal val="#ppt_x"/>
                                          </p:val>
                                        </p:tav>
                                      </p:tavLst>
                                    </p:anim>
                                    <p:anim calcmode="lin" valueType="num">
                                      <p:cBhvr>
                                        <p:cTn id="9" dur="115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1"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75"/>
                                        <p:tgtEl>
                                          <p:spTgt spid="11"/>
                                        </p:tgtEl>
                                      </p:cBhvr>
                                    </p:animEffect>
                                  </p:childTnLst>
                                </p:cTn>
                              </p:par>
                              <p:par>
                                <p:cTn id="13" presetID="22" presetClass="entr" presetSubtype="1" fill="hold" nodeType="withEffect">
                                  <p:stCondLst>
                                    <p:cond delay="60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75"/>
                                        <p:tgtEl>
                                          <p:spTgt spid="12"/>
                                        </p:tgtEl>
                                      </p:cBhvr>
                                    </p:animEffect>
                                  </p:childTnLst>
                                </p:cTn>
                              </p:par>
                              <p:par>
                                <p:cTn id="16" presetID="22" presetClass="entr" presetSubtype="1" fill="hold" nodeType="withEffect">
                                  <p:stCondLst>
                                    <p:cond delay="600"/>
                                  </p:stCondLst>
                                  <p:childTnLst>
                                    <p:set>
                                      <p:cBhvr>
                                        <p:cTn id="17" dur="1" fill="hold">
                                          <p:stCondLst>
                                            <p:cond delay="0"/>
                                          </p:stCondLst>
                                        </p:cTn>
                                        <p:tgtEl>
                                          <p:spTgt spid="13"/>
                                        </p:tgtEl>
                                        <p:attrNameLst>
                                          <p:attrName>style.visibility</p:attrName>
                                        </p:attrNameLst>
                                      </p:cBhvr>
                                      <p:to>
                                        <p:strVal val="visible"/>
                                      </p:to>
                                    </p:set>
                                    <p:animEffect transition="in" filter="wipe(up)">
                                      <p:cBhvr>
                                        <p:cTn id="18" dur="575"/>
                                        <p:tgtEl>
                                          <p:spTgt spid="13"/>
                                        </p:tgtEl>
                                      </p:cBhvr>
                                    </p:animEffect>
                                  </p:childTnLst>
                                </p:cTn>
                              </p:par>
                              <p:par>
                                <p:cTn id="19" presetID="23" presetClass="entr" presetSubtype="32" fill="hold" nodeType="withEffect">
                                  <p:stCondLst>
                                    <p:cond delay="100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75" fill="hold"/>
                                        <p:tgtEl>
                                          <p:spTgt spid="14"/>
                                        </p:tgtEl>
                                        <p:attrNameLst>
                                          <p:attrName>ppt_w</p:attrName>
                                        </p:attrNameLst>
                                      </p:cBhvr>
                                      <p:tavLst>
                                        <p:tav tm="0">
                                          <p:val>
                                            <p:strVal val="4*#ppt_w"/>
                                          </p:val>
                                        </p:tav>
                                        <p:tav tm="100000">
                                          <p:val>
                                            <p:strVal val="#ppt_w"/>
                                          </p:val>
                                        </p:tav>
                                      </p:tavLst>
                                    </p:anim>
                                    <p:anim calcmode="lin" valueType="num">
                                      <p:cBhvr>
                                        <p:cTn id="22" dur="575" fill="hold"/>
                                        <p:tgtEl>
                                          <p:spTgt spid="14"/>
                                        </p:tgtEl>
                                        <p:attrNameLst>
                                          <p:attrName>ppt_h</p:attrName>
                                        </p:attrNameLst>
                                      </p:cBhvr>
                                      <p:tavLst>
                                        <p:tav tm="0">
                                          <p:val>
                                            <p:strVal val="4*#ppt_h"/>
                                          </p:val>
                                        </p:tav>
                                        <p:tav tm="100000">
                                          <p:val>
                                            <p:strVal val="#ppt_h"/>
                                          </p:val>
                                        </p:tav>
                                      </p:tavLst>
                                    </p:anim>
                                  </p:childTnLst>
                                </p:cTn>
                              </p:par>
                              <p:par>
                                <p:cTn id="23" presetID="22" presetClass="entr" presetSubtype="2" fill="hold" grpId="0" nodeType="withEffect">
                                  <p:stCondLst>
                                    <p:cond delay="1600"/>
                                  </p:stCondLst>
                                  <p:childTnLst>
                                    <p:set>
                                      <p:cBhvr>
                                        <p:cTn id="24" dur="1" fill="hold">
                                          <p:stCondLst>
                                            <p:cond delay="0"/>
                                          </p:stCondLst>
                                        </p:cTn>
                                        <p:tgtEl>
                                          <p:spTgt spid="9"/>
                                        </p:tgtEl>
                                        <p:attrNameLst>
                                          <p:attrName>style.visibility</p:attrName>
                                        </p:attrNameLst>
                                      </p:cBhvr>
                                      <p:to>
                                        <p:strVal val="visible"/>
                                      </p:to>
                                    </p:set>
                                    <p:animEffect transition="in" filter="wipe(right)">
                                      <p:cBhvr>
                                        <p:cTn id="25" dur="161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70978" y="196948"/>
            <a:ext cx="490220" cy="162725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古诗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第三章</a:t>
            </a:r>
          </a:p>
        </p:txBody>
      </p:sp>
      <p:grpSp>
        <p:nvGrpSpPr>
          <p:cNvPr id="7" name="组合 6"/>
          <p:cNvGrpSpPr/>
          <p:nvPr/>
        </p:nvGrpSpPr>
        <p:grpSpPr>
          <a:xfrm>
            <a:off x="1692231" y="1287485"/>
            <a:ext cx="3117513" cy="3049834"/>
            <a:chOff x="1463631" y="1450057"/>
            <a:chExt cx="3984450" cy="3897951"/>
          </a:xfrm>
        </p:grpSpPr>
        <p:pic>
          <p:nvPicPr>
            <p:cNvPr id="8" name="大白-木先生"/>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63631" y="2118701"/>
              <a:ext cx="3897259" cy="3157779"/>
            </a:xfrm>
            <a:prstGeom prst="rect">
              <a:avLst/>
            </a:prstGeom>
            <a:effectLst>
              <a:outerShdw blurRad="76200" dir="18900000" sy="23000" kx="-1200000" algn="bl" rotWithShape="0">
                <a:prstClr val="black">
                  <a:alpha val="16000"/>
                </a:prstClr>
              </a:outerShdw>
            </a:effectLst>
          </p:spPr>
        </p:pic>
        <p:sp>
          <p:nvSpPr>
            <p:cNvPr id="9" name="椭圆 8"/>
            <p:cNvSpPr/>
            <p:nvPr/>
          </p:nvSpPr>
          <p:spPr>
            <a:xfrm>
              <a:off x="1550130" y="1450057"/>
              <a:ext cx="3897951" cy="3897951"/>
            </a:xfrm>
            <a:prstGeom prst="ellipse">
              <a:avLst/>
            </a:prstGeom>
            <a:noFill/>
            <a:ln w="19050">
              <a:solidFill>
                <a:schemeClr val="accent6"/>
              </a:solidFill>
            </a:ln>
          </p:spPr>
          <p:txBody>
            <a:bodyPr wrap="none" rtlCol="0" anchor="ctr">
              <a:noAutofit/>
            </a:bodyPr>
            <a:lstStyle/>
            <a:p>
              <a:pPr algn="ctr"/>
              <a:endParaRPr lang="zh-CN" altLang="en-US" sz="1350">
                <a:solidFill>
                  <a:schemeClr val="bg1"/>
                </a:solidFill>
                <a:latin typeface="楷体" panose="02010609060101010101" pitchFamily="49" charset="-122"/>
                <a:ea typeface="楷体" panose="02010609060101010101" pitchFamily="49" charset="-122"/>
              </a:endParaRPr>
            </a:p>
          </p:txBody>
        </p:sp>
      </p:grpSp>
      <p:grpSp>
        <p:nvGrpSpPr>
          <p:cNvPr id="10" name="组合 9"/>
          <p:cNvGrpSpPr/>
          <p:nvPr/>
        </p:nvGrpSpPr>
        <p:grpSpPr>
          <a:xfrm>
            <a:off x="7371399" y="1220922"/>
            <a:ext cx="3163533" cy="3083991"/>
            <a:chOff x="4530534" y="2107850"/>
            <a:chExt cx="3998487" cy="3897951"/>
          </a:xfrm>
        </p:grpSpPr>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2606" y="3222009"/>
              <a:ext cx="3806415" cy="2362331"/>
            </a:xfrm>
            <a:prstGeom prst="rect">
              <a:avLst/>
            </a:prstGeom>
          </p:spPr>
        </p:pic>
        <p:sp>
          <p:nvSpPr>
            <p:cNvPr id="12" name="椭圆 11"/>
            <p:cNvSpPr/>
            <p:nvPr/>
          </p:nvSpPr>
          <p:spPr>
            <a:xfrm>
              <a:off x="4530534" y="2107850"/>
              <a:ext cx="3897951" cy="3897951"/>
            </a:xfrm>
            <a:prstGeom prst="ellipse">
              <a:avLst/>
            </a:prstGeom>
            <a:noFill/>
            <a:ln w="12700">
              <a:solidFill>
                <a:schemeClr val="accent6"/>
              </a:solidFill>
            </a:ln>
          </p:spPr>
          <p:txBody>
            <a:bodyPr wrap="none" rtlCol="0" anchor="ctr">
              <a:noAutofit/>
            </a:bodyPr>
            <a:lstStyle/>
            <a:p>
              <a:pPr algn="ctr"/>
              <a:endParaRPr lang="zh-CN" altLang="en-US" sz="1350">
                <a:solidFill>
                  <a:schemeClr val="accent2"/>
                </a:solidFill>
                <a:latin typeface="楷体" panose="02010609060101010101" pitchFamily="49" charset="-122"/>
                <a:ea typeface="楷体" panose="02010609060101010101" pitchFamily="49" charset="-122"/>
              </a:endParaRPr>
            </a:p>
          </p:txBody>
        </p:sp>
      </p:grpSp>
      <p:sp>
        <p:nvSpPr>
          <p:cNvPr id="13" name="文本框 12"/>
          <p:cNvSpPr txBox="1"/>
          <p:nvPr/>
        </p:nvSpPr>
        <p:spPr>
          <a:xfrm>
            <a:off x="4973148" y="2332002"/>
            <a:ext cx="2180484" cy="1015663"/>
          </a:xfrm>
          <a:prstGeom prst="rect">
            <a:avLst/>
          </a:prstGeom>
          <a:noFill/>
        </p:spPr>
        <p:txBody>
          <a:bodyPr wrap="square" rtlCol="0">
            <a:spAutoFit/>
          </a:bodyPr>
          <a:lstStyle/>
          <a:p>
            <a:pPr algn="ctr"/>
            <a:r>
              <a:rPr lang="en-US" altLang="zh-CN" sz="6000" dirty="0">
                <a:solidFill>
                  <a:schemeClr val="tx1"/>
                </a:solidFill>
                <a:latin typeface="楷体" panose="02010609060101010101" pitchFamily="49" charset="-122"/>
                <a:ea typeface="楷体" panose="02010609060101010101" pitchFamily="49" charset="-122"/>
              </a:rPr>
              <a:t>VS</a:t>
            </a:r>
          </a:p>
        </p:txBody>
      </p:sp>
      <p:grpSp>
        <p:nvGrpSpPr>
          <p:cNvPr id="14" name="组合 13"/>
          <p:cNvGrpSpPr/>
          <p:nvPr/>
        </p:nvGrpSpPr>
        <p:grpSpPr>
          <a:xfrm>
            <a:off x="1649499" y="4706972"/>
            <a:ext cx="3270655" cy="1285269"/>
            <a:chOff x="6257393" y="1604235"/>
            <a:chExt cx="5074804" cy="1285269"/>
          </a:xfrm>
        </p:grpSpPr>
        <p:sp>
          <p:nvSpPr>
            <p:cNvPr id="15" name="Content Placeholder 2"/>
            <p:cNvSpPr txBox="1"/>
            <p:nvPr/>
          </p:nvSpPr>
          <p:spPr>
            <a:xfrm>
              <a:off x="6257393"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ts val="0"/>
                </a:spcBef>
                <a:buNone/>
              </a:pPr>
              <a:r>
                <a:rPr lang="zh-CN" altLang="en-US" sz="1600"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16" name="文本框 15"/>
            <p:cNvSpPr txBox="1"/>
            <p:nvPr/>
          </p:nvSpPr>
          <p:spPr>
            <a:xfrm>
              <a:off x="7193267" y="1604235"/>
              <a:ext cx="3203057" cy="461665"/>
            </a:xfrm>
            <a:prstGeom prst="rect">
              <a:avLst/>
            </a:prstGeom>
            <a:noFill/>
          </p:spPr>
          <p:txBody>
            <a:bodyPr wrap="square" rtlCol="0">
              <a:spAutoFit/>
            </a:bodyPr>
            <a:lstStyle/>
            <a:p>
              <a:pPr algn="ctr"/>
              <a:r>
                <a:rPr lang="zh-CN" altLang="en-US" sz="2400" dirty="0">
                  <a:latin typeface="楷体" panose="02010609060101010101" pitchFamily="49" charset="-122"/>
                  <a:ea typeface="楷体" panose="02010609060101010101" pitchFamily="49" charset="-122"/>
                </a:rPr>
                <a:t>点击添加标题</a:t>
              </a:r>
            </a:p>
          </p:txBody>
        </p:sp>
      </p:grpSp>
      <p:grpSp>
        <p:nvGrpSpPr>
          <p:cNvPr id="17" name="组合 16"/>
          <p:cNvGrpSpPr/>
          <p:nvPr/>
        </p:nvGrpSpPr>
        <p:grpSpPr>
          <a:xfrm>
            <a:off x="7420788" y="4671813"/>
            <a:ext cx="3270655" cy="1285269"/>
            <a:chOff x="6257393" y="1604235"/>
            <a:chExt cx="5074804" cy="1285269"/>
          </a:xfrm>
        </p:grpSpPr>
        <p:sp>
          <p:nvSpPr>
            <p:cNvPr id="18" name="Content Placeholder 2"/>
            <p:cNvSpPr txBox="1"/>
            <p:nvPr/>
          </p:nvSpPr>
          <p:spPr>
            <a:xfrm>
              <a:off x="6257393"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ts val="0"/>
                </a:spcBef>
                <a:buNone/>
              </a:pPr>
              <a:r>
                <a:rPr lang="zh-CN" altLang="en-US" sz="1600"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19" name="文本框 18"/>
            <p:cNvSpPr txBox="1"/>
            <p:nvPr/>
          </p:nvSpPr>
          <p:spPr>
            <a:xfrm>
              <a:off x="7193267" y="1604235"/>
              <a:ext cx="3203057" cy="461665"/>
            </a:xfrm>
            <a:prstGeom prst="rect">
              <a:avLst/>
            </a:prstGeom>
            <a:noFill/>
          </p:spPr>
          <p:txBody>
            <a:bodyPr wrap="square" rtlCol="0">
              <a:spAutoFit/>
            </a:bodyPr>
            <a:lstStyle/>
            <a:p>
              <a:pPr algn="ctr"/>
              <a:r>
                <a:rPr lang="zh-CN" altLang="en-US" sz="2400" dirty="0">
                  <a:latin typeface="楷体" panose="02010609060101010101" pitchFamily="49" charset="-122"/>
                  <a:ea typeface="楷体" panose="02010609060101010101" pitchFamily="49" charset="-122"/>
                </a:rPr>
                <a:t>点击添加标题</a:t>
              </a:r>
            </a:p>
          </p:txBody>
        </p:sp>
      </p:grpSp>
    </p:spTree>
  </p:cSld>
  <p:clrMapOvr>
    <a:masterClrMapping/>
  </p:clrMapOvr>
  <p:transition advTm="2013">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par>
                                <p:cTn id="15" presetID="47"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a:srcRect l="310" t="369" r="234" b="10879"/>
          <a:stretch>
            <a:fillRect/>
          </a:stretch>
        </p:blipFill>
        <p:spPr>
          <a:xfrm>
            <a:off x="0" y="-9525"/>
            <a:ext cx="12192000" cy="6867525"/>
          </a:xfrm>
          <a:prstGeom prst="rect">
            <a:avLst/>
          </a:prstGeom>
        </p:spPr>
      </p:pic>
      <p:sp>
        <p:nvSpPr>
          <p:cNvPr id="8" name="矩形 6"/>
          <p:cNvSpPr/>
          <p:nvPr/>
        </p:nvSpPr>
        <p:spPr>
          <a:xfrm>
            <a:off x="0" y="1752600"/>
            <a:ext cx="5505450" cy="1514475"/>
          </a:xfrm>
          <a:custGeom>
            <a:avLst/>
            <a:gdLst>
              <a:gd name="connsiteX0" fmla="*/ 0 w 5505450"/>
              <a:gd name="connsiteY0" fmla="*/ 0 h 1514475"/>
              <a:gd name="connsiteX1" fmla="*/ 5505450 w 5505450"/>
              <a:gd name="connsiteY1" fmla="*/ 0 h 1514475"/>
              <a:gd name="connsiteX2" fmla="*/ 5505450 w 5505450"/>
              <a:gd name="connsiteY2" fmla="*/ 1514475 h 1514475"/>
              <a:gd name="connsiteX3" fmla="*/ 0 w 5505450"/>
              <a:gd name="connsiteY3" fmla="*/ 1514475 h 1514475"/>
              <a:gd name="connsiteX4" fmla="*/ 0 w 5505450"/>
              <a:gd name="connsiteY4" fmla="*/ 0 h 1514475"/>
              <a:gd name="connsiteX0-1" fmla="*/ 0 w 5505450"/>
              <a:gd name="connsiteY0-2" fmla="*/ 0 h 1514475"/>
              <a:gd name="connsiteX1-3" fmla="*/ 5029200 w 5505450"/>
              <a:gd name="connsiteY1-4" fmla="*/ 9525 h 1514475"/>
              <a:gd name="connsiteX2-5" fmla="*/ 5505450 w 5505450"/>
              <a:gd name="connsiteY2-6" fmla="*/ 1514475 h 1514475"/>
              <a:gd name="connsiteX3-7" fmla="*/ 0 w 5505450"/>
              <a:gd name="connsiteY3-8" fmla="*/ 1514475 h 1514475"/>
              <a:gd name="connsiteX4-9" fmla="*/ 0 w 5505450"/>
              <a:gd name="connsiteY4-10" fmla="*/ 0 h 15144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05450" h="1514475">
                <a:moveTo>
                  <a:pt x="0" y="0"/>
                </a:moveTo>
                <a:lnTo>
                  <a:pt x="5029200" y="9525"/>
                </a:lnTo>
                <a:lnTo>
                  <a:pt x="5505450" y="1514475"/>
                </a:lnTo>
                <a:lnTo>
                  <a:pt x="0" y="1514475"/>
                </a:lnTo>
                <a:lnTo>
                  <a:pt x="0" y="0"/>
                </a:lnTo>
                <a:close/>
              </a:path>
            </a:pathLst>
          </a:cu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81012" y="2114550"/>
            <a:ext cx="4543425" cy="923330"/>
          </a:xfrm>
          <a:prstGeom prst="rect">
            <a:avLst/>
          </a:prstGeom>
          <a:noFill/>
        </p:spPr>
        <p:txBody>
          <a:bodyPr wrap="square" rtlCol="0">
            <a:spAutoFit/>
          </a:bodyPr>
          <a:lstStyle/>
          <a:p>
            <a:r>
              <a:rPr lang="zh-CN" altLang="en-US" sz="5400" b="1" dirty="0">
                <a:solidFill>
                  <a:schemeClr val="bg1"/>
                </a:solidFill>
                <a:latin typeface="微软雅黑" panose="020B0503020204020204" charset="-122"/>
                <a:ea typeface="微软雅黑" panose="020B0503020204020204" charset="-122"/>
              </a:rPr>
              <a:t>大自然的恩赐</a:t>
            </a:r>
          </a:p>
        </p:txBody>
      </p:sp>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70978" y="196948"/>
            <a:ext cx="490220" cy="162725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古诗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第三章</a:t>
            </a:r>
          </a:p>
        </p:txBody>
      </p:sp>
    </p:spTree>
  </p:cSld>
  <p:clrMapOvr>
    <a:masterClrMapping/>
  </p:clrMapOvr>
  <p:transition advTm="2106">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par>
                                <p:cTn id="15" presetID="2" presetClass="entr" presetSubtype="8"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70978" y="196948"/>
            <a:ext cx="490220" cy="162725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古诗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第三章</a:t>
            </a: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7372" y="660089"/>
            <a:ext cx="5152613" cy="5585698"/>
          </a:xfrm>
          <a:prstGeom prst="rect">
            <a:avLst/>
          </a:prstGeom>
        </p:spPr>
      </p:pic>
      <p:graphicFrame>
        <p:nvGraphicFramePr>
          <p:cNvPr id="8" name="Chart 1"/>
          <p:cNvGraphicFramePr/>
          <p:nvPr/>
        </p:nvGraphicFramePr>
        <p:xfrm>
          <a:off x="990943" y="1221379"/>
          <a:ext cx="5337596" cy="3505895"/>
        </p:xfrm>
        <a:graphic>
          <a:graphicData uri="http://schemas.openxmlformats.org/drawingml/2006/chart">
            <c:chart xmlns:c="http://schemas.openxmlformats.org/drawingml/2006/chart" xmlns:r="http://schemas.openxmlformats.org/officeDocument/2006/relationships" r:id="rId5"/>
          </a:graphicData>
        </a:graphic>
      </p:graphicFrame>
      <p:sp>
        <p:nvSpPr>
          <p:cNvPr id="13" name="Content Placeholder 2"/>
          <p:cNvSpPr txBox="1"/>
          <p:nvPr/>
        </p:nvSpPr>
        <p:spPr>
          <a:xfrm>
            <a:off x="867140" y="5331955"/>
            <a:ext cx="581712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a:lnSpc>
                <a:spcPct val="150000"/>
              </a:lnSpc>
              <a:spcBef>
                <a:spcPts val="0"/>
              </a:spcBef>
              <a:buNone/>
            </a:pPr>
            <a:r>
              <a:rPr lang="zh-CN" altLang="en-US" sz="1600"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a:p>
            <a:pPr marL="0" indent="0" defTabSz="1450340">
              <a:lnSpc>
                <a:spcPct val="150000"/>
              </a:lnSpc>
              <a:spcBef>
                <a:spcPts val="0"/>
              </a:spcBef>
              <a:buNone/>
            </a:pP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14" name="文本框 13"/>
          <p:cNvSpPr txBox="1"/>
          <p:nvPr/>
        </p:nvSpPr>
        <p:spPr>
          <a:xfrm>
            <a:off x="852552" y="4967626"/>
            <a:ext cx="2160614" cy="461665"/>
          </a:xfrm>
          <a:prstGeom prst="rect">
            <a:avLst/>
          </a:prstGeom>
          <a:noFill/>
        </p:spPr>
        <p:txBody>
          <a:bodyPr wrap="square" rtlCol="0">
            <a:spAutoFit/>
          </a:bodyPr>
          <a:lstStyle/>
          <a:p>
            <a:r>
              <a:rPr lang="zh-CN" altLang="en-US" sz="2400" dirty="0">
                <a:latin typeface="楷体" panose="02010609060101010101" pitchFamily="49" charset="-122"/>
                <a:ea typeface="楷体" panose="02010609060101010101" pitchFamily="49" charset="-122"/>
              </a:rPr>
              <a:t>点击添加标题</a:t>
            </a:r>
          </a:p>
        </p:txBody>
      </p:sp>
    </p:spTree>
  </p:cSld>
  <p:clrMapOvr>
    <a:masterClrMapping/>
  </p:clrMapOvr>
  <p:transition advTm="3417">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5" presetClass="entr" presetSubtype="1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checkerboard(across)">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70978" y="196948"/>
            <a:ext cx="490220" cy="162725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古诗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第三章</a:t>
            </a:r>
          </a:p>
        </p:txBody>
      </p:sp>
      <p:sp>
        <p:nvSpPr>
          <p:cNvPr id="10" name="Content Placeholder 2"/>
          <p:cNvSpPr txBox="1"/>
          <p:nvPr/>
        </p:nvSpPr>
        <p:spPr>
          <a:xfrm>
            <a:off x="8365777" y="3934524"/>
            <a:ext cx="3270655"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ts val="0"/>
              </a:spcBef>
              <a:buNone/>
            </a:pPr>
            <a:r>
              <a:rPr lang="zh-CN" altLang="en-US" sz="1600"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11" name="文本框 10"/>
          <p:cNvSpPr txBox="1"/>
          <p:nvPr/>
        </p:nvSpPr>
        <p:spPr>
          <a:xfrm>
            <a:off x="8968937" y="3570195"/>
            <a:ext cx="2064335" cy="461665"/>
          </a:xfrm>
          <a:prstGeom prst="rect">
            <a:avLst/>
          </a:prstGeom>
          <a:noFill/>
        </p:spPr>
        <p:txBody>
          <a:bodyPr wrap="square" rtlCol="0">
            <a:spAutoFit/>
          </a:bodyPr>
          <a:lstStyle/>
          <a:p>
            <a:pPr algn="ctr"/>
            <a:r>
              <a:rPr lang="zh-CN" altLang="en-US" sz="2400" dirty="0">
                <a:latin typeface="楷体" panose="02010609060101010101" pitchFamily="49" charset="-122"/>
                <a:ea typeface="楷体" panose="02010609060101010101" pitchFamily="49" charset="-122"/>
              </a:rPr>
              <a:t>点击添加标题</a:t>
            </a:r>
          </a:p>
        </p:txBody>
      </p:sp>
      <p:sp>
        <p:nvSpPr>
          <p:cNvPr id="17" name="Content Placeholder 2"/>
          <p:cNvSpPr txBox="1"/>
          <p:nvPr/>
        </p:nvSpPr>
        <p:spPr>
          <a:xfrm>
            <a:off x="345490" y="2765118"/>
            <a:ext cx="3270655"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ts val="0"/>
              </a:spcBef>
              <a:buNone/>
            </a:pPr>
            <a:r>
              <a:rPr lang="zh-CN" altLang="en-US" sz="1600"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sz="1600"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18" name="文本框 17"/>
          <p:cNvSpPr txBox="1"/>
          <p:nvPr/>
        </p:nvSpPr>
        <p:spPr>
          <a:xfrm>
            <a:off x="948650" y="2400789"/>
            <a:ext cx="2064335" cy="461665"/>
          </a:xfrm>
          <a:prstGeom prst="rect">
            <a:avLst/>
          </a:prstGeom>
          <a:noFill/>
        </p:spPr>
        <p:txBody>
          <a:bodyPr wrap="square" rtlCol="0">
            <a:spAutoFit/>
          </a:bodyPr>
          <a:lstStyle/>
          <a:p>
            <a:pPr algn="ctr"/>
            <a:r>
              <a:rPr lang="zh-CN" altLang="en-US" sz="2400" dirty="0">
                <a:latin typeface="楷体" panose="02010609060101010101" pitchFamily="49" charset="-122"/>
                <a:ea typeface="楷体" panose="02010609060101010101" pitchFamily="49" charset="-122"/>
              </a:rPr>
              <a:t>点击添加标题</a:t>
            </a:r>
          </a:p>
        </p:txBody>
      </p:sp>
      <p:grpSp>
        <p:nvGrpSpPr>
          <p:cNvPr id="7" name="组合 6"/>
          <p:cNvGrpSpPr/>
          <p:nvPr/>
        </p:nvGrpSpPr>
        <p:grpSpPr>
          <a:xfrm>
            <a:off x="3868440" y="1067039"/>
            <a:ext cx="4464289" cy="5018852"/>
            <a:chOff x="3868440" y="1067039"/>
            <a:chExt cx="4464289" cy="5018852"/>
          </a:xfrm>
        </p:grpSpPr>
        <p:sp>
          <p:nvSpPr>
            <p:cNvPr id="8" name="椭圆 7"/>
            <p:cNvSpPr/>
            <p:nvPr/>
          </p:nvSpPr>
          <p:spPr>
            <a:xfrm>
              <a:off x="3868440" y="1621602"/>
              <a:ext cx="4464289" cy="4464289"/>
            </a:xfrm>
            <a:prstGeom prst="ellipse">
              <a:avLst/>
            </a:prstGeom>
            <a:noFill/>
            <a:ln w="12700">
              <a:solidFill>
                <a:schemeClr val="accent6">
                  <a:lumMod val="50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68440" y="1067039"/>
              <a:ext cx="4033523" cy="4372548"/>
            </a:xfrm>
            <a:prstGeom prst="rect">
              <a:avLst/>
            </a:prstGeom>
          </p:spPr>
        </p:pic>
      </p:grpSp>
      <p:grpSp>
        <p:nvGrpSpPr>
          <p:cNvPr id="9" name="组合 8"/>
          <p:cNvGrpSpPr/>
          <p:nvPr/>
        </p:nvGrpSpPr>
        <p:grpSpPr>
          <a:xfrm>
            <a:off x="1147394" y="3853746"/>
            <a:ext cx="1683373" cy="1929636"/>
            <a:chOff x="1147394" y="3853746"/>
            <a:chExt cx="1683373" cy="1929636"/>
          </a:xfrm>
        </p:grpSpPr>
        <p:sp>
          <p:nvSpPr>
            <p:cNvPr id="12" name="椭圆 11"/>
            <p:cNvSpPr/>
            <p:nvPr/>
          </p:nvSpPr>
          <p:spPr>
            <a:xfrm>
              <a:off x="1147394" y="4116533"/>
              <a:ext cx="1666849" cy="1666849"/>
            </a:xfrm>
            <a:prstGeom prst="ellipse">
              <a:avLst/>
            </a:prstGeom>
            <a:noFill/>
            <a:ln w="12700">
              <a:solidFill>
                <a:schemeClr val="accent6">
                  <a:lumMod val="50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pic>
          <p:nvPicPr>
            <p:cNvPr id="20" name="图片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92424" y="3853746"/>
              <a:ext cx="1538343" cy="1889627"/>
            </a:xfrm>
            <a:prstGeom prst="rect">
              <a:avLst/>
            </a:prstGeom>
          </p:spPr>
        </p:pic>
      </p:grpSp>
      <p:grpSp>
        <p:nvGrpSpPr>
          <p:cNvPr id="13" name="组合 12"/>
          <p:cNvGrpSpPr/>
          <p:nvPr/>
        </p:nvGrpSpPr>
        <p:grpSpPr>
          <a:xfrm>
            <a:off x="9148582" y="1328888"/>
            <a:ext cx="1705047" cy="1924425"/>
            <a:chOff x="9148582" y="1328888"/>
            <a:chExt cx="1705047" cy="1924425"/>
          </a:xfrm>
        </p:grpSpPr>
        <p:sp>
          <p:nvSpPr>
            <p:cNvPr id="14" name="椭圆 13"/>
            <p:cNvSpPr/>
            <p:nvPr/>
          </p:nvSpPr>
          <p:spPr>
            <a:xfrm>
              <a:off x="9148582" y="1548266"/>
              <a:ext cx="1705047" cy="1705047"/>
            </a:xfrm>
            <a:prstGeom prst="ellipse">
              <a:avLst/>
            </a:prstGeom>
            <a:noFill/>
            <a:ln w="12700">
              <a:solidFill>
                <a:schemeClr val="accent6">
                  <a:lumMod val="50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pic>
          <p:nvPicPr>
            <p:cNvPr id="21" name="图片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09528" y="1328888"/>
              <a:ext cx="1544101" cy="1896700"/>
            </a:xfrm>
            <a:prstGeom prst="rect">
              <a:avLst/>
            </a:prstGeom>
          </p:spPr>
        </p:pic>
      </p:grpSp>
    </p:spTree>
  </p:cSld>
  <p:clrMapOvr>
    <a:masterClrMapping/>
  </p:clrMapOvr>
  <p:transition advTm="1919">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70978" y="196948"/>
            <a:ext cx="490220" cy="162725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古诗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第三章</a:t>
            </a:r>
          </a:p>
        </p:txBody>
      </p:sp>
      <p:grpSp>
        <p:nvGrpSpPr>
          <p:cNvPr id="8" name="组合 7"/>
          <p:cNvGrpSpPr/>
          <p:nvPr/>
        </p:nvGrpSpPr>
        <p:grpSpPr>
          <a:xfrm>
            <a:off x="4611021" y="3518577"/>
            <a:ext cx="3031067" cy="2771000"/>
            <a:chOff x="4611021" y="3518577"/>
            <a:chExt cx="3031067" cy="2771000"/>
          </a:xfrm>
        </p:grpSpPr>
        <p:sp>
          <p:nvSpPr>
            <p:cNvPr id="21507" name="文本框 7"/>
            <p:cNvSpPr txBox="1">
              <a:spLocks noChangeArrowheads="1"/>
            </p:cNvSpPr>
            <p:nvPr/>
          </p:nvSpPr>
          <p:spPr bwMode="auto">
            <a:xfrm>
              <a:off x="4622800" y="3518577"/>
              <a:ext cx="29633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sz="1300">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sz="1300">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5pPr>
              <a:lvl6pPr marL="25146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6pPr>
              <a:lvl7pPr marL="29718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7pPr>
              <a:lvl8pPr marL="34290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8pPr>
              <a:lvl9pPr marL="38862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9pPr>
            </a:lstStyle>
            <a:p>
              <a:pPr algn="ctr"/>
              <a:r>
                <a:rPr lang="zh-CN" altLang="en-US" sz="3200" dirty="0">
                  <a:latin typeface="楷体" panose="02010609060101010101" pitchFamily="49" charset="-122"/>
                  <a:ea typeface="楷体" panose="02010609060101010101" pitchFamily="49" charset="-122"/>
                  <a:cs typeface="Times New Roman" panose="02020603050405020304" pitchFamily="18" charset="0"/>
                </a:rPr>
                <a:t>茶文化</a:t>
              </a:r>
            </a:p>
          </p:txBody>
        </p:sp>
        <p:sp>
          <p:nvSpPr>
            <p:cNvPr id="21508" name="文本框 8"/>
            <p:cNvSpPr txBox="1">
              <a:spLocks noChangeArrowheads="1"/>
            </p:cNvSpPr>
            <p:nvPr/>
          </p:nvSpPr>
          <p:spPr bwMode="auto">
            <a:xfrm>
              <a:off x="4611021" y="4042167"/>
              <a:ext cx="3031067" cy="2247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buFont typeface="Arial" panose="020B0604020202020204" pitchFamily="34" charset="0"/>
                <a:defRPr sz="1300">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sz="1300">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5pPr>
              <a:lvl6pPr marL="25146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6pPr>
              <a:lvl7pPr marL="29718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7pPr>
              <a:lvl8pPr marL="34290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8pPr>
              <a:lvl9pPr marL="38862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9pPr>
            </a:lstStyle>
            <a:p>
              <a:pPr algn="ctr">
                <a:lnSpc>
                  <a:spcPct val="150000"/>
                </a:lnSpc>
                <a:buFont typeface="Arial" panose="020B0604020202020204" pitchFamily="34" charset="0"/>
                <a:buChar char="•"/>
              </a:pPr>
              <a:r>
                <a:rPr lang="zh-CN" altLang="en-US" sz="1865" dirty="0">
                  <a:solidFill>
                    <a:schemeClr val="tx1">
                      <a:lumMod val="85000"/>
                      <a:lumOff val="15000"/>
                    </a:schemeClr>
                  </a:solidFill>
                  <a:latin typeface="楷体" panose="02010609060101010101" pitchFamily="49" charset="-122"/>
                  <a:ea typeface="楷体" panose="02010609060101010101" pitchFamily="49" charset="-122"/>
                </a:rPr>
                <a:t>添加文字内容</a:t>
              </a:r>
              <a:endParaRPr lang="en-US" altLang="zh-CN" sz="1865" dirty="0">
                <a:solidFill>
                  <a:schemeClr val="tx1">
                    <a:lumMod val="85000"/>
                    <a:lumOff val="15000"/>
                  </a:schemeClr>
                </a:solidFill>
                <a:latin typeface="楷体" panose="02010609060101010101" pitchFamily="49" charset="-122"/>
                <a:ea typeface="楷体" panose="02010609060101010101" pitchFamily="49" charset="-122"/>
              </a:endParaRPr>
            </a:p>
            <a:p>
              <a:pPr algn="ctr">
                <a:lnSpc>
                  <a:spcPct val="150000"/>
                </a:lnSpc>
                <a:buFont typeface="Arial" panose="020B0604020202020204" pitchFamily="34" charset="0"/>
                <a:buChar char="•"/>
              </a:pPr>
              <a:r>
                <a:rPr lang="zh-CN" altLang="en-US" sz="1865" dirty="0">
                  <a:solidFill>
                    <a:schemeClr val="tx1">
                      <a:lumMod val="85000"/>
                      <a:lumOff val="15000"/>
                    </a:schemeClr>
                  </a:solidFill>
                  <a:latin typeface="楷体" panose="02010609060101010101" pitchFamily="49" charset="-122"/>
                  <a:ea typeface="楷体" panose="02010609060101010101" pitchFamily="49" charset="-122"/>
                </a:rPr>
                <a:t>添加文字内容</a:t>
              </a:r>
              <a:endParaRPr lang="en-US" altLang="zh-CN" sz="1865" dirty="0">
                <a:solidFill>
                  <a:schemeClr val="tx1">
                    <a:lumMod val="85000"/>
                    <a:lumOff val="15000"/>
                  </a:schemeClr>
                </a:solidFill>
                <a:latin typeface="楷体" panose="02010609060101010101" pitchFamily="49" charset="-122"/>
                <a:ea typeface="楷体" panose="02010609060101010101" pitchFamily="49" charset="-122"/>
              </a:endParaRPr>
            </a:p>
            <a:p>
              <a:pPr algn="ctr">
                <a:lnSpc>
                  <a:spcPct val="150000"/>
                </a:lnSpc>
                <a:buFont typeface="Arial" panose="020B0604020202020204" pitchFamily="34" charset="0"/>
                <a:buChar char="•"/>
              </a:pPr>
              <a:r>
                <a:rPr lang="zh-CN" altLang="en-US" sz="1865" dirty="0">
                  <a:solidFill>
                    <a:schemeClr val="tx1">
                      <a:lumMod val="85000"/>
                      <a:lumOff val="15000"/>
                    </a:schemeClr>
                  </a:solidFill>
                  <a:latin typeface="楷体" panose="02010609060101010101" pitchFamily="49" charset="-122"/>
                  <a:ea typeface="楷体" panose="02010609060101010101" pitchFamily="49" charset="-122"/>
                </a:rPr>
                <a:t>添加文字内容</a:t>
              </a:r>
              <a:endParaRPr lang="en-US" altLang="zh-CN" sz="1865" dirty="0">
                <a:solidFill>
                  <a:schemeClr val="tx1">
                    <a:lumMod val="85000"/>
                    <a:lumOff val="15000"/>
                  </a:schemeClr>
                </a:solidFill>
                <a:latin typeface="楷体" panose="02010609060101010101" pitchFamily="49" charset="-122"/>
                <a:ea typeface="楷体" panose="02010609060101010101" pitchFamily="49" charset="-122"/>
              </a:endParaRPr>
            </a:p>
            <a:p>
              <a:pPr algn="ctr">
                <a:lnSpc>
                  <a:spcPct val="150000"/>
                </a:lnSpc>
                <a:buFont typeface="Arial" panose="020B0604020202020204" pitchFamily="34" charset="0"/>
                <a:buChar char="•"/>
              </a:pPr>
              <a:r>
                <a:rPr lang="zh-CN" altLang="en-US" sz="1865" dirty="0">
                  <a:solidFill>
                    <a:schemeClr val="tx1">
                      <a:lumMod val="85000"/>
                      <a:lumOff val="15000"/>
                    </a:schemeClr>
                  </a:solidFill>
                  <a:latin typeface="楷体" panose="02010609060101010101" pitchFamily="49" charset="-122"/>
                  <a:ea typeface="楷体" panose="02010609060101010101" pitchFamily="49" charset="-122"/>
                </a:rPr>
                <a:t>添加文字内容</a:t>
              </a:r>
              <a:endParaRPr lang="en-US" altLang="zh-CN" sz="1865" dirty="0">
                <a:solidFill>
                  <a:schemeClr val="tx1">
                    <a:lumMod val="85000"/>
                    <a:lumOff val="15000"/>
                  </a:schemeClr>
                </a:solidFill>
                <a:latin typeface="楷体" panose="02010609060101010101" pitchFamily="49" charset="-122"/>
                <a:ea typeface="楷体" panose="02010609060101010101" pitchFamily="49" charset="-122"/>
              </a:endParaRPr>
            </a:p>
            <a:p>
              <a:pPr algn="ctr">
                <a:lnSpc>
                  <a:spcPct val="150000"/>
                </a:lnSpc>
                <a:buFont typeface="Arial" panose="020B0604020202020204" pitchFamily="34" charset="0"/>
                <a:buChar char="•"/>
              </a:pPr>
              <a:r>
                <a:rPr lang="zh-CN" altLang="en-US" sz="1865" dirty="0">
                  <a:solidFill>
                    <a:schemeClr val="tx1">
                      <a:lumMod val="85000"/>
                      <a:lumOff val="15000"/>
                    </a:schemeClr>
                  </a:solidFill>
                  <a:latin typeface="楷体" panose="02010609060101010101" pitchFamily="49" charset="-122"/>
                  <a:ea typeface="楷体" panose="02010609060101010101" pitchFamily="49" charset="-122"/>
                </a:rPr>
                <a:t>添加文字内容</a:t>
              </a:r>
              <a:endParaRPr lang="en-US" altLang="zh-CN" sz="1865" dirty="0">
                <a:solidFill>
                  <a:schemeClr val="tx1">
                    <a:lumMod val="85000"/>
                    <a:lumOff val="15000"/>
                  </a:schemeClr>
                </a:solidFill>
                <a:latin typeface="楷体" panose="02010609060101010101" pitchFamily="49" charset="-122"/>
                <a:ea typeface="楷体" panose="02010609060101010101" pitchFamily="49" charset="-122"/>
              </a:endParaRPr>
            </a:p>
          </p:txBody>
        </p:sp>
      </p:grpSp>
      <p:grpSp>
        <p:nvGrpSpPr>
          <p:cNvPr id="7" name="组合 6"/>
          <p:cNvGrpSpPr/>
          <p:nvPr/>
        </p:nvGrpSpPr>
        <p:grpSpPr>
          <a:xfrm>
            <a:off x="538555" y="3518577"/>
            <a:ext cx="3028951" cy="2771000"/>
            <a:chOff x="538555" y="3518577"/>
            <a:chExt cx="3028951" cy="2771000"/>
          </a:xfrm>
        </p:grpSpPr>
        <p:sp>
          <p:nvSpPr>
            <p:cNvPr id="21513" name="文本框 13"/>
            <p:cNvSpPr txBox="1">
              <a:spLocks noChangeArrowheads="1"/>
            </p:cNvSpPr>
            <p:nvPr/>
          </p:nvSpPr>
          <p:spPr bwMode="auto">
            <a:xfrm>
              <a:off x="548218" y="3518577"/>
              <a:ext cx="29654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sz="1300">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sz="1300">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5pPr>
              <a:lvl6pPr marL="25146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6pPr>
              <a:lvl7pPr marL="29718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7pPr>
              <a:lvl8pPr marL="34290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8pPr>
              <a:lvl9pPr marL="38862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9pPr>
            </a:lstStyle>
            <a:p>
              <a:pPr algn="ctr"/>
              <a:r>
                <a:rPr lang="zh-CN" altLang="en-US" sz="3200" dirty="0">
                  <a:latin typeface="楷体" panose="02010609060101010101" pitchFamily="49" charset="-122"/>
                  <a:ea typeface="楷体" panose="02010609060101010101" pitchFamily="49" charset="-122"/>
                  <a:cs typeface="Times New Roman" panose="02020603050405020304" pitchFamily="18" charset="0"/>
                </a:rPr>
                <a:t>茶文化</a:t>
              </a:r>
            </a:p>
          </p:txBody>
        </p:sp>
        <p:sp>
          <p:nvSpPr>
            <p:cNvPr id="21514" name="文本框 14"/>
            <p:cNvSpPr txBox="1">
              <a:spLocks noChangeArrowheads="1"/>
            </p:cNvSpPr>
            <p:nvPr/>
          </p:nvSpPr>
          <p:spPr bwMode="auto">
            <a:xfrm>
              <a:off x="538555" y="4042167"/>
              <a:ext cx="3028951" cy="2247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buFont typeface="Arial" panose="020B0604020202020204" pitchFamily="34" charset="0"/>
                <a:defRPr sz="1300">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sz="1300">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5pPr>
              <a:lvl6pPr marL="25146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6pPr>
              <a:lvl7pPr marL="29718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7pPr>
              <a:lvl8pPr marL="34290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8pPr>
              <a:lvl9pPr marL="38862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9pPr>
            </a:lstStyle>
            <a:p>
              <a:pPr algn="ctr" eaLnBrk="1" hangingPunct="1">
                <a:lnSpc>
                  <a:spcPct val="150000"/>
                </a:lnSpc>
                <a:buFont typeface="Arial" panose="020B0604020202020204" pitchFamily="34" charset="0"/>
                <a:buChar char="•"/>
              </a:pPr>
              <a:r>
                <a:rPr lang="zh-CN" altLang="en-US" sz="1865" dirty="0">
                  <a:solidFill>
                    <a:schemeClr val="tx1">
                      <a:lumMod val="85000"/>
                      <a:lumOff val="15000"/>
                    </a:schemeClr>
                  </a:solidFill>
                  <a:latin typeface="楷体" panose="02010609060101010101" pitchFamily="49" charset="-122"/>
                  <a:ea typeface="楷体" panose="02010609060101010101" pitchFamily="49" charset="-122"/>
                </a:rPr>
                <a:t>添加文字内容</a:t>
              </a:r>
              <a:endParaRPr lang="en-US" altLang="zh-CN" sz="1865" dirty="0">
                <a:solidFill>
                  <a:schemeClr val="tx1">
                    <a:lumMod val="85000"/>
                    <a:lumOff val="15000"/>
                  </a:schemeClr>
                </a:solidFill>
                <a:latin typeface="楷体" panose="02010609060101010101" pitchFamily="49" charset="-122"/>
                <a:ea typeface="楷体" panose="02010609060101010101" pitchFamily="49" charset="-122"/>
              </a:endParaRPr>
            </a:p>
            <a:p>
              <a:pPr algn="ctr">
                <a:lnSpc>
                  <a:spcPct val="150000"/>
                </a:lnSpc>
                <a:buFont typeface="Arial" panose="020B0604020202020204" pitchFamily="34" charset="0"/>
                <a:buChar char="•"/>
              </a:pPr>
              <a:r>
                <a:rPr lang="zh-CN" altLang="en-US" sz="1865" dirty="0">
                  <a:solidFill>
                    <a:schemeClr val="tx1">
                      <a:lumMod val="85000"/>
                      <a:lumOff val="15000"/>
                    </a:schemeClr>
                  </a:solidFill>
                  <a:latin typeface="楷体" panose="02010609060101010101" pitchFamily="49" charset="-122"/>
                  <a:ea typeface="楷体" panose="02010609060101010101" pitchFamily="49" charset="-122"/>
                </a:rPr>
                <a:t>添加文字内容</a:t>
              </a:r>
              <a:endParaRPr lang="en-US" altLang="zh-CN" sz="1865" dirty="0">
                <a:solidFill>
                  <a:schemeClr val="tx1">
                    <a:lumMod val="85000"/>
                    <a:lumOff val="15000"/>
                  </a:schemeClr>
                </a:solidFill>
                <a:latin typeface="楷体" panose="02010609060101010101" pitchFamily="49" charset="-122"/>
                <a:ea typeface="楷体" panose="02010609060101010101" pitchFamily="49" charset="-122"/>
              </a:endParaRPr>
            </a:p>
            <a:p>
              <a:pPr algn="ctr">
                <a:lnSpc>
                  <a:spcPct val="150000"/>
                </a:lnSpc>
                <a:buFont typeface="Arial" panose="020B0604020202020204" pitchFamily="34" charset="0"/>
                <a:buChar char="•"/>
              </a:pPr>
              <a:r>
                <a:rPr lang="zh-CN" altLang="en-US" sz="1865" dirty="0">
                  <a:solidFill>
                    <a:schemeClr val="tx1">
                      <a:lumMod val="85000"/>
                      <a:lumOff val="15000"/>
                    </a:schemeClr>
                  </a:solidFill>
                  <a:latin typeface="楷体" panose="02010609060101010101" pitchFamily="49" charset="-122"/>
                  <a:ea typeface="楷体" panose="02010609060101010101" pitchFamily="49" charset="-122"/>
                </a:rPr>
                <a:t>添加文字内容</a:t>
              </a:r>
              <a:endParaRPr lang="en-US" altLang="zh-CN" sz="1865" dirty="0">
                <a:solidFill>
                  <a:schemeClr val="tx1">
                    <a:lumMod val="85000"/>
                    <a:lumOff val="15000"/>
                  </a:schemeClr>
                </a:solidFill>
                <a:latin typeface="楷体" panose="02010609060101010101" pitchFamily="49" charset="-122"/>
                <a:ea typeface="楷体" panose="02010609060101010101" pitchFamily="49" charset="-122"/>
              </a:endParaRPr>
            </a:p>
            <a:p>
              <a:pPr algn="ctr">
                <a:lnSpc>
                  <a:spcPct val="150000"/>
                </a:lnSpc>
                <a:buFont typeface="Arial" panose="020B0604020202020204" pitchFamily="34" charset="0"/>
                <a:buChar char="•"/>
              </a:pPr>
              <a:r>
                <a:rPr lang="zh-CN" altLang="en-US" sz="1865" dirty="0">
                  <a:solidFill>
                    <a:schemeClr val="tx1">
                      <a:lumMod val="85000"/>
                      <a:lumOff val="15000"/>
                    </a:schemeClr>
                  </a:solidFill>
                  <a:latin typeface="楷体" panose="02010609060101010101" pitchFamily="49" charset="-122"/>
                  <a:ea typeface="楷体" panose="02010609060101010101" pitchFamily="49" charset="-122"/>
                </a:rPr>
                <a:t>添加文字内容</a:t>
              </a:r>
              <a:endParaRPr lang="en-US" altLang="zh-CN" sz="1865" dirty="0">
                <a:solidFill>
                  <a:schemeClr val="tx1">
                    <a:lumMod val="85000"/>
                    <a:lumOff val="15000"/>
                  </a:schemeClr>
                </a:solidFill>
                <a:latin typeface="楷体" panose="02010609060101010101" pitchFamily="49" charset="-122"/>
                <a:ea typeface="楷体" panose="02010609060101010101" pitchFamily="49" charset="-122"/>
              </a:endParaRPr>
            </a:p>
            <a:p>
              <a:pPr algn="ctr">
                <a:lnSpc>
                  <a:spcPct val="150000"/>
                </a:lnSpc>
                <a:buFont typeface="Arial" panose="020B0604020202020204" pitchFamily="34" charset="0"/>
                <a:buChar char="•"/>
              </a:pPr>
              <a:r>
                <a:rPr lang="zh-CN" altLang="en-US" sz="1865" dirty="0">
                  <a:solidFill>
                    <a:schemeClr val="tx1">
                      <a:lumMod val="85000"/>
                      <a:lumOff val="15000"/>
                    </a:schemeClr>
                  </a:solidFill>
                  <a:latin typeface="楷体" panose="02010609060101010101" pitchFamily="49" charset="-122"/>
                  <a:ea typeface="楷体" panose="02010609060101010101" pitchFamily="49" charset="-122"/>
                </a:rPr>
                <a:t>添加文字内容</a:t>
              </a:r>
              <a:endParaRPr lang="en-US" altLang="zh-CN" sz="1865" dirty="0">
                <a:solidFill>
                  <a:schemeClr val="tx1">
                    <a:lumMod val="85000"/>
                    <a:lumOff val="15000"/>
                  </a:schemeClr>
                </a:solidFill>
                <a:latin typeface="楷体" panose="02010609060101010101" pitchFamily="49" charset="-122"/>
                <a:ea typeface="楷体" panose="02010609060101010101" pitchFamily="49" charset="-122"/>
              </a:endParaRPr>
            </a:p>
          </p:txBody>
        </p:sp>
      </p:grpSp>
      <p:grpSp>
        <p:nvGrpSpPr>
          <p:cNvPr id="9" name="组合 8"/>
          <p:cNvGrpSpPr/>
          <p:nvPr/>
        </p:nvGrpSpPr>
        <p:grpSpPr>
          <a:xfrm>
            <a:off x="8685606" y="3518577"/>
            <a:ext cx="3028949" cy="2771000"/>
            <a:chOff x="8685606" y="3518577"/>
            <a:chExt cx="3028949" cy="2771000"/>
          </a:xfrm>
        </p:grpSpPr>
        <p:sp>
          <p:nvSpPr>
            <p:cNvPr id="21515" name="文本框 15"/>
            <p:cNvSpPr txBox="1">
              <a:spLocks noChangeArrowheads="1"/>
            </p:cNvSpPr>
            <p:nvPr/>
          </p:nvSpPr>
          <p:spPr bwMode="auto">
            <a:xfrm>
              <a:off x="8695267" y="3518577"/>
              <a:ext cx="29654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sz="1300">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sz="1300">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5pPr>
              <a:lvl6pPr marL="25146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6pPr>
              <a:lvl7pPr marL="29718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7pPr>
              <a:lvl8pPr marL="34290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8pPr>
              <a:lvl9pPr marL="38862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9pPr>
            </a:lstStyle>
            <a:p>
              <a:pPr algn="ctr"/>
              <a:r>
                <a:rPr lang="zh-CN" altLang="en-US" sz="3200" dirty="0">
                  <a:latin typeface="楷体" panose="02010609060101010101" pitchFamily="49" charset="-122"/>
                  <a:ea typeface="楷体" panose="02010609060101010101" pitchFamily="49" charset="-122"/>
                  <a:cs typeface="Times New Roman" panose="02020603050405020304" pitchFamily="18" charset="0"/>
                </a:rPr>
                <a:t>茶文化</a:t>
              </a:r>
            </a:p>
          </p:txBody>
        </p:sp>
        <p:sp>
          <p:nvSpPr>
            <p:cNvPr id="21516" name="文本框 16"/>
            <p:cNvSpPr txBox="1">
              <a:spLocks noChangeArrowheads="1"/>
            </p:cNvSpPr>
            <p:nvPr/>
          </p:nvSpPr>
          <p:spPr bwMode="auto">
            <a:xfrm>
              <a:off x="8685606" y="4042167"/>
              <a:ext cx="3028949" cy="2247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buFont typeface="Arial" panose="020B0604020202020204" pitchFamily="34" charset="0"/>
                <a:defRPr sz="1300">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sz="1300">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sz="1300">
                  <a:solidFill>
                    <a:schemeClr val="tx1"/>
                  </a:solidFill>
                  <a:latin typeface="Arial" panose="020B0604020202020204" pitchFamily="34" charset="0"/>
                  <a:ea typeface="微软雅黑" panose="020B0503020204020204" charset="-122"/>
                </a:defRPr>
              </a:lvl5pPr>
              <a:lvl6pPr marL="25146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6pPr>
              <a:lvl7pPr marL="29718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7pPr>
              <a:lvl8pPr marL="34290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8pPr>
              <a:lvl9pPr marL="3886200" indent="-228600" defTabSz="683895"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微软雅黑" panose="020B0503020204020204" charset="-122"/>
                </a:defRPr>
              </a:lvl9pPr>
            </a:lstStyle>
            <a:p>
              <a:pPr algn="ctr">
                <a:lnSpc>
                  <a:spcPct val="150000"/>
                </a:lnSpc>
                <a:buFont typeface="Arial" panose="020B0604020202020204" pitchFamily="34" charset="0"/>
                <a:buChar char="•"/>
              </a:pPr>
              <a:r>
                <a:rPr lang="zh-CN" altLang="en-US" sz="1865" dirty="0">
                  <a:solidFill>
                    <a:schemeClr val="tx1">
                      <a:lumMod val="85000"/>
                      <a:lumOff val="15000"/>
                    </a:schemeClr>
                  </a:solidFill>
                  <a:latin typeface="楷体" panose="02010609060101010101" pitchFamily="49" charset="-122"/>
                  <a:ea typeface="楷体" panose="02010609060101010101" pitchFamily="49" charset="-122"/>
                </a:rPr>
                <a:t>添加文字内容</a:t>
              </a:r>
              <a:endParaRPr lang="en-US" altLang="zh-CN" sz="1865" dirty="0">
                <a:solidFill>
                  <a:schemeClr val="tx1">
                    <a:lumMod val="85000"/>
                    <a:lumOff val="15000"/>
                  </a:schemeClr>
                </a:solidFill>
                <a:latin typeface="楷体" panose="02010609060101010101" pitchFamily="49" charset="-122"/>
                <a:ea typeface="楷体" panose="02010609060101010101" pitchFamily="49" charset="-122"/>
              </a:endParaRPr>
            </a:p>
            <a:p>
              <a:pPr algn="ctr">
                <a:lnSpc>
                  <a:spcPct val="150000"/>
                </a:lnSpc>
                <a:buFont typeface="Arial" panose="020B0604020202020204" pitchFamily="34" charset="0"/>
                <a:buChar char="•"/>
              </a:pPr>
              <a:r>
                <a:rPr lang="zh-CN" altLang="en-US" sz="1865" dirty="0">
                  <a:solidFill>
                    <a:schemeClr val="tx1">
                      <a:lumMod val="85000"/>
                      <a:lumOff val="15000"/>
                    </a:schemeClr>
                  </a:solidFill>
                  <a:latin typeface="楷体" panose="02010609060101010101" pitchFamily="49" charset="-122"/>
                  <a:ea typeface="楷体" panose="02010609060101010101" pitchFamily="49" charset="-122"/>
                </a:rPr>
                <a:t>添加文字内容</a:t>
              </a:r>
              <a:endParaRPr lang="en-US" altLang="zh-CN" sz="1865" dirty="0">
                <a:solidFill>
                  <a:schemeClr val="tx1">
                    <a:lumMod val="85000"/>
                    <a:lumOff val="15000"/>
                  </a:schemeClr>
                </a:solidFill>
                <a:latin typeface="楷体" panose="02010609060101010101" pitchFamily="49" charset="-122"/>
                <a:ea typeface="楷体" panose="02010609060101010101" pitchFamily="49" charset="-122"/>
              </a:endParaRPr>
            </a:p>
            <a:p>
              <a:pPr algn="ctr">
                <a:lnSpc>
                  <a:spcPct val="150000"/>
                </a:lnSpc>
                <a:buFont typeface="Arial" panose="020B0604020202020204" pitchFamily="34" charset="0"/>
                <a:buChar char="•"/>
              </a:pPr>
              <a:r>
                <a:rPr lang="zh-CN" altLang="en-US" sz="1865" dirty="0">
                  <a:solidFill>
                    <a:schemeClr val="tx1">
                      <a:lumMod val="85000"/>
                      <a:lumOff val="15000"/>
                    </a:schemeClr>
                  </a:solidFill>
                  <a:latin typeface="楷体" panose="02010609060101010101" pitchFamily="49" charset="-122"/>
                  <a:ea typeface="楷体" panose="02010609060101010101" pitchFamily="49" charset="-122"/>
                </a:rPr>
                <a:t>添加文字内容</a:t>
              </a:r>
              <a:endParaRPr lang="en-US" altLang="zh-CN" sz="1865" dirty="0">
                <a:solidFill>
                  <a:schemeClr val="tx1">
                    <a:lumMod val="85000"/>
                    <a:lumOff val="15000"/>
                  </a:schemeClr>
                </a:solidFill>
                <a:latin typeface="楷体" panose="02010609060101010101" pitchFamily="49" charset="-122"/>
                <a:ea typeface="楷体" panose="02010609060101010101" pitchFamily="49" charset="-122"/>
              </a:endParaRPr>
            </a:p>
            <a:p>
              <a:pPr algn="ctr">
                <a:lnSpc>
                  <a:spcPct val="150000"/>
                </a:lnSpc>
                <a:buFont typeface="Arial" panose="020B0604020202020204" pitchFamily="34" charset="0"/>
                <a:buChar char="•"/>
              </a:pPr>
              <a:r>
                <a:rPr lang="zh-CN" altLang="en-US" sz="1865" dirty="0">
                  <a:solidFill>
                    <a:schemeClr val="tx1">
                      <a:lumMod val="85000"/>
                      <a:lumOff val="15000"/>
                    </a:schemeClr>
                  </a:solidFill>
                  <a:latin typeface="楷体" panose="02010609060101010101" pitchFamily="49" charset="-122"/>
                  <a:ea typeface="楷体" panose="02010609060101010101" pitchFamily="49" charset="-122"/>
                </a:rPr>
                <a:t>添加文字内容</a:t>
              </a:r>
              <a:endParaRPr lang="en-US" altLang="zh-CN" sz="1865" dirty="0">
                <a:solidFill>
                  <a:schemeClr val="tx1">
                    <a:lumMod val="85000"/>
                    <a:lumOff val="15000"/>
                  </a:schemeClr>
                </a:solidFill>
                <a:latin typeface="楷体" panose="02010609060101010101" pitchFamily="49" charset="-122"/>
                <a:ea typeface="楷体" panose="02010609060101010101" pitchFamily="49" charset="-122"/>
              </a:endParaRPr>
            </a:p>
            <a:p>
              <a:pPr algn="ctr">
                <a:lnSpc>
                  <a:spcPct val="150000"/>
                </a:lnSpc>
                <a:buFont typeface="Arial" panose="020B0604020202020204" pitchFamily="34" charset="0"/>
                <a:buChar char="•"/>
              </a:pPr>
              <a:r>
                <a:rPr lang="zh-CN" altLang="en-US" sz="1865" dirty="0">
                  <a:solidFill>
                    <a:schemeClr val="tx1">
                      <a:lumMod val="85000"/>
                      <a:lumOff val="15000"/>
                    </a:schemeClr>
                  </a:solidFill>
                  <a:latin typeface="楷体" panose="02010609060101010101" pitchFamily="49" charset="-122"/>
                  <a:ea typeface="楷体" panose="02010609060101010101" pitchFamily="49" charset="-122"/>
                </a:rPr>
                <a:t>添加文字内容</a:t>
              </a:r>
              <a:endParaRPr lang="en-US" altLang="zh-CN" sz="1865" dirty="0">
                <a:solidFill>
                  <a:schemeClr val="tx1">
                    <a:lumMod val="85000"/>
                    <a:lumOff val="15000"/>
                  </a:schemeClr>
                </a:solidFill>
                <a:latin typeface="楷体" panose="02010609060101010101" pitchFamily="49" charset="-122"/>
                <a:ea typeface="楷体" panose="02010609060101010101" pitchFamily="49" charset="-122"/>
              </a:endParaRPr>
            </a:p>
          </p:txBody>
        </p:sp>
      </p:grpSp>
      <p:grpSp>
        <p:nvGrpSpPr>
          <p:cNvPr id="10" name="组合 9"/>
          <p:cNvGrpSpPr/>
          <p:nvPr/>
        </p:nvGrpSpPr>
        <p:grpSpPr>
          <a:xfrm>
            <a:off x="1190684" y="1691948"/>
            <a:ext cx="1724691" cy="1724691"/>
            <a:chOff x="1190684" y="1691948"/>
            <a:chExt cx="1724691" cy="1724691"/>
          </a:xfrm>
        </p:grpSpPr>
        <p:sp>
          <p:nvSpPr>
            <p:cNvPr id="11" name="椭圆 10"/>
            <p:cNvSpPr/>
            <p:nvPr/>
          </p:nvSpPr>
          <p:spPr>
            <a:xfrm>
              <a:off x="1264675" y="1765939"/>
              <a:ext cx="1576711" cy="1576711"/>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sp>
          <p:nvSpPr>
            <p:cNvPr id="16" name="椭圆 15"/>
            <p:cNvSpPr/>
            <p:nvPr/>
          </p:nvSpPr>
          <p:spPr>
            <a:xfrm>
              <a:off x="1190684" y="1691948"/>
              <a:ext cx="1724691" cy="1724691"/>
            </a:xfrm>
            <a:prstGeom prst="ellipse">
              <a:avLst/>
            </a:prstGeom>
            <a:noFill/>
            <a:ln w="952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grpSp>
      <p:grpSp>
        <p:nvGrpSpPr>
          <p:cNvPr id="12" name="组合 11"/>
          <p:cNvGrpSpPr/>
          <p:nvPr/>
        </p:nvGrpSpPr>
        <p:grpSpPr>
          <a:xfrm>
            <a:off x="5271491" y="1691948"/>
            <a:ext cx="1724691" cy="1724691"/>
            <a:chOff x="5271491" y="1691948"/>
            <a:chExt cx="1724691" cy="1724691"/>
          </a:xfrm>
        </p:grpSpPr>
        <p:sp>
          <p:nvSpPr>
            <p:cNvPr id="23" name="椭圆 22"/>
            <p:cNvSpPr/>
            <p:nvPr/>
          </p:nvSpPr>
          <p:spPr>
            <a:xfrm>
              <a:off x="5345482" y="1765939"/>
              <a:ext cx="1576711" cy="1576711"/>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sp>
          <p:nvSpPr>
            <p:cNvPr id="24" name="椭圆 23"/>
            <p:cNvSpPr/>
            <p:nvPr/>
          </p:nvSpPr>
          <p:spPr>
            <a:xfrm>
              <a:off x="5271491" y="1691948"/>
              <a:ext cx="1724691" cy="1724691"/>
            </a:xfrm>
            <a:prstGeom prst="ellipse">
              <a:avLst/>
            </a:prstGeom>
            <a:noFill/>
            <a:ln w="952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grpSp>
      <p:grpSp>
        <p:nvGrpSpPr>
          <p:cNvPr id="13" name="组合 12"/>
          <p:cNvGrpSpPr/>
          <p:nvPr/>
        </p:nvGrpSpPr>
        <p:grpSpPr>
          <a:xfrm>
            <a:off x="9359375" y="1617959"/>
            <a:ext cx="1724691" cy="1724691"/>
            <a:chOff x="9380640" y="1691948"/>
            <a:chExt cx="1724691" cy="1724691"/>
          </a:xfrm>
        </p:grpSpPr>
        <p:sp>
          <p:nvSpPr>
            <p:cNvPr id="25" name="椭圆 24"/>
            <p:cNvSpPr/>
            <p:nvPr/>
          </p:nvSpPr>
          <p:spPr>
            <a:xfrm>
              <a:off x="9454631" y="1765939"/>
              <a:ext cx="1576711" cy="1576711"/>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sp>
          <p:nvSpPr>
            <p:cNvPr id="26" name="椭圆 25"/>
            <p:cNvSpPr/>
            <p:nvPr/>
          </p:nvSpPr>
          <p:spPr>
            <a:xfrm>
              <a:off x="9380640" y="1691948"/>
              <a:ext cx="1724691" cy="1724691"/>
            </a:xfrm>
            <a:prstGeom prst="ellipse">
              <a:avLst/>
            </a:prstGeom>
            <a:noFill/>
            <a:ln w="952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grpSp>
    </p:spTree>
  </p:cSld>
  <p:clrMapOvr>
    <a:masterClrMapping/>
  </p:clrMapOvr>
  <p:transition advTm="1638">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par>
                                <p:cTn id="15" presetID="53" presetClass="entr" presetSubtype="16"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7777354" y="2093563"/>
            <a:ext cx="2843855" cy="2709204"/>
          </a:xfrm>
          <a:prstGeom prst="rect">
            <a:avLst/>
          </a:prstGeom>
          <a:noFill/>
        </p:spPr>
        <p:txBody>
          <a:bodyPr vert="eaVert" wrap="square" rtlCol="0">
            <a:spAutoFit/>
          </a:bodyPr>
          <a:lstStyle/>
          <a:p>
            <a:pPr>
              <a:lnSpc>
                <a:spcPct val="120000"/>
              </a:lnSpc>
            </a:pPr>
            <a:r>
              <a:rPr lang="zh-CN" altLang="en-US" sz="1600" dirty="0">
                <a:latin typeface="楷体" panose="02010609060101010101" pitchFamily="49" charset="-122"/>
                <a:ea typeface="楷体" panose="02010609060101010101" pitchFamily="49" charset="-122"/>
              </a:rPr>
              <a:t>东风夜放花千树，</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更吹落，星如雨。</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宝马雕车香满路。</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凤箫声动，玉壶光转，一夜鱼龙舞。</a:t>
            </a:r>
          </a:p>
          <a:p>
            <a:pPr>
              <a:lnSpc>
                <a:spcPct val="120000"/>
              </a:lnSpc>
            </a:pPr>
            <a:r>
              <a:rPr lang="zh-CN" altLang="en-US" sz="1600" dirty="0">
                <a:latin typeface="楷体" panose="02010609060101010101" pitchFamily="49" charset="-122"/>
                <a:ea typeface="楷体" panose="02010609060101010101" pitchFamily="49" charset="-122"/>
              </a:rPr>
              <a:t>蛾儿雪柳黄金缕，</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笑语盈盈暗香去。</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众里寻他千百度，蓦然回首，</a:t>
            </a:r>
            <a:endParaRPr lang="en-US" altLang="zh-CN" sz="1600" dirty="0">
              <a:latin typeface="楷体" panose="02010609060101010101" pitchFamily="49" charset="-122"/>
              <a:ea typeface="楷体" panose="02010609060101010101" pitchFamily="49" charset="-122"/>
            </a:endParaRPr>
          </a:p>
          <a:p>
            <a:pPr>
              <a:lnSpc>
                <a:spcPct val="120000"/>
              </a:lnSpc>
            </a:pPr>
            <a:r>
              <a:rPr lang="zh-CN" altLang="en-US" sz="1600" dirty="0">
                <a:latin typeface="楷体" panose="02010609060101010101" pitchFamily="49" charset="-122"/>
                <a:ea typeface="楷体" panose="02010609060101010101" pitchFamily="49" charset="-122"/>
              </a:rPr>
              <a:t>那人却在，灯火阑珊处。</a:t>
            </a:r>
          </a:p>
        </p:txBody>
      </p:sp>
      <p:sp>
        <p:nvSpPr>
          <p:cNvPr id="11" name="文本框 10"/>
          <p:cNvSpPr txBox="1"/>
          <p:nvPr/>
        </p:nvSpPr>
        <p:spPr>
          <a:xfrm>
            <a:off x="6358157" y="1702191"/>
            <a:ext cx="798195" cy="3240437"/>
          </a:xfrm>
          <a:prstGeom prst="rect">
            <a:avLst/>
          </a:prstGeom>
          <a:noFill/>
        </p:spPr>
        <p:txBody>
          <a:bodyPr vert="eaVert" wrap="square" rtlCol="0">
            <a:spAutoFit/>
          </a:bodyPr>
          <a:lstStyle/>
          <a:p>
            <a:r>
              <a:rPr lang="zh-CN" altLang="en-US" sz="4000" dirty="0">
                <a:latin typeface="楷体" panose="02010609060101010101" pitchFamily="49" charset="-122"/>
                <a:ea typeface="楷体" panose="02010609060101010101" pitchFamily="49" charset="-122"/>
              </a:rPr>
              <a:t>古词</a:t>
            </a:r>
            <a:r>
              <a:rPr lang="en-US" altLang="zh-CN" sz="4000" dirty="0">
                <a:latin typeface="楷体" panose="02010609060101010101" pitchFamily="49" charset="-122"/>
                <a:ea typeface="楷体" panose="02010609060101010101" pitchFamily="49" charset="-122"/>
              </a:rPr>
              <a:t>·</a:t>
            </a:r>
            <a:r>
              <a:rPr lang="zh-CN" altLang="en-US" sz="4000" dirty="0">
                <a:latin typeface="楷体" panose="02010609060101010101" pitchFamily="49" charset="-122"/>
                <a:ea typeface="楷体" panose="02010609060101010101" pitchFamily="49" charset="-122"/>
              </a:rPr>
              <a:t>第四章</a:t>
            </a:r>
          </a:p>
        </p:txBody>
      </p:sp>
      <p:cxnSp>
        <p:nvCxnSpPr>
          <p:cNvPr id="12" name="直接连接符 11"/>
          <p:cNvCxnSpPr/>
          <p:nvPr/>
        </p:nvCxnSpPr>
        <p:spPr>
          <a:xfrm>
            <a:off x="6326358" y="1463040"/>
            <a:ext cx="0" cy="3770142"/>
          </a:xfrm>
          <a:prstGeom prst="line">
            <a:avLst/>
          </a:prstGeom>
        </p:spPr>
        <p:style>
          <a:lnRef idx="1">
            <a:schemeClr val="dk1"/>
          </a:lnRef>
          <a:fillRef idx="0">
            <a:schemeClr val="dk1"/>
          </a:fillRef>
          <a:effectRef idx="0">
            <a:schemeClr val="dk1"/>
          </a:effectRef>
          <a:fontRef idx="minor">
            <a:schemeClr val="tx1"/>
          </a:fontRef>
        </p:style>
      </p:cxnSp>
      <p:cxnSp>
        <p:nvCxnSpPr>
          <p:cNvPr id="13" name="直接连接符 12"/>
          <p:cNvCxnSpPr/>
          <p:nvPr/>
        </p:nvCxnSpPr>
        <p:spPr>
          <a:xfrm>
            <a:off x="7182142" y="1463040"/>
            <a:ext cx="0" cy="2897945"/>
          </a:xfrm>
          <a:prstGeom prst="line">
            <a:avLst/>
          </a:prstGeom>
        </p:spPr>
        <p:style>
          <a:lnRef idx="1">
            <a:schemeClr val="dk1"/>
          </a:lnRef>
          <a:fillRef idx="0">
            <a:schemeClr val="dk1"/>
          </a:fillRef>
          <a:effectRef idx="0">
            <a:schemeClr val="dk1"/>
          </a:effectRef>
          <a:fontRef idx="minor">
            <a:schemeClr val="tx1"/>
          </a:fontRef>
        </p:style>
      </p:cxnSp>
      <p:grpSp>
        <p:nvGrpSpPr>
          <p:cNvPr id="14" name="组合 13"/>
          <p:cNvGrpSpPr/>
          <p:nvPr/>
        </p:nvGrpSpPr>
        <p:grpSpPr>
          <a:xfrm>
            <a:off x="6993534" y="4574997"/>
            <a:ext cx="396726" cy="735261"/>
            <a:chOff x="7469802" y="2114395"/>
            <a:chExt cx="396726" cy="735261"/>
          </a:xfrm>
        </p:grpSpPr>
        <p:pic>
          <p:nvPicPr>
            <p:cNvPr id="15" name="Picture 4" descr="印章 源底"/>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p:cNvSpPr txBox="1">
              <a:spLocks noChangeArrowheads="1"/>
            </p:cNvSpPr>
            <p:nvPr/>
          </p:nvSpPr>
          <p:spPr bwMode="auto">
            <a:xfrm>
              <a:off x="7469802" y="2189637"/>
              <a:ext cx="3309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pic>
        <p:nvPicPr>
          <p:cNvPr id="10" name="图片 9" descr="C:\Users\Administrator\Desktop\QQ截图20170721230911.jpgQQ截图20170721230911"/>
          <p:cNvPicPr>
            <a:picLocks noChangeAspect="1"/>
          </p:cNvPicPr>
          <p:nvPr/>
        </p:nvPicPr>
        <p:blipFill>
          <a:blip r:embed="rId4"/>
          <a:srcRect/>
          <a:stretch>
            <a:fillRect/>
          </a:stretch>
        </p:blipFill>
        <p:spPr>
          <a:xfrm>
            <a:off x="1270635" y="9525"/>
            <a:ext cx="4100195" cy="6850380"/>
          </a:xfrm>
          <a:prstGeom prst="rect">
            <a:avLst/>
          </a:prstGeom>
          <a:effectLst>
            <a:outerShdw blurRad="63500" sx="102000" sy="102000" algn="ctr" rotWithShape="0">
              <a:prstClr val="black">
                <a:alpha val="40000"/>
              </a:prstClr>
            </a:outerShdw>
          </a:effectLst>
        </p:spPr>
      </p:pic>
    </p:spTree>
  </p:cSld>
  <p:clrMapOvr>
    <a:masterClrMapping/>
  </p:clrMapOvr>
  <p:transition advTm="3651">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75"/>
                                        <p:tgtEl>
                                          <p:spTgt spid="11"/>
                                        </p:tgtEl>
                                      </p:cBhvr>
                                    </p:animEffect>
                                  </p:childTnLst>
                                </p:cTn>
                              </p:par>
                              <p:par>
                                <p:cTn id="8" presetID="22" presetClass="entr" presetSubtype="1" fill="hold" nodeType="withEffect">
                                  <p:stCondLst>
                                    <p:cond delay="600"/>
                                  </p:stCondLst>
                                  <p:childTnLst>
                                    <p:set>
                                      <p:cBhvr>
                                        <p:cTn id="9" dur="1" fill="hold">
                                          <p:stCondLst>
                                            <p:cond delay="0"/>
                                          </p:stCondLst>
                                        </p:cTn>
                                        <p:tgtEl>
                                          <p:spTgt spid="12"/>
                                        </p:tgtEl>
                                        <p:attrNameLst>
                                          <p:attrName>style.visibility</p:attrName>
                                        </p:attrNameLst>
                                      </p:cBhvr>
                                      <p:to>
                                        <p:strVal val="visible"/>
                                      </p:to>
                                    </p:set>
                                    <p:animEffect transition="in" filter="wipe(up)">
                                      <p:cBhvr>
                                        <p:cTn id="10" dur="575"/>
                                        <p:tgtEl>
                                          <p:spTgt spid="12"/>
                                        </p:tgtEl>
                                      </p:cBhvr>
                                    </p:animEffect>
                                  </p:childTnLst>
                                </p:cTn>
                              </p:par>
                              <p:par>
                                <p:cTn id="11" presetID="22" presetClass="entr" presetSubtype="1" fill="hold" nodeType="withEffect">
                                  <p:stCondLst>
                                    <p:cond delay="60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75"/>
                                        <p:tgtEl>
                                          <p:spTgt spid="13"/>
                                        </p:tgtEl>
                                      </p:cBhvr>
                                    </p:animEffect>
                                  </p:childTnLst>
                                </p:cTn>
                              </p:par>
                              <p:par>
                                <p:cTn id="14" presetID="23" presetClass="entr" presetSubtype="32" fill="hold" nodeType="withEffect">
                                  <p:stCondLst>
                                    <p:cond delay="100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75" fill="hold"/>
                                        <p:tgtEl>
                                          <p:spTgt spid="14"/>
                                        </p:tgtEl>
                                        <p:attrNameLst>
                                          <p:attrName>ppt_w</p:attrName>
                                        </p:attrNameLst>
                                      </p:cBhvr>
                                      <p:tavLst>
                                        <p:tav tm="0">
                                          <p:val>
                                            <p:strVal val="4*#ppt_w"/>
                                          </p:val>
                                        </p:tav>
                                        <p:tav tm="100000">
                                          <p:val>
                                            <p:strVal val="#ppt_w"/>
                                          </p:val>
                                        </p:tav>
                                      </p:tavLst>
                                    </p:anim>
                                    <p:anim calcmode="lin" valueType="num">
                                      <p:cBhvr>
                                        <p:cTn id="17" dur="575" fill="hold"/>
                                        <p:tgtEl>
                                          <p:spTgt spid="14"/>
                                        </p:tgtEl>
                                        <p:attrNameLst>
                                          <p:attrName>ppt_h</p:attrName>
                                        </p:attrNameLst>
                                      </p:cBhvr>
                                      <p:tavLst>
                                        <p:tav tm="0">
                                          <p:val>
                                            <p:strVal val="4*#ppt_h"/>
                                          </p:val>
                                        </p:tav>
                                        <p:tav tm="100000">
                                          <p:val>
                                            <p:strVal val="#ppt_h"/>
                                          </p:val>
                                        </p:tav>
                                      </p:tavLst>
                                    </p:anim>
                                  </p:childTnLst>
                                </p:cTn>
                              </p:par>
                              <p:par>
                                <p:cTn id="18" presetID="22" presetClass="entr" presetSubtype="2" fill="hold" grpId="0" nodeType="withEffect">
                                  <p:stCondLst>
                                    <p:cond delay="160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1610"/>
                                        <p:tgtEl>
                                          <p:spTgt spid="9"/>
                                        </p:tgtEl>
                                      </p:cBhvr>
                                    </p:animEffect>
                                  </p:childTnLst>
                                </p:cTn>
                              </p:par>
                              <p:par>
                                <p:cTn id="21" presetID="42"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150"/>
                                        <p:tgtEl>
                                          <p:spTgt spid="10"/>
                                        </p:tgtEl>
                                      </p:cBhvr>
                                    </p:animEffect>
                                    <p:anim calcmode="lin" valueType="num">
                                      <p:cBhvr>
                                        <p:cTn id="24" dur="1150" fill="hold"/>
                                        <p:tgtEl>
                                          <p:spTgt spid="10"/>
                                        </p:tgtEl>
                                        <p:attrNameLst>
                                          <p:attrName>ppt_x</p:attrName>
                                        </p:attrNameLst>
                                      </p:cBhvr>
                                      <p:tavLst>
                                        <p:tav tm="0">
                                          <p:val>
                                            <p:strVal val="#ppt_x"/>
                                          </p:val>
                                        </p:tav>
                                        <p:tav tm="100000">
                                          <p:val>
                                            <p:strVal val="#ppt_x"/>
                                          </p:val>
                                        </p:tav>
                                      </p:tavLst>
                                    </p:anim>
                                    <p:anim calcmode="lin" valueType="num">
                                      <p:cBhvr>
                                        <p:cTn id="25" dur="11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70978" y="196948"/>
            <a:ext cx="490220" cy="162725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古诗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第四章</a:t>
            </a:r>
          </a:p>
        </p:txBody>
      </p:sp>
      <p:pic>
        <p:nvPicPr>
          <p:cNvPr id="7" name="中心"/>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6616" y="2767472"/>
            <a:ext cx="2630672" cy="2591114"/>
          </a:xfrm>
          <a:prstGeom prst="rect">
            <a:avLst/>
          </a:prstGeom>
          <a:effectLst>
            <a:outerShdw blurRad="76200" dir="18900000" sy="23000" kx="-1200000" algn="bl" rotWithShape="0">
              <a:prstClr val="black">
                <a:alpha val="16000"/>
              </a:prstClr>
            </a:outerShdw>
          </a:effectLst>
        </p:spPr>
      </p:pic>
      <p:sp>
        <p:nvSpPr>
          <p:cNvPr id="8" name="椭圆 7"/>
          <p:cNvSpPr/>
          <p:nvPr/>
        </p:nvSpPr>
        <p:spPr>
          <a:xfrm>
            <a:off x="4083018" y="2163289"/>
            <a:ext cx="3897951" cy="3897951"/>
          </a:xfrm>
          <a:prstGeom prst="ellipse">
            <a:avLst/>
          </a:prstGeom>
          <a:noFill/>
          <a:ln w="19050">
            <a:solidFill>
              <a:schemeClr val="accent6"/>
            </a:solidFill>
          </a:ln>
        </p:spPr>
        <p:txBody>
          <a:bodyPr wrap="none" rtlCol="0" anchor="ctr">
            <a:noAutofit/>
          </a:bodyPr>
          <a:lstStyle/>
          <a:p>
            <a:pPr algn="ctr"/>
            <a:endParaRPr lang="zh-CN" altLang="en-US" sz="1350">
              <a:solidFill>
                <a:schemeClr val="bg1"/>
              </a:solidFill>
              <a:latin typeface="楷体" panose="02010609060101010101" pitchFamily="49" charset="-122"/>
              <a:ea typeface="楷体" panose="02010609060101010101" pitchFamily="49" charset="-122"/>
            </a:endParaRPr>
          </a:p>
        </p:txBody>
      </p:sp>
      <p:sp>
        <p:nvSpPr>
          <p:cNvPr id="9" name="椭圆 8"/>
          <p:cNvSpPr/>
          <p:nvPr/>
        </p:nvSpPr>
        <p:spPr>
          <a:xfrm>
            <a:off x="4079251" y="4708712"/>
            <a:ext cx="935421" cy="935421"/>
          </a:xfrm>
          <a:prstGeom prst="ellipse">
            <a:avLst/>
          </a:prstGeom>
          <a:solidFill>
            <a:srgbClr val="52895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4400" dirty="0">
                <a:solidFill>
                  <a:schemeClr val="bg1"/>
                </a:solidFill>
                <a:latin typeface="楷体" panose="02010609060101010101" pitchFamily="49" charset="-122"/>
                <a:ea typeface="楷体" panose="02010609060101010101" pitchFamily="49" charset="-122"/>
              </a:rPr>
              <a:t>贰</a:t>
            </a:r>
          </a:p>
        </p:txBody>
      </p:sp>
      <p:sp>
        <p:nvSpPr>
          <p:cNvPr id="10" name="椭圆 9"/>
          <p:cNvSpPr/>
          <p:nvPr/>
        </p:nvSpPr>
        <p:spPr>
          <a:xfrm>
            <a:off x="7271705" y="3785018"/>
            <a:ext cx="1176124" cy="1176124"/>
          </a:xfrm>
          <a:prstGeom prst="ellipse">
            <a:avLst/>
          </a:prstGeom>
          <a:solidFill>
            <a:srgbClr val="52895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5400" dirty="0">
                <a:solidFill>
                  <a:schemeClr val="bg1"/>
                </a:solidFill>
                <a:latin typeface="楷体" panose="02010609060101010101" pitchFamily="49" charset="-122"/>
                <a:ea typeface="楷体" panose="02010609060101010101" pitchFamily="49" charset="-122"/>
              </a:rPr>
              <a:t>叁</a:t>
            </a:r>
          </a:p>
        </p:txBody>
      </p:sp>
      <p:sp>
        <p:nvSpPr>
          <p:cNvPr id="11" name="椭圆 10"/>
          <p:cNvSpPr/>
          <p:nvPr/>
        </p:nvSpPr>
        <p:spPr>
          <a:xfrm>
            <a:off x="4123625" y="2433381"/>
            <a:ext cx="855824" cy="855824"/>
          </a:xfrm>
          <a:prstGeom prst="ellipse">
            <a:avLst/>
          </a:prstGeom>
          <a:solidFill>
            <a:srgbClr val="52895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3600" dirty="0">
                <a:solidFill>
                  <a:schemeClr val="bg1"/>
                </a:solidFill>
                <a:latin typeface="楷体" panose="02010609060101010101" pitchFamily="49" charset="-122"/>
                <a:ea typeface="楷体" panose="02010609060101010101" pitchFamily="49" charset="-122"/>
              </a:rPr>
              <a:t>壹</a:t>
            </a:r>
          </a:p>
        </p:txBody>
      </p:sp>
      <p:grpSp>
        <p:nvGrpSpPr>
          <p:cNvPr id="14" name="组合 13"/>
          <p:cNvGrpSpPr/>
          <p:nvPr/>
        </p:nvGrpSpPr>
        <p:grpSpPr>
          <a:xfrm>
            <a:off x="8526427" y="4055962"/>
            <a:ext cx="3601565" cy="1285269"/>
            <a:chOff x="6251030" y="1604235"/>
            <a:chExt cx="5087530" cy="1285269"/>
          </a:xfrm>
        </p:grpSpPr>
        <p:sp>
          <p:nvSpPr>
            <p:cNvPr id="15" name="Content Placeholder 2"/>
            <p:cNvSpPr txBox="1"/>
            <p:nvPr/>
          </p:nvSpPr>
          <p:spPr>
            <a:xfrm>
              <a:off x="6263756"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a:lnSpc>
                  <a:spcPct val="150000"/>
                </a:lnSpc>
                <a:spcBef>
                  <a:spcPts val="0"/>
                </a:spcBef>
                <a:buNone/>
              </a:pPr>
              <a:r>
                <a:rPr lang="zh-CN" altLang="en-US"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r>
                <a:rPr lang="en-US" altLang="zh-CN" dirty="0">
                  <a:solidFill>
                    <a:schemeClr val="tx1">
                      <a:lumMod val="85000"/>
                      <a:lumOff val="15000"/>
                    </a:schemeClr>
                  </a:solidFill>
                  <a:latin typeface="楷体" panose="02010609060101010101" pitchFamily="49" charset="-122"/>
                  <a:ea typeface="楷体" panose="02010609060101010101" pitchFamily="49" charset="-122"/>
                </a:rPr>
                <a:t>,</a:t>
              </a:r>
              <a:r>
                <a:rPr lang="zh-CN" altLang="en-US" dirty="0">
                  <a:solidFill>
                    <a:schemeClr val="tx1">
                      <a:lumMod val="85000"/>
                      <a:lumOff val="15000"/>
                    </a:schemeClr>
                  </a:solidFill>
                  <a:latin typeface="楷体" panose="02010609060101010101" pitchFamily="49" charset="-122"/>
                  <a:ea typeface="楷体" panose="02010609060101010101" pitchFamily="49" charset="-122"/>
                </a:rPr>
                <a:t>您的内容打在这里</a:t>
              </a:r>
              <a:endParaRPr lang="en-US" altLang="zh-CN"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16" name="文本框 15"/>
            <p:cNvSpPr txBox="1"/>
            <p:nvPr/>
          </p:nvSpPr>
          <p:spPr>
            <a:xfrm>
              <a:off x="6251030" y="1604235"/>
              <a:ext cx="3203057" cy="400110"/>
            </a:xfrm>
            <a:prstGeom prst="rect">
              <a:avLst/>
            </a:prstGeom>
            <a:noFill/>
          </p:spPr>
          <p:txBody>
            <a:bodyPr wrap="square" rtlCol="0">
              <a:spAutoFit/>
            </a:bodyPr>
            <a:lstStyle/>
            <a:p>
              <a:r>
                <a:rPr lang="zh-CN" altLang="en-US" sz="2000" dirty="0">
                  <a:latin typeface="楷体" panose="02010609060101010101" pitchFamily="49" charset="-122"/>
                  <a:ea typeface="楷体" panose="02010609060101010101" pitchFamily="49" charset="-122"/>
                </a:rPr>
                <a:t>点击添加标题</a:t>
              </a:r>
            </a:p>
          </p:txBody>
        </p:sp>
      </p:grpSp>
      <p:grpSp>
        <p:nvGrpSpPr>
          <p:cNvPr id="17" name="组合 16"/>
          <p:cNvGrpSpPr/>
          <p:nvPr/>
        </p:nvGrpSpPr>
        <p:grpSpPr>
          <a:xfrm>
            <a:off x="315736" y="2288122"/>
            <a:ext cx="3592556" cy="1285269"/>
            <a:chOff x="6263756" y="1604235"/>
            <a:chExt cx="5074804" cy="1285269"/>
          </a:xfrm>
        </p:grpSpPr>
        <p:sp>
          <p:nvSpPr>
            <p:cNvPr id="21" name="Content Placeholder 2"/>
            <p:cNvSpPr txBox="1"/>
            <p:nvPr/>
          </p:nvSpPr>
          <p:spPr>
            <a:xfrm>
              <a:off x="6263756"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450340">
                <a:lnSpc>
                  <a:spcPct val="150000"/>
                </a:lnSpc>
                <a:spcBef>
                  <a:spcPts val="0"/>
                </a:spcBef>
                <a:buNone/>
              </a:pPr>
              <a:r>
                <a:rPr lang="zh-CN" altLang="en-US"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r>
                <a:rPr lang="en-US" altLang="zh-CN" dirty="0">
                  <a:solidFill>
                    <a:schemeClr val="tx1">
                      <a:lumMod val="85000"/>
                      <a:lumOff val="15000"/>
                    </a:schemeClr>
                  </a:solidFill>
                  <a:latin typeface="楷体" panose="02010609060101010101" pitchFamily="49" charset="-122"/>
                  <a:ea typeface="楷体" panose="02010609060101010101" pitchFamily="49" charset="-122"/>
                </a:rPr>
                <a:t>,</a:t>
              </a:r>
              <a:r>
                <a:rPr lang="zh-CN" altLang="en-US" dirty="0">
                  <a:solidFill>
                    <a:schemeClr val="tx1">
                      <a:lumMod val="85000"/>
                      <a:lumOff val="15000"/>
                    </a:schemeClr>
                  </a:solidFill>
                  <a:latin typeface="楷体" panose="02010609060101010101" pitchFamily="49" charset="-122"/>
                  <a:ea typeface="楷体" panose="02010609060101010101" pitchFamily="49" charset="-122"/>
                </a:rPr>
                <a:t>您的内容打在这里</a:t>
              </a:r>
              <a:endParaRPr lang="en-US" altLang="zh-CN"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22" name="文本框 21"/>
            <p:cNvSpPr txBox="1"/>
            <p:nvPr/>
          </p:nvSpPr>
          <p:spPr>
            <a:xfrm>
              <a:off x="8135502" y="1604235"/>
              <a:ext cx="3203058" cy="400110"/>
            </a:xfrm>
            <a:prstGeom prst="rect">
              <a:avLst/>
            </a:prstGeom>
            <a:noFill/>
          </p:spPr>
          <p:txBody>
            <a:bodyPr wrap="square" rtlCol="0">
              <a:spAutoFit/>
            </a:bodyPr>
            <a:lstStyle/>
            <a:p>
              <a:pPr algn="r"/>
              <a:r>
                <a:rPr lang="zh-CN" altLang="en-US" sz="2000" dirty="0">
                  <a:latin typeface="楷体" panose="02010609060101010101" pitchFamily="49" charset="-122"/>
                  <a:ea typeface="楷体" panose="02010609060101010101" pitchFamily="49" charset="-122"/>
                </a:rPr>
                <a:t>点击添加标题</a:t>
              </a:r>
            </a:p>
          </p:txBody>
        </p:sp>
      </p:grpSp>
      <p:grpSp>
        <p:nvGrpSpPr>
          <p:cNvPr id="23" name="组合 22"/>
          <p:cNvGrpSpPr/>
          <p:nvPr/>
        </p:nvGrpSpPr>
        <p:grpSpPr>
          <a:xfrm>
            <a:off x="399088" y="4533787"/>
            <a:ext cx="3592556" cy="1285269"/>
            <a:chOff x="6263756" y="1604235"/>
            <a:chExt cx="5074804" cy="1285269"/>
          </a:xfrm>
        </p:grpSpPr>
        <p:sp>
          <p:nvSpPr>
            <p:cNvPr id="24" name="Content Placeholder 2"/>
            <p:cNvSpPr txBox="1"/>
            <p:nvPr/>
          </p:nvSpPr>
          <p:spPr>
            <a:xfrm>
              <a:off x="6263756"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450340">
                <a:lnSpc>
                  <a:spcPct val="150000"/>
                </a:lnSpc>
                <a:spcBef>
                  <a:spcPts val="0"/>
                </a:spcBef>
                <a:buNone/>
              </a:pPr>
              <a:r>
                <a:rPr lang="zh-CN" altLang="en-US"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r>
                <a:rPr lang="en-US" altLang="zh-CN" dirty="0">
                  <a:solidFill>
                    <a:schemeClr val="tx1">
                      <a:lumMod val="85000"/>
                      <a:lumOff val="15000"/>
                    </a:schemeClr>
                  </a:solidFill>
                  <a:latin typeface="楷体" panose="02010609060101010101" pitchFamily="49" charset="-122"/>
                  <a:ea typeface="楷体" panose="02010609060101010101" pitchFamily="49" charset="-122"/>
                </a:rPr>
                <a:t>,</a:t>
              </a:r>
              <a:r>
                <a:rPr lang="zh-CN" altLang="en-US" dirty="0">
                  <a:solidFill>
                    <a:schemeClr val="tx1">
                      <a:lumMod val="85000"/>
                      <a:lumOff val="15000"/>
                    </a:schemeClr>
                  </a:solidFill>
                  <a:latin typeface="楷体" panose="02010609060101010101" pitchFamily="49" charset="-122"/>
                  <a:ea typeface="楷体" panose="02010609060101010101" pitchFamily="49" charset="-122"/>
                </a:rPr>
                <a:t>您的内容打在这里</a:t>
              </a:r>
              <a:endParaRPr lang="en-US" altLang="zh-CN"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25" name="文本框 24"/>
            <p:cNvSpPr txBox="1"/>
            <p:nvPr/>
          </p:nvSpPr>
          <p:spPr>
            <a:xfrm>
              <a:off x="8135502" y="1604235"/>
              <a:ext cx="3203058" cy="400110"/>
            </a:xfrm>
            <a:prstGeom prst="rect">
              <a:avLst/>
            </a:prstGeom>
            <a:noFill/>
          </p:spPr>
          <p:txBody>
            <a:bodyPr wrap="square" rtlCol="0">
              <a:spAutoFit/>
            </a:bodyPr>
            <a:lstStyle/>
            <a:p>
              <a:pPr algn="r"/>
              <a:r>
                <a:rPr lang="zh-CN" altLang="en-US" sz="2000" dirty="0">
                  <a:latin typeface="楷体" panose="02010609060101010101" pitchFamily="49" charset="-122"/>
                  <a:ea typeface="楷体" panose="02010609060101010101" pitchFamily="49" charset="-122"/>
                </a:rPr>
                <a:t>点击添加标题</a:t>
              </a:r>
            </a:p>
          </p:txBody>
        </p:sp>
      </p:grpSp>
    </p:spTree>
  </p:cSld>
  <p:clrMapOvr>
    <a:masterClrMapping/>
  </p:clrMapOvr>
  <p:transition advTm="1825">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par>
                                <p:cTn id="15" presetID="5" presetClass="entr" presetSubtype="1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heckerboard(across)">
                                      <p:cBhvr>
                                        <p:cTn id="17" dur="500"/>
                                        <p:tgtEl>
                                          <p:spTgt spid="7"/>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heckerboard(across)">
                                      <p:cBhvr>
                                        <p:cTn id="20" dur="500"/>
                                        <p:tgtEl>
                                          <p:spTgt spid="8"/>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heckerboard(across)">
                                      <p:cBhvr>
                                        <p:cTn id="23" dur="500"/>
                                        <p:tgtEl>
                                          <p:spTgt spid="9"/>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checkerboard(across)">
                                      <p:cBhvr>
                                        <p:cTn id="26" dur="500"/>
                                        <p:tgtEl>
                                          <p:spTgt spid="10"/>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checkerboard(across)">
                                      <p:cBhvr>
                                        <p:cTn id="29" dur="500"/>
                                        <p:tgtEl>
                                          <p:spTgt spid="11"/>
                                        </p:tgtEl>
                                      </p:cBhvr>
                                    </p:animEffect>
                                  </p:childTnLst>
                                </p:cTn>
                              </p:par>
                              <p:par>
                                <p:cTn id="30" presetID="5" presetClass="entr" presetSubtype="1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checkerboard(across)">
                                      <p:cBhvr>
                                        <p:cTn id="32" dur="500"/>
                                        <p:tgtEl>
                                          <p:spTgt spid="14"/>
                                        </p:tgtEl>
                                      </p:cBhvr>
                                    </p:animEffect>
                                  </p:childTnLst>
                                </p:cTn>
                              </p:par>
                              <p:par>
                                <p:cTn id="33" presetID="5" presetClass="entr" presetSubtype="1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checkerboard(across)">
                                      <p:cBhvr>
                                        <p:cTn id="35" dur="500"/>
                                        <p:tgtEl>
                                          <p:spTgt spid="17"/>
                                        </p:tgtEl>
                                      </p:cBhvr>
                                    </p:animEffect>
                                  </p:childTnLst>
                                </p:cTn>
                              </p:par>
                              <p:par>
                                <p:cTn id="36" presetID="5" presetClass="entr" presetSubtype="10"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checkerboard(across)">
                                      <p:cBhvr>
                                        <p:cTn id="3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70978" y="196948"/>
            <a:ext cx="490220" cy="162725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古诗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第四章</a:t>
            </a:r>
          </a:p>
        </p:txBody>
      </p:sp>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434278" y="2192055"/>
            <a:ext cx="5349033" cy="2743094"/>
          </a:xfrm>
          <a:prstGeom prst="rect">
            <a:avLst/>
          </a:prstGeom>
        </p:spPr>
      </p:pic>
      <p:grpSp>
        <p:nvGrpSpPr>
          <p:cNvPr id="14" name="组合 13"/>
          <p:cNvGrpSpPr/>
          <p:nvPr/>
        </p:nvGrpSpPr>
        <p:grpSpPr>
          <a:xfrm>
            <a:off x="7319565" y="1400265"/>
            <a:ext cx="2459301" cy="1384972"/>
            <a:chOff x="6414655" y="883254"/>
            <a:chExt cx="1256562" cy="758511"/>
          </a:xfrm>
        </p:grpSpPr>
        <p:grpSp>
          <p:nvGrpSpPr>
            <p:cNvPr id="15" name="组合 14"/>
            <p:cNvGrpSpPr/>
            <p:nvPr/>
          </p:nvGrpSpPr>
          <p:grpSpPr>
            <a:xfrm>
              <a:off x="6414655" y="921327"/>
              <a:ext cx="1191489" cy="720438"/>
              <a:chOff x="6414655" y="997527"/>
              <a:chExt cx="1437473" cy="644238"/>
            </a:xfrm>
          </p:grpSpPr>
          <p:cxnSp>
            <p:nvCxnSpPr>
              <p:cNvPr id="17" name="直接连接符 16"/>
              <p:cNvCxnSpPr/>
              <p:nvPr/>
            </p:nvCxnSpPr>
            <p:spPr>
              <a:xfrm flipV="1">
                <a:off x="6414655" y="997527"/>
                <a:ext cx="353290" cy="644238"/>
              </a:xfrm>
              <a:prstGeom prst="line">
                <a:avLst/>
              </a:prstGeom>
              <a:ln w="12700">
                <a:solidFill>
                  <a:srgbClr val="528953"/>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764546" y="997527"/>
                <a:ext cx="1087582" cy="0"/>
              </a:xfrm>
              <a:prstGeom prst="line">
                <a:avLst/>
              </a:prstGeom>
              <a:ln w="12700">
                <a:solidFill>
                  <a:srgbClr val="528953"/>
                </a:solidFill>
              </a:ln>
            </p:spPr>
            <p:style>
              <a:lnRef idx="1">
                <a:schemeClr val="accent1"/>
              </a:lnRef>
              <a:fillRef idx="0">
                <a:schemeClr val="accent1"/>
              </a:fillRef>
              <a:effectRef idx="0">
                <a:schemeClr val="accent1"/>
              </a:effectRef>
              <a:fontRef idx="minor">
                <a:schemeClr val="tx1"/>
              </a:fontRef>
            </p:style>
          </p:cxnSp>
        </p:grpSp>
        <p:sp>
          <p:nvSpPr>
            <p:cNvPr id="16" name="椭圆 15"/>
            <p:cNvSpPr>
              <a:spLocks noChangeAspect="1"/>
            </p:cNvSpPr>
            <p:nvPr/>
          </p:nvSpPr>
          <p:spPr>
            <a:xfrm>
              <a:off x="7599217" y="883254"/>
              <a:ext cx="72000" cy="72000"/>
            </a:xfrm>
            <a:prstGeom prst="ellipse">
              <a:avLst/>
            </a:prstGeom>
            <a:noFill/>
            <a:ln>
              <a:solidFill>
                <a:srgbClr val="5289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grpSp>
      <p:grpSp>
        <p:nvGrpSpPr>
          <p:cNvPr id="27" name="组合 26"/>
          <p:cNvGrpSpPr/>
          <p:nvPr/>
        </p:nvGrpSpPr>
        <p:grpSpPr>
          <a:xfrm flipH="1" flipV="1">
            <a:off x="2707510" y="3310845"/>
            <a:ext cx="2200514" cy="1448339"/>
            <a:chOff x="6355658" y="855620"/>
            <a:chExt cx="1332209" cy="1238637"/>
          </a:xfrm>
        </p:grpSpPr>
        <p:grpSp>
          <p:nvGrpSpPr>
            <p:cNvPr id="28" name="组合 27"/>
            <p:cNvGrpSpPr/>
            <p:nvPr/>
          </p:nvGrpSpPr>
          <p:grpSpPr>
            <a:xfrm>
              <a:off x="6355658" y="921327"/>
              <a:ext cx="1250484" cy="1172930"/>
              <a:chOff x="6343480" y="997527"/>
              <a:chExt cx="1508648" cy="1048870"/>
            </a:xfrm>
          </p:grpSpPr>
          <p:cxnSp>
            <p:nvCxnSpPr>
              <p:cNvPr id="30" name="直接连接符 29"/>
              <p:cNvCxnSpPr/>
              <p:nvPr/>
            </p:nvCxnSpPr>
            <p:spPr>
              <a:xfrm flipV="1">
                <a:off x="6343480" y="997527"/>
                <a:ext cx="424464" cy="1048870"/>
              </a:xfrm>
              <a:prstGeom prst="line">
                <a:avLst/>
              </a:prstGeom>
              <a:ln w="12700">
                <a:solidFill>
                  <a:srgbClr val="528953"/>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6764546" y="997527"/>
                <a:ext cx="1087582" cy="0"/>
              </a:xfrm>
              <a:prstGeom prst="line">
                <a:avLst/>
              </a:prstGeom>
              <a:ln w="12700">
                <a:solidFill>
                  <a:srgbClr val="528953"/>
                </a:solidFill>
              </a:ln>
            </p:spPr>
            <p:style>
              <a:lnRef idx="1">
                <a:schemeClr val="accent1"/>
              </a:lnRef>
              <a:fillRef idx="0">
                <a:schemeClr val="accent1"/>
              </a:fillRef>
              <a:effectRef idx="0">
                <a:schemeClr val="accent1"/>
              </a:effectRef>
              <a:fontRef idx="minor">
                <a:schemeClr val="tx1"/>
              </a:fontRef>
            </p:style>
          </p:cxnSp>
        </p:grpSp>
        <p:sp>
          <p:nvSpPr>
            <p:cNvPr id="29" name="椭圆 28"/>
            <p:cNvSpPr/>
            <p:nvPr/>
          </p:nvSpPr>
          <p:spPr>
            <a:xfrm>
              <a:off x="7600688" y="855620"/>
              <a:ext cx="87179" cy="123151"/>
            </a:xfrm>
            <a:prstGeom prst="ellipse">
              <a:avLst/>
            </a:prstGeom>
            <a:noFill/>
            <a:ln>
              <a:solidFill>
                <a:srgbClr val="5289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grpSp>
      <p:grpSp>
        <p:nvGrpSpPr>
          <p:cNvPr id="40" name="组合 39"/>
          <p:cNvGrpSpPr/>
          <p:nvPr/>
        </p:nvGrpSpPr>
        <p:grpSpPr>
          <a:xfrm flipV="1">
            <a:off x="6227647" y="4426028"/>
            <a:ext cx="2983309" cy="1240977"/>
            <a:chOff x="6414655" y="877899"/>
            <a:chExt cx="1248671" cy="763866"/>
          </a:xfrm>
        </p:grpSpPr>
        <p:grpSp>
          <p:nvGrpSpPr>
            <p:cNvPr id="41" name="组合 40"/>
            <p:cNvGrpSpPr/>
            <p:nvPr/>
          </p:nvGrpSpPr>
          <p:grpSpPr>
            <a:xfrm>
              <a:off x="6414655" y="921327"/>
              <a:ext cx="1191489" cy="720438"/>
              <a:chOff x="6414655" y="997527"/>
              <a:chExt cx="1437473" cy="644238"/>
            </a:xfrm>
          </p:grpSpPr>
          <p:cxnSp>
            <p:nvCxnSpPr>
              <p:cNvPr id="43" name="直接连接符 42"/>
              <p:cNvCxnSpPr/>
              <p:nvPr/>
            </p:nvCxnSpPr>
            <p:spPr>
              <a:xfrm flipV="1">
                <a:off x="6414655" y="997527"/>
                <a:ext cx="353290" cy="644238"/>
              </a:xfrm>
              <a:prstGeom prst="line">
                <a:avLst/>
              </a:prstGeom>
              <a:ln w="12700">
                <a:solidFill>
                  <a:srgbClr val="528953"/>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6764546" y="997527"/>
                <a:ext cx="1087582" cy="0"/>
              </a:xfrm>
              <a:prstGeom prst="line">
                <a:avLst/>
              </a:prstGeom>
              <a:ln w="12700">
                <a:solidFill>
                  <a:srgbClr val="528953"/>
                </a:solidFill>
              </a:ln>
            </p:spPr>
            <p:style>
              <a:lnRef idx="1">
                <a:schemeClr val="accent1"/>
              </a:lnRef>
              <a:fillRef idx="0">
                <a:schemeClr val="accent1"/>
              </a:fillRef>
              <a:effectRef idx="0">
                <a:schemeClr val="accent1"/>
              </a:effectRef>
              <a:fontRef idx="minor">
                <a:schemeClr val="tx1"/>
              </a:fontRef>
            </p:style>
          </p:cxnSp>
        </p:grpSp>
        <p:sp>
          <p:nvSpPr>
            <p:cNvPr id="42" name="椭圆 41"/>
            <p:cNvSpPr/>
            <p:nvPr/>
          </p:nvSpPr>
          <p:spPr>
            <a:xfrm>
              <a:off x="7603054" y="877899"/>
              <a:ext cx="60272" cy="88637"/>
            </a:xfrm>
            <a:prstGeom prst="ellipse">
              <a:avLst/>
            </a:prstGeom>
            <a:noFill/>
            <a:ln>
              <a:solidFill>
                <a:srgbClr val="5289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grpSp>
      <p:grpSp>
        <p:nvGrpSpPr>
          <p:cNvPr id="45" name="组合 44"/>
          <p:cNvGrpSpPr/>
          <p:nvPr/>
        </p:nvGrpSpPr>
        <p:grpSpPr>
          <a:xfrm>
            <a:off x="5913931" y="4086763"/>
            <a:ext cx="627428" cy="627428"/>
            <a:chOff x="6179369" y="1406480"/>
            <a:chExt cx="470571" cy="470571"/>
          </a:xfrm>
          <a:solidFill>
            <a:srgbClr val="528953"/>
          </a:solidFill>
        </p:grpSpPr>
        <p:sp>
          <p:nvSpPr>
            <p:cNvPr id="46" name="椭圆 45"/>
            <p:cNvSpPr/>
            <p:nvPr/>
          </p:nvSpPr>
          <p:spPr>
            <a:xfrm>
              <a:off x="6179369" y="1406480"/>
              <a:ext cx="470571" cy="470571"/>
            </a:xfrm>
            <a:prstGeom prst="ellipse">
              <a:avLst/>
            </a:prstGeom>
            <a:grp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grpSp>
          <p:nvGrpSpPr>
            <p:cNvPr id="47" name="组合 46"/>
            <p:cNvGrpSpPr/>
            <p:nvPr/>
          </p:nvGrpSpPr>
          <p:grpSpPr>
            <a:xfrm>
              <a:off x="6271942" y="1499053"/>
              <a:ext cx="285425" cy="285425"/>
              <a:chOff x="2746287" y="2265590"/>
              <a:chExt cx="712188" cy="712188"/>
            </a:xfrm>
            <a:grpFill/>
          </p:grpSpPr>
          <p:sp>
            <p:nvSpPr>
              <p:cNvPr id="48" name="椭圆 47"/>
              <p:cNvSpPr/>
              <p:nvPr/>
            </p:nvSpPr>
            <p:spPr>
              <a:xfrm>
                <a:off x="2746287" y="2265590"/>
                <a:ext cx="712188" cy="7121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sp>
            <p:nvSpPr>
              <p:cNvPr id="49" name="椭圆 48"/>
              <p:cNvSpPr/>
              <p:nvPr/>
            </p:nvSpPr>
            <p:spPr>
              <a:xfrm>
                <a:off x="2842031" y="2361334"/>
                <a:ext cx="520700" cy="5207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sp>
            <p:nvSpPr>
              <p:cNvPr id="50" name="椭圆 49"/>
              <p:cNvSpPr/>
              <p:nvPr/>
            </p:nvSpPr>
            <p:spPr>
              <a:xfrm>
                <a:off x="2959506" y="2478809"/>
                <a:ext cx="285750" cy="2857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grpSp>
      </p:grpSp>
      <p:grpSp>
        <p:nvGrpSpPr>
          <p:cNvPr id="53" name="组合 52"/>
          <p:cNvGrpSpPr/>
          <p:nvPr/>
        </p:nvGrpSpPr>
        <p:grpSpPr>
          <a:xfrm>
            <a:off x="7019821" y="2494524"/>
            <a:ext cx="627428" cy="627428"/>
            <a:chOff x="6179369" y="1406480"/>
            <a:chExt cx="470571" cy="470571"/>
          </a:xfrm>
          <a:solidFill>
            <a:srgbClr val="528953"/>
          </a:solidFill>
        </p:grpSpPr>
        <p:sp>
          <p:nvSpPr>
            <p:cNvPr id="54" name="椭圆 53"/>
            <p:cNvSpPr/>
            <p:nvPr/>
          </p:nvSpPr>
          <p:spPr>
            <a:xfrm>
              <a:off x="6179369" y="1406480"/>
              <a:ext cx="470571" cy="470571"/>
            </a:xfrm>
            <a:prstGeom prst="ellipse">
              <a:avLst/>
            </a:prstGeom>
            <a:grp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grpSp>
          <p:nvGrpSpPr>
            <p:cNvPr id="55" name="组合 54"/>
            <p:cNvGrpSpPr/>
            <p:nvPr/>
          </p:nvGrpSpPr>
          <p:grpSpPr>
            <a:xfrm>
              <a:off x="6271942" y="1499053"/>
              <a:ext cx="285425" cy="285425"/>
              <a:chOff x="2746287" y="2265590"/>
              <a:chExt cx="712188" cy="712188"/>
            </a:xfrm>
            <a:grpFill/>
          </p:grpSpPr>
          <p:sp>
            <p:nvSpPr>
              <p:cNvPr id="56" name="椭圆 55"/>
              <p:cNvSpPr/>
              <p:nvPr/>
            </p:nvSpPr>
            <p:spPr>
              <a:xfrm>
                <a:off x="2746287" y="2265590"/>
                <a:ext cx="712188" cy="7121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sp>
            <p:nvSpPr>
              <p:cNvPr id="57" name="椭圆 56"/>
              <p:cNvSpPr/>
              <p:nvPr/>
            </p:nvSpPr>
            <p:spPr>
              <a:xfrm>
                <a:off x="2842031" y="2361334"/>
                <a:ext cx="520700" cy="5207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sp>
            <p:nvSpPr>
              <p:cNvPr id="58" name="椭圆 57"/>
              <p:cNvSpPr/>
              <p:nvPr/>
            </p:nvSpPr>
            <p:spPr>
              <a:xfrm>
                <a:off x="2959506" y="2478809"/>
                <a:ext cx="285750" cy="2857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grpSp>
      </p:grpSp>
      <p:grpSp>
        <p:nvGrpSpPr>
          <p:cNvPr id="59" name="组合 58"/>
          <p:cNvGrpSpPr/>
          <p:nvPr/>
        </p:nvGrpSpPr>
        <p:grpSpPr>
          <a:xfrm>
            <a:off x="4594310" y="3056207"/>
            <a:ext cx="627428" cy="627428"/>
            <a:chOff x="6179369" y="1406480"/>
            <a:chExt cx="470571" cy="470571"/>
          </a:xfrm>
          <a:solidFill>
            <a:srgbClr val="528953"/>
          </a:solidFill>
        </p:grpSpPr>
        <p:sp>
          <p:nvSpPr>
            <p:cNvPr id="60" name="椭圆 59"/>
            <p:cNvSpPr/>
            <p:nvPr/>
          </p:nvSpPr>
          <p:spPr>
            <a:xfrm>
              <a:off x="6179369" y="1406480"/>
              <a:ext cx="470571" cy="470571"/>
            </a:xfrm>
            <a:prstGeom prst="ellipse">
              <a:avLst/>
            </a:prstGeom>
            <a:grp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grpSp>
          <p:nvGrpSpPr>
            <p:cNvPr id="61" name="组合 60"/>
            <p:cNvGrpSpPr/>
            <p:nvPr/>
          </p:nvGrpSpPr>
          <p:grpSpPr>
            <a:xfrm>
              <a:off x="6271942" y="1499053"/>
              <a:ext cx="285425" cy="285425"/>
              <a:chOff x="2746287" y="2265590"/>
              <a:chExt cx="712188" cy="712188"/>
            </a:xfrm>
            <a:grpFill/>
          </p:grpSpPr>
          <p:sp>
            <p:nvSpPr>
              <p:cNvPr id="62" name="椭圆 61"/>
              <p:cNvSpPr/>
              <p:nvPr/>
            </p:nvSpPr>
            <p:spPr>
              <a:xfrm>
                <a:off x="2746287" y="2265590"/>
                <a:ext cx="712188" cy="7121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sp>
            <p:nvSpPr>
              <p:cNvPr id="63" name="椭圆 62"/>
              <p:cNvSpPr/>
              <p:nvPr/>
            </p:nvSpPr>
            <p:spPr>
              <a:xfrm>
                <a:off x="2842031" y="2361334"/>
                <a:ext cx="520700" cy="5207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sp>
            <p:nvSpPr>
              <p:cNvPr id="64" name="椭圆 63"/>
              <p:cNvSpPr/>
              <p:nvPr/>
            </p:nvSpPr>
            <p:spPr>
              <a:xfrm>
                <a:off x="2959506" y="2478809"/>
                <a:ext cx="285750" cy="2857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楷体" panose="02010609060101010101" pitchFamily="49" charset="-122"/>
                  <a:ea typeface="楷体" panose="02010609060101010101" pitchFamily="49" charset="-122"/>
                </a:endParaRPr>
              </a:p>
            </p:txBody>
          </p:sp>
        </p:grpSp>
      </p:grpSp>
      <p:sp>
        <p:nvSpPr>
          <p:cNvPr id="66" name="Content Placeholder 2"/>
          <p:cNvSpPr txBox="1"/>
          <p:nvPr/>
        </p:nvSpPr>
        <p:spPr>
          <a:xfrm>
            <a:off x="9210956" y="1634500"/>
            <a:ext cx="2905280"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ts val="0"/>
              </a:spcBef>
              <a:buNone/>
            </a:pPr>
            <a:r>
              <a:rPr lang="zh-CN" altLang="en-US"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67" name="文本框 66"/>
          <p:cNvSpPr txBox="1"/>
          <p:nvPr/>
        </p:nvSpPr>
        <p:spPr>
          <a:xfrm>
            <a:off x="9746735" y="1270171"/>
            <a:ext cx="1833722" cy="400110"/>
          </a:xfrm>
          <a:prstGeom prst="rect">
            <a:avLst/>
          </a:prstGeom>
          <a:noFill/>
        </p:spPr>
        <p:txBody>
          <a:bodyPr wrap="square" rtlCol="0">
            <a:spAutoFit/>
          </a:bodyPr>
          <a:lstStyle/>
          <a:p>
            <a:pPr algn="ctr"/>
            <a:r>
              <a:rPr lang="zh-CN" altLang="en-US" sz="2000" dirty="0">
                <a:latin typeface="楷体" panose="02010609060101010101" pitchFamily="49" charset="-122"/>
                <a:ea typeface="楷体" panose="02010609060101010101" pitchFamily="49" charset="-122"/>
              </a:rPr>
              <a:t>点击添加标题</a:t>
            </a:r>
          </a:p>
        </p:txBody>
      </p:sp>
      <p:sp>
        <p:nvSpPr>
          <p:cNvPr id="69" name="Content Placeholder 2"/>
          <p:cNvSpPr txBox="1"/>
          <p:nvPr/>
        </p:nvSpPr>
        <p:spPr>
          <a:xfrm>
            <a:off x="8595260" y="5746252"/>
            <a:ext cx="2905280"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ts val="0"/>
              </a:spcBef>
              <a:buNone/>
            </a:pPr>
            <a:r>
              <a:rPr lang="zh-CN" altLang="en-US"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70" name="文本框 69"/>
          <p:cNvSpPr txBox="1"/>
          <p:nvPr/>
        </p:nvSpPr>
        <p:spPr>
          <a:xfrm>
            <a:off x="9131039" y="5381923"/>
            <a:ext cx="1833722" cy="400110"/>
          </a:xfrm>
          <a:prstGeom prst="rect">
            <a:avLst/>
          </a:prstGeom>
          <a:noFill/>
        </p:spPr>
        <p:txBody>
          <a:bodyPr wrap="square" rtlCol="0">
            <a:spAutoFit/>
          </a:bodyPr>
          <a:lstStyle/>
          <a:p>
            <a:pPr algn="ctr"/>
            <a:r>
              <a:rPr lang="zh-CN" altLang="en-US" sz="2000" dirty="0">
                <a:latin typeface="楷体" panose="02010609060101010101" pitchFamily="49" charset="-122"/>
                <a:ea typeface="楷体" panose="02010609060101010101" pitchFamily="49" charset="-122"/>
              </a:rPr>
              <a:t>点击添加标题</a:t>
            </a:r>
          </a:p>
        </p:txBody>
      </p:sp>
      <p:sp>
        <p:nvSpPr>
          <p:cNvPr id="72" name="Content Placeholder 2"/>
          <p:cNvSpPr txBox="1"/>
          <p:nvPr/>
        </p:nvSpPr>
        <p:spPr>
          <a:xfrm>
            <a:off x="277964" y="4903928"/>
            <a:ext cx="2905280"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ts val="0"/>
              </a:spcBef>
              <a:buNone/>
            </a:pPr>
            <a:r>
              <a:rPr lang="zh-CN" altLang="en-US"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73" name="文本框 72"/>
          <p:cNvSpPr txBox="1"/>
          <p:nvPr/>
        </p:nvSpPr>
        <p:spPr>
          <a:xfrm>
            <a:off x="813743" y="4539599"/>
            <a:ext cx="1833722" cy="400110"/>
          </a:xfrm>
          <a:prstGeom prst="rect">
            <a:avLst/>
          </a:prstGeom>
          <a:noFill/>
        </p:spPr>
        <p:txBody>
          <a:bodyPr wrap="square" rtlCol="0">
            <a:spAutoFit/>
          </a:bodyPr>
          <a:lstStyle/>
          <a:p>
            <a:pPr algn="ctr"/>
            <a:r>
              <a:rPr lang="zh-CN" altLang="en-US" sz="2000" dirty="0">
                <a:latin typeface="楷体" panose="02010609060101010101" pitchFamily="49" charset="-122"/>
                <a:ea typeface="楷体" panose="02010609060101010101" pitchFamily="49" charset="-122"/>
              </a:rPr>
              <a:t>点击添加标题</a:t>
            </a:r>
          </a:p>
        </p:txBody>
      </p:sp>
    </p:spTree>
  </p:cSld>
  <p:clrMapOvr>
    <a:masterClrMapping/>
  </p:clrMapOvr>
  <p:transition advTm="2153">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par>
                                <p:cTn id="15" presetID="47"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anim calcmode="lin" valueType="num">
                                      <p:cBhvr>
                                        <p:cTn id="33" dur="1000" fill="hold"/>
                                        <p:tgtEl>
                                          <p:spTgt spid="40"/>
                                        </p:tgtEl>
                                        <p:attrNameLst>
                                          <p:attrName>ppt_x</p:attrName>
                                        </p:attrNameLst>
                                      </p:cBhvr>
                                      <p:tavLst>
                                        <p:tav tm="0">
                                          <p:val>
                                            <p:strVal val="#ppt_x"/>
                                          </p:val>
                                        </p:tav>
                                        <p:tav tm="100000">
                                          <p:val>
                                            <p:strVal val="#ppt_x"/>
                                          </p:val>
                                        </p:tav>
                                      </p:tavLst>
                                    </p:anim>
                                    <p:anim calcmode="lin" valueType="num">
                                      <p:cBhvr>
                                        <p:cTn id="34" dur="1000" fill="hold"/>
                                        <p:tgtEl>
                                          <p:spTgt spid="40"/>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1000"/>
                                        <p:tgtEl>
                                          <p:spTgt spid="45"/>
                                        </p:tgtEl>
                                      </p:cBhvr>
                                    </p:animEffect>
                                    <p:anim calcmode="lin" valueType="num">
                                      <p:cBhvr>
                                        <p:cTn id="38" dur="1000" fill="hold"/>
                                        <p:tgtEl>
                                          <p:spTgt spid="45"/>
                                        </p:tgtEl>
                                        <p:attrNameLst>
                                          <p:attrName>ppt_x</p:attrName>
                                        </p:attrNameLst>
                                      </p:cBhvr>
                                      <p:tavLst>
                                        <p:tav tm="0">
                                          <p:val>
                                            <p:strVal val="#ppt_x"/>
                                          </p:val>
                                        </p:tav>
                                        <p:tav tm="100000">
                                          <p:val>
                                            <p:strVal val="#ppt_x"/>
                                          </p:val>
                                        </p:tav>
                                      </p:tavLst>
                                    </p:anim>
                                    <p:anim calcmode="lin" valueType="num">
                                      <p:cBhvr>
                                        <p:cTn id="39" dur="1000" fill="hold"/>
                                        <p:tgtEl>
                                          <p:spTgt spid="45"/>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1000"/>
                                        <p:tgtEl>
                                          <p:spTgt spid="53"/>
                                        </p:tgtEl>
                                      </p:cBhvr>
                                    </p:animEffect>
                                    <p:anim calcmode="lin" valueType="num">
                                      <p:cBhvr>
                                        <p:cTn id="43" dur="1000" fill="hold"/>
                                        <p:tgtEl>
                                          <p:spTgt spid="53"/>
                                        </p:tgtEl>
                                        <p:attrNameLst>
                                          <p:attrName>ppt_x</p:attrName>
                                        </p:attrNameLst>
                                      </p:cBhvr>
                                      <p:tavLst>
                                        <p:tav tm="0">
                                          <p:val>
                                            <p:strVal val="#ppt_x"/>
                                          </p:val>
                                        </p:tav>
                                        <p:tav tm="100000">
                                          <p:val>
                                            <p:strVal val="#ppt_x"/>
                                          </p:val>
                                        </p:tav>
                                      </p:tavLst>
                                    </p:anim>
                                    <p:anim calcmode="lin" valueType="num">
                                      <p:cBhvr>
                                        <p:cTn id="44" dur="1000" fill="hold"/>
                                        <p:tgtEl>
                                          <p:spTgt spid="53"/>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fade">
                                      <p:cBhvr>
                                        <p:cTn id="47" dur="1000"/>
                                        <p:tgtEl>
                                          <p:spTgt spid="59"/>
                                        </p:tgtEl>
                                      </p:cBhvr>
                                    </p:animEffect>
                                    <p:anim calcmode="lin" valueType="num">
                                      <p:cBhvr>
                                        <p:cTn id="48" dur="1000" fill="hold"/>
                                        <p:tgtEl>
                                          <p:spTgt spid="59"/>
                                        </p:tgtEl>
                                        <p:attrNameLst>
                                          <p:attrName>ppt_x</p:attrName>
                                        </p:attrNameLst>
                                      </p:cBhvr>
                                      <p:tavLst>
                                        <p:tav tm="0">
                                          <p:val>
                                            <p:strVal val="#ppt_x"/>
                                          </p:val>
                                        </p:tav>
                                        <p:tav tm="100000">
                                          <p:val>
                                            <p:strVal val="#ppt_x"/>
                                          </p:val>
                                        </p:tav>
                                      </p:tavLst>
                                    </p:anim>
                                    <p:anim calcmode="lin" valueType="num">
                                      <p:cBhvr>
                                        <p:cTn id="49" dur="1000" fill="hold"/>
                                        <p:tgtEl>
                                          <p:spTgt spid="5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1000"/>
                                        <p:tgtEl>
                                          <p:spTgt spid="66"/>
                                        </p:tgtEl>
                                      </p:cBhvr>
                                    </p:animEffect>
                                    <p:anim calcmode="lin" valueType="num">
                                      <p:cBhvr>
                                        <p:cTn id="53" dur="1000" fill="hold"/>
                                        <p:tgtEl>
                                          <p:spTgt spid="66"/>
                                        </p:tgtEl>
                                        <p:attrNameLst>
                                          <p:attrName>ppt_x</p:attrName>
                                        </p:attrNameLst>
                                      </p:cBhvr>
                                      <p:tavLst>
                                        <p:tav tm="0">
                                          <p:val>
                                            <p:strVal val="#ppt_x"/>
                                          </p:val>
                                        </p:tav>
                                        <p:tav tm="100000">
                                          <p:val>
                                            <p:strVal val="#ppt_x"/>
                                          </p:val>
                                        </p:tav>
                                      </p:tavLst>
                                    </p:anim>
                                    <p:anim calcmode="lin" valueType="num">
                                      <p:cBhvr>
                                        <p:cTn id="54" dur="1000" fill="hold"/>
                                        <p:tgtEl>
                                          <p:spTgt spid="66"/>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fade">
                                      <p:cBhvr>
                                        <p:cTn id="57" dur="1000"/>
                                        <p:tgtEl>
                                          <p:spTgt spid="67"/>
                                        </p:tgtEl>
                                      </p:cBhvr>
                                    </p:animEffect>
                                    <p:anim calcmode="lin" valueType="num">
                                      <p:cBhvr>
                                        <p:cTn id="58" dur="1000" fill="hold"/>
                                        <p:tgtEl>
                                          <p:spTgt spid="67"/>
                                        </p:tgtEl>
                                        <p:attrNameLst>
                                          <p:attrName>ppt_x</p:attrName>
                                        </p:attrNameLst>
                                      </p:cBhvr>
                                      <p:tavLst>
                                        <p:tav tm="0">
                                          <p:val>
                                            <p:strVal val="#ppt_x"/>
                                          </p:val>
                                        </p:tav>
                                        <p:tav tm="100000">
                                          <p:val>
                                            <p:strVal val="#ppt_x"/>
                                          </p:val>
                                        </p:tav>
                                      </p:tavLst>
                                    </p:anim>
                                    <p:anim calcmode="lin" valueType="num">
                                      <p:cBhvr>
                                        <p:cTn id="59" dur="1000" fill="hold"/>
                                        <p:tgtEl>
                                          <p:spTgt spid="67"/>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69"/>
                                        </p:tgtEl>
                                        <p:attrNameLst>
                                          <p:attrName>style.visibility</p:attrName>
                                        </p:attrNameLst>
                                      </p:cBhvr>
                                      <p:to>
                                        <p:strVal val="visible"/>
                                      </p:to>
                                    </p:set>
                                    <p:animEffect transition="in" filter="fade">
                                      <p:cBhvr>
                                        <p:cTn id="62" dur="1000"/>
                                        <p:tgtEl>
                                          <p:spTgt spid="69"/>
                                        </p:tgtEl>
                                      </p:cBhvr>
                                    </p:animEffect>
                                    <p:anim calcmode="lin" valueType="num">
                                      <p:cBhvr>
                                        <p:cTn id="63" dur="1000" fill="hold"/>
                                        <p:tgtEl>
                                          <p:spTgt spid="69"/>
                                        </p:tgtEl>
                                        <p:attrNameLst>
                                          <p:attrName>ppt_x</p:attrName>
                                        </p:attrNameLst>
                                      </p:cBhvr>
                                      <p:tavLst>
                                        <p:tav tm="0">
                                          <p:val>
                                            <p:strVal val="#ppt_x"/>
                                          </p:val>
                                        </p:tav>
                                        <p:tav tm="100000">
                                          <p:val>
                                            <p:strVal val="#ppt_x"/>
                                          </p:val>
                                        </p:tav>
                                      </p:tavLst>
                                    </p:anim>
                                    <p:anim calcmode="lin" valueType="num">
                                      <p:cBhvr>
                                        <p:cTn id="64" dur="1000" fill="hold"/>
                                        <p:tgtEl>
                                          <p:spTgt spid="69"/>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fade">
                                      <p:cBhvr>
                                        <p:cTn id="67" dur="1000"/>
                                        <p:tgtEl>
                                          <p:spTgt spid="70"/>
                                        </p:tgtEl>
                                      </p:cBhvr>
                                    </p:animEffect>
                                    <p:anim calcmode="lin" valueType="num">
                                      <p:cBhvr>
                                        <p:cTn id="68" dur="1000" fill="hold"/>
                                        <p:tgtEl>
                                          <p:spTgt spid="70"/>
                                        </p:tgtEl>
                                        <p:attrNameLst>
                                          <p:attrName>ppt_x</p:attrName>
                                        </p:attrNameLst>
                                      </p:cBhvr>
                                      <p:tavLst>
                                        <p:tav tm="0">
                                          <p:val>
                                            <p:strVal val="#ppt_x"/>
                                          </p:val>
                                        </p:tav>
                                        <p:tav tm="100000">
                                          <p:val>
                                            <p:strVal val="#ppt_x"/>
                                          </p:val>
                                        </p:tav>
                                      </p:tavLst>
                                    </p:anim>
                                    <p:anim calcmode="lin" valueType="num">
                                      <p:cBhvr>
                                        <p:cTn id="69" dur="1000" fill="hold"/>
                                        <p:tgtEl>
                                          <p:spTgt spid="70"/>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fade">
                                      <p:cBhvr>
                                        <p:cTn id="72" dur="1000"/>
                                        <p:tgtEl>
                                          <p:spTgt spid="73"/>
                                        </p:tgtEl>
                                      </p:cBhvr>
                                    </p:animEffect>
                                    <p:anim calcmode="lin" valueType="num">
                                      <p:cBhvr>
                                        <p:cTn id="73" dur="1000" fill="hold"/>
                                        <p:tgtEl>
                                          <p:spTgt spid="73"/>
                                        </p:tgtEl>
                                        <p:attrNameLst>
                                          <p:attrName>ppt_x</p:attrName>
                                        </p:attrNameLst>
                                      </p:cBhvr>
                                      <p:tavLst>
                                        <p:tav tm="0">
                                          <p:val>
                                            <p:strVal val="#ppt_x"/>
                                          </p:val>
                                        </p:tav>
                                        <p:tav tm="100000">
                                          <p:val>
                                            <p:strVal val="#ppt_x"/>
                                          </p:val>
                                        </p:tav>
                                      </p:tavLst>
                                    </p:anim>
                                    <p:anim calcmode="lin" valueType="num">
                                      <p:cBhvr>
                                        <p:cTn id="74" dur="1000" fill="hold"/>
                                        <p:tgtEl>
                                          <p:spTgt spid="73"/>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72"/>
                                        </p:tgtEl>
                                        <p:attrNameLst>
                                          <p:attrName>style.visibility</p:attrName>
                                        </p:attrNameLst>
                                      </p:cBhvr>
                                      <p:to>
                                        <p:strVal val="visible"/>
                                      </p:to>
                                    </p:set>
                                    <p:animEffect transition="in" filter="fade">
                                      <p:cBhvr>
                                        <p:cTn id="77" dur="1000"/>
                                        <p:tgtEl>
                                          <p:spTgt spid="72"/>
                                        </p:tgtEl>
                                      </p:cBhvr>
                                    </p:animEffect>
                                    <p:anim calcmode="lin" valueType="num">
                                      <p:cBhvr>
                                        <p:cTn id="78" dur="1000" fill="hold"/>
                                        <p:tgtEl>
                                          <p:spTgt spid="72"/>
                                        </p:tgtEl>
                                        <p:attrNameLst>
                                          <p:attrName>ppt_x</p:attrName>
                                        </p:attrNameLst>
                                      </p:cBhvr>
                                      <p:tavLst>
                                        <p:tav tm="0">
                                          <p:val>
                                            <p:strVal val="#ppt_x"/>
                                          </p:val>
                                        </p:tav>
                                        <p:tav tm="100000">
                                          <p:val>
                                            <p:strVal val="#ppt_x"/>
                                          </p:val>
                                        </p:tav>
                                      </p:tavLst>
                                    </p:anim>
                                    <p:anim calcmode="lin" valueType="num">
                                      <p:cBhvr>
                                        <p:cTn id="79"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6" grpId="0"/>
      <p:bldP spid="67" grpId="0"/>
      <p:bldP spid="69" grpId="0"/>
      <p:bldP spid="70" grpId="0"/>
      <p:bldP spid="72" grpId="0"/>
      <p:bldP spid="7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70978" y="196948"/>
            <a:ext cx="490220" cy="162725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古诗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第四章</a:t>
            </a:r>
          </a:p>
        </p:txBody>
      </p:sp>
      <p:sp>
        <p:nvSpPr>
          <p:cNvPr id="7" name="文本框 6"/>
          <p:cNvSpPr txBox="1"/>
          <p:nvPr/>
        </p:nvSpPr>
        <p:spPr>
          <a:xfrm>
            <a:off x="3831868" y="1976957"/>
            <a:ext cx="4494820" cy="3905683"/>
          </a:xfrm>
          <a:prstGeom prst="rect">
            <a:avLst/>
          </a:prstGeom>
          <a:noFill/>
        </p:spPr>
        <p:txBody>
          <a:bodyPr vert="eaVert" wrap="square" rtlCol="0">
            <a:spAutoFit/>
          </a:bodyPr>
          <a:lstStyle/>
          <a:p>
            <a:pPr>
              <a:lnSpc>
                <a:spcPct val="150000"/>
              </a:lnSpc>
            </a:pPr>
            <a:r>
              <a:rPr lang="zh-CN" altLang="en-US" sz="1865" dirty="0">
                <a:latin typeface="楷体" panose="02010609060101010101" pitchFamily="49" charset="-122"/>
                <a:ea typeface="楷体" panose="02010609060101010101" pitchFamily="49" charset="-122"/>
              </a:rPr>
              <a:t>茶文化意为饮茶活动过程中形成的文化特征，包括茶道、茶德、茶精神、茶联、茶书、茶具、茶画、茶学、茶故事、茶艺等等。茶文化起源地为中国。茶是劳动生产物，是一种品位。茶文化是以茶为载体，并通过这个载体来传播各种艺术。茶文化是中国传统优秀文化的组成部分，其内容十分丰富。</a:t>
            </a:r>
          </a:p>
          <a:p>
            <a:pPr>
              <a:lnSpc>
                <a:spcPct val="150000"/>
              </a:lnSpc>
            </a:pPr>
            <a:endParaRPr lang="zh-CN" altLang="en-US" sz="1865" dirty="0">
              <a:latin typeface="楷体" panose="02010609060101010101" pitchFamily="49" charset="-122"/>
              <a:ea typeface="楷体" panose="02010609060101010101" pitchFamily="49" charset="-122"/>
            </a:endParaRP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188" y="1606296"/>
            <a:ext cx="3364903" cy="3389376"/>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0949" y="3830847"/>
            <a:ext cx="3389376" cy="2664929"/>
          </a:xfrm>
          <a:prstGeom prst="rect">
            <a:avLst/>
          </a:prstGeom>
        </p:spPr>
      </p:pic>
    </p:spTree>
  </p:cSld>
  <p:clrMapOvr>
    <a:masterClrMapping/>
  </p:clrMapOvr>
  <p:transition advTm="1825">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par>
                                <p:cTn id="15" presetID="5" presetClass="entr" presetSubtype="1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heckerboard(across)">
                                      <p:cBhvr>
                                        <p:cTn id="17" dur="500"/>
                                        <p:tgtEl>
                                          <p:spTgt spid="8"/>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checkerboard(across)">
                                      <p:cBhvr>
                                        <p:cTn id="20" dur="500"/>
                                        <p:tgtEl>
                                          <p:spTgt spid="7"/>
                                        </p:tgtEl>
                                      </p:cBhvr>
                                    </p:animEffect>
                                  </p:childTnLst>
                                </p:cTn>
                              </p:par>
                              <p:par>
                                <p:cTn id="21" presetID="5" presetClass="entr" presetSubtype="1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heckerboard(across)">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87790" y="0"/>
            <a:ext cx="0" cy="2616591"/>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237191" y="1908607"/>
            <a:ext cx="355538" cy="606781"/>
            <a:chOff x="7435708" y="2114395"/>
            <a:chExt cx="430820" cy="735261"/>
          </a:xfrm>
        </p:grpSpPr>
        <p:pic>
          <p:nvPicPr>
            <p:cNvPr id="4" name="Picture 4" descr="印章 源底"/>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907" y="2114395"/>
              <a:ext cx="386621" cy="73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a:spLocks noChangeArrowheads="1"/>
            </p:cNvSpPr>
            <p:nvPr/>
          </p:nvSpPr>
          <p:spPr bwMode="auto">
            <a:xfrm>
              <a:off x="7435708" y="2138497"/>
              <a:ext cx="330938" cy="70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dirty="0">
                  <a:solidFill>
                    <a:srgbClr val="FFFFFF"/>
                  </a:solidFill>
                  <a:latin typeface="楷体" panose="02010609060101010101" pitchFamily="49" charset="-122"/>
                  <a:ea typeface="楷体" panose="02010609060101010101" pitchFamily="49" charset="-122"/>
                </a:rPr>
                <a:t>历史</a:t>
              </a:r>
            </a:p>
          </p:txBody>
        </p:sp>
      </p:grpSp>
      <p:sp>
        <p:nvSpPr>
          <p:cNvPr id="6" name="文本框 5"/>
          <p:cNvSpPr txBox="1"/>
          <p:nvPr/>
        </p:nvSpPr>
        <p:spPr>
          <a:xfrm>
            <a:off x="170978" y="196948"/>
            <a:ext cx="490220" cy="1627250"/>
          </a:xfrm>
          <a:prstGeom prst="rect">
            <a:avLst/>
          </a:prstGeom>
          <a:noFill/>
        </p:spPr>
        <p:txBody>
          <a:bodyPr vert="eaVert" wrap="square" rtlCol="0">
            <a:spAutoFit/>
          </a:bodyPr>
          <a:lstStyle/>
          <a:p>
            <a:r>
              <a:rPr lang="zh-CN" altLang="en-US" sz="2000" dirty="0">
                <a:latin typeface="楷体" panose="02010609060101010101" pitchFamily="49" charset="-122"/>
                <a:ea typeface="楷体" panose="02010609060101010101" pitchFamily="49" charset="-122"/>
              </a:rPr>
              <a:t>古诗</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第四章</a:t>
            </a:r>
          </a:p>
        </p:txBody>
      </p:sp>
      <p:grpSp>
        <p:nvGrpSpPr>
          <p:cNvPr id="16" name="组合 15"/>
          <p:cNvGrpSpPr/>
          <p:nvPr/>
        </p:nvGrpSpPr>
        <p:grpSpPr>
          <a:xfrm>
            <a:off x="2676144" y="2687512"/>
            <a:ext cx="6839712" cy="6839712"/>
            <a:chOff x="2676144" y="2687512"/>
            <a:chExt cx="6839712" cy="6839712"/>
          </a:xfrm>
        </p:grpSpPr>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1174" y="2773646"/>
              <a:ext cx="4779059" cy="3872263"/>
            </a:xfrm>
            <a:prstGeom prst="rect">
              <a:avLst/>
            </a:prstGeom>
          </p:spPr>
        </p:pic>
        <p:sp>
          <p:nvSpPr>
            <p:cNvPr id="8" name="椭圆 7"/>
            <p:cNvSpPr/>
            <p:nvPr/>
          </p:nvSpPr>
          <p:spPr>
            <a:xfrm>
              <a:off x="2676144" y="2687512"/>
              <a:ext cx="6839712" cy="6839712"/>
            </a:xfrm>
            <a:prstGeom prst="ellipse">
              <a:avLst/>
            </a:prstGeom>
            <a:noFill/>
            <a:ln>
              <a:solidFill>
                <a:srgbClr val="5289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楷体" panose="02010609060101010101" pitchFamily="49" charset="-122"/>
                <a:ea typeface="楷体" panose="02010609060101010101" pitchFamily="49" charset="-122"/>
              </a:endParaRPr>
            </a:p>
          </p:txBody>
        </p:sp>
      </p:grpSp>
      <p:grpSp>
        <p:nvGrpSpPr>
          <p:cNvPr id="9" name="组合 8"/>
          <p:cNvGrpSpPr/>
          <p:nvPr/>
        </p:nvGrpSpPr>
        <p:grpSpPr>
          <a:xfrm>
            <a:off x="-141902" y="3435531"/>
            <a:ext cx="2905280" cy="1285269"/>
            <a:chOff x="6257393" y="1604235"/>
            <a:chExt cx="5074804" cy="1285269"/>
          </a:xfrm>
        </p:grpSpPr>
        <p:sp>
          <p:nvSpPr>
            <p:cNvPr id="10" name="Content Placeholder 2"/>
            <p:cNvSpPr txBox="1"/>
            <p:nvPr/>
          </p:nvSpPr>
          <p:spPr>
            <a:xfrm>
              <a:off x="6257393"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450340">
                <a:lnSpc>
                  <a:spcPct val="150000"/>
                </a:lnSpc>
                <a:spcBef>
                  <a:spcPts val="0"/>
                </a:spcBef>
                <a:buNone/>
              </a:pPr>
              <a:r>
                <a:rPr lang="zh-CN" altLang="en-US"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11" name="文本框 10"/>
            <p:cNvSpPr txBox="1"/>
            <p:nvPr/>
          </p:nvSpPr>
          <p:spPr>
            <a:xfrm>
              <a:off x="8129139" y="1604235"/>
              <a:ext cx="3203058" cy="400110"/>
            </a:xfrm>
            <a:prstGeom prst="rect">
              <a:avLst/>
            </a:prstGeom>
            <a:noFill/>
          </p:spPr>
          <p:txBody>
            <a:bodyPr wrap="square" rtlCol="0">
              <a:spAutoFit/>
            </a:bodyPr>
            <a:lstStyle/>
            <a:p>
              <a:pPr algn="r"/>
              <a:r>
                <a:rPr lang="zh-CN" altLang="en-US" sz="2000" dirty="0">
                  <a:latin typeface="楷体" panose="02010609060101010101" pitchFamily="49" charset="-122"/>
                  <a:ea typeface="楷体" panose="02010609060101010101" pitchFamily="49" charset="-122"/>
                </a:rPr>
                <a:t>点击添加标题</a:t>
              </a:r>
            </a:p>
          </p:txBody>
        </p:sp>
      </p:grpSp>
      <p:grpSp>
        <p:nvGrpSpPr>
          <p:cNvPr id="12" name="组合 11"/>
          <p:cNvGrpSpPr/>
          <p:nvPr/>
        </p:nvGrpSpPr>
        <p:grpSpPr>
          <a:xfrm>
            <a:off x="4643360" y="839318"/>
            <a:ext cx="2905280" cy="1285269"/>
            <a:chOff x="6257393" y="1604235"/>
            <a:chExt cx="5074804" cy="1285269"/>
          </a:xfrm>
        </p:grpSpPr>
        <p:sp>
          <p:nvSpPr>
            <p:cNvPr id="13" name="Content Placeholder 2"/>
            <p:cNvSpPr txBox="1"/>
            <p:nvPr/>
          </p:nvSpPr>
          <p:spPr>
            <a:xfrm>
              <a:off x="6257393"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ts val="0"/>
                </a:spcBef>
                <a:buNone/>
              </a:pPr>
              <a:r>
                <a:rPr lang="zh-CN" altLang="en-US"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14" name="文本框 13"/>
            <p:cNvSpPr txBox="1"/>
            <p:nvPr/>
          </p:nvSpPr>
          <p:spPr>
            <a:xfrm>
              <a:off x="7193266" y="1604235"/>
              <a:ext cx="3203057" cy="400110"/>
            </a:xfrm>
            <a:prstGeom prst="rect">
              <a:avLst/>
            </a:prstGeom>
            <a:noFill/>
          </p:spPr>
          <p:txBody>
            <a:bodyPr wrap="square" rtlCol="0">
              <a:spAutoFit/>
            </a:bodyPr>
            <a:lstStyle/>
            <a:p>
              <a:pPr algn="ctr"/>
              <a:r>
                <a:rPr lang="zh-CN" altLang="en-US" sz="2000" dirty="0">
                  <a:latin typeface="楷体" panose="02010609060101010101" pitchFamily="49" charset="-122"/>
                  <a:ea typeface="楷体" panose="02010609060101010101" pitchFamily="49" charset="-122"/>
                </a:rPr>
                <a:t>点击添加标题</a:t>
              </a:r>
            </a:p>
          </p:txBody>
        </p:sp>
      </p:grpSp>
      <p:grpSp>
        <p:nvGrpSpPr>
          <p:cNvPr id="15" name="组合 14"/>
          <p:cNvGrpSpPr/>
          <p:nvPr/>
        </p:nvGrpSpPr>
        <p:grpSpPr>
          <a:xfrm>
            <a:off x="9177937" y="2975061"/>
            <a:ext cx="2905280" cy="1285269"/>
            <a:chOff x="6257393" y="1604235"/>
            <a:chExt cx="5074804" cy="1285269"/>
          </a:xfrm>
        </p:grpSpPr>
        <p:sp>
          <p:nvSpPr>
            <p:cNvPr id="17" name="Content Placeholder 2"/>
            <p:cNvSpPr txBox="1"/>
            <p:nvPr/>
          </p:nvSpPr>
          <p:spPr>
            <a:xfrm>
              <a:off x="6257393"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a:lnSpc>
                  <a:spcPct val="150000"/>
                </a:lnSpc>
                <a:spcBef>
                  <a:spcPts val="0"/>
                </a:spcBef>
                <a:buNone/>
              </a:pPr>
              <a:r>
                <a:rPr lang="zh-CN" altLang="en-US" dirty="0">
                  <a:solidFill>
                    <a:schemeClr val="tx1">
                      <a:lumMod val="85000"/>
                      <a:lumOff val="15000"/>
                    </a:schemeClr>
                  </a:solidFill>
                  <a:latin typeface="楷体" panose="02010609060101010101" pitchFamily="49" charset="-122"/>
                  <a:ea typeface="楷体" panose="02010609060101010101" pitchFamily="49" charset="-122"/>
                </a:rPr>
                <a:t>您的内容打在这里，或者通过复制您的文本后，在此框中选择粘贴，并选择只保留文字。</a:t>
              </a:r>
              <a:endParaRPr lang="en-US" altLang="zh-CN" dirty="0">
                <a:solidFill>
                  <a:schemeClr val="tx1">
                    <a:lumMod val="85000"/>
                    <a:lumOff val="15000"/>
                  </a:schemeClr>
                </a:solidFill>
                <a:latin typeface="楷体" panose="02010609060101010101" pitchFamily="49" charset="-122"/>
                <a:ea typeface="楷体" panose="02010609060101010101" pitchFamily="49" charset="-122"/>
                <a:cs typeface="Arial" panose="020B0604020202020204" pitchFamily="34" charset="0"/>
              </a:endParaRPr>
            </a:p>
          </p:txBody>
        </p:sp>
        <p:sp>
          <p:nvSpPr>
            <p:cNvPr id="18" name="文本框 17"/>
            <p:cNvSpPr txBox="1"/>
            <p:nvPr/>
          </p:nvSpPr>
          <p:spPr>
            <a:xfrm>
              <a:off x="6257393" y="1604235"/>
              <a:ext cx="3203058" cy="400110"/>
            </a:xfrm>
            <a:prstGeom prst="rect">
              <a:avLst/>
            </a:prstGeom>
            <a:noFill/>
          </p:spPr>
          <p:txBody>
            <a:bodyPr wrap="square" rtlCol="0">
              <a:spAutoFit/>
            </a:bodyPr>
            <a:lstStyle/>
            <a:p>
              <a:r>
                <a:rPr lang="zh-CN" altLang="en-US" sz="2000" dirty="0">
                  <a:latin typeface="楷体" panose="02010609060101010101" pitchFamily="49" charset="-122"/>
                  <a:ea typeface="楷体" panose="02010609060101010101" pitchFamily="49" charset="-122"/>
                </a:rPr>
                <a:t>点击添加标题</a:t>
              </a:r>
            </a:p>
          </p:txBody>
        </p:sp>
      </p:grpSp>
      <p:sp>
        <p:nvSpPr>
          <p:cNvPr id="19" name="椭圆 18"/>
          <p:cNvSpPr/>
          <p:nvPr/>
        </p:nvSpPr>
        <p:spPr>
          <a:xfrm>
            <a:off x="2679192" y="4502775"/>
            <a:ext cx="530352" cy="530352"/>
          </a:xfrm>
          <a:prstGeom prst="ellipse">
            <a:avLst/>
          </a:prstGeom>
          <a:solidFill>
            <a:schemeClr val="bg1"/>
          </a:solidFill>
          <a:ln>
            <a:solidFill>
              <a:srgbClr val="5289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solidFill>
                <a:latin typeface="楷体" panose="02010609060101010101" pitchFamily="49" charset="-122"/>
                <a:ea typeface="楷体" panose="02010609060101010101" pitchFamily="49" charset="-122"/>
              </a:rPr>
              <a:t>贰</a:t>
            </a:r>
          </a:p>
        </p:txBody>
      </p:sp>
      <p:sp>
        <p:nvSpPr>
          <p:cNvPr id="20" name="椭圆 19"/>
          <p:cNvSpPr/>
          <p:nvPr/>
        </p:nvSpPr>
        <p:spPr>
          <a:xfrm>
            <a:off x="5879592" y="2490658"/>
            <a:ext cx="530352" cy="530352"/>
          </a:xfrm>
          <a:prstGeom prst="ellipse">
            <a:avLst/>
          </a:prstGeom>
          <a:solidFill>
            <a:schemeClr val="bg1"/>
          </a:solidFill>
          <a:ln>
            <a:solidFill>
              <a:srgbClr val="5289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solidFill>
                <a:latin typeface="楷体" panose="02010609060101010101" pitchFamily="49" charset="-122"/>
                <a:ea typeface="楷体" panose="02010609060101010101" pitchFamily="49" charset="-122"/>
              </a:rPr>
              <a:t>壹</a:t>
            </a:r>
          </a:p>
        </p:txBody>
      </p:sp>
      <p:sp>
        <p:nvSpPr>
          <p:cNvPr id="21" name="椭圆 20"/>
          <p:cNvSpPr/>
          <p:nvPr/>
        </p:nvSpPr>
        <p:spPr>
          <a:xfrm>
            <a:off x="9112448" y="4720800"/>
            <a:ext cx="530352" cy="530352"/>
          </a:xfrm>
          <a:prstGeom prst="ellipse">
            <a:avLst/>
          </a:prstGeom>
          <a:solidFill>
            <a:schemeClr val="bg1"/>
          </a:solidFill>
          <a:ln>
            <a:solidFill>
              <a:srgbClr val="5289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solidFill>
                <a:latin typeface="楷体" panose="02010609060101010101" pitchFamily="49" charset="-122"/>
                <a:ea typeface="楷体" panose="02010609060101010101" pitchFamily="49" charset="-122"/>
              </a:rPr>
              <a:t>叁</a:t>
            </a:r>
          </a:p>
        </p:txBody>
      </p:sp>
    </p:spTree>
  </p:cSld>
  <p:clrMapOvr>
    <a:masterClrMapping/>
  </p:clrMapOvr>
  <p:transition advTm="1825">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75"/>
                                        <p:tgtEl>
                                          <p:spTgt spid="2"/>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75"/>
                                        <p:tgtEl>
                                          <p:spTgt spid="6"/>
                                        </p:tgtEl>
                                      </p:cBhvr>
                                    </p:animEffect>
                                  </p:childTnLst>
                                </p:cTn>
                              </p:par>
                              <p:par>
                                <p:cTn id="11" presetID="23" presetClass="entr" presetSubtype="32" fill="hold" nodeType="withEffect">
                                  <p:stCondLst>
                                    <p:cond delay="8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75" fill="hold"/>
                                        <p:tgtEl>
                                          <p:spTgt spid="3"/>
                                        </p:tgtEl>
                                        <p:attrNameLst>
                                          <p:attrName>ppt_w</p:attrName>
                                        </p:attrNameLst>
                                      </p:cBhvr>
                                      <p:tavLst>
                                        <p:tav tm="0">
                                          <p:val>
                                            <p:strVal val="4*#ppt_w"/>
                                          </p:val>
                                        </p:tav>
                                        <p:tav tm="100000">
                                          <p:val>
                                            <p:strVal val="#ppt_w"/>
                                          </p:val>
                                        </p:tav>
                                      </p:tavLst>
                                    </p:anim>
                                    <p:anim calcmode="lin" valueType="num">
                                      <p:cBhvr>
                                        <p:cTn id="14" dur="575" fill="hold"/>
                                        <p:tgtEl>
                                          <p:spTgt spid="3"/>
                                        </p:tgtEl>
                                        <p:attrNameLst>
                                          <p:attrName>ppt_h</p:attrName>
                                        </p:attrNameLst>
                                      </p:cBhvr>
                                      <p:tavLst>
                                        <p:tav tm="0">
                                          <p:val>
                                            <p:strVal val="4*#ppt_h"/>
                                          </p:val>
                                        </p:tav>
                                        <p:tav tm="100000">
                                          <p:val>
                                            <p:strVal val="#ppt_h"/>
                                          </p:val>
                                        </p:tav>
                                      </p:tavLst>
                                    </p:anim>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Effect transition="in" filter="fade">
                                      <p:cBhvr>
                                        <p:cTn id="34" dur="500"/>
                                        <p:tgtEl>
                                          <p:spTgt spid="2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animEffect transition="in" filter="fade">
                                      <p:cBhvr>
                                        <p:cTn id="39" dur="500"/>
                                        <p:tgtEl>
                                          <p:spTgt spid="21"/>
                                        </p:tgtEl>
                                      </p:cBhvr>
                                    </p:animEffect>
                                  </p:childTnLst>
                                </p:cTn>
                              </p:par>
                              <p:par>
                                <p:cTn id="40" presetID="53" presetClass="entr" presetSubtype="16"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animBg="1"/>
      <p:bldP spid="20" grpId="0" animBg="1"/>
      <p:bldP spid="2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椭圆 3"/>
          <p:cNvSpPr/>
          <p:nvPr/>
        </p:nvSpPr>
        <p:spPr>
          <a:xfrm>
            <a:off x="4004961" y="1082691"/>
            <a:ext cx="4239228" cy="4239228"/>
          </a:xfrm>
          <a:prstGeom prst="ellipse">
            <a:avLst/>
          </a:prstGeom>
          <a:ln>
            <a:noFill/>
          </a:ln>
          <a:effectLst>
            <a:outerShdw blurRad="76200" dist="762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E:\素材\中国风素材\7a347dde51009d4321c98613b7eccb84\1.png1"/>
          <p:cNvPicPr>
            <a:picLocks noChangeAspect="1"/>
          </p:cNvPicPr>
          <p:nvPr/>
        </p:nvPicPr>
        <p:blipFill rotWithShape="1">
          <a:blip r:embed="rId3"/>
          <a:srcRect/>
          <a:stretch>
            <a:fillRect/>
          </a:stretch>
        </p:blipFill>
        <p:spPr>
          <a:xfrm>
            <a:off x="6354445" y="883285"/>
            <a:ext cx="2444115" cy="4637405"/>
          </a:xfrm>
          <a:prstGeom prst="rect">
            <a:avLst/>
          </a:prstGeom>
        </p:spPr>
      </p:pic>
      <p:sp>
        <p:nvSpPr>
          <p:cNvPr id="12" name="椭圆 11"/>
          <p:cNvSpPr/>
          <p:nvPr/>
        </p:nvSpPr>
        <p:spPr>
          <a:xfrm>
            <a:off x="5688596" y="3303583"/>
            <a:ext cx="1331089" cy="1331089"/>
          </a:xfrm>
          <a:prstGeom prst="ellipse">
            <a:avLst/>
          </a:prstGeom>
          <a:noFill/>
          <a:ln w="19050">
            <a:solidFill>
              <a:srgbClr val="2634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5827493" y="3334238"/>
            <a:ext cx="1012783" cy="1198880"/>
          </a:xfrm>
          <a:prstGeom prst="rect">
            <a:avLst/>
          </a:prstGeom>
          <a:noFill/>
        </p:spPr>
        <p:txBody>
          <a:bodyPr wrap="square" rtlCol="0">
            <a:spAutoFit/>
          </a:bodyPr>
          <a:lstStyle/>
          <a:p>
            <a:r>
              <a:rPr lang="zh-CN" altLang="en-US" sz="7200" dirty="0">
                <a:solidFill>
                  <a:srgbClr val="263457"/>
                </a:solidFill>
                <a:latin typeface="经典行书简" panose="02010609010101010101" pitchFamily="49" charset="-122"/>
                <a:ea typeface="经典行书简" panose="02010609010101010101" pitchFamily="49" charset="-122"/>
                <a:cs typeface="经典行书简" panose="02010609010101010101" pitchFamily="49" charset="-122"/>
              </a:rPr>
              <a:t>谢</a:t>
            </a:r>
          </a:p>
        </p:txBody>
      </p:sp>
      <p:cxnSp>
        <p:nvCxnSpPr>
          <p:cNvPr id="15" name="直接连接符 14"/>
          <p:cNvCxnSpPr/>
          <p:nvPr/>
        </p:nvCxnSpPr>
        <p:spPr>
          <a:xfrm flipV="1">
            <a:off x="6354140" y="3037366"/>
            <a:ext cx="486136" cy="486136"/>
          </a:xfrm>
          <a:prstGeom prst="line">
            <a:avLst/>
          </a:prstGeom>
          <a:ln>
            <a:solidFill>
              <a:srgbClr val="263457"/>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5841964" y="4345306"/>
            <a:ext cx="486136" cy="486136"/>
          </a:xfrm>
          <a:prstGeom prst="line">
            <a:avLst/>
          </a:prstGeom>
          <a:ln>
            <a:solidFill>
              <a:srgbClr val="263457"/>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602989" y="1551511"/>
            <a:ext cx="1526059" cy="1861185"/>
          </a:xfrm>
          <a:prstGeom prst="rect">
            <a:avLst/>
          </a:prstGeom>
          <a:noFill/>
        </p:spPr>
        <p:txBody>
          <a:bodyPr wrap="square" rtlCol="0">
            <a:spAutoFit/>
          </a:bodyPr>
          <a:lstStyle/>
          <a:p>
            <a:r>
              <a:rPr lang="zh-CN" altLang="en-US" sz="11500" dirty="0">
                <a:solidFill>
                  <a:srgbClr val="263457"/>
                </a:solidFill>
                <a:latin typeface="经典行书简" panose="02010609010101010101" pitchFamily="49" charset="-122"/>
                <a:ea typeface="经典行书简" panose="02010609010101010101" pitchFamily="49" charset="-122"/>
                <a:cs typeface="经典行书简" panose="02010609010101010101" pitchFamily="49" charset="-122"/>
              </a:rPr>
              <a:t>谢</a:t>
            </a:r>
          </a:p>
        </p:txBody>
      </p:sp>
      <p:cxnSp>
        <p:nvCxnSpPr>
          <p:cNvPr id="18" name="直接连接符 17"/>
          <p:cNvCxnSpPr/>
          <p:nvPr/>
        </p:nvCxnSpPr>
        <p:spPr>
          <a:xfrm flipV="1">
            <a:off x="4798683" y="930773"/>
            <a:ext cx="1222622" cy="1222622"/>
          </a:xfrm>
          <a:prstGeom prst="line">
            <a:avLst/>
          </a:prstGeom>
          <a:ln>
            <a:solidFill>
              <a:srgbClr val="263457"/>
            </a:solidFill>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6176597" y="2024852"/>
            <a:ext cx="397164" cy="397164"/>
          </a:xfrm>
          <a:prstGeom prst="ellipse">
            <a:avLst/>
          </a:prstGeom>
          <a:solidFill>
            <a:srgbClr val="528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华文新魏" panose="02010800040101010101" pitchFamily="2" charset="-122"/>
                <a:ea typeface="华文新魏" panose="02010800040101010101" pitchFamily="2" charset="-122"/>
              </a:rPr>
              <a:t>创</a:t>
            </a:r>
          </a:p>
        </p:txBody>
      </p:sp>
      <p:sp>
        <p:nvSpPr>
          <p:cNvPr id="14" name="椭圆 13"/>
          <p:cNvSpPr/>
          <p:nvPr/>
        </p:nvSpPr>
        <p:spPr>
          <a:xfrm>
            <a:off x="6176597" y="2542085"/>
            <a:ext cx="397164" cy="397164"/>
          </a:xfrm>
          <a:prstGeom prst="ellipse">
            <a:avLst/>
          </a:prstGeom>
          <a:solidFill>
            <a:srgbClr val="528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华文新魏" panose="02010800040101010101" pitchFamily="2" charset="-122"/>
                <a:ea typeface="华文新魏" panose="02010800040101010101" pitchFamily="2" charset="-122"/>
              </a:rPr>
              <a:t>意</a:t>
            </a:r>
          </a:p>
        </p:txBody>
      </p:sp>
      <p:grpSp>
        <p:nvGrpSpPr>
          <p:cNvPr id="6" name="组合 5"/>
          <p:cNvGrpSpPr/>
          <p:nvPr/>
        </p:nvGrpSpPr>
        <p:grpSpPr>
          <a:xfrm>
            <a:off x="5158495" y="3188566"/>
            <a:ext cx="600813" cy="745836"/>
            <a:chOff x="5129920" y="3415261"/>
            <a:chExt cx="600813" cy="745836"/>
          </a:xfrm>
        </p:grpSpPr>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31504" t="42693" r="58080" b="47610"/>
            <a:stretch>
              <a:fillRect/>
            </a:stretch>
          </p:blipFill>
          <p:spPr>
            <a:xfrm>
              <a:off x="5129920" y="3415261"/>
              <a:ext cx="600813" cy="745836"/>
            </a:xfrm>
            <a:prstGeom prst="rect">
              <a:avLst/>
            </a:prstGeom>
          </p:spPr>
        </p:pic>
        <p:sp>
          <p:nvSpPr>
            <p:cNvPr id="5" name="文本框 4"/>
            <p:cNvSpPr txBox="1"/>
            <p:nvPr/>
          </p:nvSpPr>
          <p:spPr>
            <a:xfrm>
              <a:off x="5194916" y="3547393"/>
              <a:ext cx="400110" cy="600164"/>
            </a:xfrm>
            <a:prstGeom prst="rect">
              <a:avLst/>
            </a:prstGeom>
            <a:noFill/>
          </p:spPr>
          <p:txBody>
            <a:bodyPr vert="eaVert" wrap="square" rtlCol="0">
              <a:spAutoFit/>
            </a:bodyPr>
            <a:lstStyle/>
            <a:p>
              <a:r>
                <a:rPr lang="zh-CN" altLang="en-US" sz="1400" dirty="0">
                  <a:solidFill>
                    <a:schemeClr val="bg1"/>
                  </a:solidFill>
                  <a:latin typeface="华文新魏" panose="02010800040101010101" pitchFamily="2" charset="-122"/>
                  <a:ea typeface="华文新魏" panose="02010800040101010101" pitchFamily="2" charset="-122"/>
                </a:rPr>
                <a:t>唯美</a:t>
              </a:r>
            </a:p>
          </p:txBody>
        </p:sp>
      </p:grpSp>
      <p:sp>
        <p:nvSpPr>
          <p:cNvPr id="7" name="文本框 6"/>
          <p:cNvSpPr txBox="1"/>
          <p:nvPr/>
        </p:nvSpPr>
        <p:spPr>
          <a:xfrm>
            <a:off x="4992644" y="3828566"/>
            <a:ext cx="727869" cy="400110"/>
          </a:xfrm>
          <a:prstGeom prst="rect">
            <a:avLst/>
          </a:prstGeom>
          <a:noFill/>
        </p:spPr>
        <p:txBody>
          <a:bodyPr wrap="square" rtlCol="0">
            <a:spAutoFit/>
          </a:bodyPr>
          <a:lstStyle/>
          <a:p>
            <a:r>
              <a:rPr lang="zh-CN" altLang="en-US" sz="2000" dirty="0">
                <a:latin typeface="华文新魏" panose="02010800040101010101" pitchFamily="2" charset="-122"/>
                <a:ea typeface="华文新魏" panose="02010800040101010101" pitchFamily="2" charset="-122"/>
              </a:rPr>
              <a:t>通用</a:t>
            </a:r>
          </a:p>
        </p:txBody>
      </p:sp>
      <p:sp>
        <p:nvSpPr>
          <p:cNvPr id="19" name="文本框 18"/>
          <p:cNvSpPr txBox="1"/>
          <p:nvPr/>
        </p:nvSpPr>
        <p:spPr>
          <a:xfrm>
            <a:off x="4844378" y="4163637"/>
            <a:ext cx="876135" cy="400110"/>
          </a:xfrm>
          <a:prstGeom prst="rect">
            <a:avLst/>
          </a:prstGeom>
          <a:noFill/>
        </p:spPr>
        <p:txBody>
          <a:bodyPr wrap="square" rtlCol="0">
            <a:spAutoFit/>
          </a:bodyPr>
          <a:lstStyle/>
          <a:p>
            <a:r>
              <a:rPr lang="en-US" altLang="zh-CN" sz="2000" spc="300" dirty="0" smtClean="0">
                <a:latin typeface="华文新魏" panose="02010800040101010101" pitchFamily="2" charset="-122"/>
                <a:ea typeface="华文新魏" panose="02010800040101010101" pitchFamily="2" charset="-122"/>
              </a:rPr>
              <a:t>2018</a:t>
            </a:r>
            <a:endParaRPr lang="zh-CN" altLang="en-US" sz="2000" spc="300" dirty="0">
              <a:latin typeface="华文新魏" panose="02010800040101010101" pitchFamily="2" charset="-122"/>
              <a:ea typeface="华文新魏" panose="02010800040101010101" pitchFamily="2" charset="-122"/>
            </a:endParaRPr>
          </a:p>
        </p:txBody>
      </p:sp>
      <p:pic>
        <p:nvPicPr>
          <p:cNvPr id="8" name="图片 7"/>
          <p:cNvPicPr>
            <a:picLocks noChangeAspect="1"/>
          </p:cNvPicPr>
          <p:nvPr/>
        </p:nvPicPr>
        <p:blipFill rotWithShape="1">
          <a:blip r:embed="rId5" cstate="print">
            <a:extLst>
              <a:ext uri="{28A0092B-C50C-407E-A947-70E740481C1C}">
                <a14:useLocalDpi xmlns:a14="http://schemas.microsoft.com/office/drawing/2010/main" val="0"/>
              </a:ext>
            </a:extLst>
          </a:blip>
          <a:srcRect l="14136" t="61144" r="64985" b="23833"/>
          <a:stretch>
            <a:fillRect/>
          </a:stretch>
        </p:blipFill>
        <p:spPr>
          <a:xfrm rot="20343235">
            <a:off x="3216253" y="3927369"/>
            <a:ext cx="1254710" cy="1203737"/>
          </a:xfrm>
          <a:prstGeom prst="rect">
            <a:avLst/>
          </a:prstGeom>
        </p:spPr>
      </p:pic>
    </p:spTree>
  </p:cSld>
  <p:clrMapOvr>
    <a:masterClrMapping/>
  </p:clrMapOvr>
  <p:transition advTm="11466">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8" presetClass="emph" presetSubtype="0" fill="hold" grpId="1" nodeType="withEffect">
                                  <p:stCondLst>
                                    <p:cond delay="0"/>
                                  </p:stCondLst>
                                  <p:childTnLst>
                                    <p:animRot by="21600000">
                                      <p:cBhvr>
                                        <p:cTn id="9" dur="2000" fill="hold"/>
                                        <p:tgtEl>
                                          <p:spTgt spid="4"/>
                                        </p:tgtEl>
                                        <p:attrNameLst>
                                          <p:attrName>r</p:attrName>
                                        </p:attrNameLst>
                                      </p:cBhvr>
                                    </p:animRo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250"/>
                                        <p:tgtEl>
                                          <p:spTgt spid="11"/>
                                        </p:tgtEl>
                                      </p:cBhvr>
                                    </p:animEffect>
                                    <p:anim calcmode="lin" valueType="num">
                                      <p:cBhvr>
                                        <p:cTn id="14" dur="1250" fill="hold"/>
                                        <p:tgtEl>
                                          <p:spTgt spid="11"/>
                                        </p:tgtEl>
                                        <p:attrNameLst>
                                          <p:attrName>ppt_x</p:attrName>
                                        </p:attrNameLst>
                                      </p:cBhvr>
                                      <p:tavLst>
                                        <p:tav tm="0">
                                          <p:val>
                                            <p:strVal val="#ppt_x"/>
                                          </p:val>
                                        </p:tav>
                                        <p:tav tm="100000">
                                          <p:val>
                                            <p:strVal val="#ppt_x"/>
                                          </p:val>
                                        </p:tav>
                                      </p:tavLst>
                                    </p:anim>
                                    <p:anim calcmode="lin" valueType="num">
                                      <p:cBhvr>
                                        <p:cTn id="15" dur="125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750"/>
                                        <p:tgtEl>
                                          <p:spTgt spid="17"/>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750"/>
                                        <p:tgtEl>
                                          <p:spTgt spid="13"/>
                                        </p:tgtEl>
                                      </p:cBhvr>
                                    </p:animEffect>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8" presetClass="emph" presetSubtype="0" fill="hold" grpId="1" nodeType="withEffect">
                                  <p:stCondLst>
                                    <p:cond delay="0"/>
                                  </p:stCondLst>
                                  <p:childTnLst>
                                    <p:animRot by="21600000">
                                      <p:cBhvr>
                                        <p:cTn id="29" dur="750" fill="hold"/>
                                        <p:tgtEl>
                                          <p:spTgt spid="12"/>
                                        </p:tgtEl>
                                        <p:attrNameLst>
                                          <p:attrName>r</p:attrName>
                                        </p:attrNameLst>
                                      </p:cBhvr>
                                    </p:animRot>
                                  </p:childTnLst>
                                </p:cTn>
                              </p:par>
                            </p:childTnLst>
                          </p:cTn>
                        </p:par>
                        <p:par>
                          <p:cTn id="30" fill="hold">
                            <p:stCondLst>
                              <p:cond delay="5000"/>
                            </p:stCondLst>
                            <p:childTnLst>
                              <p:par>
                                <p:cTn id="31" presetID="42" presetClass="entr" presetSubtype="0"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anim calcmode="lin" valueType="num">
                                      <p:cBhvr>
                                        <p:cTn id="34" dur="500" fill="hold"/>
                                        <p:tgtEl>
                                          <p:spTgt spid="2"/>
                                        </p:tgtEl>
                                        <p:attrNameLst>
                                          <p:attrName>ppt_x</p:attrName>
                                        </p:attrNameLst>
                                      </p:cBhvr>
                                      <p:tavLst>
                                        <p:tav tm="0">
                                          <p:val>
                                            <p:strVal val="#ppt_x"/>
                                          </p:val>
                                        </p:tav>
                                        <p:tav tm="100000">
                                          <p:val>
                                            <p:strVal val="#ppt_x"/>
                                          </p:val>
                                        </p:tav>
                                      </p:tavLst>
                                    </p:anim>
                                    <p:anim calcmode="lin" valueType="num">
                                      <p:cBhvr>
                                        <p:cTn id="35" dur="500" fill="hold"/>
                                        <p:tgtEl>
                                          <p:spTgt spid="2"/>
                                        </p:tgtEl>
                                        <p:attrNameLst>
                                          <p:attrName>ppt_y</p:attrName>
                                        </p:attrNameLst>
                                      </p:cBhvr>
                                      <p:tavLst>
                                        <p:tav tm="0">
                                          <p:val>
                                            <p:strVal val="#ppt_y+.1"/>
                                          </p:val>
                                        </p:tav>
                                        <p:tav tm="100000">
                                          <p:val>
                                            <p:strVal val="#ppt_y"/>
                                          </p:val>
                                        </p:tav>
                                      </p:tavLst>
                                    </p:anim>
                                  </p:childTnLst>
                                </p:cTn>
                              </p:par>
                            </p:childTnLst>
                          </p:cTn>
                        </p:par>
                        <p:par>
                          <p:cTn id="36" fill="hold">
                            <p:stCondLst>
                              <p:cond delay="5500"/>
                            </p:stCondLst>
                            <p:childTnLst>
                              <p:par>
                                <p:cTn id="37" presetID="42"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anim calcmode="lin" valueType="num">
                                      <p:cBhvr>
                                        <p:cTn id="40" dur="500" fill="hold"/>
                                        <p:tgtEl>
                                          <p:spTgt spid="14"/>
                                        </p:tgtEl>
                                        <p:attrNameLst>
                                          <p:attrName>ppt_x</p:attrName>
                                        </p:attrNameLst>
                                      </p:cBhvr>
                                      <p:tavLst>
                                        <p:tav tm="0">
                                          <p:val>
                                            <p:strVal val="#ppt_x"/>
                                          </p:val>
                                        </p:tav>
                                        <p:tav tm="100000">
                                          <p:val>
                                            <p:strVal val="#ppt_x"/>
                                          </p:val>
                                        </p:tav>
                                      </p:tavLst>
                                    </p:anim>
                                    <p:anim calcmode="lin" valueType="num">
                                      <p:cBhvr>
                                        <p:cTn id="41" dur="500" fill="hold"/>
                                        <p:tgtEl>
                                          <p:spTgt spid="14"/>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47" presetClass="entr" presetSubtype="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1000"/>
                                        <p:tgtEl>
                                          <p:spTgt spid="6"/>
                                        </p:tgtEl>
                                      </p:cBhvr>
                                    </p:animEffect>
                                    <p:anim calcmode="lin" valueType="num">
                                      <p:cBhvr>
                                        <p:cTn id="46" dur="1000" fill="hold"/>
                                        <p:tgtEl>
                                          <p:spTgt spid="6"/>
                                        </p:tgtEl>
                                        <p:attrNameLst>
                                          <p:attrName>ppt_x</p:attrName>
                                        </p:attrNameLst>
                                      </p:cBhvr>
                                      <p:tavLst>
                                        <p:tav tm="0">
                                          <p:val>
                                            <p:strVal val="#ppt_x"/>
                                          </p:val>
                                        </p:tav>
                                        <p:tav tm="100000">
                                          <p:val>
                                            <p:strVal val="#ppt_x"/>
                                          </p:val>
                                        </p:tav>
                                      </p:tavLst>
                                    </p:anim>
                                    <p:anim calcmode="lin" valueType="num">
                                      <p:cBhvr>
                                        <p:cTn id="47" dur="1000" fill="hold"/>
                                        <p:tgtEl>
                                          <p:spTgt spid="6"/>
                                        </p:tgtEl>
                                        <p:attrNameLst>
                                          <p:attrName>ppt_y</p:attrName>
                                        </p:attrNameLst>
                                      </p:cBhvr>
                                      <p:tavLst>
                                        <p:tav tm="0">
                                          <p:val>
                                            <p:strVal val="#ppt_y-.1"/>
                                          </p:val>
                                        </p:tav>
                                        <p:tav tm="100000">
                                          <p:val>
                                            <p:strVal val="#ppt_y"/>
                                          </p:val>
                                        </p:tav>
                                      </p:tavLst>
                                    </p:anim>
                                  </p:childTnLst>
                                </p:cTn>
                              </p:par>
                            </p:childTnLst>
                          </p:cTn>
                        </p:par>
                        <p:par>
                          <p:cTn id="48" fill="hold">
                            <p:stCondLst>
                              <p:cond delay="7000"/>
                            </p:stCondLst>
                            <p:childTnLst>
                              <p:par>
                                <p:cTn id="49" presetID="2" presetClass="entr" presetSubtype="12"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0-#ppt_w/2"/>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childTnLst>
                          </p:cTn>
                        </p:par>
                        <p:par>
                          <p:cTn id="53" fill="hold">
                            <p:stCondLst>
                              <p:cond delay="7500"/>
                            </p:stCondLst>
                            <p:childTnLst>
                              <p:par>
                                <p:cTn id="54" presetID="2" presetClass="entr" presetSubtype="12" fill="hold"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500" fill="hold"/>
                                        <p:tgtEl>
                                          <p:spTgt spid="15"/>
                                        </p:tgtEl>
                                        <p:attrNameLst>
                                          <p:attrName>ppt_x</p:attrName>
                                        </p:attrNameLst>
                                      </p:cBhvr>
                                      <p:tavLst>
                                        <p:tav tm="0">
                                          <p:val>
                                            <p:strVal val="0-#ppt_w/2"/>
                                          </p:val>
                                        </p:tav>
                                        <p:tav tm="100000">
                                          <p:val>
                                            <p:strVal val="#ppt_x"/>
                                          </p:val>
                                        </p:tav>
                                      </p:tavLst>
                                    </p:anim>
                                    <p:anim calcmode="lin" valueType="num">
                                      <p:cBhvr additive="base">
                                        <p:cTn id="57" dur="500" fill="hold"/>
                                        <p:tgtEl>
                                          <p:spTgt spid="15"/>
                                        </p:tgtEl>
                                        <p:attrNameLst>
                                          <p:attrName>ppt_y</p:attrName>
                                        </p:attrNameLst>
                                      </p:cBhvr>
                                      <p:tavLst>
                                        <p:tav tm="0">
                                          <p:val>
                                            <p:strVal val="1+#ppt_h/2"/>
                                          </p:val>
                                        </p:tav>
                                        <p:tav tm="100000">
                                          <p:val>
                                            <p:strVal val="#ppt_y"/>
                                          </p:val>
                                        </p:tav>
                                      </p:tavLst>
                                    </p:anim>
                                  </p:childTnLst>
                                </p:cTn>
                              </p:par>
                            </p:childTnLst>
                          </p:cTn>
                        </p:par>
                        <p:par>
                          <p:cTn id="58" fill="hold">
                            <p:stCondLst>
                              <p:cond delay="8000"/>
                            </p:stCondLst>
                            <p:childTnLst>
                              <p:par>
                                <p:cTn id="59" presetID="2" presetClass="entr" presetSubtype="12"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0-#ppt_w/2"/>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childTnLst>
                          </p:cTn>
                        </p:par>
                        <p:par>
                          <p:cTn id="63" fill="hold">
                            <p:stCondLst>
                              <p:cond delay="8500"/>
                            </p:stCondLst>
                            <p:childTnLst>
                              <p:par>
                                <p:cTn id="64" presetID="10" presetClass="entr" presetSubtype="0"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500"/>
                                        <p:tgtEl>
                                          <p:spTgt spid="7"/>
                                        </p:tgtEl>
                                      </p:cBhvr>
                                    </p:animEffect>
                                  </p:childTnLst>
                                </p:cTn>
                              </p:par>
                            </p:childTnLst>
                          </p:cTn>
                        </p:par>
                        <p:par>
                          <p:cTn id="67" fill="hold">
                            <p:stCondLst>
                              <p:cond delay="9000"/>
                            </p:stCondLst>
                            <p:childTnLst>
                              <p:par>
                                <p:cTn id="68" presetID="10" presetClass="entr" presetSubtype="0"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500"/>
                                        <p:tgtEl>
                                          <p:spTgt spid="19"/>
                                        </p:tgtEl>
                                      </p:cBhvr>
                                    </p:animEffect>
                                  </p:childTnLst>
                                </p:cTn>
                              </p:par>
                            </p:childTnLst>
                          </p:cTn>
                        </p:par>
                        <p:par>
                          <p:cTn id="71" fill="hold">
                            <p:stCondLst>
                              <p:cond delay="9500"/>
                            </p:stCondLst>
                            <p:childTnLst>
                              <p:par>
                                <p:cTn id="72" presetID="10" presetClass="entr" presetSubtype="0" fill="hold" nodeType="after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fade">
                                      <p:cBhvr>
                                        <p:cTn id="74" dur="750"/>
                                        <p:tgtEl>
                                          <p:spTgt spid="8"/>
                                        </p:tgtEl>
                                      </p:cBhvr>
                                    </p:animEffect>
                                  </p:childTnLst>
                                </p:cTn>
                              </p:par>
                              <p:par>
                                <p:cTn id="75" presetID="32" presetClass="emph" presetSubtype="0" fill="hold" nodeType="withEffect">
                                  <p:stCondLst>
                                    <p:cond delay="0"/>
                                  </p:stCondLst>
                                  <p:childTnLst>
                                    <p:animRot by="120000">
                                      <p:cBhvr>
                                        <p:cTn id="76" dur="100" fill="hold">
                                          <p:stCondLst>
                                            <p:cond delay="0"/>
                                          </p:stCondLst>
                                        </p:cTn>
                                        <p:tgtEl>
                                          <p:spTgt spid="8"/>
                                        </p:tgtEl>
                                        <p:attrNameLst>
                                          <p:attrName>r</p:attrName>
                                        </p:attrNameLst>
                                      </p:cBhvr>
                                    </p:animRot>
                                    <p:animRot by="-240000">
                                      <p:cBhvr>
                                        <p:cTn id="77" dur="200" fill="hold">
                                          <p:stCondLst>
                                            <p:cond delay="200"/>
                                          </p:stCondLst>
                                        </p:cTn>
                                        <p:tgtEl>
                                          <p:spTgt spid="8"/>
                                        </p:tgtEl>
                                        <p:attrNameLst>
                                          <p:attrName>r</p:attrName>
                                        </p:attrNameLst>
                                      </p:cBhvr>
                                    </p:animRot>
                                    <p:animRot by="240000">
                                      <p:cBhvr>
                                        <p:cTn id="78" dur="200" fill="hold">
                                          <p:stCondLst>
                                            <p:cond delay="400"/>
                                          </p:stCondLst>
                                        </p:cTn>
                                        <p:tgtEl>
                                          <p:spTgt spid="8"/>
                                        </p:tgtEl>
                                        <p:attrNameLst>
                                          <p:attrName>r</p:attrName>
                                        </p:attrNameLst>
                                      </p:cBhvr>
                                    </p:animRot>
                                    <p:animRot by="-240000">
                                      <p:cBhvr>
                                        <p:cTn id="79" dur="200" fill="hold">
                                          <p:stCondLst>
                                            <p:cond delay="600"/>
                                          </p:stCondLst>
                                        </p:cTn>
                                        <p:tgtEl>
                                          <p:spTgt spid="8"/>
                                        </p:tgtEl>
                                        <p:attrNameLst>
                                          <p:attrName>r</p:attrName>
                                        </p:attrNameLst>
                                      </p:cBhvr>
                                    </p:animRot>
                                    <p:animRot by="120000">
                                      <p:cBhvr>
                                        <p:cTn id="80" dur="200" fill="hold">
                                          <p:stCondLst>
                                            <p:cond delay="8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bldLvl="0" animBg="1"/>
      <p:bldP spid="12" grpId="0" bldLvl="0" animBg="1"/>
      <p:bldP spid="12" grpId="1" bldLvl="0" animBg="1"/>
      <p:bldP spid="13" grpId="0"/>
      <p:bldP spid="17" grpId="0"/>
      <p:bldP spid="2" grpId="0" bldLvl="0" animBg="1"/>
      <p:bldP spid="14" grpId="0" bldLvl="0" animBg="1"/>
      <p:bldP spid="7"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1990</Words>
  <Application>Microsoft Office PowerPoint</Application>
  <PresentationFormat>宽屏</PresentationFormat>
  <Paragraphs>234</Paragraphs>
  <Slides>25</Slides>
  <Notes>25</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等线</vt:lpstr>
      <vt:lpstr>华文新魏</vt:lpstr>
      <vt:lpstr>经典行书简</vt:lpstr>
      <vt:lpstr>楷体</vt:lpstr>
      <vt:lpstr>宋体</vt:lpstr>
      <vt:lpstr>微软雅黑</vt:lpstr>
      <vt:lpstr>Arial</vt:lpstr>
      <vt:lpstr>Calibri</vt:lpstr>
      <vt:lpstr>Calibri Light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china</cp:lastModifiedBy>
  <cp:revision>8</cp:revision>
  <dcterms:created xsi:type="dcterms:W3CDTF">2017-07-21T12:16:00Z</dcterms:created>
  <dcterms:modified xsi:type="dcterms:W3CDTF">2017-08-17T12:50:01Z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2052-10.1.0.6660</vt:lpwstr>
  </property>
</Properties>
</file>