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2"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2" autoAdjust="0"/>
    <p:restoredTop sz="94660"/>
  </p:normalViewPr>
  <p:slideViewPr>
    <p:cSldViewPr snapToGrid="0">
      <p:cViewPr varScale="1">
        <p:scale>
          <a:sx n="46" d="100"/>
          <a:sy n="46" d="100"/>
        </p:scale>
        <p:origin x="336" y="60"/>
      </p:cViewPr>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B895B3-B8DB-4FC8-8996-A5D044278F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32B30ACC-D597-4781-8AAA-3863C7EBEDA5}">
      <dgm:prSet phldrT="[Text]"/>
      <dgm:spPr>
        <a:solidFill>
          <a:schemeClr val="accent1"/>
        </a:solidFill>
        <a:ln>
          <a:noFill/>
        </a:ln>
      </dgm:spPr>
      <dgm:t>
        <a:bodyPr/>
        <a:lstStyle/>
        <a:p>
          <a:endParaRPr lang="en-US" dirty="0">
            <a:solidFill>
              <a:schemeClr val="tx1">
                <a:lumMod val="75000"/>
                <a:lumOff val="25000"/>
              </a:schemeClr>
            </a:solidFill>
          </a:endParaRPr>
        </a:p>
      </dgm:t>
    </dgm:pt>
    <dgm:pt modelId="{07319FB6-40BF-4CB4-96F4-1DBB46624D67}" type="parTrans" cxnId="{151B53CB-8B70-4E23-B8CC-3896F1BDBF74}">
      <dgm:prSet/>
      <dgm:spPr/>
      <dgm:t>
        <a:bodyPr/>
        <a:lstStyle/>
        <a:p>
          <a:endParaRPr lang="en-US">
            <a:solidFill>
              <a:schemeClr val="tx1">
                <a:lumMod val="75000"/>
                <a:lumOff val="25000"/>
              </a:schemeClr>
            </a:solidFill>
          </a:endParaRPr>
        </a:p>
      </dgm:t>
    </dgm:pt>
    <dgm:pt modelId="{91D29F60-3D12-434A-9A0D-EF31AD465855}" type="sibTrans" cxnId="{151B53CB-8B70-4E23-B8CC-3896F1BDBF74}">
      <dgm:prSet/>
      <dgm:spPr/>
      <dgm:t>
        <a:bodyPr/>
        <a:lstStyle/>
        <a:p>
          <a:endParaRPr lang="en-US">
            <a:solidFill>
              <a:schemeClr val="tx1">
                <a:lumMod val="75000"/>
                <a:lumOff val="25000"/>
              </a:schemeClr>
            </a:solidFill>
          </a:endParaRPr>
        </a:p>
      </dgm:t>
    </dgm:pt>
    <dgm:pt modelId="{B26B186E-311E-46E5-AED9-C62C97BD9D78}">
      <dgm:prSet phldrT="[Text]"/>
      <dgm:spPr>
        <a:solidFill>
          <a:schemeClr val="accent4"/>
        </a:solidFill>
        <a:ln>
          <a:noFill/>
        </a:ln>
      </dgm:spPr>
      <dgm:t>
        <a:bodyPr/>
        <a:lstStyle/>
        <a:p>
          <a:endParaRPr lang="en-US" dirty="0">
            <a:solidFill>
              <a:schemeClr val="tx1">
                <a:lumMod val="75000"/>
                <a:lumOff val="25000"/>
              </a:schemeClr>
            </a:solidFill>
          </a:endParaRPr>
        </a:p>
      </dgm:t>
    </dgm:pt>
    <dgm:pt modelId="{F89143F5-D2C6-4943-A399-6B269127D7DB}" type="parTrans" cxnId="{6FCB003A-BB2B-4DC1-9D50-95D1CE3AABDE}">
      <dgm:prSet/>
      <dgm:spPr/>
      <dgm:t>
        <a:bodyPr/>
        <a:lstStyle/>
        <a:p>
          <a:endParaRPr lang="en-US">
            <a:solidFill>
              <a:schemeClr val="tx1">
                <a:lumMod val="75000"/>
                <a:lumOff val="25000"/>
              </a:schemeClr>
            </a:solidFill>
          </a:endParaRPr>
        </a:p>
      </dgm:t>
    </dgm:pt>
    <dgm:pt modelId="{C4E15E16-D25B-445B-9568-C78B14FBE13D}" type="sibTrans" cxnId="{6FCB003A-BB2B-4DC1-9D50-95D1CE3AABDE}">
      <dgm:prSet/>
      <dgm:spPr/>
      <dgm:t>
        <a:bodyPr/>
        <a:lstStyle/>
        <a:p>
          <a:endParaRPr lang="en-US">
            <a:solidFill>
              <a:schemeClr val="tx1">
                <a:lumMod val="75000"/>
                <a:lumOff val="25000"/>
              </a:schemeClr>
            </a:solidFill>
          </a:endParaRPr>
        </a:p>
      </dgm:t>
    </dgm:pt>
    <dgm:pt modelId="{CAABC44A-5E37-44CD-BB6C-0B4DABAB65E7}">
      <dgm:prSet phldrT="[Text]"/>
      <dgm:spPr>
        <a:solidFill>
          <a:schemeClr val="accent2"/>
        </a:solidFill>
        <a:ln>
          <a:noFill/>
        </a:ln>
      </dgm:spPr>
      <dgm:t>
        <a:bodyPr/>
        <a:lstStyle/>
        <a:p>
          <a:endParaRPr lang="en-US" dirty="0">
            <a:solidFill>
              <a:schemeClr val="tx1">
                <a:lumMod val="75000"/>
                <a:lumOff val="25000"/>
              </a:schemeClr>
            </a:solidFill>
          </a:endParaRPr>
        </a:p>
      </dgm:t>
    </dgm:pt>
    <dgm:pt modelId="{DC371A64-B9A7-4FCF-A2E0-866160F21329}" type="parTrans" cxnId="{FED8909D-34BF-447D-B24E-484E3581EBD0}">
      <dgm:prSet/>
      <dgm:spPr/>
      <dgm:t>
        <a:bodyPr/>
        <a:lstStyle/>
        <a:p>
          <a:endParaRPr lang="en-US">
            <a:solidFill>
              <a:schemeClr val="tx1">
                <a:lumMod val="75000"/>
                <a:lumOff val="25000"/>
              </a:schemeClr>
            </a:solidFill>
          </a:endParaRPr>
        </a:p>
      </dgm:t>
    </dgm:pt>
    <dgm:pt modelId="{8FDBEE83-B7F7-437F-AE82-CD9E66DB8CDC}" type="sibTrans" cxnId="{FED8909D-34BF-447D-B24E-484E3581EBD0}">
      <dgm:prSet/>
      <dgm:spPr/>
      <dgm:t>
        <a:bodyPr/>
        <a:lstStyle/>
        <a:p>
          <a:endParaRPr lang="en-US">
            <a:solidFill>
              <a:schemeClr val="tx1">
                <a:lumMod val="75000"/>
                <a:lumOff val="25000"/>
              </a:schemeClr>
            </a:solidFill>
          </a:endParaRPr>
        </a:p>
      </dgm:t>
    </dgm:pt>
    <dgm:pt modelId="{E50A7F38-19F1-4905-9829-FF60C1F2CE0E}">
      <dgm:prSet phldrT="[Text]"/>
      <dgm:spPr>
        <a:solidFill>
          <a:schemeClr val="accent3"/>
        </a:solidFill>
        <a:ln>
          <a:noFill/>
        </a:ln>
      </dgm:spPr>
      <dgm:t>
        <a:bodyPr/>
        <a:lstStyle/>
        <a:p>
          <a:endParaRPr lang="en-US" dirty="0">
            <a:solidFill>
              <a:schemeClr val="tx1">
                <a:lumMod val="75000"/>
                <a:lumOff val="25000"/>
              </a:schemeClr>
            </a:solidFill>
          </a:endParaRPr>
        </a:p>
      </dgm:t>
    </dgm:pt>
    <dgm:pt modelId="{2EA445C4-842C-4476-897D-172964B54938}" type="parTrans" cxnId="{788B4866-78AE-44AE-A30F-9E16DDE56723}">
      <dgm:prSet/>
      <dgm:spPr/>
      <dgm:t>
        <a:bodyPr/>
        <a:lstStyle/>
        <a:p>
          <a:endParaRPr lang="en-US">
            <a:solidFill>
              <a:schemeClr val="tx1">
                <a:lumMod val="75000"/>
                <a:lumOff val="25000"/>
              </a:schemeClr>
            </a:solidFill>
          </a:endParaRPr>
        </a:p>
      </dgm:t>
    </dgm:pt>
    <dgm:pt modelId="{2B60E9F4-DC82-4247-B011-6ED298124374}" type="sibTrans" cxnId="{788B4866-78AE-44AE-A30F-9E16DDE56723}">
      <dgm:prSet/>
      <dgm:spPr/>
      <dgm:t>
        <a:bodyPr/>
        <a:lstStyle/>
        <a:p>
          <a:endParaRPr lang="en-US">
            <a:solidFill>
              <a:schemeClr val="tx1">
                <a:lumMod val="75000"/>
                <a:lumOff val="25000"/>
              </a:schemeClr>
            </a:solidFill>
          </a:endParaRPr>
        </a:p>
      </dgm:t>
    </dgm:pt>
    <dgm:pt modelId="{92286CCE-6919-4887-8729-C67813033FFE}">
      <dgm:prSet phldrT="[Text]"/>
      <dgm:spPr>
        <a:solidFill>
          <a:schemeClr val="accent2"/>
        </a:solidFill>
        <a:ln>
          <a:noFill/>
        </a:ln>
      </dgm:spPr>
      <dgm:t>
        <a:bodyPr/>
        <a:lstStyle/>
        <a:p>
          <a:endParaRPr lang="en-US" dirty="0">
            <a:solidFill>
              <a:schemeClr val="tx1">
                <a:lumMod val="75000"/>
                <a:lumOff val="25000"/>
              </a:schemeClr>
            </a:solidFill>
          </a:endParaRPr>
        </a:p>
      </dgm:t>
    </dgm:pt>
    <dgm:pt modelId="{D4B9D5A2-7C60-49F3-89E4-76C6804E3DB7}" type="sibTrans" cxnId="{771B68C9-C7FE-4CBA-A95D-9FBF40E28647}">
      <dgm:prSet/>
      <dgm:spPr/>
      <dgm:t>
        <a:bodyPr/>
        <a:lstStyle/>
        <a:p>
          <a:endParaRPr lang="en-US">
            <a:solidFill>
              <a:schemeClr val="tx1">
                <a:lumMod val="75000"/>
                <a:lumOff val="25000"/>
              </a:schemeClr>
            </a:solidFill>
          </a:endParaRPr>
        </a:p>
      </dgm:t>
    </dgm:pt>
    <dgm:pt modelId="{C7198C4A-D0AF-49B8-9710-BA35FDEB6A97}" type="parTrans" cxnId="{771B68C9-C7FE-4CBA-A95D-9FBF40E28647}">
      <dgm:prSet/>
      <dgm:spPr/>
      <dgm:t>
        <a:bodyPr/>
        <a:lstStyle/>
        <a:p>
          <a:endParaRPr lang="en-US">
            <a:solidFill>
              <a:schemeClr val="tx1">
                <a:lumMod val="75000"/>
                <a:lumOff val="25000"/>
              </a:schemeClr>
            </a:solidFill>
          </a:endParaRPr>
        </a:p>
      </dgm:t>
    </dgm:pt>
    <dgm:pt modelId="{08E14E02-2918-4355-9A39-DD22E265B0D8}">
      <dgm:prSet phldrT="[Text]"/>
      <dgm:spPr>
        <a:solidFill>
          <a:schemeClr val="accent1"/>
        </a:solidFill>
        <a:ln>
          <a:noFill/>
        </a:ln>
      </dgm:spPr>
      <dgm:t>
        <a:bodyPr/>
        <a:lstStyle/>
        <a:p>
          <a:endParaRPr lang="en-US" dirty="0">
            <a:solidFill>
              <a:schemeClr val="tx1">
                <a:lumMod val="75000"/>
                <a:lumOff val="25000"/>
              </a:schemeClr>
            </a:solidFill>
          </a:endParaRPr>
        </a:p>
      </dgm:t>
    </dgm:pt>
    <dgm:pt modelId="{1D0BDFB4-E441-4702-8722-ECF6615DDB22}" type="sibTrans" cxnId="{E25C620C-6A4E-4003-B754-5D919A78F44F}">
      <dgm:prSet/>
      <dgm:spPr/>
      <dgm:t>
        <a:bodyPr/>
        <a:lstStyle/>
        <a:p>
          <a:endParaRPr lang="en-US">
            <a:solidFill>
              <a:schemeClr val="tx1">
                <a:lumMod val="75000"/>
                <a:lumOff val="25000"/>
              </a:schemeClr>
            </a:solidFill>
          </a:endParaRPr>
        </a:p>
      </dgm:t>
    </dgm:pt>
    <dgm:pt modelId="{9526C023-3539-42A9-88EE-BA4469318402}" type="parTrans" cxnId="{E25C620C-6A4E-4003-B754-5D919A78F44F}">
      <dgm:prSet/>
      <dgm:spPr/>
      <dgm:t>
        <a:bodyPr/>
        <a:lstStyle/>
        <a:p>
          <a:endParaRPr lang="en-US">
            <a:solidFill>
              <a:schemeClr val="tx1">
                <a:lumMod val="75000"/>
                <a:lumOff val="25000"/>
              </a:schemeClr>
            </a:solidFill>
          </a:endParaRPr>
        </a:p>
      </dgm:t>
    </dgm:pt>
    <dgm:pt modelId="{ACCBD341-A816-47EC-AA08-F229270BBEC4}" type="pres">
      <dgm:prSet presAssocID="{BFB895B3-B8DB-4FC8-8996-A5D044278F5F}" presName="cycle" presStyleCnt="0">
        <dgm:presLayoutVars>
          <dgm:dir/>
          <dgm:resizeHandles val="exact"/>
        </dgm:presLayoutVars>
      </dgm:prSet>
      <dgm:spPr/>
      <dgm:t>
        <a:bodyPr/>
        <a:lstStyle/>
        <a:p>
          <a:endParaRPr lang="zh-CN" altLang="en-US"/>
        </a:p>
      </dgm:t>
    </dgm:pt>
    <dgm:pt modelId="{546316D0-DD31-4161-9520-4D204431FD35}" type="pres">
      <dgm:prSet presAssocID="{32B30ACC-D597-4781-8AAA-3863C7EBEDA5}" presName="node" presStyleLbl="node1" presStyleIdx="0" presStyleCnt="6">
        <dgm:presLayoutVars>
          <dgm:bulletEnabled val="1"/>
        </dgm:presLayoutVars>
      </dgm:prSet>
      <dgm:spPr/>
      <dgm:t>
        <a:bodyPr/>
        <a:lstStyle/>
        <a:p>
          <a:endParaRPr lang="zh-CN" altLang="en-US"/>
        </a:p>
      </dgm:t>
    </dgm:pt>
    <dgm:pt modelId="{2D61FE22-999D-42E1-BF07-4489569886D1}" type="pres">
      <dgm:prSet presAssocID="{91D29F60-3D12-434A-9A0D-EF31AD465855}" presName="sibTrans" presStyleLbl="sibTrans2D1" presStyleIdx="0" presStyleCnt="6"/>
      <dgm:spPr/>
      <dgm:t>
        <a:bodyPr/>
        <a:lstStyle/>
        <a:p>
          <a:endParaRPr lang="zh-CN" altLang="en-US"/>
        </a:p>
      </dgm:t>
    </dgm:pt>
    <dgm:pt modelId="{DC6B631A-4E42-4614-932F-FF4B537F1413}" type="pres">
      <dgm:prSet presAssocID="{91D29F60-3D12-434A-9A0D-EF31AD465855}" presName="connectorText" presStyleLbl="sibTrans2D1" presStyleIdx="0" presStyleCnt="6"/>
      <dgm:spPr/>
      <dgm:t>
        <a:bodyPr/>
        <a:lstStyle/>
        <a:p>
          <a:endParaRPr lang="zh-CN" altLang="en-US"/>
        </a:p>
      </dgm:t>
    </dgm:pt>
    <dgm:pt modelId="{31F576E8-7573-4116-BDDB-2B0408671397}" type="pres">
      <dgm:prSet presAssocID="{92286CCE-6919-4887-8729-C67813033FFE}" presName="node" presStyleLbl="node1" presStyleIdx="1" presStyleCnt="6">
        <dgm:presLayoutVars>
          <dgm:bulletEnabled val="1"/>
        </dgm:presLayoutVars>
      </dgm:prSet>
      <dgm:spPr/>
      <dgm:t>
        <a:bodyPr/>
        <a:lstStyle/>
        <a:p>
          <a:endParaRPr lang="zh-CN" altLang="en-US"/>
        </a:p>
      </dgm:t>
    </dgm:pt>
    <dgm:pt modelId="{94F7A3D3-D580-49DD-9239-4B6D3F955E38}" type="pres">
      <dgm:prSet presAssocID="{D4B9D5A2-7C60-49F3-89E4-76C6804E3DB7}" presName="sibTrans" presStyleLbl="sibTrans2D1" presStyleIdx="1" presStyleCnt="6"/>
      <dgm:spPr/>
      <dgm:t>
        <a:bodyPr/>
        <a:lstStyle/>
        <a:p>
          <a:endParaRPr lang="zh-CN" altLang="en-US"/>
        </a:p>
      </dgm:t>
    </dgm:pt>
    <dgm:pt modelId="{1E22D39B-9778-42DE-A8CC-B27F5EEB6B7D}" type="pres">
      <dgm:prSet presAssocID="{D4B9D5A2-7C60-49F3-89E4-76C6804E3DB7}" presName="connectorText" presStyleLbl="sibTrans2D1" presStyleIdx="1" presStyleCnt="6"/>
      <dgm:spPr/>
      <dgm:t>
        <a:bodyPr/>
        <a:lstStyle/>
        <a:p>
          <a:endParaRPr lang="zh-CN" altLang="en-US"/>
        </a:p>
      </dgm:t>
    </dgm:pt>
    <dgm:pt modelId="{AFC3DA9B-0729-4B32-91AC-6293B0FA608A}" type="pres">
      <dgm:prSet presAssocID="{E50A7F38-19F1-4905-9829-FF60C1F2CE0E}" presName="node" presStyleLbl="node1" presStyleIdx="2" presStyleCnt="6">
        <dgm:presLayoutVars>
          <dgm:bulletEnabled val="1"/>
        </dgm:presLayoutVars>
      </dgm:prSet>
      <dgm:spPr/>
      <dgm:t>
        <a:bodyPr/>
        <a:lstStyle/>
        <a:p>
          <a:endParaRPr lang="zh-CN" altLang="en-US"/>
        </a:p>
      </dgm:t>
    </dgm:pt>
    <dgm:pt modelId="{ABF2F062-1B50-4DCD-9211-90EB623418C7}" type="pres">
      <dgm:prSet presAssocID="{2B60E9F4-DC82-4247-B011-6ED298124374}" presName="sibTrans" presStyleLbl="sibTrans2D1" presStyleIdx="2" presStyleCnt="6"/>
      <dgm:spPr/>
      <dgm:t>
        <a:bodyPr/>
        <a:lstStyle/>
        <a:p>
          <a:endParaRPr lang="zh-CN" altLang="en-US"/>
        </a:p>
      </dgm:t>
    </dgm:pt>
    <dgm:pt modelId="{FC4F2D13-4ADC-44F5-9165-743580E80D64}" type="pres">
      <dgm:prSet presAssocID="{2B60E9F4-DC82-4247-B011-6ED298124374}" presName="connectorText" presStyleLbl="sibTrans2D1" presStyleIdx="2" presStyleCnt="6"/>
      <dgm:spPr/>
      <dgm:t>
        <a:bodyPr/>
        <a:lstStyle/>
        <a:p>
          <a:endParaRPr lang="zh-CN" altLang="en-US"/>
        </a:p>
      </dgm:t>
    </dgm:pt>
    <dgm:pt modelId="{95D58A11-C3C2-4ED9-9075-7FEB0B3FBC65}" type="pres">
      <dgm:prSet presAssocID="{B26B186E-311E-46E5-AED9-C62C97BD9D78}" presName="node" presStyleLbl="node1" presStyleIdx="3" presStyleCnt="6">
        <dgm:presLayoutVars>
          <dgm:bulletEnabled val="1"/>
        </dgm:presLayoutVars>
      </dgm:prSet>
      <dgm:spPr/>
      <dgm:t>
        <a:bodyPr/>
        <a:lstStyle/>
        <a:p>
          <a:endParaRPr lang="zh-CN" altLang="en-US"/>
        </a:p>
      </dgm:t>
    </dgm:pt>
    <dgm:pt modelId="{E03B8DEC-7EC3-499D-A96B-BBDBFEE6FFDC}" type="pres">
      <dgm:prSet presAssocID="{C4E15E16-D25B-445B-9568-C78B14FBE13D}" presName="sibTrans" presStyleLbl="sibTrans2D1" presStyleIdx="3" presStyleCnt="6"/>
      <dgm:spPr/>
      <dgm:t>
        <a:bodyPr/>
        <a:lstStyle/>
        <a:p>
          <a:endParaRPr lang="zh-CN" altLang="en-US"/>
        </a:p>
      </dgm:t>
    </dgm:pt>
    <dgm:pt modelId="{260B1676-5311-4FC0-99BB-04383C8E6F26}" type="pres">
      <dgm:prSet presAssocID="{C4E15E16-D25B-445B-9568-C78B14FBE13D}" presName="connectorText" presStyleLbl="sibTrans2D1" presStyleIdx="3" presStyleCnt="6"/>
      <dgm:spPr/>
      <dgm:t>
        <a:bodyPr/>
        <a:lstStyle/>
        <a:p>
          <a:endParaRPr lang="zh-CN" altLang="en-US"/>
        </a:p>
      </dgm:t>
    </dgm:pt>
    <dgm:pt modelId="{E525589A-1555-4E9B-B2F2-67B66C8271A7}" type="pres">
      <dgm:prSet presAssocID="{08E14E02-2918-4355-9A39-DD22E265B0D8}" presName="node" presStyleLbl="node1" presStyleIdx="4" presStyleCnt="6">
        <dgm:presLayoutVars>
          <dgm:bulletEnabled val="1"/>
        </dgm:presLayoutVars>
      </dgm:prSet>
      <dgm:spPr/>
      <dgm:t>
        <a:bodyPr/>
        <a:lstStyle/>
        <a:p>
          <a:endParaRPr lang="zh-CN" altLang="en-US"/>
        </a:p>
      </dgm:t>
    </dgm:pt>
    <dgm:pt modelId="{A7799163-262B-403C-AF1F-A62DB14042B9}" type="pres">
      <dgm:prSet presAssocID="{1D0BDFB4-E441-4702-8722-ECF6615DDB22}" presName="sibTrans" presStyleLbl="sibTrans2D1" presStyleIdx="4" presStyleCnt="6"/>
      <dgm:spPr/>
      <dgm:t>
        <a:bodyPr/>
        <a:lstStyle/>
        <a:p>
          <a:endParaRPr lang="zh-CN" altLang="en-US"/>
        </a:p>
      </dgm:t>
    </dgm:pt>
    <dgm:pt modelId="{5E685DC9-BE38-4A99-AB2C-D8BA9A4EF63D}" type="pres">
      <dgm:prSet presAssocID="{1D0BDFB4-E441-4702-8722-ECF6615DDB22}" presName="connectorText" presStyleLbl="sibTrans2D1" presStyleIdx="4" presStyleCnt="6"/>
      <dgm:spPr/>
      <dgm:t>
        <a:bodyPr/>
        <a:lstStyle/>
        <a:p>
          <a:endParaRPr lang="zh-CN" altLang="en-US"/>
        </a:p>
      </dgm:t>
    </dgm:pt>
    <dgm:pt modelId="{AF86D873-A891-4954-92DA-2F1724225247}" type="pres">
      <dgm:prSet presAssocID="{CAABC44A-5E37-44CD-BB6C-0B4DABAB65E7}" presName="node" presStyleLbl="node1" presStyleIdx="5" presStyleCnt="6">
        <dgm:presLayoutVars>
          <dgm:bulletEnabled val="1"/>
        </dgm:presLayoutVars>
      </dgm:prSet>
      <dgm:spPr/>
      <dgm:t>
        <a:bodyPr/>
        <a:lstStyle/>
        <a:p>
          <a:endParaRPr lang="zh-CN" altLang="en-US"/>
        </a:p>
      </dgm:t>
    </dgm:pt>
    <dgm:pt modelId="{B9C3BF58-0E09-4701-B549-27C5F4F31424}" type="pres">
      <dgm:prSet presAssocID="{8FDBEE83-B7F7-437F-AE82-CD9E66DB8CDC}" presName="sibTrans" presStyleLbl="sibTrans2D1" presStyleIdx="5" presStyleCnt="6"/>
      <dgm:spPr/>
      <dgm:t>
        <a:bodyPr/>
        <a:lstStyle/>
        <a:p>
          <a:endParaRPr lang="zh-CN" altLang="en-US"/>
        </a:p>
      </dgm:t>
    </dgm:pt>
    <dgm:pt modelId="{14E4036F-035D-446A-A662-53B886E0D9DB}" type="pres">
      <dgm:prSet presAssocID="{8FDBEE83-B7F7-437F-AE82-CD9E66DB8CDC}" presName="connectorText" presStyleLbl="sibTrans2D1" presStyleIdx="5" presStyleCnt="6"/>
      <dgm:spPr/>
      <dgm:t>
        <a:bodyPr/>
        <a:lstStyle/>
        <a:p>
          <a:endParaRPr lang="zh-CN" altLang="en-US"/>
        </a:p>
      </dgm:t>
    </dgm:pt>
  </dgm:ptLst>
  <dgm:cxnLst>
    <dgm:cxn modelId="{6888ACCD-6BAF-4934-9D15-A6102F697DB5}" type="presOf" srcId="{D4B9D5A2-7C60-49F3-89E4-76C6804E3DB7}" destId="{1E22D39B-9778-42DE-A8CC-B27F5EEB6B7D}" srcOrd="1" destOrd="0" presId="urn:microsoft.com/office/officeart/2005/8/layout/cycle2"/>
    <dgm:cxn modelId="{9D86465E-A7CF-4508-9D0F-9F92628CE473}" type="presOf" srcId="{92286CCE-6919-4887-8729-C67813033FFE}" destId="{31F576E8-7573-4116-BDDB-2B0408671397}" srcOrd="0" destOrd="0" presId="urn:microsoft.com/office/officeart/2005/8/layout/cycle2"/>
    <dgm:cxn modelId="{771B68C9-C7FE-4CBA-A95D-9FBF40E28647}" srcId="{BFB895B3-B8DB-4FC8-8996-A5D044278F5F}" destId="{92286CCE-6919-4887-8729-C67813033FFE}" srcOrd="1" destOrd="0" parTransId="{C7198C4A-D0AF-49B8-9710-BA35FDEB6A97}" sibTransId="{D4B9D5A2-7C60-49F3-89E4-76C6804E3DB7}"/>
    <dgm:cxn modelId="{8D574DFF-F7ED-42E3-B7B5-29E6B8D0EE47}" type="presOf" srcId="{CAABC44A-5E37-44CD-BB6C-0B4DABAB65E7}" destId="{AF86D873-A891-4954-92DA-2F1724225247}" srcOrd="0" destOrd="0" presId="urn:microsoft.com/office/officeart/2005/8/layout/cycle2"/>
    <dgm:cxn modelId="{337993E4-1AB5-4F90-987D-6D7744590C51}" type="presOf" srcId="{2B60E9F4-DC82-4247-B011-6ED298124374}" destId="{FC4F2D13-4ADC-44F5-9165-743580E80D64}" srcOrd="1" destOrd="0" presId="urn:microsoft.com/office/officeart/2005/8/layout/cycle2"/>
    <dgm:cxn modelId="{E25C620C-6A4E-4003-B754-5D919A78F44F}" srcId="{BFB895B3-B8DB-4FC8-8996-A5D044278F5F}" destId="{08E14E02-2918-4355-9A39-DD22E265B0D8}" srcOrd="4" destOrd="0" parTransId="{9526C023-3539-42A9-88EE-BA4469318402}" sibTransId="{1D0BDFB4-E441-4702-8722-ECF6615DDB22}"/>
    <dgm:cxn modelId="{6EF70B61-EC37-4E5B-A470-DBCCA38B42CF}" type="presOf" srcId="{91D29F60-3D12-434A-9A0D-EF31AD465855}" destId="{2D61FE22-999D-42E1-BF07-4489569886D1}" srcOrd="0" destOrd="0" presId="urn:microsoft.com/office/officeart/2005/8/layout/cycle2"/>
    <dgm:cxn modelId="{89CB3840-7073-42CA-A608-1282E7962450}" type="presOf" srcId="{1D0BDFB4-E441-4702-8722-ECF6615DDB22}" destId="{A7799163-262B-403C-AF1F-A62DB14042B9}" srcOrd="0" destOrd="0" presId="urn:microsoft.com/office/officeart/2005/8/layout/cycle2"/>
    <dgm:cxn modelId="{1B799EE8-FAD9-4209-8E2B-BB7D5D45875E}" type="presOf" srcId="{BFB895B3-B8DB-4FC8-8996-A5D044278F5F}" destId="{ACCBD341-A816-47EC-AA08-F229270BBEC4}" srcOrd="0" destOrd="0" presId="urn:microsoft.com/office/officeart/2005/8/layout/cycle2"/>
    <dgm:cxn modelId="{353A0C8F-395A-4E43-967B-F500E2B9DD9D}" type="presOf" srcId="{32B30ACC-D597-4781-8AAA-3863C7EBEDA5}" destId="{546316D0-DD31-4161-9520-4D204431FD35}" srcOrd="0" destOrd="0" presId="urn:microsoft.com/office/officeart/2005/8/layout/cycle2"/>
    <dgm:cxn modelId="{E9D75342-292B-49BB-A254-806FD553223F}" type="presOf" srcId="{D4B9D5A2-7C60-49F3-89E4-76C6804E3DB7}" destId="{94F7A3D3-D580-49DD-9239-4B6D3F955E38}" srcOrd="0" destOrd="0" presId="urn:microsoft.com/office/officeart/2005/8/layout/cycle2"/>
    <dgm:cxn modelId="{8827EE04-1363-4C3B-B494-5F7EE45A7E64}" type="presOf" srcId="{2B60E9F4-DC82-4247-B011-6ED298124374}" destId="{ABF2F062-1B50-4DCD-9211-90EB623418C7}" srcOrd="0" destOrd="0" presId="urn:microsoft.com/office/officeart/2005/8/layout/cycle2"/>
    <dgm:cxn modelId="{151B53CB-8B70-4E23-B8CC-3896F1BDBF74}" srcId="{BFB895B3-B8DB-4FC8-8996-A5D044278F5F}" destId="{32B30ACC-D597-4781-8AAA-3863C7EBEDA5}" srcOrd="0" destOrd="0" parTransId="{07319FB6-40BF-4CB4-96F4-1DBB46624D67}" sibTransId="{91D29F60-3D12-434A-9A0D-EF31AD465855}"/>
    <dgm:cxn modelId="{9634F120-C38E-492F-8EB0-0C51528F820B}" type="presOf" srcId="{1D0BDFB4-E441-4702-8722-ECF6615DDB22}" destId="{5E685DC9-BE38-4A99-AB2C-D8BA9A4EF63D}" srcOrd="1" destOrd="0" presId="urn:microsoft.com/office/officeart/2005/8/layout/cycle2"/>
    <dgm:cxn modelId="{09582D59-675F-405E-B4B2-287506D41DF4}" type="presOf" srcId="{8FDBEE83-B7F7-437F-AE82-CD9E66DB8CDC}" destId="{B9C3BF58-0E09-4701-B549-27C5F4F31424}" srcOrd="0" destOrd="0" presId="urn:microsoft.com/office/officeart/2005/8/layout/cycle2"/>
    <dgm:cxn modelId="{EB16CF23-C477-4A98-B79A-77D6708F872E}" type="presOf" srcId="{E50A7F38-19F1-4905-9829-FF60C1F2CE0E}" destId="{AFC3DA9B-0729-4B32-91AC-6293B0FA608A}" srcOrd="0" destOrd="0" presId="urn:microsoft.com/office/officeart/2005/8/layout/cycle2"/>
    <dgm:cxn modelId="{A23C412F-BED5-45E0-9184-D98A932CF13A}" type="presOf" srcId="{C4E15E16-D25B-445B-9568-C78B14FBE13D}" destId="{E03B8DEC-7EC3-499D-A96B-BBDBFEE6FFDC}" srcOrd="0" destOrd="0" presId="urn:microsoft.com/office/officeart/2005/8/layout/cycle2"/>
    <dgm:cxn modelId="{6FCB003A-BB2B-4DC1-9D50-95D1CE3AABDE}" srcId="{BFB895B3-B8DB-4FC8-8996-A5D044278F5F}" destId="{B26B186E-311E-46E5-AED9-C62C97BD9D78}" srcOrd="3" destOrd="0" parTransId="{F89143F5-D2C6-4943-A399-6B269127D7DB}" sibTransId="{C4E15E16-D25B-445B-9568-C78B14FBE13D}"/>
    <dgm:cxn modelId="{C22E548F-BA24-4AE9-A2C2-910567316713}" type="presOf" srcId="{91D29F60-3D12-434A-9A0D-EF31AD465855}" destId="{DC6B631A-4E42-4614-932F-FF4B537F1413}" srcOrd="1" destOrd="0" presId="urn:microsoft.com/office/officeart/2005/8/layout/cycle2"/>
    <dgm:cxn modelId="{4675F257-0418-4697-B711-0CE179AE39C4}" type="presOf" srcId="{C4E15E16-D25B-445B-9568-C78B14FBE13D}" destId="{260B1676-5311-4FC0-99BB-04383C8E6F26}" srcOrd="1" destOrd="0" presId="urn:microsoft.com/office/officeart/2005/8/layout/cycle2"/>
    <dgm:cxn modelId="{788B4866-78AE-44AE-A30F-9E16DDE56723}" srcId="{BFB895B3-B8DB-4FC8-8996-A5D044278F5F}" destId="{E50A7F38-19F1-4905-9829-FF60C1F2CE0E}" srcOrd="2" destOrd="0" parTransId="{2EA445C4-842C-4476-897D-172964B54938}" sibTransId="{2B60E9F4-DC82-4247-B011-6ED298124374}"/>
    <dgm:cxn modelId="{B3BC96EF-7456-4539-B085-B53ED77E73F4}" type="presOf" srcId="{B26B186E-311E-46E5-AED9-C62C97BD9D78}" destId="{95D58A11-C3C2-4ED9-9075-7FEB0B3FBC65}" srcOrd="0" destOrd="0" presId="urn:microsoft.com/office/officeart/2005/8/layout/cycle2"/>
    <dgm:cxn modelId="{FED8909D-34BF-447D-B24E-484E3581EBD0}" srcId="{BFB895B3-B8DB-4FC8-8996-A5D044278F5F}" destId="{CAABC44A-5E37-44CD-BB6C-0B4DABAB65E7}" srcOrd="5" destOrd="0" parTransId="{DC371A64-B9A7-4FCF-A2E0-866160F21329}" sibTransId="{8FDBEE83-B7F7-437F-AE82-CD9E66DB8CDC}"/>
    <dgm:cxn modelId="{E4C42B02-AA15-448C-B2CC-F31CDA508026}" type="presOf" srcId="{08E14E02-2918-4355-9A39-DD22E265B0D8}" destId="{E525589A-1555-4E9B-B2F2-67B66C8271A7}" srcOrd="0" destOrd="0" presId="urn:microsoft.com/office/officeart/2005/8/layout/cycle2"/>
    <dgm:cxn modelId="{089D53CB-34C9-48CA-95D9-B17360E79E42}" type="presOf" srcId="{8FDBEE83-B7F7-437F-AE82-CD9E66DB8CDC}" destId="{14E4036F-035D-446A-A662-53B886E0D9DB}" srcOrd="1" destOrd="0" presId="urn:microsoft.com/office/officeart/2005/8/layout/cycle2"/>
    <dgm:cxn modelId="{A2DED75F-F99F-43F9-A35E-37EACAA2C064}" type="presParOf" srcId="{ACCBD341-A816-47EC-AA08-F229270BBEC4}" destId="{546316D0-DD31-4161-9520-4D204431FD35}" srcOrd="0" destOrd="0" presId="urn:microsoft.com/office/officeart/2005/8/layout/cycle2"/>
    <dgm:cxn modelId="{2892C6ED-E78E-4822-8A84-E6F63542CF52}" type="presParOf" srcId="{ACCBD341-A816-47EC-AA08-F229270BBEC4}" destId="{2D61FE22-999D-42E1-BF07-4489569886D1}" srcOrd="1" destOrd="0" presId="urn:microsoft.com/office/officeart/2005/8/layout/cycle2"/>
    <dgm:cxn modelId="{FDFAEA75-07BB-4CF9-96D0-1D6B4DA622DC}" type="presParOf" srcId="{2D61FE22-999D-42E1-BF07-4489569886D1}" destId="{DC6B631A-4E42-4614-932F-FF4B537F1413}" srcOrd="0" destOrd="0" presId="urn:microsoft.com/office/officeart/2005/8/layout/cycle2"/>
    <dgm:cxn modelId="{F1D86ABB-887E-4F7E-BF3F-07E14E27DA68}" type="presParOf" srcId="{ACCBD341-A816-47EC-AA08-F229270BBEC4}" destId="{31F576E8-7573-4116-BDDB-2B0408671397}" srcOrd="2" destOrd="0" presId="urn:microsoft.com/office/officeart/2005/8/layout/cycle2"/>
    <dgm:cxn modelId="{F8247B46-2145-4A4C-83A5-ED1FC542F5DB}" type="presParOf" srcId="{ACCBD341-A816-47EC-AA08-F229270BBEC4}" destId="{94F7A3D3-D580-49DD-9239-4B6D3F955E38}" srcOrd="3" destOrd="0" presId="urn:microsoft.com/office/officeart/2005/8/layout/cycle2"/>
    <dgm:cxn modelId="{5CED5F8F-2298-40C6-85D3-ED0DA623043C}" type="presParOf" srcId="{94F7A3D3-D580-49DD-9239-4B6D3F955E38}" destId="{1E22D39B-9778-42DE-A8CC-B27F5EEB6B7D}" srcOrd="0" destOrd="0" presId="urn:microsoft.com/office/officeart/2005/8/layout/cycle2"/>
    <dgm:cxn modelId="{29CBC3EF-4360-4C71-8A46-4E9694F591EA}" type="presParOf" srcId="{ACCBD341-A816-47EC-AA08-F229270BBEC4}" destId="{AFC3DA9B-0729-4B32-91AC-6293B0FA608A}" srcOrd="4" destOrd="0" presId="urn:microsoft.com/office/officeart/2005/8/layout/cycle2"/>
    <dgm:cxn modelId="{4F34C78C-70F6-49E7-BDCB-FA8ABE61C97F}" type="presParOf" srcId="{ACCBD341-A816-47EC-AA08-F229270BBEC4}" destId="{ABF2F062-1B50-4DCD-9211-90EB623418C7}" srcOrd="5" destOrd="0" presId="urn:microsoft.com/office/officeart/2005/8/layout/cycle2"/>
    <dgm:cxn modelId="{66AC5455-C33B-451F-9EB3-C43D73600300}" type="presParOf" srcId="{ABF2F062-1B50-4DCD-9211-90EB623418C7}" destId="{FC4F2D13-4ADC-44F5-9165-743580E80D64}" srcOrd="0" destOrd="0" presId="urn:microsoft.com/office/officeart/2005/8/layout/cycle2"/>
    <dgm:cxn modelId="{64ECEAD3-5A26-4852-A876-92B9221D051B}" type="presParOf" srcId="{ACCBD341-A816-47EC-AA08-F229270BBEC4}" destId="{95D58A11-C3C2-4ED9-9075-7FEB0B3FBC65}" srcOrd="6" destOrd="0" presId="urn:microsoft.com/office/officeart/2005/8/layout/cycle2"/>
    <dgm:cxn modelId="{F817618A-BE41-49D5-8DF0-C27414B1B355}" type="presParOf" srcId="{ACCBD341-A816-47EC-AA08-F229270BBEC4}" destId="{E03B8DEC-7EC3-499D-A96B-BBDBFEE6FFDC}" srcOrd="7" destOrd="0" presId="urn:microsoft.com/office/officeart/2005/8/layout/cycle2"/>
    <dgm:cxn modelId="{2C9B52A7-E483-42D1-8C41-1925904229BA}" type="presParOf" srcId="{E03B8DEC-7EC3-499D-A96B-BBDBFEE6FFDC}" destId="{260B1676-5311-4FC0-99BB-04383C8E6F26}" srcOrd="0" destOrd="0" presId="urn:microsoft.com/office/officeart/2005/8/layout/cycle2"/>
    <dgm:cxn modelId="{110CC715-91DB-4E36-93EE-560208F8F420}" type="presParOf" srcId="{ACCBD341-A816-47EC-AA08-F229270BBEC4}" destId="{E525589A-1555-4E9B-B2F2-67B66C8271A7}" srcOrd="8" destOrd="0" presId="urn:microsoft.com/office/officeart/2005/8/layout/cycle2"/>
    <dgm:cxn modelId="{86C13823-FE20-4FAF-95D3-428C50E3031C}" type="presParOf" srcId="{ACCBD341-A816-47EC-AA08-F229270BBEC4}" destId="{A7799163-262B-403C-AF1F-A62DB14042B9}" srcOrd="9" destOrd="0" presId="urn:microsoft.com/office/officeart/2005/8/layout/cycle2"/>
    <dgm:cxn modelId="{F0C23BA0-63B9-4C09-A5E3-F8BCB327F013}" type="presParOf" srcId="{A7799163-262B-403C-AF1F-A62DB14042B9}" destId="{5E685DC9-BE38-4A99-AB2C-D8BA9A4EF63D}" srcOrd="0" destOrd="0" presId="urn:microsoft.com/office/officeart/2005/8/layout/cycle2"/>
    <dgm:cxn modelId="{F0630460-9D8A-46B4-BB2D-D81D2556AEFA}" type="presParOf" srcId="{ACCBD341-A816-47EC-AA08-F229270BBEC4}" destId="{AF86D873-A891-4954-92DA-2F1724225247}" srcOrd="10" destOrd="0" presId="urn:microsoft.com/office/officeart/2005/8/layout/cycle2"/>
    <dgm:cxn modelId="{FD69ED7C-01BC-46C5-8991-E72BE9F5A811}" type="presParOf" srcId="{ACCBD341-A816-47EC-AA08-F229270BBEC4}" destId="{B9C3BF58-0E09-4701-B549-27C5F4F31424}" srcOrd="11" destOrd="0" presId="urn:microsoft.com/office/officeart/2005/8/layout/cycle2"/>
    <dgm:cxn modelId="{94C1A615-D4D2-4DA8-8A50-F7134F560C2E}" type="presParOf" srcId="{B9C3BF58-0E09-4701-B549-27C5F4F31424}" destId="{14E4036F-035D-446A-A662-53B886E0D9DB}"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6316D0-DD31-4161-9520-4D204431FD35}">
      <dsp:nvSpPr>
        <dsp:cNvPr id="0" name=""/>
        <dsp:cNvSpPr/>
      </dsp:nvSpPr>
      <dsp:spPr>
        <a:xfrm>
          <a:off x="1936782" y="482"/>
          <a:ext cx="773805" cy="77380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en-US" sz="3300" kern="1200" dirty="0">
            <a:solidFill>
              <a:schemeClr val="tx1">
                <a:lumMod val="75000"/>
                <a:lumOff val="25000"/>
              </a:schemeClr>
            </a:solidFill>
          </a:endParaRPr>
        </a:p>
      </dsp:txBody>
      <dsp:txXfrm>
        <a:off x="2050103" y="113803"/>
        <a:ext cx="547163" cy="547163"/>
      </dsp:txXfrm>
    </dsp:sp>
    <dsp:sp modelId="{2D61FE22-999D-42E1-BF07-4489569886D1}">
      <dsp:nvSpPr>
        <dsp:cNvPr id="0" name=""/>
        <dsp:cNvSpPr/>
      </dsp:nvSpPr>
      <dsp:spPr>
        <a:xfrm rot="1800000">
          <a:off x="2718878" y="544310"/>
          <a:ext cx="205560" cy="2611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solidFill>
              <a:schemeClr val="tx1">
                <a:lumMod val="75000"/>
                <a:lumOff val="25000"/>
              </a:schemeClr>
            </a:solidFill>
          </a:endParaRPr>
        </a:p>
      </dsp:txBody>
      <dsp:txXfrm>
        <a:off x="2723009" y="581125"/>
        <a:ext cx="143892" cy="156695"/>
      </dsp:txXfrm>
    </dsp:sp>
    <dsp:sp modelId="{31F576E8-7573-4116-BDDB-2B0408671397}">
      <dsp:nvSpPr>
        <dsp:cNvPr id="0" name=""/>
        <dsp:cNvSpPr/>
      </dsp:nvSpPr>
      <dsp:spPr>
        <a:xfrm>
          <a:off x="2942806" y="581310"/>
          <a:ext cx="773805" cy="77380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en-US" sz="3300" kern="1200" dirty="0">
            <a:solidFill>
              <a:schemeClr val="tx1">
                <a:lumMod val="75000"/>
                <a:lumOff val="25000"/>
              </a:schemeClr>
            </a:solidFill>
          </a:endParaRPr>
        </a:p>
      </dsp:txBody>
      <dsp:txXfrm>
        <a:off x="3056127" y="694631"/>
        <a:ext cx="547163" cy="547163"/>
      </dsp:txXfrm>
    </dsp:sp>
    <dsp:sp modelId="{94F7A3D3-D580-49DD-9239-4B6D3F955E38}">
      <dsp:nvSpPr>
        <dsp:cNvPr id="0" name=""/>
        <dsp:cNvSpPr/>
      </dsp:nvSpPr>
      <dsp:spPr>
        <a:xfrm rot="5400000">
          <a:off x="3226928" y="1412643"/>
          <a:ext cx="205560" cy="2611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solidFill>
              <a:schemeClr val="tx1">
                <a:lumMod val="75000"/>
                <a:lumOff val="25000"/>
              </a:schemeClr>
            </a:solidFill>
          </a:endParaRPr>
        </a:p>
      </dsp:txBody>
      <dsp:txXfrm>
        <a:off x="3257762" y="1434041"/>
        <a:ext cx="143892" cy="156695"/>
      </dsp:txXfrm>
    </dsp:sp>
    <dsp:sp modelId="{AFC3DA9B-0729-4B32-91AC-6293B0FA608A}">
      <dsp:nvSpPr>
        <dsp:cNvPr id="0" name=""/>
        <dsp:cNvSpPr/>
      </dsp:nvSpPr>
      <dsp:spPr>
        <a:xfrm>
          <a:off x="2942806" y="1742966"/>
          <a:ext cx="773805" cy="773805"/>
        </a:xfrm>
        <a:prstGeom prst="ellipse">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en-US" sz="3300" kern="1200" dirty="0">
            <a:solidFill>
              <a:schemeClr val="tx1">
                <a:lumMod val="75000"/>
                <a:lumOff val="25000"/>
              </a:schemeClr>
            </a:solidFill>
          </a:endParaRPr>
        </a:p>
      </dsp:txBody>
      <dsp:txXfrm>
        <a:off x="3056127" y="1856287"/>
        <a:ext cx="547163" cy="547163"/>
      </dsp:txXfrm>
    </dsp:sp>
    <dsp:sp modelId="{ABF2F062-1B50-4DCD-9211-90EB623418C7}">
      <dsp:nvSpPr>
        <dsp:cNvPr id="0" name=""/>
        <dsp:cNvSpPr/>
      </dsp:nvSpPr>
      <dsp:spPr>
        <a:xfrm rot="9000000">
          <a:off x="2728955" y="2286794"/>
          <a:ext cx="205560" cy="2611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solidFill>
              <a:schemeClr val="tx1">
                <a:lumMod val="75000"/>
                <a:lumOff val="25000"/>
              </a:schemeClr>
            </a:solidFill>
          </a:endParaRPr>
        </a:p>
      </dsp:txBody>
      <dsp:txXfrm rot="10800000">
        <a:off x="2786492" y="2323609"/>
        <a:ext cx="143892" cy="156695"/>
      </dsp:txXfrm>
    </dsp:sp>
    <dsp:sp modelId="{95D58A11-C3C2-4ED9-9075-7FEB0B3FBC65}">
      <dsp:nvSpPr>
        <dsp:cNvPr id="0" name=""/>
        <dsp:cNvSpPr/>
      </dsp:nvSpPr>
      <dsp:spPr>
        <a:xfrm>
          <a:off x="1936782" y="2323794"/>
          <a:ext cx="773805" cy="773805"/>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en-US" sz="3300" kern="1200" dirty="0">
            <a:solidFill>
              <a:schemeClr val="tx1">
                <a:lumMod val="75000"/>
                <a:lumOff val="25000"/>
              </a:schemeClr>
            </a:solidFill>
          </a:endParaRPr>
        </a:p>
      </dsp:txBody>
      <dsp:txXfrm>
        <a:off x="2050103" y="2437115"/>
        <a:ext cx="547163" cy="547163"/>
      </dsp:txXfrm>
    </dsp:sp>
    <dsp:sp modelId="{E03B8DEC-7EC3-499D-A96B-BBDBFEE6FFDC}">
      <dsp:nvSpPr>
        <dsp:cNvPr id="0" name=""/>
        <dsp:cNvSpPr/>
      </dsp:nvSpPr>
      <dsp:spPr>
        <a:xfrm rot="12600000">
          <a:off x="1722931" y="2292612"/>
          <a:ext cx="205560" cy="2611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solidFill>
              <a:schemeClr val="tx1">
                <a:lumMod val="75000"/>
                <a:lumOff val="25000"/>
              </a:schemeClr>
            </a:solidFill>
          </a:endParaRPr>
        </a:p>
      </dsp:txBody>
      <dsp:txXfrm rot="10800000">
        <a:off x="1780468" y="2360261"/>
        <a:ext cx="143892" cy="156695"/>
      </dsp:txXfrm>
    </dsp:sp>
    <dsp:sp modelId="{E525589A-1555-4E9B-B2F2-67B66C8271A7}">
      <dsp:nvSpPr>
        <dsp:cNvPr id="0" name=""/>
        <dsp:cNvSpPr/>
      </dsp:nvSpPr>
      <dsp:spPr>
        <a:xfrm>
          <a:off x="930759" y="1742966"/>
          <a:ext cx="773805" cy="77380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en-US" sz="3300" kern="1200" dirty="0">
            <a:solidFill>
              <a:schemeClr val="tx1">
                <a:lumMod val="75000"/>
                <a:lumOff val="25000"/>
              </a:schemeClr>
            </a:solidFill>
          </a:endParaRPr>
        </a:p>
      </dsp:txBody>
      <dsp:txXfrm>
        <a:off x="1044080" y="1856287"/>
        <a:ext cx="547163" cy="547163"/>
      </dsp:txXfrm>
    </dsp:sp>
    <dsp:sp modelId="{A7799163-262B-403C-AF1F-A62DB14042B9}">
      <dsp:nvSpPr>
        <dsp:cNvPr id="0" name=""/>
        <dsp:cNvSpPr/>
      </dsp:nvSpPr>
      <dsp:spPr>
        <a:xfrm rot="16200000">
          <a:off x="1214881" y="1424279"/>
          <a:ext cx="205560" cy="2611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solidFill>
              <a:schemeClr val="tx1">
                <a:lumMod val="75000"/>
                <a:lumOff val="25000"/>
              </a:schemeClr>
            </a:solidFill>
          </a:endParaRPr>
        </a:p>
      </dsp:txBody>
      <dsp:txXfrm>
        <a:off x="1245715" y="1507345"/>
        <a:ext cx="143892" cy="156695"/>
      </dsp:txXfrm>
    </dsp:sp>
    <dsp:sp modelId="{AF86D873-A891-4954-92DA-2F1724225247}">
      <dsp:nvSpPr>
        <dsp:cNvPr id="0" name=""/>
        <dsp:cNvSpPr/>
      </dsp:nvSpPr>
      <dsp:spPr>
        <a:xfrm>
          <a:off x="930759" y="581310"/>
          <a:ext cx="773805" cy="77380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en-US" sz="3300" kern="1200" dirty="0">
            <a:solidFill>
              <a:schemeClr val="tx1">
                <a:lumMod val="75000"/>
                <a:lumOff val="25000"/>
              </a:schemeClr>
            </a:solidFill>
          </a:endParaRPr>
        </a:p>
      </dsp:txBody>
      <dsp:txXfrm>
        <a:off x="1044080" y="694631"/>
        <a:ext cx="547163" cy="547163"/>
      </dsp:txXfrm>
    </dsp:sp>
    <dsp:sp modelId="{B9C3BF58-0E09-4701-B549-27C5F4F31424}">
      <dsp:nvSpPr>
        <dsp:cNvPr id="0" name=""/>
        <dsp:cNvSpPr/>
      </dsp:nvSpPr>
      <dsp:spPr>
        <a:xfrm rot="19800000">
          <a:off x="1712854" y="550128"/>
          <a:ext cx="205560" cy="2611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solidFill>
              <a:schemeClr val="tx1">
                <a:lumMod val="75000"/>
                <a:lumOff val="25000"/>
              </a:schemeClr>
            </a:solidFill>
          </a:endParaRPr>
        </a:p>
      </dsp:txBody>
      <dsp:txXfrm>
        <a:off x="1716985" y="617777"/>
        <a:ext cx="143892" cy="15669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A8E9D9-F170-47CC-8BE1-5D7EAE1CFE81}" type="datetimeFigureOut">
              <a:rPr lang="zh-CN" altLang="en-US" smtClean="0"/>
              <a:t>2018/3/22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878686-978A-4D8B-9845-A461E969DC85}" type="slidenum">
              <a:rPr lang="zh-CN" altLang="en-US" smtClean="0"/>
              <a:t>‹#›</a:t>
            </a:fld>
            <a:endParaRPr lang="zh-CN" altLang="en-US"/>
          </a:p>
        </p:txBody>
      </p:sp>
    </p:spTree>
    <p:extLst>
      <p:ext uri="{BB962C8B-B14F-4D97-AF65-F5344CB8AC3E}">
        <p14:creationId xmlns:p14="http://schemas.microsoft.com/office/powerpoint/2010/main" val="1309687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4D9FB68-1286-4874-B464-FBF54BE39080}" type="slidenum">
              <a:rPr lang="zh-CN" altLang="en-US" smtClean="0"/>
              <a:pPr/>
              <a:t>2</a:t>
            </a:fld>
            <a:endParaRPr lang="zh-CN" altLang="en-US"/>
          </a:p>
        </p:txBody>
      </p:sp>
    </p:spTree>
    <p:extLst>
      <p:ext uri="{BB962C8B-B14F-4D97-AF65-F5344CB8AC3E}">
        <p14:creationId xmlns:p14="http://schemas.microsoft.com/office/powerpoint/2010/main" val="448760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pPr/>
              <a:t>3</a:t>
            </a:fld>
            <a:endParaRPr lang="zh-CN" altLang="en-US"/>
          </a:p>
        </p:txBody>
      </p:sp>
    </p:spTree>
    <p:extLst>
      <p:ext uri="{BB962C8B-B14F-4D97-AF65-F5344CB8AC3E}">
        <p14:creationId xmlns:p14="http://schemas.microsoft.com/office/powerpoint/2010/main" val="2023050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ED5B59-98D8-4D0B-B055-C87E261E63B5}" type="slidenum">
              <a:rPr lang="en-US" smtClean="0"/>
              <a:pPr/>
              <a:t>4</a:t>
            </a:fld>
            <a:endParaRPr lang="en-US" dirty="0"/>
          </a:p>
        </p:txBody>
      </p:sp>
    </p:spTree>
    <p:extLst>
      <p:ext uri="{BB962C8B-B14F-4D97-AF65-F5344CB8AC3E}">
        <p14:creationId xmlns:p14="http://schemas.microsoft.com/office/powerpoint/2010/main" val="3032487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5</a:t>
            </a:fld>
            <a:endParaRPr lang="zh-CN" altLang="en-US"/>
          </a:p>
        </p:txBody>
      </p:sp>
    </p:spTree>
    <p:extLst>
      <p:ext uri="{BB962C8B-B14F-4D97-AF65-F5344CB8AC3E}">
        <p14:creationId xmlns:p14="http://schemas.microsoft.com/office/powerpoint/2010/main" val="4137017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7</a:t>
            </a:fld>
            <a:endParaRPr lang="zh-CN" altLang="en-US"/>
          </a:p>
        </p:txBody>
      </p:sp>
    </p:spTree>
    <p:extLst>
      <p:ext uri="{BB962C8B-B14F-4D97-AF65-F5344CB8AC3E}">
        <p14:creationId xmlns:p14="http://schemas.microsoft.com/office/powerpoint/2010/main" val="3161398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normAutofit/>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pPr/>
              <a:t>8</a:t>
            </a:fld>
            <a:endParaRPr lang="zh-CN" altLang="en-US"/>
          </a:p>
        </p:txBody>
      </p:sp>
    </p:spTree>
    <p:extLst>
      <p:ext uri="{BB962C8B-B14F-4D97-AF65-F5344CB8AC3E}">
        <p14:creationId xmlns:p14="http://schemas.microsoft.com/office/powerpoint/2010/main" val="956945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pPr/>
              <a:t>10</a:t>
            </a:fld>
            <a:endParaRPr kumimoji="1" lang="zh-CN" altLang="en-US"/>
          </a:p>
        </p:txBody>
      </p:sp>
    </p:spTree>
    <p:extLst>
      <p:ext uri="{BB962C8B-B14F-4D97-AF65-F5344CB8AC3E}">
        <p14:creationId xmlns:p14="http://schemas.microsoft.com/office/powerpoint/2010/main" val="4626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pPr/>
              <a:t>13</a:t>
            </a:fld>
            <a:endParaRPr lang="zh-CN" altLang="en-US"/>
          </a:p>
        </p:txBody>
      </p:sp>
    </p:spTree>
    <p:extLst>
      <p:ext uri="{BB962C8B-B14F-4D97-AF65-F5344CB8AC3E}">
        <p14:creationId xmlns:p14="http://schemas.microsoft.com/office/powerpoint/2010/main" val="3828101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890763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15</a:t>
            </a:fld>
            <a:endParaRPr lang="zh-CN" altLang="en-US"/>
          </a:p>
        </p:txBody>
      </p:sp>
    </p:spTree>
    <p:extLst>
      <p:ext uri="{BB962C8B-B14F-4D97-AF65-F5344CB8AC3E}">
        <p14:creationId xmlns:p14="http://schemas.microsoft.com/office/powerpoint/2010/main" val="2451573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879629-7736-47CF-9DAC-46C211726390}" type="slidenum">
              <a:rPr lang="zh-CN" altLang="en-US" smtClean="0"/>
              <a:pPr/>
              <a:t>16</a:t>
            </a:fld>
            <a:endParaRPr lang="zh-CN" altLang="en-US"/>
          </a:p>
        </p:txBody>
      </p:sp>
    </p:spTree>
    <p:extLst>
      <p:ext uri="{BB962C8B-B14F-4D97-AF65-F5344CB8AC3E}">
        <p14:creationId xmlns:p14="http://schemas.microsoft.com/office/powerpoint/2010/main" val="4014230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pPr/>
              <a:t>18</a:t>
            </a:fld>
            <a:endParaRPr lang="zh-CN" altLang="en-US"/>
          </a:p>
        </p:txBody>
      </p:sp>
    </p:spTree>
    <p:extLst>
      <p:ext uri="{BB962C8B-B14F-4D97-AF65-F5344CB8AC3E}">
        <p14:creationId xmlns:p14="http://schemas.microsoft.com/office/powerpoint/2010/main" val="3570041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946964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p:cNvSpPr>
          <p:nvPr>
            <p:ph type="sldImg"/>
          </p:nvPr>
        </p:nvSpPr>
        <p:spPr bwMode="auto">
          <a:noFill/>
          <a:ln>
            <a:solidFill>
              <a:srgbClr val="000000"/>
            </a:solidFill>
            <a:miter lim="800000"/>
            <a:headEnd/>
            <a:tailEnd/>
          </a:ln>
        </p:spPr>
      </p:sp>
      <p:sp>
        <p:nvSpPr>
          <p:cNvPr id="399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dirty="0" smtClean="0"/>
              <a:t>小芥末素材 </a:t>
            </a:r>
            <a:r>
              <a:rPr lang="en-US" altLang="zh-CN" dirty="0" smtClean="0"/>
              <a:t>rosyhouse.taobao.com </a:t>
            </a:r>
            <a:endParaRPr lang="zh-CN" altLang="en-US" dirty="0"/>
          </a:p>
        </p:txBody>
      </p:sp>
      <p:sp>
        <p:nvSpPr>
          <p:cNvPr id="419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D1CCAB-D287-4980-B361-1576753A62B1}" type="slidenum">
              <a:rPr lang="zh-CN" altLang="en-US"/>
              <a:pPr fontAlgn="base">
                <a:spcBef>
                  <a:spcPct val="0"/>
                </a:spcBef>
                <a:spcAft>
                  <a:spcPct val="0"/>
                </a:spcAft>
                <a:defRPr/>
              </a:pPr>
              <a:t>20</a:t>
            </a:fld>
            <a:endParaRPr lang="en-US" altLang="zh-CN"/>
          </a:p>
        </p:txBody>
      </p:sp>
    </p:spTree>
    <p:extLst>
      <p:ext uri="{BB962C8B-B14F-4D97-AF65-F5344CB8AC3E}">
        <p14:creationId xmlns:p14="http://schemas.microsoft.com/office/powerpoint/2010/main" val="26104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22</a:t>
            </a:fld>
            <a:endParaRPr lang="en-GB"/>
          </a:p>
        </p:txBody>
      </p:sp>
    </p:spTree>
    <p:extLst>
      <p:ext uri="{BB962C8B-B14F-4D97-AF65-F5344CB8AC3E}">
        <p14:creationId xmlns:p14="http://schemas.microsoft.com/office/powerpoint/2010/main" val="2717595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ED5B59-98D8-4D0B-B055-C87E261E63B5}" type="slidenum">
              <a:rPr lang="en-US" smtClean="0"/>
              <a:pPr/>
              <a:t>23</a:t>
            </a:fld>
            <a:endParaRPr lang="en-US" dirty="0"/>
          </a:p>
        </p:txBody>
      </p:sp>
    </p:spTree>
    <p:extLst>
      <p:ext uri="{BB962C8B-B14F-4D97-AF65-F5344CB8AC3E}">
        <p14:creationId xmlns:p14="http://schemas.microsoft.com/office/powerpoint/2010/main" val="2167038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344568-593D-4438-9708-43A43D5B198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6742662-6A70-4895-9A88-7DA56C3339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E88B74D5-B310-4B2F-A446-A49A9C27F66F}"/>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5" name="页脚占位符 4">
            <a:extLst>
              <a:ext uri="{FF2B5EF4-FFF2-40B4-BE49-F238E27FC236}">
                <a16:creationId xmlns:a16="http://schemas.microsoft.com/office/drawing/2014/main" id="{2270BD39-DC54-4FEA-9605-8B881A2FA4A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1532542-DC62-4918-A65B-59EABC28C433}"/>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2466412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270694-418E-4891-93D2-E54CE5AF70E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5A5F023-1E25-43ED-A165-CE043EBF41DC}"/>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079CE73-96C5-4633-BF6E-FAC29BB12914}"/>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5" name="页脚占位符 4">
            <a:extLst>
              <a:ext uri="{FF2B5EF4-FFF2-40B4-BE49-F238E27FC236}">
                <a16:creationId xmlns:a16="http://schemas.microsoft.com/office/drawing/2014/main" id="{EA430FA4-6C40-46B9-AD0C-ED8B9BABAA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ACA2654-CCA2-4FBC-8B3F-303F1AC5E1E5}"/>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228062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C855EC-BA88-417D-B757-3E1CFAA282E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6AAFF8B-A3B2-4887-8819-6636A67F78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0DE03CDF-0F6A-4850-80C1-D63604F1D1E4}"/>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5" name="页脚占位符 4">
            <a:extLst>
              <a:ext uri="{FF2B5EF4-FFF2-40B4-BE49-F238E27FC236}">
                <a16:creationId xmlns:a16="http://schemas.microsoft.com/office/drawing/2014/main" id="{D97FBE4A-8799-421C-B687-96313A99314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508C260-2920-4597-B7D3-F1DB74460A48}"/>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983103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750D7B-51EA-4A26-B62F-45475C8DB53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3651D8B-BA89-4B15-94F1-DB8B42A4E585}"/>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E429B81B-4880-4B19-9DC1-C733FB6F86D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880778B-FBCE-4E4D-B879-4A30812013F0}"/>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6" name="页脚占位符 5">
            <a:extLst>
              <a:ext uri="{FF2B5EF4-FFF2-40B4-BE49-F238E27FC236}">
                <a16:creationId xmlns:a16="http://schemas.microsoft.com/office/drawing/2014/main" id="{BE2312AE-BFE9-4C7E-B823-2E7FF7CB503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096ACEE-4339-4347-9086-C1793D8E76EE}"/>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627465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6164B5-AFFC-4F72-9DA7-7EBD3F05DDF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5859C0F-E34A-4A2A-A468-1E98387647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E803CB82-BCAC-4280-97C4-B69FED545E5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D0AFE27D-EC7D-4E4D-ABEF-C6693FB44A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B6508E3-387B-433A-ACAE-48062B4F3780}"/>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C7E0BF9B-EA7B-432F-AB49-CA81DFD4FD05}"/>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8" name="页脚占位符 7">
            <a:extLst>
              <a:ext uri="{FF2B5EF4-FFF2-40B4-BE49-F238E27FC236}">
                <a16:creationId xmlns:a16="http://schemas.microsoft.com/office/drawing/2014/main" id="{B28307DE-A502-4943-A76D-0D8B0C64EDF6}"/>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A604563-32AB-4CBE-8C6A-C40D737CB2C0}"/>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1453225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828AA2-4876-4D31-996E-57E8D7D0EB4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0A91E1D-061D-451B-9C25-0D5FD76B74C5}"/>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4" name="页脚占位符 3">
            <a:extLst>
              <a:ext uri="{FF2B5EF4-FFF2-40B4-BE49-F238E27FC236}">
                <a16:creationId xmlns:a16="http://schemas.microsoft.com/office/drawing/2014/main" id="{9539AF29-D9D4-4F0B-B257-E6F3AF60268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1923532-2910-4842-8798-DB7110D3F9ED}"/>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678582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3A658BC-F4AF-4245-8AEC-4C6561930A24}"/>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3" name="页脚占位符 2">
            <a:extLst>
              <a:ext uri="{FF2B5EF4-FFF2-40B4-BE49-F238E27FC236}">
                <a16:creationId xmlns:a16="http://schemas.microsoft.com/office/drawing/2014/main" id="{8375F035-092A-4E7B-9FC4-0AB7AEDE67B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4F69024-3D15-4B2C-B275-0A29FA8F04F5}"/>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378613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C0D473-B7C9-48F1-9EF5-0A520A32602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3E7F0C0-9276-4206-B8F1-290FC18385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ABE1E1E2-4871-4F96-AAF0-391ACBFF60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C413535-5211-43C4-82D2-58C50F23BD07}"/>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6" name="页脚占位符 5">
            <a:extLst>
              <a:ext uri="{FF2B5EF4-FFF2-40B4-BE49-F238E27FC236}">
                <a16:creationId xmlns:a16="http://schemas.microsoft.com/office/drawing/2014/main" id="{D95CB779-631B-4232-AC79-33E1F631603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F8E3BB9-33A6-4379-863C-8691E3EABC1D}"/>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2040729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F1DBAF-9E24-49A8-B5AD-833B9B3DDF0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8C3A152-6420-44B3-AB7A-8ED5A658C2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A53CD85-0B25-48AF-BDD5-3A6EFB0A58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CA86A92-691A-4BB6-87F6-E5976FFD3B23}"/>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6" name="页脚占位符 5">
            <a:extLst>
              <a:ext uri="{FF2B5EF4-FFF2-40B4-BE49-F238E27FC236}">
                <a16:creationId xmlns:a16="http://schemas.microsoft.com/office/drawing/2014/main" id="{DA41708F-9007-41F3-A26B-CED2C2201A8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DD6F303-D4E2-4F03-A152-24BA4920F14E}"/>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3044790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C9F14F-3F80-4EE8-BD9F-1D292CAB63F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032347B-DB5E-41E3-9CD5-4EAAA996EC6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0C9F864-4E6E-4C32-A4C2-895A20700891}"/>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5" name="页脚占位符 4">
            <a:extLst>
              <a:ext uri="{FF2B5EF4-FFF2-40B4-BE49-F238E27FC236}">
                <a16:creationId xmlns:a16="http://schemas.microsoft.com/office/drawing/2014/main" id="{43D0D993-05AF-4512-9318-BB66B6911EC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9AE908A-516E-4F32-8238-2F3822D48BDF}"/>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3486722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4A8B8A4-5C51-4EFE-AAA1-DC32B1A0998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EF9E805-763F-46F5-B899-A60F92D42BE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84CDB9C-63BA-4CD1-8C72-3E90E763B46E}"/>
              </a:ext>
            </a:extLst>
          </p:cNvPr>
          <p:cNvSpPr>
            <a:spLocks noGrp="1"/>
          </p:cNvSpPr>
          <p:nvPr>
            <p:ph type="dt" sz="half" idx="10"/>
          </p:nvPr>
        </p:nvSpPr>
        <p:spPr/>
        <p:txBody>
          <a:bodyPr/>
          <a:lstStyle/>
          <a:p>
            <a:fld id="{90C7A7D7-BCD5-411E-A20D-A2B0B4F98FE5}" type="datetimeFigureOut">
              <a:rPr lang="zh-CN" altLang="en-US" smtClean="0"/>
              <a:t>2018/3/22</a:t>
            </a:fld>
            <a:endParaRPr lang="zh-CN" altLang="en-US"/>
          </a:p>
        </p:txBody>
      </p:sp>
      <p:sp>
        <p:nvSpPr>
          <p:cNvPr id="5" name="页脚占位符 4">
            <a:extLst>
              <a:ext uri="{FF2B5EF4-FFF2-40B4-BE49-F238E27FC236}">
                <a16:creationId xmlns:a16="http://schemas.microsoft.com/office/drawing/2014/main" id="{4B459368-809B-4BF8-B4DD-CFB465D883C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D6CB2A5-A609-4119-839C-104E8095F1F3}"/>
              </a:ext>
            </a:extLst>
          </p:cNvPr>
          <p:cNvSpPr>
            <a:spLocks noGrp="1"/>
          </p:cNvSpPr>
          <p:nvPr>
            <p:ph type="sldNum" sz="quarter" idx="12"/>
          </p:nvPr>
        </p:nvSpPr>
        <p:spPr/>
        <p:txBody>
          <a:body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59064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1264288"/>
      </p:ext>
    </p:extLst>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DFE3113-2AFD-4A19-9F84-7A8537B695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sp>
        <p:nvSpPr>
          <p:cNvPr id="3" name="文本框 37"/>
          <p:cNvSpPr txBox="1"/>
          <p:nvPr userDrawn="1"/>
        </p:nvSpPr>
        <p:spPr>
          <a:xfrm>
            <a:off x="5459779" y="270757"/>
            <a:ext cx="1415669" cy="461486"/>
          </a:xfrm>
          <a:prstGeom prst="rect">
            <a:avLst/>
          </a:prstGeom>
          <a:noFill/>
        </p:spPr>
        <p:txBody>
          <a:bodyPr wrap="none" lIns="91389" tIns="45695" rIns="91389" bIns="45695" rtlCol="0">
            <a:spAutoFit/>
          </a:bodyPr>
          <a:lstStyle/>
          <a:p>
            <a:pPr lvl="0" defTabSz="914195">
              <a:defRPr/>
            </a:pPr>
            <a:r>
              <a:rPr lang="zh-CN" altLang="en-US" sz="2399" b="0" dirty="0">
                <a:solidFill>
                  <a:schemeClr val="accent1"/>
                </a:solidFill>
                <a:latin typeface="微软雅黑" pitchFamily="34" charset="-122"/>
                <a:ea typeface="微软雅黑" pitchFamily="34" charset="-122"/>
              </a:rPr>
              <a:t>项目介绍</a:t>
            </a:r>
            <a:endParaRPr kumimoji="0" lang="zh-CN" altLang="en-US" sz="2399"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3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73409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023259"/>
      </p:ext>
    </p:extLst>
  </p:cSld>
  <p:clrMapOvr>
    <a:masterClrMapping/>
  </p:clrMapOvr>
  <p:transition spd="slow" advClick="0" advTm="0">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DFE3113-2AFD-4A19-9F84-7A8537B695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sp>
        <p:nvSpPr>
          <p:cNvPr id="3" name="文本框 37"/>
          <p:cNvSpPr txBox="1"/>
          <p:nvPr userDrawn="1"/>
        </p:nvSpPr>
        <p:spPr>
          <a:xfrm>
            <a:off x="5434379" y="270757"/>
            <a:ext cx="1415669" cy="461614"/>
          </a:xfrm>
          <a:prstGeom prst="rect">
            <a:avLst/>
          </a:prstGeom>
          <a:noFill/>
        </p:spPr>
        <p:txBody>
          <a:bodyPr wrap="none" lIns="91389" tIns="45695" rIns="91389" bIns="45695" rtlCol="0">
            <a:spAutoFit/>
          </a:bodyPr>
          <a:lstStyle/>
          <a:p>
            <a:pPr algn="ctr" defTabSz="914195">
              <a:defRPr/>
            </a:pPr>
            <a:r>
              <a:rPr lang="zh-CN" altLang="en-US" sz="2400" b="0" dirty="0">
                <a:solidFill>
                  <a:schemeClr val="accent1"/>
                </a:solidFill>
                <a:latin typeface="微软雅黑" pitchFamily="34" charset="-122"/>
                <a:ea typeface="微软雅黑" pitchFamily="34" charset="-122"/>
              </a:rPr>
              <a:t>产品运行</a:t>
            </a:r>
            <a:endParaRPr lang="zh-CN" altLang="en-US" sz="2400" b="0" kern="0" dirty="0">
              <a:solidFill>
                <a:schemeClr val="accent1"/>
              </a:solidFill>
              <a:latin typeface="微软雅黑" pitchFamily="34" charset="-122"/>
              <a:ea typeface="微软雅黑" pitchFamily="34" charset="-122"/>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3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73409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80422"/>
      </p:ext>
    </p:extLst>
  </p:cSld>
  <p:clrMapOvr>
    <a:masterClrMapping/>
  </p:clrMapOvr>
  <p:transition spd="slow" advClick="0" advTm="0">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DFE3113-2AFD-4A19-9F84-7A8537B695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sp>
        <p:nvSpPr>
          <p:cNvPr id="3" name="文本框 37"/>
          <p:cNvSpPr txBox="1"/>
          <p:nvPr userDrawn="1"/>
        </p:nvSpPr>
        <p:spPr>
          <a:xfrm>
            <a:off x="5459779" y="270757"/>
            <a:ext cx="1415669" cy="461614"/>
          </a:xfrm>
          <a:prstGeom prst="rect">
            <a:avLst/>
          </a:prstGeom>
          <a:noFill/>
        </p:spPr>
        <p:txBody>
          <a:bodyPr wrap="none" lIns="91389" tIns="45695" rIns="91389" bIns="45695" rtlCol="0">
            <a:spAutoFit/>
          </a:bodyPr>
          <a:lstStyle/>
          <a:p>
            <a:pPr algn="ctr" defTabSz="914195">
              <a:defRPr/>
            </a:pPr>
            <a:r>
              <a:rPr lang="zh-CN" altLang="en-US" sz="2400" b="0" dirty="0">
                <a:solidFill>
                  <a:schemeClr val="accent3"/>
                </a:solidFill>
                <a:latin typeface="微软雅黑" pitchFamily="34" charset="-122"/>
                <a:ea typeface="微软雅黑" pitchFamily="34" charset="-122"/>
              </a:rPr>
              <a:t>市场分析</a:t>
            </a:r>
            <a:endParaRPr lang="zh-CN" altLang="en-US" sz="2400" b="0" kern="0" dirty="0">
              <a:solidFill>
                <a:schemeClr val="accent3"/>
              </a:solidFill>
              <a:latin typeface="微软雅黑" pitchFamily="34" charset="-122"/>
              <a:ea typeface="微软雅黑" pitchFamily="34" charset="-122"/>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3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73409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4581508"/>
      </p:ext>
    </p:extLst>
  </p:cSld>
  <p:clrMapOvr>
    <a:masterClrMapping/>
  </p:clrMapOvr>
  <p:transition spd="slow" advClick="0" advTm="0">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DFE3113-2AFD-4A19-9F84-7A8537B695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sp>
        <p:nvSpPr>
          <p:cNvPr id="3" name="文本框 37"/>
          <p:cNvSpPr txBox="1"/>
          <p:nvPr userDrawn="1"/>
        </p:nvSpPr>
        <p:spPr>
          <a:xfrm>
            <a:off x="5408979" y="270757"/>
            <a:ext cx="1415669" cy="461614"/>
          </a:xfrm>
          <a:prstGeom prst="rect">
            <a:avLst/>
          </a:prstGeom>
          <a:noFill/>
        </p:spPr>
        <p:txBody>
          <a:bodyPr wrap="none" lIns="91389" tIns="45695" rIns="91389" bIns="45695" rtlCol="0">
            <a:spAutoFit/>
          </a:bodyPr>
          <a:lstStyle/>
          <a:p>
            <a:pPr algn="ctr" defTabSz="914195">
              <a:defRPr/>
            </a:pPr>
            <a:r>
              <a:rPr lang="zh-CN" altLang="en-US" sz="2400" b="0" dirty="0">
                <a:solidFill>
                  <a:schemeClr val="accent1"/>
                </a:solidFill>
                <a:latin typeface="微软雅黑" pitchFamily="34" charset="-122"/>
                <a:ea typeface="微软雅黑" pitchFamily="34" charset="-122"/>
              </a:rPr>
              <a:t>投资回报</a:t>
            </a:r>
            <a:endParaRPr lang="zh-CN" altLang="en-US" sz="2400" b="0" kern="0" dirty="0">
              <a:solidFill>
                <a:schemeClr val="accent1"/>
              </a:solidFill>
              <a:latin typeface="微软雅黑" pitchFamily="34" charset="-122"/>
              <a:ea typeface="微软雅黑" pitchFamily="34" charset="-122"/>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3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73409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3532647"/>
      </p:ext>
    </p:extLst>
  </p:cSld>
  <p:clrMapOvr>
    <a:masterClrMapping/>
  </p:clrMapOvr>
  <p:transition spd="slow" advClick="0" advTm="0">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09D9E6A-7968-4E5B-B89B-838F428B93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1C10572-30D2-414E-BC19-FC2902AEDB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11D8519-EEA1-4A04-981F-81C59316B1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C7A7D7-BCD5-411E-A20D-A2B0B4F98FE5}" type="datetimeFigureOut">
              <a:rPr lang="zh-CN" altLang="en-US" smtClean="0"/>
              <a:t>2018/3/22</a:t>
            </a:fld>
            <a:endParaRPr lang="zh-CN" altLang="en-US"/>
          </a:p>
        </p:txBody>
      </p:sp>
      <p:sp>
        <p:nvSpPr>
          <p:cNvPr id="5" name="页脚占位符 4">
            <a:extLst>
              <a:ext uri="{FF2B5EF4-FFF2-40B4-BE49-F238E27FC236}">
                <a16:creationId xmlns:a16="http://schemas.microsoft.com/office/drawing/2014/main" id="{A77C82D5-45AB-4AAC-9D27-AE7DE840A4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E4714193-0E95-4F59-94D3-EFF25A3821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EF4705-2087-4EB8-9196-F53A99A6BFC9}" type="slidenum">
              <a:rPr lang="zh-CN" altLang="en-US" smtClean="0"/>
              <a:t>‹#›</a:t>
            </a:fld>
            <a:endParaRPr lang="zh-CN" altLang="en-US"/>
          </a:p>
        </p:txBody>
      </p:sp>
    </p:spTree>
    <p:extLst>
      <p:ext uri="{BB962C8B-B14F-4D97-AF65-F5344CB8AC3E}">
        <p14:creationId xmlns:p14="http://schemas.microsoft.com/office/powerpoint/2010/main" val="3485258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18C24CD-3CF7-46BE-A639-07CA585F8C9E}"/>
              </a:ext>
            </a:extLst>
          </p:cNvPr>
          <p:cNvPicPr>
            <a:picLocks noChangeAspect="1"/>
          </p:cNvPicPr>
          <p:nvPr/>
        </p:nvPicPr>
        <p:blipFill rotWithShape="1">
          <a:blip r:embed="rId4">
            <a:extLst>
              <a:ext uri="{28A0092B-C50C-407E-A947-70E740481C1C}">
                <a14:useLocalDpi xmlns:a14="http://schemas.microsoft.com/office/drawing/2010/main" val="0"/>
              </a:ext>
            </a:extLst>
          </a:blip>
          <a:srcRect t="3833" b="6171"/>
          <a:stretch/>
        </p:blipFill>
        <p:spPr>
          <a:xfrm>
            <a:off x="0" y="0"/>
            <a:ext cx="12192000" cy="6858000"/>
          </a:xfrm>
          <a:prstGeom prst="rect">
            <a:avLst/>
          </a:prstGeom>
        </p:spPr>
      </p:pic>
      <p:pic>
        <p:nvPicPr>
          <p:cNvPr id="8" name="bamboo">
            <a:hlinkClick r:id="" action="ppaction://media"/>
            <a:extLst>
              <a:ext uri="{FF2B5EF4-FFF2-40B4-BE49-F238E27FC236}">
                <a16:creationId xmlns:a16="http://schemas.microsoft.com/office/drawing/2014/main" id="{229A998F-3617-4EEB-924B-1840DAF8C7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9272" y="1553394"/>
            <a:ext cx="812549" cy="812549"/>
          </a:xfrm>
          <a:prstGeom prst="rect">
            <a:avLst/>
          </a:prstGeom>
        </p:spPr>
      </p:pic>
      <p:sp>
        <p:nvSpPr>
          <p:cNvPr id="10" name="TextBox 10">
            <a:extLst>
              <a:ext uri="{FF2B5EF4-FFF2-40B4-BE49-F238E27FC236}">
                <a16:creationId xmlns:a16="http://schemas.microsoft.com/office/drawing/2014/main" id="{0BB9A435-CD9D-4B3F-AF4C-BEF80D68FAD8}"/>
              </a:ext>
            </a:extLst>
          </p:cNvPr>
          <p:cNvSpPr txBox="1"/>
          <p:nvPr/>
        </p:nvSpPr>
        <p:spPr>
          <a:xfrm>
            <a:off x="153886" y="2421015"/>
            <a:ext cx="6710459" cy="748652"/>
          </a:xfrm>
          <a:prstGeom prst="rect">
            <a:avLst/>
          </a:prstGeom>
          <a:noFill/>
        </p:spPr>
        <p:txBody>
          <a:bodyPr wrap="none" lIns="91424" tIns="45713" rIns="91424" bIns="45713" rtlCol="0">
            <a:spAutoFit/>
          </a:bodyPr>
          <a:lstStyle/>
          <a:p>
            <a:r>
              <a:rPr lang="zh-CN" altLang="en-US" sz="4265" b="1" dirty="0">
                <a:solidFill>
                  <a:schemeClr val="tx1">
                    <a:lumMod val="75000"/>
                    <a:lumOff val="25000"/>
                  </a:schemeClr>
                </a:solidFill>
                <a:latin typeface="微软雅黑" pitchFamily="34" charset="-122"/>
                <a:ea typeface="微软雅黑" pitchFamily="34" charset="-122"/>
              </a:rPr>
              <a:t>绿色有机水果行业</a:t>
            </a:r>
            <a:r>
              <a:rPr lang="en-US" altLang="zh-CN" sz="4265" b="1" dirty="0">
                <a:solidFill>
                  <a:schemeClr val="tx1">
                    <a:lumMod val="75000"/>
                    <a:lumOff val="25000"/>
                  </a:schemeClr>
                </a:solidFill>
                <a:latin typeface="微软雅黑" pitchFamily="34" charset="-122"/>
                <a:ea typeface="微软雅黑" pitchFamily="34" charset="-122"/>
              </a:rPr>
              <a:t>PPT</a:t>
            </a:r>
            <a:r>
              <a:rPr lang="zh-CN" altLang="en-US" sz="4265" b="1" dirty="0">
                <a:solidFill>
                  <a:schemeClr val="tx1">
                    <a:lumMod val="75000"/>
                    <a:lumOff val="25000"/>
                  </a:schemeClr>
                </a:solidFill>
                <a:latin typeface="微软雅黑" pitchFamily="34" charset="-122"/>
                <a:ea typeface="微软雅黑" pitchFamily="34" charset="-122"/>
              </a:rPr>
              <a:t>模板</a:t>
            </a:r>
          </a:p>
        </p:txBody>
      </p:sp>
      <p:sp>
        <p:nvSpPr>
          <p:cNvPr id="11" name="TextBox 11">
            <a:extLst>
              <a:ext uri="{FF2B5EF4-FFF2-40B4-BE49-F238E27FC236}">
                <a16:creationId xmlns:a16="http://schemas.microsoft.com/office/drawing/2014/main" id="{1F104731-7101-4F8C-B4DE-8DFAE88319EC}"/>
              </a:ext>
            </a:extLst>
          </p:cNvPr>
          <p:cNvSpPr txBox="1"/>
          <p:nvPr/>
        </p:nvSpPr>
        <p:spPr>
          <a:xfrm>
            <a:off x="471601" y="3421734"/>
            <a:ext cx="5902834" cy="584377"/>
          </a:xfrm>
          <a:prstGeom prst="rect">
            <a:avLst/>
          </a:prstGeom>
          <a:noFill/>
          <a:effectLst/>
        </p:spPr>
        <p:txBody>
          <a:bodyPr wrap="square" lIns="91424" tIns="45713" rIns="91424" bIns="45713" rtlCol="0">
            <a:spAutoFit/>
          </a:bodyPr>
          <a:lstStyle/>
          <a:p>
            <a:pPr algn="ctr"/>
            <a:r>
              <a:rPr lang="en-US" altLang="zh-CN" sz="1066" dirty="0">
                <a:solidFill>
                  <a:schemeClr val="tx1">
                    <a:lumMod val="65000"/>
                    <a:lumOff val="35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12" name="矩形 11">
            <a:extLst>
              <a:ext uri="{FF2B5EF4-FFF2-40B4-BE49-F238E27FC236}">
                <a16:creationId xmlns:a16="http://schemas.microsoft.com/office/drawing/2014/main" id="{F1B2919A-D16C-45BA-ACF6-DBFEE9AC875A}"/>
              </a:ext>
            </a:extLst>
          </p:cNvPr>
          <p:cNvSpPr/>
          <p:nvPr/>
        </p:nvSpPr>
        <p:spPr>
          <a:xfrm>
            <a:off x="1237641" y="4179701"/>
            <a:ext cx="4236059" cy="3365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r>
              <a:rPr lang="zh-CN" altLang="en-US" sz="1599" dirty="0">
                <a:solidFill>
                  <a:schemeClr val="tx1">
                    <a:lumMod val="65000"/>
                    <a:lumOff val="35000"/>
                  </a:schemeClr>
                </a:solidFill>
                <a:latin typeface="微软雅黑" pitchFamily="34" charset="-122"/>
                <a:ea typeface="微软雅黑" pitchFamily="34" charset="-122"/>
              </a:rPr>
              <a:t>汇报人</a:t>
            </a:r>
            <a:r>
              <a:rPr lang="zh-CN" altLang="en-US" sz="1599" dirty="0" smtClean="0">
                <a:solidFill>
                  <a:schemeClr val="tx1">
                    <a:lumMod val="65000"/>
                    <a:lumOff val="35000"/>
                  </a:schemeClr>
                </a:solidFill>
                <a:latin typeface="微软雅黑" pitchFamily="34" charset="-122"/>
                <a:ea typeface="微软雅黑" pitchFamily="34" charset="-122"/>
              </a:rPr>
              <a:t>：</a:t>
            </a:r>
            <a:r>
              <a:rPr lang="en-US" altLang="zh-CN" sz="1599" dirty="0" smtClean="0">
                <a:solidFill>
                  <a:schemeClr val="tx1">
                    <a:lumMod val="65000"/>
                    <a:lumOff val="35000"/>
                  </a:schemeClr>
                </a:solidFill>
                <a:latin typeface="微软雅黑" pitchFamily="34" charset="-122"/>
                <a:ea typeface="微软雅黑" pitchFamily="34" charset="-122"/>
              </a:rPr>
              <a:t>             </a:t>
            </a:r>
            <a:r>
              <a:rPr lang="zh-CN" altLang="en-US" sz="1599" dirty="0">
                <a:solidFill>
                  <a:schemeClr val="tx1">
                    <a:lumMod val="65000"/>
                    <a:lumOff val="35000"/>
                  </a:schemeClr>
                </a:solidFill>
                <a:latin typeface="微软雅黑" pitchFamily="34" charset="-122"/>
                <a:ea typeface="微软雅黑" pitchFamily="34" charset="-122"/>
              </a:rPr>
              <a:t>时间：</a:t>
            </a:r>
            <a:r>
              <a:rPr lang="en-US" altLang="zh-CN" sz="1599" dirty="0">
                <a:solidFill>
                  <a:schemeClr val="tx1">
                    <a:lumMod val="65000"/>
                    <a:lumOff val="35000"/>
                  </a:schemeClr>
                </a:solidFill>
                <a:latin typeface="微软雅黑" pitchFamily="34" charset="-122"/>
                <a:ea typeface="微软雅黑" pitchFamily="34" charset="-122"/>
              </a:rPr>
              <a:t> 2019x</a:t>
            </a:r>
            <a:r>
              <a:rPr lang="zh-CN" altLang="en-US" sz="1599" dirty="0">
                <a:solidFill>
                  <a:schemeClr val="tx1">
                    <a:lumMod val="65000"/>
                    <a:lumOff val="35000"/>
                  </a:schemeClr>
                </a:solidFill>
                <a:latin typeface="微软雅黑" pitchFamily="34" charset="-122"/>
                <a:ea typeface="微软雅黑" pitchFamily="34" charset="-122"/>
              </a:rPr>
              <a:t>月</a:t>
            </a:r>
            <a:r>
              <a:rPr lang="en-US" altLang="zh-CN" sz="1599" dirty="0">
                <a:solidFill>
                  <a:schemeClr val="tx1">
                    <a:lumMod val="65000"/>
                    <a:lumOff val="35000"/>
                  </a:schemeClr>
                </a:solidFill>
                <a:latin typeface="微软雅黑" pitchFamily="34" charset="-122"/>
                <a:ea typeface="微软雅黑" pitchFamily="34" charset="-122"/>
              </a:rPr>
              <a:t>x</a:t>
            </a:r>
            <a:r>
              <a:rPr lang="zh-CN" altLang="en-US" sz="1599" dirty="0">
                <a:solidFill>
                  <a:schemeClr val="tx1">
                    <a:lumMod val="65000"/>
                    <a:lumOff val="35000"/>
                  </a:schemeClr>
                </a:solidFill>
                <a:latin typeface="微软雅黑" pitchFamily="34" charset="-122"/>
                <a:ea typeface="微软雅黑" pitchFamily="34" charset="-122"/>
              </a:rPr>
              <a:t>日</a:t>
            </a:r>
          </a:p>
        </p:txBody>
      </p:sp>
    </p:spTree>
    <p:extLst>
      <p:ext uri="{BB962C8B-B14F-4D97-AF65-F5344CB8AC3E}">
        <p14:creationId xmlns:p14="http://schemas.microsoft.com/office/powerpoint/2010/main" val="3728770432"/>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ppt_w+.3"/>
                                          </p:val>
                                        </p:tav>
                                        <p:tav tm="100000">
                                          <p:val>
                                            <p:strVal val="#ppt_w"/>
                                          </p:val>
                                        </p:tav>
                                      </p:tavLst>
                                    </p:anim>
                                    <p:anim calcmode="lin" valueType="num">
                                      <p:cBhvr>
                                        <p:cTn id="11" dur="1000" fill="hold"/>
                                        <p:tgtEl>
                                          <p:spTgt spid="3"/>
                                        </p:tgtEl>
                                        <p:attrNameLst>
                                          <p:attrName>ppt_h</p:attrName>
                                        </p:attrNameLst>
                                      </p:cBhvr>
                                      <p:tavLst>
                                        <p:tav tm="0">
                                          <p:val>
                                            <p:strVal val="#ppt_h"/>
                                          </p:val>
                                        </p:tav>
                                        <p:tav tm="100000">
                                          <p:val>
                                            <p:strVal val="#ppt_h"/>
                                          </p:val>
                                        </p:tav>
                                      </p:tavLst>
                                    </p:anim>
                                    <p:animEffect transition="in" filter="fade">
                                      <p:cBhvr>
                                        <p:cTn id="12" dur="1000"/>
                                        <p:tgtEl>
                                          <p:spTgt spid="3"/>
                                        </p:tgtEl>
                                      </p:cBhvr>
                                    </p:animEffect>
                                  </p:childTnLst>
                                </p:cTn>
                              </p:par>
                            </p:childTnLst>
                          </p:cTn>
                        </p:par>
                        <p:par>
                          <p:cTn id="13" fill="hold">
                            <p:stCondLst>
                              <p:cond delay="1000"/>
                            </p:stCondLst>
                            <p:childTnLst>
                              <p:par>
                                <p:cTn id="14" presetID="53" presetClass="entr" presetSubtype="16" fill="hold" grpId="0" nodeType="afterEffect">
                                  <p:stCondLst>
                                    <p:cond delay="0"/>
                                  </p:stCondLst>
                                  <p:iterate type="wd">
                                    <p:tmPct val="10000"/>
                                  </p:iterate>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750"/>
                            </p:stCondLst>
                            <p:childTnLst>
                              <p:par>
                                <p:cTn id="20" presetID="16" presetClass="entr" presetSubtype="37"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outVertical)">
                                      <p:cBhvr>
                                        <p:cTn id="22" dur="500"/>
                                        <p:tgtEl>
                                          <p:spTgt spid="11"/>
                                        </p:tgtEl>
                                      </p:cBhvr>
                                    </p:animEffect>
                                  </p:childTnLst>
                                </p:cTn>
                              </p:par>
                            </p:childTnLst>
                          </p:cTn>
                        </p:par>
                        <p:par>
                          <p:cTn id="23" fill="hold">
                            <p:stCondLst>
                              <p:cond delay="2250"/>
                            </p:stCondLst>
                            <p:childTnLst>
                              <p:par>
                                <p:cTn id="24" presetID="1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p:tgtEl>
                                          <p:spTgt spid="12"/>
                                        </p:tgtEl>
                                        <p:attrNameLst>
                                          <p:attrName>ppt_x</p:attrName>
                                        </p:attrNameLst>
                                      </p:cBhvr>
                                      <p:tavLst>
                                        <p:tav tm="0">
                                          <p:val>
                                            <p:strVal val="#ppt_x-#ppt_w*1.125000"/>
                                          </p:val>
                                        </p:tav>
                                        <p:tav tm="100000">
                                          <p:val>
                                            <p:strVal val="#ppt_x"/>
                                          </p:val>
                                        </p:tav>
                                      </p:tavLst>
                                    </p:anim>
                                    <p:animEffect transition="in" filter="wipe(righ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8"/>
                </p:tgtEl>
              </p:cMediaNode>
            </p:audio>
          </p:childTnLst>
        </p:cTn>
      </p:par>
    </p:tnLst>
    <p:bldLst>
      <p:bldP spid="10" grpId="0"/>
      <p:bldP spid="11" grpId="0"/>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337F5857-D8ED-4ADA-BD73-C39301546B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6"/>
            <a:ext cx="12190194" cy="6859016"/>
          </a:xfrm>
          <a:prstGeom prst="rect">
            <a:avLst/>
          </a:prstGeom>
        </p:spPr>
      </p:pic>
      <p:sp>
        <p:nvSpPr>
          <p:cNvPr id="4" name="TextBox 3"/>
          <p:cNvSpPr txBox="1"/>
          <p:nvPr/>
        </p:nvSpPr>
        <p:spPr>
          <a:xfrm>
            <a:off x="5532430" y="1069469"/>
            <a:ext cx="1127143" cy="584413"/>
          </a:xfrm>
          <a:prstGeom prst="rect">
            <a:avLst/>
          </a:prstGeom>
          <a:noFill/>
        </p:spPr>
        <p:txBody>
          <a:bodyPr wrap="none" lIns="91396" tIns="45699" rIns="91396" bIns="45699" rtlCol="0">
            <a:spAutoFit/>
          </a:bodyPr>
          <a:lstStyle/>
          <a:p>
            <a:pPr algn="ctr"/>
            <a:r>
              <a:rPr lang="zh-CN" altLang="en-US" sz="3198" b="1" dirty="0">
                <a:solidFill>
                  <a:schemeClr val="accent1"/>
                </a:solidFill>
                <a:latin typeface="微软雅黑" pitchFamily="34" charset="-122"/>
                <a:ea typeface="微软雅黑" pitchFamily="34" charset="-122"/>
                <a:cs typeface="+mn-ea"/>
                <a:sym typeface="+mn-lt"/>
              </a:rPr>
              <a:t>目 录</a:t>
            </a:r>
          </a:p>
        </p:txBody>
      </p:sp>
      <p:grpSp>
        <p:nvGrpSpPr>
          <p:cNvPr id="2" name="组合 16"/>
          <p:cNvGrpSpPr/>
          <p:nvPr/>
        </p:nvGrpSpPr>
        <p:grpSpPr>
          <a:xfrm>
            <a:off x="3504976" y="1385042"/>
            <a:ext cx="5182051" cy="124931"/>
            <a:chOff x="3502918" y="1793734"/>
            <a:chExt cx="5184576" cy="0"/>
          </a:xfrm>
        </p:grpSpPr>
        <p:cxnSp>
          <p:nvCxnSpPr>
            <p:cNvPr id="6" name="直接连接符 5"/>
            <p:cNvCxnSpPr/>
            <p:nvPr/>
          </p:nvCxnSpPr>
          <p:spPr>
            <a:xfrm>
              <a:off x="7110869" y="1793734"/>
              <a:ext cx="1576625" cy="0"/>
            </a:xfrm>
            <a:prstGeom prst="line">
              <a:avLst/>
            </a:prstGeom>
            <a:ln>
              <a:solidFill>
                <a:schemeClr val="tx1">
                  <a:lumMod val="50000"/>
                  <a:lumOff val="50000"/>
                  <a:alpha val="6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502918" y="1793734"/>
              <a:ext cx="1576625" cy="0"/>
            </a:xfrm>
            <a:prstGeom prst="line">
              <a:avLst/>
            </a:prstGeom>
            <a:ln>
              <a:solidFill>
                <a:schemeClr val="tx1">
                  <a:lumMod val="50000"/>
                  <a:lumOff val="50000"/>
                  <a:alpha val="60000"/>
                </a:schemeClr>
              </a:solidFill>
            </a:ln>
          </p:spPr>
          <p:style>
            <a:lnRef idx="1">
              <a:schemeClr val="accent1"/>
            </a:lnRef>
            <a:fillRef idx="0">
              <a:schemeClr val="accent1"/>
            </a:fillRef>
            <a:effectRef idx="0">
              <a:schemeClr val="accent1"/>
            </a:effectRef>
            <a:fontRef idx="minor">
              <a:schemeClr val="tx1"/>
            </a:fontRef>
          </p:style>
        </p:cxnSp>
      </p:grpSp>
      <p:cxnSp>
        <p:nvCxnSpPr>
          <p:cNvPr id="8" name="直接连接符 42"/>
          <p:cNvCxnSpPr>
            <a:cxnSpLocks noChangeShapeType="1"/>
          </p:cNvCxnSpPr>
          <p:nvPr/>
        </p:nvCxnSpPr>
        <p:spPr bwMode="auto">
          <a:xfrm>
            <a:off x="-80325" y="3851488"/>
            <a:ext cx="1583350" cy="0"/>
          </a:xfrm>
          <a:prstGeom prst="line">
            <a:avLst/>
          </a:prstGeom>
          <a:noFill/>
          <a:ln w="12700" cmpd="sng">
            <a:solidFill>
              <a:schemeClr val="tx1">
                <a:lumMod val="50000"/>
                <a:lumOff val="50000"/>
                <a:alpha val="70000"/>
              </a:schemeClr>
            </a:solidFill>
            <a:round/>
            <a:headEnd/>
            <a:tailEnd/>
          </a:ln>
          <a:extLst>
            <a:ext uri="{909E8E84-426E-40DD-AFC4-6F175D3DCCD1}">
              <a14:hiddenFill xmlns:a14="http://schemas.microsoft.com/office/drawing/2010/main">
                <a:noFill/>
              </a14:hiddenFill>
            </a:ext>
          </a:extLst>
        </p:spPr>
      </p:cxnSp>
      <p:sp>
        <p:nvSpPr>
          <p:cNvPr id="9" name="弧形 43"/>
          <p:cNvSpPr>
            <a:spLocks/>
          </p:cNvSpPr>
          <p:nvPr/>
        </p:nvSpPr>
        <p:spPr bwMode="auto">
          <a:xfrm>
            <a:off x="1501437" y="3118290"/>
            <a:ext cx="1480223" cy="1479094"/>
          </a:xfrm>
          <a:custGeom>
            <a:avLst/>
            <a:gdLst>
              <a:gd name="T0" fmla="*/ 0 w 1481138"/>
              <a:gd name="T1" fmla="*/ 739774 h 1479550"/>
              <a:gd name="T2" fmla="*/ 740569 w 1481138"/>
              <a:gd name="T3" fmla="*/ 0 h 1479550"/>
              <a:gd name="T4" fmla="*/ 1481138 w 1481138"/>
              <a:gd name="T5" fmla="*/ 739775 h 1479550"/>
              <a:gd name="T6" fmla="*/ 740569 w 1481138"/>
              <a:gd name="T7" fmla="*/ 739775 h 1479550"/>
              <a:gd name="T8" fmla="*/ 0 w 1481138"/>
              <a:gd name="T9" fmla="*/ 739774 h 1479550"/>
              <a:gd name="T10" fmla="*/ 0 w 1481138"/>
              <a:gd name="T11" fmla="*/ 739774 h 1479550"/>
              <a:gd name="T12" fmla="*/ 740569 w 1481138"/>
              <a:gd name="T13" fmla="*/ 0 h 1479550"/>
              <a:gd name="T14" fmla="*/ 1481138 w 1481138"/>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8"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8"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tx1">
                <a:lumMod val="50000"/>
                <a:lumOff val="50000"/>
                <a:alpha val="70000"/>
              </a:schemeClr>
            </a:solidFill>
            <a:round/>
            <a:headEnd/>
            <a:tailEnd/>
          </a:ln>
          <a:extLst>
            <a:ext uri="{909E8E84-426E-40DD-AFC4-6F175D3DCCD1}">
              <a14:hiddenFill xmlns:a14="http://schemas.microsoft.com/office/drawing/2010/main">
                <a:solidFill>
                  <a:srgbClr val="FFFFFF"/>
                </a:solidFill>
              </a14:hiddenFill>
            </a:ext>
          </a:extLst>
        </p:spPr>
        <p:txBody>
          <a:bodyPr lIns="91396" tIns="45699" rIns="91396" bIns="45699" anchor="ctr"/>
          <a:lstStyle/>
          <a:p>
            <a:endParaRPr lang="zh-CN" altLang="en-US" sz="2398">
              <a:solidFill>
                <a:schemeClr val="tx1">
                  <a:lumMod val="75000"/>
                  <a:lumOff val="25000"/>
                </a:schemeClr>
              </a:solidFill>
            </a:endParaRPr>
          </a:p>
        </p:txBody>
      </p:sp>
      <p:sp>
        <p:nvSpPr>
          <p:cNvPr id="10" name="弧形 44"/>
          <p:cNvSpPr>
            <a:spLocks/>
          </p:cNvSpPr>
          <p:nvPr/>
        </p:nvSpPr>
        <p:spPr bwMode="auto">
          <a:xfrm>
            <a:off x="4066844" y="3118290"/>
            <a:ext cx="1480223" cy="1479094"/>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tx1">
                <a:lumMod val="50000"/>
                <a:lumOff val="50000"/>
                <a:alpha val="70000"/>
              </a:schemeClr>
            </a:solidFill>
            <a:round/>
            <a:headEnd/>
            <a:tailEnd/>
          </a:ln>
          <a:extLst>
            <a:ext uri="{909E8E84-426E-40DD-AFC4-6F175D3DCCD1}">
              <a14:hiddenFill xmlns:a14="http://schemas.microsoft.com/office/drawing/2010/main">
                <a:solidFill>
                  <a:srgbClr val="FFFFFF"/>
                </a:solidFill>
              </a14:hiddenFill>
            </a:ext>
          </a:extLst>
        </p:spPr>
        <p:txBody>
          <a:bodyPr lIns="91396" tIns="45699" rIns="91396" bIns="45699" anchor="ctr"/>
          <a:lstStyle/>
          <a:p>
            <a:endParaRPr lang="zh-CN" altLang="en-US" sz="2398">
              <a:solidFill>
                <a:schemeClr val="tx1">
                  <a:lumMod val="75000"/>
                  <a:lumOff val="25000"/>
                </a:schemeClr>
              </a:solidFill>
            </a:endParaRPr>
          </a:p>
        </p:txBody>
      </p:sp>
      <p:sp>
        <p:nvSpPr>
          <p:cNvPr id="11" name="弧形 45"/>
          <p:cNvSpPr>
            <a:spLocks/>
          </p:cNvSpPr>
          <p:nvPr/>
        </p:nvSpPr>
        <p:spPr bwMode="auto">
          <a:xfrm>
            <a:off x="6633833" y="3118290"/>
            <a:ext cx="1480223" cy="1479094"/>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tx1">
                <a:lumMod val="50000"/>
                <a:lumOff val="50000"/>
                <a:alpha val="70000"/>
              </a:schemeClr>
            </a:solidFill>
            <a:round/>
            <a:headEnd/>
            <a:tailEnd/>
          </a:ln>
          <a:extLst>
            <a:ext uri="{909E8E84-426E-40DD-AFC4-6F175D3DCCD1}">
              <a14:hiddenFill xmlns:a14="http://schemas.microsoft.com/office/drawing/2010/main">
                <a:solidFill>
                  <a:srgbClr val="FFFFFF"/>
                </a:solidFill>
              </a14:hiddenFill>
            </a:ext>
          </a:extLst>
        </p:spPr>
        <p:txBody>
          <a:bodyPr lIns="91396" tIns="45699" rIns="91396" bIns="45699" anchor="ctr"/>
          <a:lstStyle/>
          <a:p>
            <a:endParaRPr lang="zh-CN" altLang="en-US" sz="2398">
              <a:solidFill>
                <a:schemeClr val="tx1">
                  <a:lumMod val="75000"/>
                  <a:lumOff val="25000"/>
                </a:schemeClr>
              </a:solidFill>
            </a:endParaRPr>
          </a:p>
        </p:txBody>
      </p:sp>
      <p:sp>
        <p:nvSpPr>
          <p:cNvPr id="12" name="弧形 46"/>
          <p:cNvSpPr>
            <a:spLocks/>
          </p:cNvSpPr>
          <p:nvPr/>
        </p:nvSpPr>
        <p:spPr bwMode="auto">
          <a:xfrm>
            <a:off x="9200822" y="3118290"/>
            <a:ext cx="1478637" cy="1479094"/>
          </a:xfrm>
          <a:custGeom>
            <a:avLst/>
            <a:gdLst>
              <a:gd name="T0" fmla="*/ 0 w 1479550"/>
              <a:gd name="T1" fmla="*/ 739774 h 1479550"/>
              <a:gd name="T2" fmla="*/ 739775 w 1479550"/>
              <a:gd name="T3" fmla="*/ 0 h 1479550"/>
              <a:gd name="T4" fmla="*/ 1479550 w 1479550"/>
              <a:gd name="T5" fmla="*/ 739775 h 1479550"/>
              <a:gd name="T6" fmla="*/ 739775 w 1479550"/>
              <a:gd name="T7" fmla="*/ 739775 h 1479550"/>
              <a:gd name="T8" fmla="*/ 0 w 1479550"/>
              <a:gd name="T9" fmla="*/ 739774 h 1479550"/>
              <a:gd name="T10" fmla="*/ 0 w 1479550"/>
              <a:gd name="T11" fmla="*/ 739774 h 1479550"/>
              <a:gd name="T12" fmla="*/ 739775 w 1479550"/>
              <a:gd name="T13" fmla="*/ 0 h 1479550"/>
              <a:gd name="T14" fmla="*/ 1479550 w 1479550"/>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79550" stroke="0">
                <a:moveTo>
                  <a:pt x="0" y="739774"/>
                </a:moveTo>
                <a:cubicBezTo>
                  <a:pt x="0" y="331208"/>
                  <a:pt x="331209" y="0"/>
                  <a:pt x="739775" y="0"/>
                </a:cubicBezTo>
                <a:cubicBezTo>
                  <a:pt x="1148341" y="0"/>
                  <a:pt x="1479550" y="331209"/>
                  <a:pt x="1479550" y="739775"/>
                </a:cubicBezTo>
                <a:lnTo>
                  <a:pt x="739775" y="739775"/>
                </a:lnTo>
                <a:lnTo>
                  <a:pt x="0" y="739774"/>
                </a:lnTo>
                <a:close/>
              </a:path>
              <a:path w="1479550" h="1479550" fill="none">
                <a:moveTo>
                  <a:pt x="0" y="739774"/>
                </a:moveTo>
                <a:cubicBezTo>
                  <a:pt x="0" y="331208"/>
                  <a:pt x="331209" y="0"/>
                  <a:pt x="739775" y="0"/>
                </a:cubicBezTo>
                <a:cubicBezTo>
                  <a:pt x="1148341" y="0"/>
                  <a:pt x="1479550" y="331209"/>
                  <a:pt x="1479550" y="739775"/>
                </a:cubicBezTo>
              </a:path>
            </a:pathLst>
          </a:custGeom>
          <a:noFill/>
          <a:ln w="12700" cap="flat" cmpd="sng">
            <a:solidFill>
              <a:schemeClr val="tx1">
                <a:lumMod val="50000"/>
                <a:lumOff val="50000"/>
                <a:alpha val="70000"/>
              </a:schemeClr>
            </a:solidFill>
            <a:round/>
            <a:headEnd/>
            <a:tailEnd/>
          </a:ln>
          <a:extLst>
            <a:ext uri="{909E8E84-426E-40DD-AFC4-6F175D3DCCD1}">
              <a14:hiddenFill xmlns:a14="http://schemas.microsoft.com/office/drawing/2010/main">
                <a:solidFill>
                  <a:srgbClr val="FFFFFF"/>
                </a:solidFill>
              </a14:hiddenFill>
            </a:ext>
          </a:extLst>
        </p:spPr>
        <p:txBody>
          <a:bodyPr lIns="91396" tIns="45699" rIns="91396" bIns="45699" anchor="ctr"/>
          <a:lstStyle/>
          <a:p>
            <a:endParaRPr lang="zh-CN" altLang="en-US" sz="2398">
              <a:solidFill>
                <a:schemeClr val="tx1">
                  <a:lumMod val="75000"/>
                  <a:lumOff val="25000"/>
                </a:schemeClr>
              </a:solidFill>
            </a:endParaRPr>
          </a:p>
        </p:txBody>
      </p:sp>
      <p:cxnSp>
        <p:nvCxnSpPr>
          <p:cNvPr id="13" name="直接连接符 47"/>
          <p:cNvCxnSpPr>
            <a:cxnSpLocks noChangeShapeType="1"/>
          </p:cNvCxnSpPr>
          <p:nvPr/>
        </p:nvCxnSpPr>
        <p:spPr bwMode="auto">
          <a:xfrm>
            <a:off x="10679459" y="3851488"/>
            <a:ext cx="1527819" cy="0"/>
          </a:xfrm>
          <a:prstGeom prst="line">
            <a:avLst/>
          </a:prstGeom>
          <a:noFill/>
          <a:ln w="12700" cmpd="sng">
            <a:solidFill>
              <a:schemeClr val="tx1">
                <a:lumMod val="50000"/>
                <a:lumOff val="50000"/>
                <a:alpha val="70000"/>
              </a:schemeClr>
            </a:solidFill>
            <a:round/>
            <a:headEnd/>
            <a:tailEnd/>
          </a:ln>
          <a:extLst>
            <a:ext uri="{909E8E84-426E-40DD-AFC4-6F175D3DCCD1}">
              <a14:hiddenFill xmlns:a14="http://schemas.microsoft.com/office/drawing/2010/main">
                <a:noFill/>
              </a14:hiddenFill>
            </a:ext>
          </a:extLst>
        </p:spPr>
      </p:cxnSp>
      <p:cxnSp>
        <p:nvCxnSpPr>
          <p:cNvPr id="14" name="直接连接符 48"/>
          <p:cNvCxnSpPr>
            <a:cxnSpLocks noChangeShapeType="1"/>
          </p:cNvCxnSpPr>
          <p:nvPr/>
        </p:nvCxnSpPr>
        <p:spPr bwMode="auto">
          <a:xfrm>
            <a:off x="2986422" y="3851488"/>
            <a:ext cx="1078834" cy="0"/>
          </a:xfrm>
          <a:prstGeom prst="line">
            <a:avLst/>
          </a:prstGeom>
          <a:noFill/>
          <a:ln w="12700" cmpd="sng">
            <a:solidFill>
              <a:schemeClr val="tx1">
                <a:lumMod val="50000"/>
                <a:lumOff val="50000"/>
                <a:alpha val="70000"/>
              </a:schemeClr>
            </a:solidFill>
            <a:round/>
            <a:headEnd/>
            <a:tailEnd/>
          </a:ln>
          <a:extLst>
            <a:ext uri="{909E8E84-426E-40DD-AFC4-6F175D3DCCD1}">
              <a14:hiddenFill xmlns:a14="http://schemas.microsoft.com/office/drawing/2010/main">
                <a:noFill/>
              </a14:hiddenFill>
            </a:ext>
          </a:extLst>
        </p:spPr>
      </p:cxnSp>
      <p:cxnSp>
        <p:nvCxnSpPr>
          <p:cNvPr id="15" name="直接连接符 49"/>
          <p:cNvCxnSpPr>
            <a:cxnSpLocks noChangeShapeType="1"/>
          </p:cNvCxnSpPr>
          <p:nvPr/>
        </p:nvCxnSpPr>
        <p:spPr bwMode="auto">
          <a:xfrm>
            <a:off x="5550238" y="3851488"/>
            <a:ext cx="1078834" cy="0"/>
          </a:xfrm>
          <a:prstGeom prst="line">
            <a:avLst/>
          </a:prstGeom>
          <a:noFill/>
          <a:ln w="12700" cmpd="sng">
            <a:solidFill>
              <a:schemeClr val="tx1">
                <a:lumMod val="50000"/>
                <a:lumOff val="50000"/>
                <a:alpha val="70000"/>
              </a:schemeClr>
            </a:solidFill>
            <a:round/>
            <a:headEnd/>
            <a:tailEnd/>
          </a:ln>
          <a:extLst>
            <a:ext uri="{909E8E84-426E-40DD-AFC4-6F175D3DCCD1}">
              <a14:hiddenFill xmlns:a14="http://schemas.microsoft.com/office/drawing/2010/main">
                <a:noFill/>
              </a14:hiddenFill>
            </a:ext>
          </a:extLst>
        </p:spPr>
      </p:cxnSp>
      <p:cxnSp>
        <p:nvCxnSpPr>
          <p:cNvPr id="16" name="直接连接符 50"/>
          <p:cNvCxnSpPr>
            <a:cxnSpLocks noChangeShapeType="1"/>
          </p:cNvCxnSpPr>
          <p:nvPr/>
        </p:nvCxnSpPr>
        <p:spPr bwMode="auto">
          <a:xfrm>
            <a:off x="8115645" y="3851488"/>
            <a:ext cx="1080420" cy="0"/>
          </a:xfrm>
          <a:prstGeom prst="line">
            <a:avLst/>
          </a:prstGeom>
          <a:noFill/>
          <a:ln w="12700" cmpd="sng">
            <a:solidFill>
              <a:schemeClr val="tx1">
                <a:lumMod val="50000"/>
                <a:lumOff val="50000"/>
                <a:alpha val="70000"/>
              </a:schemeClr>
            </a:solidFill>
            <a:round/>
            <a:headEnd/>
            <a:tailEnd/>
          </a:ln>
          <a:extLst>
            <a:ext uri="{909E8E84-426E-40DD-AFC4-6F175D3DCCD1}">
              <a14:hiddenFill xmlns:a14="http://schemas.microsoft.com/office/drawing/2010/main">
                <a:noFill/>
              </a14:hiddenFill>
            </a:ext>
          </a:extLst>
        </p:spPr>
      </p:cxnSp>
      <p:grpSp>
        <p:nvGrpSpPr>
          <p:cNvPr id="3" name="组合 73"/>
          <p:cNvGrpSpPr>
            <a:grpSpLocks/>
          </p:cNvGrpSpPr>
          <p:nvPr/>
        </p:nvGrpSpPr>
        <p:grpSpPr bwMode="auto">
          <a:xfrm>
            <a:off x="1622015" y="3227792"/>
            <a:ext cx="1248592" cy="1248977"/>
            <a:chOff x="0" y="0"/>
            <a:chExt cx="1248318" cy="1248318"/>
          </a:xfrm>
        </p:grpSpPr>
        <p:sp>
          <p:nvSpPr>
            <p:cNvPr id="18" name="椭圆 55"/>
            <p:cNvSpPr>
              <a:spLocks noChangeArrowheads="1"/>
            </p:cNvSpPr>
            <p:nvPr/>
          </p:nvSpPr>
          <p:spPr bwMode="auto">
            <a:xfrm>
              <a:off x="0" y="0"/>
              <a:ext cx="1248318" cy="1248318"/>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4264">
                <a:solidFill>
                  <a:schemeClr val="bg1"/>
                </a:solidFill>
                <a:latin typeface="微软雅黑" pitchFamily="34" charset="-122"/>
                <a:ea typeface="微软雅黑" pitchFamily="34" charset="-122"/>
              </a:endParaRPr>
            </a:p>
          </p:txBody>
        </p:sp>
        <p:sp>
          <p:nvSpPr>
            <p:cNvPr id="19" name="文本框 60"/>
            <p:cNvSpPr txBox="1">
              <a:spLocks noChangeArrowheads="1"/>
            </p:cNvSpPr>
            <p:nvPr/>
          </p:nvSpPr>
          <p:spPr bwMode="auto">
            <a:xfrm>
              <a:off x="173570" y="207807"/>
              <a:ext cx="924400" cy="74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264" dirty="0">
                  <a:solidFill>
                    <a:schemeClr val="bg1"/>
                  </a:solidFill>
                  <a:latin typeface="微软雅黑" pitchFamily="34" charset="-122"/>
                  <a:ea typeface="微软雅黑" pitchFamily="34" charset="-122"/>
                </a:rPr>
                <a:t>01</a:t>
              </a:r>
              <a:endParaRPr lang="zh-CN" altLang="en-US" sz="4264" dirty="0">
                <a:solidFill>
                  <a:schemeClr val="bg1"/>
                </a:solidFill>
                <a:latin typeface="微软雅黑" pitchFamily="34" charset="-122"/>
                <a:ea typeface="微软雅黑" pitchFamily="34" charset="-122"/>
              </a:endParaRPr>
            </a:p>
          </p:txBody>
        </p:sp>
      </p:grpSp>
      <p:grpSp>
        <p:nvGrpSpPr>
          <p:cNvPr id="5" name="组合 74"/>
          <p:cNvGrpSpPr>
            <a:grpSpLocks/>
          </p:cNvGrpSpPr>
          <p:nvPr/>
        </p:nvGrpSpPr>
        <p:grpSpPr bwMode="auto">
          <a:xfrm>
            <a:off x="4187418" y="3227792"/>
            <a:ext cx="1247006" cy="1248977"/>
            <a:chOff x="0" y="0"/>
            <a:chExt cx="1248318" cy="1248318"/>
          </a:xfrm>
        </p:grpSpPr>
        <p:sp>
          <p:nvSpPr>
            <p:cNvPr id="21" name="椭圆 57"/>
            <p:cNvSpPr>
              <a:spLocks noChangeArrowheads="1"/>
            </p:cNvSpPr>
            <p:nvPr/>
          </p:nvSpPr>
          <p:spPr bwMode="auto">
            <a:xfrm>
              <a:off x="0" y="0"/>
              <a:ext cx="1248318" cy="1248318"/>
            </a:xfrm>
            <a:prstGeom prst="ellipse">
              <a:avLst/>
            </a:prstGeom>
            <a:solidFill>
              <a:schemeClr val="accent3">
                <a:alpha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4264">
                <a:solidFill>
                  <a:schemeClr val="bg1"/>
                </a:solidFill>
                <a:latin typeface="微软雅黑" pitchFamily="34" charset="-122"/>
                <a:ea typeface="微软雅黑" pitchFamily="34" charset="-122"/>
              </a:endParaRPr>
            </a:p>
          </p:txBody>
        </p:sp>
        <p:sp>
          <p:nvSpPr>
            <p:cNvPr id="22" name="文本框 61"/>
            <p:cNvSpPr txBox="1">
              <a:spLocks noChangeArrowheads="1"/>
            </p:cNvSpPr>
            <p:nvPr/>
          </p:nvSpPr>
          <p:spPr bwMode="auto">
            <a:xfrm>
              <a:off x="169699" y="207807"/>
              <a:ext cx="924400" cy="74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264" dirty="0">
                  <a:solidFill>
                    <a:schemeClr val="bg1"/>
                  </a:solidFill>
                  <a:latin typeface="微软雅黑" pitchFamily="34" charset="-122"/>
                  <a:ea typeface="微软雅黑" pitchFamily="34" charset="-122"/>
                </a:rPr>
                <a:t>02</a:t>
              </a:r>
              <a:endParaRPr lang="zh-CN" altLang="en-US" sz="4264" dirty="0">
                <a:solidFill>
                  <a:schemeClr val="bg1"/>
                </a:solidFill>
                <a:latin typeface="微软雅黑" pitchFamily="34" charset="-122"/>
                <a:ea typeface="微软雅黑" pitchFamily="34" charset="-122"/>
              </a:endParaRPr>
            </a:p>
          </p:txBody>
        </p:sp>
      </p:grpSp>
      <p:grpSp>
        <p:nvGrpSpPr>
          <p:cNvPr id="17" name="组合 75"/>
          <p:cNvGrpSpPr>
            <a:grpSpLocks/>
          </p:cNvGrpSpPr>
          <p:nvPr/>
        </p:nvGrpSpPr>
        <p:grpSpPr bwMode="auto">
          <a:xfrm>
            <a:off x="6751235" y="3227792"/>
            <a:ext cx="1248591" cy="1248977"/>
            <a:chOff x="0" y="0"/>
            <a:chExt cx="1248318" cy="1248318"/>
          </a:xfrm>
        </p:grpSpPr>
        <p:sp>
          <p:nvSpPr>
            <p:cNvPr id="24" name="椭圆 58"/>
            <p:cNvSpPr>
              <a:spLocks noChangeArrowheads="1"/>
            </p:cNvSpPr>
            <p:nvPr/>
          </p:nvSpPr>
          <p:spPr bwMode="auto">
            <a:xfrm>
              <a:off x="0" y="0"/>
              <a:ext cx="1248318" cy="1248318"/>
            </a:xfrm>
            <a:prstGeom prst="ellipse">
              <a:avLst/>
            </a:prstGeom>
            <a:solidFill>
              <a:schemeClr val="accent2">
                <a:alpha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4264">
                <a:solidFill>
                  <a:schemeClr val="bg1"/>
                </a:solidFill>
                <a:latin typeface="微软雅黑" pitchFamily="34" charset="-122"/>
                <a:ea typeface="微软雅黑" pitchFamily="34" charset="-122"/>
              </a:endParaRPr>
            </a:p>
          </p:txBody>
        </p:sp>
        <p:sp>
          <p:nvSpPr>
            <p:cNvPr id="25" name="文本框 62"/>
            <p:cNvSpPr txBox="1">
              <a:spLocks noChangeArrowheads="1"/>
            </p:cNvSpPr>
            <p:nvPr/>
          </p:nvSpPr>
          <p:spPr bwMode="auto">
            <a:xfrm>
              <a:off x="165829" y="207807"/>
              <a:ext cx="924399" cy="74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264" dirty="0">
                  <a:solidFill>
                    <a:schemeClr val="bg1"/>
                  </a:solidFill>
                  <a:latin typeface="微软雅黑" pitchFamily="34" charset="-122"/>
                  <a:ea typeface="微软雅黑" pitchFamily="34" charset="-122"/>
                </a:rPr>
                <a:t>03</a:t>
              </a:r>
              <a:endParaRPr lang="zh-CN" altLang="en-US" sz="4264" dirty="0">
                <a:solidFill>
                  <a:schemeClr val="bg1"/>
                </a:solidFill>
                <a:latin typeface="微软雅黑" pitchFamily="34" charset="-122"/>
                <a:ea typeface="微软雅黑" pitchFamily="34" charset="-122"/>
              </a:endParaRPr>
            </a:p>
          </p:txBody>
        </p:sp>
      </p:grpSp>
      <p:grpSp>
        <p:nvGrpSpPr>
          <p:cNvPr id="20" name="组合 76"/>
          <p:cNvGrpSpPr>
            <a:grpSpLocks/>
          </p:cNvGrpSpPr>
          <p:nvPr/>
        </p:nvGrpSpPr>
        <p:grpSpPr bwMode="auto">
          <a:xfrm>
            <a:off x="9316639" y="3227792"/>
            <a:ext cx="1247006" cy="1248977"/>
            <a:chOff x="0" y="0"/>
            <a:chExt cx="1248318" cy="1248318"/>
          </a:xfrm>
        </p:grpSpPr>
        <p:sp>
          <p:nvSpPr>
            <p:cNvPr id="27" name="椭圆 59"/>
            <p:cNvSpPr>
              <a:spLocks noChangeArrowheads="1"/>
            </p:cNvSpPr>
            <p:nvPr/>
          </p:nvSpPr>
          <p:spPr bwMode="auto">
            <a:xfrm>
              <a:off x="0" y="0"/>
              <a:ext cx="1248318" cy="124831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4264">
                <a:solidFill>
                  <a:schemeClr val="bg1"/>
                </a:solidFill>
                <a:latin typeface="微软雅黑" pitchFamily="34" charset="-122"/>
                <a:ea typeface="微软雅黑" pitchFamily="34" charset="-122"/>
              </a:endParaRPr>
            </a:p>
          </p:txBody>
        </p:sp>
        <p:sp>
          <p:nvSpPr>
            <p:cNvPr id="28" name="文本框 64"/>
            <p:cNvSpPr txBox="1">
              <a:spLocks noChangeArrowheads="1"/>
            </p:cNvSpPr>
            <p:nvPr/>
          </p:nvSpPr>
          <p:spPr bwMode="auto">
            <a:xfrm>
              <a:off x="161960" y="207807"/>
              <a:ext cx="924400" cy="74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264" dirty="0">
                  <a:solidFill>
                    <a:schemeClr val="bg1"/>
                  </a:solidFill>
                  <a:latin typeface="微软雅黑" pitchFamily="34" charset="-122"/>
                  <a:ea typeface="微软雅黑" pitchFamily="34" charset="-122"/>
                </a:rPr>
                <a:t>04</a:t>
              </a:r>
              <a:endParaRPr lang="zh-CN" altLang="en-US" sz="4264" dirty="0">
                <a:solidFill>
                  <a:schemeClr val="bg1"/>
                </a:solidFill>
                <a:latin typeface="微软雅黑" pitchFamily="34" charset="-122"/>
                <a:ea typeface="微软雅黑" pitchFamily="34" charset="-122"/>
              </a:endParaRPr>
            </a:p>
          </p:txBody>
        </p:sp>
      </p:grpSp>
      <p:sp>
        <p:nvSpPr>
          <p:cNvPr id="29" name="文本框 65"/>
          <p:cNvSpPr txBox="1">
            <a:spLocks noChangeArrowheads="1"/>
          </p:cNvSpPr>
          <p:nvPr/>
        </p:nvSpPr>
        <p:spPr bwMode="auto">
          <a:xfrm>
            <a:off x="1123844" y="4866726"/>
            <a:ext cx="2260793"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914195">
              <a:defRPr/>
            </a:pPr>
            <a:r>
              <a:rPr lang="zh-CN" altLang="en-US" sz="1999" b="1" dirty="0">
                <a:solidFill>
                  <a:schemeClr val="accent2"/>
                </a:solidFill>
                <a:latin typeface="微软雅黑" pitchFamily="34" charset="-122"/>
                <a:ea typeface="微软雅黑" pitchFamily="34" charset="-122"/>
              </a:rPr>
              <a:t>项目介绍</a:t>
            </a:r>
            <a:endParaRPr lang="zh-CN" altLang="en-US" sz="1999" kern="0" dirty="0">
              <a:solidFill>
                <a:schemeClr val="accent2"/>
              </a:solidFill>
              <a:latin typeface="微软雅黑" pitchFamily="34" charset="-122"/>
              <a:ea typeface="微软雅黑" pitchFamily="34" charset="-122"/>
            </a:endParaRPr>
          </a:p>
        </p:txBody>
      </p:sp>
      <p:sp>
        <p:nvSpPr>
          <p:cNvPr id="30" name="文本框 66"/>
          <p:cNvSpPr txBox="1">
            <a:spLocks noChangeArrowheads="1"/>
          </p:cNvSpPr>
          <p:nvPr/>
        </p:nvSpPr>
        <p:spPr bwMode="auto">
          <a:xfrm>
            <a:off x="3687662" y="4866726"/>
            <a:ext cx="2260793"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914195">
              <a:defRPr/>
            </a:pPr>
            <a:r>
              <a:rPr lang="zh-CN" altLang="en-US" sz="1999" b="1" dirty="0">
                <a:solidFill>
                  <a:schemeClr val="accent1"/>
                </a:solidFill>
                <a:latin typeface="微软雅黑" pitchFamily="34" charset="-122"/>
                <a:ea typeface="微软雅黑" pitchFamily="34" charset="-122"/>
              </a:rPr>
              <a:t>产品运行</a:t>
            </a:r>
            <a:endParaRPr lang="zh-CN" altLang="en-US" sz="1999" kern="0" dirty="0">
              <a:solidFill>
                <a:schemeClr val="accent1"/>
              </a:solidFill>
              <a:latin typeface="微软雅黑" pitchFamily="34" charset="-122"/>
              <a:ea typeface="微软雅黑" pitchFamily="34" charset="-122"/>
            </a:endParaRPr>
          </a:p>
        </p:txBody>
      </p:sp>
      <p:sp>
        <p:nvSpPr>
          <p:cNvPr id="31" name="文本框 67"/>
          <p:cNvSpPr txBox="1">
            <a:spLocks noChangeArrowheads="1"/>
          </p:cNvSpPr>
          <p:nvPr/>
        </p:nvSpPr>
        <p:spPr bwMode="auto">
          <a:xfrm>
            <a:off x="6243548" y="4866726"/>
            <a:ext cx="2260792"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914195">
              <a:defRPr/>
            </a:pPr>
            <a:r>
              <a:rPr lang="zh-CN" altLang="en-US" sz="1999" b="1" dirty="0">
                <a:solidFill>
                  <a:schemeClr val="accent2"/>
                </a:solidFill>
                <a:latin typeface="微软雅黑" pitchFamily="34" charset="-122"/>
                <a:ea typeface="微软雅黑" pitchFamily="34" charset="-122"/>
              </a:rPr>
              <a:t>市场分析</a:t>
            </a:r>
            <a:endParaRPr lang="zh-CN" altLang="en-US" sz="1999" kern="0" dirty="0">
              <a:solidFill>
                <a:schemeClr val="accent2"/>
              </a:solidFill>
              <a:latin typeface="微软雅黑" pitchFamily="34" charset="-122"/>
              <a:ea typeface="微软雅黑" pitchFamily="34" charset="-122"/>
            </a:endParaRPr>
          </a:p>
        </p:txBody>
      </p:sp>
      <p:sp>
        <p:nvSpPr>
          <p:cNvPr id="32" name="文本框 68"/>
          <p:cNvSpPr txBox="1">
            <a:spLocks noChangeArrowheads="1"/>
          </p:cNvSpPr>
          <p:nvPr/>
        </p:nvSpPr>
        <p:spPr bwMode="auto">
          <a:xfrm>
            <a:off x="8808952" y="4866726"/>
            <a:ext cx="2260792"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914195">
              <a:defRPr/>
            </a:pPr>
            <a:r>
              <a:rPr lang="zh-CN" altLang="en-US" sz="1999" b="1" dirty="0">
                <a:solidFill>
                  <a:schemeClr val="accent1"/>
                </a:solidFill>
                <a:latin typeface="微软雅黑" pitchFamily="34" charset="-122"/>
                <a:ea typeface="微软雅黑" pitchFamily="34" charset="-122"/>
              </a:rPr>
              <a:t>投资回报</a:t>
            </a:r>
            <a:endParaRPr lang="zh-CN" altLang="en-US" sz="1999" kern="0" dirty="0">
              <a:solidFill>
                <a:schemeClr val="accent1"/>
              </a:solidFill>
              <a:latin typeface="微软雅黑" pitchFamily="34" charset="-122"/>
              <a:ea typeface="微软雅黑" pitchFamily="34" charset="-122"/>
            </a:endParaRPr>
          </a:p>
        </p:txBody>
      </p:sp>
      <p:sp>
        <p:nvSpPr>
          <p:cNvPr id="33" name="TextBox 32"/>
          <p:cNvSpPr txBox="1"/>
          <p:nvPr/>
        </p:nvSpPr>
        <p:spPr>
          <a:xfrm>
            <a:off x="5359399" y="1653900"/>
            <a:ext cx="1557702" cy="300082"/>
          </a:xfrm>
          <a:prstGeom prst="rect">
            <a:avLst/>
          </a:prstGeom>
          <a:noFill/>
        </p:spPr>
        <p:txBody>
          <a:bodyPr wrap="square" rtlCol="0">
            <a:spAutoFit/>
          </a:bodyPr>
          <a:lstStyle/>
          <a:p>
            <a:pPr algn="dist"/>
            <a:r>
              <a:rPr lang="en-US" altLang="zh-CN" sz="1350" dirty="0">
                <a:ln w="0"/>
                <a:solidFill>
                  <a:schemeClr val="tx1">
                    <a:lumMod val="50000"/>
                    <a:lumOff val="50000"/>
                  </a:schemeClr>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CONTENTS</a:t>
            </a:r>
            <a:endParaRPr lang="zh-CN" altLang="en-US" sz="1350" dirty="0">
              <a:ln w="0"/>
              <a:solidFill>
                <a:schemeClr val="tx1">
                  <a:lumMod val="50000"/>
                  <a:lumOff val="50000"/>
                </a:schemeClr>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1273745"/>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12" presetClass="entr" presetSubtype="4"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lide(fromBottom)">
                                      <p:cBhvr>
                                        <p:cTn id="12" dur="500"/>
                                        <p:tgtEl>
                                          <p:spTgt spid="33"/>
                                        </p:tgtEl>
                                      </p:cBhvr>
                                    </p:animEffect>
                                  </p:childTnLst>
                                </p:cTn>
                              </p:par>
                              <p:par>
                                <p:cTn id="13" presetID="17" presetClass="entr" presetSubtype="1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strVal val="#ppt_h"/>
                                          </p:val>
                                        </p:tav>
                                        <p:tav tm="100000">
                                          <p:val>
                                            <p:strVal val="#ppt_h"/>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350"/>
                                        <p:tgtEl>
                                          <p:spTgt spid="8"/>
                                        </p:tgtEl>
                                      </p:cBhvr>
                                    </p:animEffect>
                                  </p:childTnLst>
                                </p:cTn>
                              </p:par>
                            </p:childTnLst>
                          </p:cTn>
                        </p:par>
                        <p:par>
                          <p:cTn id="21" fill="hold">
                            <p:stCondLst>
                              <p:cond delay="85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350"/>
                                        <p:tgtEl>
                                          <p:spTgt spid="9"/>
                                        </p:tgtEl>
                                      </p:cBhvr>
                                    </p:animEffect>
                                  </p:childTnLst>
                                </p:cTn>
                              </p:par>
                            </p:childTnLst>
                          </p:cTn>
                        </p:par>
                        <p:par>
                          <p:cTn id="25" fill="hold">
                            <p:stCondLst>
                              <p:cond delay="1200"/>
                            </p:stCondLst>
                            <p:childTnLst>
                              <p:par>
                                <p:cTn id="26" presetID="23" presetClass="entr" presetSubtype="1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childTnLst>
                                </p:cTn>
                              </p:par>
                            </p:childTnLst>
                          </p:cTn>
                        </p:par>
                        <p:par>
                          <p:cTn id="30" fill="hold">
                            <p:stCondLst>
                              <p:cond delay="1700"/>
                            </p:stCondLst>
                            <p:childTnLst>
                              <p:par>
                                <p:cTn id="31" presetID="22" presetClass="entr" presetSubtype="8"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350"/>
                                        <p:tgtEl>
                                          <p:spTgt spid="14"/>
                                        </p:tgtEl>
                                      </p:cBhvr>
                                    </p:animEffect>
                                  </p:childTnLst>
                                </p:cTn>
                              </p:par>
                            </p:childTnLst>
                          </p:cTn>
                        </p:par>
                        <p:par>
                          <p:cTn id="34" fill="hold">
                            <p:stCondLst>
                              <p:cond delay="205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350"/>
                                        <p:tgtEl>
                                          <p:spTgt spid="10"/>
                                        </p:tgtEl>
                                      </p:cBhvr>
                                    </p:animEffect>
                                  </p:childTnLst>
                                </p:cTn>
                              </p:par>
                            </p:childTnLst>
                          </p:cTn>
                        </p:par>
                        <p:par>
                          <p:cTn id="38" fill="hold">
                            <p:stCondLst>
                              <p:cond delay="2400"/>
                            </p:stCondLst>
                            <p:childTnLst>
                              <p:par>
                                <p:cTn id="39" presetID="23" presetClass="entr" presetSubtype="16"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childTnLst>
                                </p:cTn>
                              </p:par>
                            </p:childTnLst>
                          </p:cTn>
                        </p:par>
                        <p:par>
                          <p:cTn id="43" fill="hold">
                            <p:stCondLst>
                              <p:cond delay="2900"/>
                            </p:stCondLst>
                            <p:childTnLst>
                              <p:par>
                                <p:cTn id="44" presetID="22" presetClass="entr" presetSubtype="8"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350"/>
                                        <p:tgtEl>
                                          <p:spTgt spid="15"/>
                                        </p:tgtEl>
                                      </p:cBhvr>
                                    </p:animEffect>
                                  </p:childTnLst>
                                </p:cTn>
                              </p:par>
                            </p:childTnLst>
                          </p:cTn>
                        </p:par>
                        <p:par>
                          <p:cTn id="47" fill="hold">
                            <p:stCondLst>
                              <p:cond delay="3250"/>
                            </p:stCondLst>
                            <p:childTnLst>
                              <p:par>
                                <p:cTn id="48" presetID="22" presetClass="entr" presetSubtype="8"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350"/>
                                        <p:tgtEl>
                                          <p:spTgt spid="11"/>
                                        </p:tgtEl>
                                      </p:cBhvr>
                                    </p:animEffect>
                                  </p:childTnLst>
                                </p:cTn>
                              </p:par>
                            </p:childTnLst>
                          </p:cTn>
                        </p:par>
                        <p:par>
                          <p:cTn id="51" fill="hold">
                            <p:stCondLst>
                              <p:cond delay="3600"/>
                            </p:stCondLst>
                            <p:childTnLst>
                              <p:par>
                                <p:cTn id="52" presetID="23" presetClass="entr" presetSubtype="16"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childTnLst>
                                </p:cTn>
                              </p:par>
                            </p:childTnLst>
                          </p:cTn>
                        </p:par>
                        <p:par>
                          <p:cTn id="56" fill="hold">
                            <p:stCondLst>
                              <p:cond delay="4100"/>
                            </p:stCondLst>
                            <p:childTnLst>
                              <p:par>
                                <p:cTn id="57" presetID="22" presetClass="entr" presetSubtype="8"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350"/>
                                        <p:tgtEl>
                                          <p:spTgt spid="16"/>
                                        </p:tgtEl>
                                      </p:cBhvr>
                                    </p:animEffect>
                                  </p:childTnLst>
                                </p:cTn>
                              </p:par>
                            </p:childTnLst>
                          </p:cTn>
                        </p:par>
                        <p:par>
                          <p:cTn id="60" fill="hold">
                            <p:stCondLst>
                              <p:cond delay="4450"/>
                            </p:stCondLst>
                            <p:childTnLst>
                              <p:par>
                                <p:cTn id="61" presetID="22" presetClass="entr" presetSubtype="8"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350"/>
                                        <p:tgtEl>
                                          <p:spTgt spid="12"/>
                                        </p:tgtEl>
                                      </p:cBhvr>
                                    </p:animEffect>
                                  </p:childTnLst>
                                </p:cTn>
                              </p:par>
                            </p:childTnLst>
                          </p:cTn>
                        </p:par>
                        <p:par>
                          <p:cTn id="64" fill="hold">
                            <p:stCondLst>
                              <p:cond delay="4800"/>
                            </p:stCondLst>
                            <p:childTnLst>
                              <p:par>
                                <p:cTn id="65" presetID="23" presetClass="entr" presetSubtype="16"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childTnLst>
                                </p:cTn>
                              </p:par>
                            </p:childTnLst>
                          </p:cTn>
                        </p:par>
                        <p:par>
                          <p:cTn id="69" fill="hold">
                            <p:stCondLst>
                              <p:cond delay="5300"/>
                            </p:stCondLst>
                            <p:childTnLst>
                              <p:par>
                                <p:cTn id="70" presetID="22" presetClass="entr" presetSubtype="8" fill="hold" nodeType="after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wipe(left)">
                                      <p:cBhvr>
                                        <p:cTn id="72" dur="350"/>
                                        <p:tgtEl>
                                          <p:spTgt spid="13"/>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slide(fromBottom)">
                                      <p:cBhvr>
                                        <p:cTn id="75" dur="500"/>
                                        <p:tgtEl>
                                          <p:spTgt spid="29"/>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slide(fromBottom)">
                                      <p:cBhvr>
                                        <p:cTn id="78" dur="500"/>
                                        <p:tgtEl>
                                          <p:spTgt spid="30"/>
                                        </p:tgtEl>
                                      </p:cBhvr>
                                    </p:animEffect>
                                  </p:childTnLst>
                                </p:cTn>
                              </p:par>
                              <p:par>
                                <p:cTn id="79" presetID="12" presetClass="entr" presetSubtype="4"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slide(fromBottom)">
                                      <p:cBhvr>
                                        <p:cTn id="81" dur="500"/>
                                        <p:tgtEl>
                                          <p:spTgt spid="31"/>
                                        </p:tgtEl>
                                      </p:cBhvr>
                                    </p:animEffect>
                                  </p:childTnLst>
                                </p:cTn>
                              </p:par>
                              <p:par>
                                <p:cTn id="82" presetID="12" presetClass="entr" presetSubtype="4"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slide(fromBottom)">
                                      <p:cBhvr>
                                        <p:cTn id="8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29" grpId="0"/>
      <p:bldP spid="30" grpId="0"/>
      <p:bldP spid="31" grpId="0"/>
      <p:bldP spid="32"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4B7E8ADE-4E22-4BB7-8A26-7783CD068624}"/>
              </a:ext>
            </a:extLst>
          </p:cNvPr>
          <p:cNvPicPr>
            <a:picLocks noChangeAspect="1"/>
          </p:cNvPicPr>
          <p:nvPr/>
        </p:nvPicPr>
        <p:blipFill rotWithShape="1">
          <a:blip r:embed="rId3">
            <a:extLst>
              <a:ext uri="{28A0092B-C50C-407E-A947-70E740481C1C}">
                <a14:useLocalDpi xmlns:a14="http://schemas.microsoft.com/office/drawing/2010/main" val="0"/>
              </a:ext>
            </a:extLst>
          </a:blip>
          <a:srcRect t="3833" r="10915" b="15945"/>
          <a:stretch/>
        </p:blipFill>
        <p:spPr>
          <a:xfrm>
            <a:off x="3763" y="1"/>
            <a:ext cx="12184478" cy="6858000"/>
          </a:xfrm>
          <a:prstGeom prst="rect">
            <a:avLst/>
          </a:prstGeom>
        </p:spPr>
      </p:pic>
      <p:cxnSp>
        <p:nvCxnSpPr>
          <p:cNvPr id="17" name="直接连接符 30"/>
          <p:cNvCxnSpPr>
            <a:cxnSpLocks noChangeShapeType="1"/>
          </p:cNvCxnSpPr>
          <p:nvPr/>
        </p:nvCxnSpPr>
        <p:spPr bwMode="auto">
          <a:xfrm>
            <a:off x="3762" y="1414021"/>
            <a:ext cx="12184478"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3" name="组合 74"/>
          <p:cNvGrpSpPr>
            <a:grpSpLocks/>
          </p:cNvGrpSpPr>
          <p:nvPr/>
        </p:nvGrpSpPr>
        <p:grpSpPr bwMode="auto">
          <a:xfrm>
            <a:off x="3469072" y="2214870"/>
            <a:ext cx="1247006" cy="1248979"/>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2398"/>
            </a:p>
          </p:txBody>
        </p:sp>
        <p:sp>
          <p:nvSpPr>
            <p:cNvPr id="25" name="文本框 61"/>
            <p:cNvSpPr txBox="1">
              <a:spLocks noChangeArrowheads="1"/>
            </p:cNvSpPr>
            <p:nvPr/>
          </p:nvSpPr>
          <p:spPr bwMode="auto">
            <a:xfrm>
              <a:off x="169699" y="207807"/>
              <a:ext cx="924400" cy="83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4797" dirty="0">
                  <a:solidFill>
                    <a:schemeClr val="bg1">
                      <a:lumMod val="95000"/>
                    </a:schemeClr>
                  </a:solidFill>
                  <a:latin typeface="华文细黑" pitchFamily="2" charset="-122"/>
                  <a:ea typeface="华文细黑" pitchFamily="2" charset="-122"/>
                </a:rPr>
                <a:t>01</a:t>
              </a:r>
              <a:endParaRPr lang="zh-CN" altLang="en-US" sz="4797" dirty="0">
                <a:solidFill>
                  <a:schemeClr val="bg1">
                    <a:lumMod val="95000"/>
                  </a:schemeClr>
                </a:solidFill>
                <a:latin typeface="华文细黑" pitchFamily="2" charset="-122"/>
                <a:ea typeface="华文细黑" pitchFamily="2" charset="-122"/>
              </a:endParaRPr>
            </a:p>
          </p:txBody>
        </p:sp>
      </p:grpSp>
      <p:grpSp>
        <p:nvGrpSpPr>
          <p:cNvPr id="4" name="组合 25"/>
          <p:cNvGrpSpPr>
            <a:grpSpLocks/>
          </p:cNvGrpSpPr>
          <p:nvPr/>
        </p:nvGrpSpPr>
        <p:grpSpPr bwMode="auto">
          <a:xfrm>
            <a:off x="2926815" y="3535266"/>
            <a:ext cx="2270374" cy="842485"/>
            <a:chOff x="3891" y="0"/>
            <a:chExt cx="2272957" cy="843033"/>
          </a:xfrm>
        </p:grpSpPr>
        <p:sp>
          <p:nvSpPr>
            <p:cNvPr id="27" name="文本框 66"/>
            <p:cNvSpPr txBox="1">
              <a:spLocks noChangeArrowheads="1"/>
            </p:cNvSpPr>
            <p:nvPr/>
          </p:nvSpPr>
          <p:spPr bwMode="auto">
            <a:xfrm>
              <a:off x="15071" y="0"/>
              <a:ext cx="2261777"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914195">
                <a:defRPr/>
              </a:pPr>
              <a:r>
                <a:rPr lang="zh-CN" altLang="en-US" sz="2399" b="1" dirty="0">
                  <a:solidFill>
                    <a:schemeClr val="accent2"/>
                  </a:solidFill>
                  <a:latin typeface="微软雅黑" pitchFamily="34" charset="-122"/>
                  <a:ea typeface="微软雅黑" pitchFamily="34" charset="-122"/>
                </a:rPr>
                <a:t>项目介绍</a:t>
              </a:r>
              <a:endParaRPr lang="zh-CN" altLang="en-US" sz="2399" kern="0" dirty="0">
                <a:solidFill>
                  <a:schemeClr val="accent2"/>
                </a:solidFill>
                <a:latin typeface="微软雅黑" pitchFamily="34" charset="-122"/>
                <a:ea typeface="微软雅黑" pitchFamily="34" charset="-122"/>
              </a:endParaRPr>
            </a:p>
          </p:txBody>
        </p:sp>
        <p:sp>
          <p:nvSpPr>
            <p:cNvPr id="28" name="矩形 70"/>
            <p:cNvSpPr>
              <a:spLocks noChangeArrowheads="1"/>
            </p:cNvSpPr>
            <p:nvPr/>
          </p:nvSpPr>
          <p:spPr bwMode="auto">
            <a:xfrm>
              <a:off x="3891" y="504579"/>
              <a:ext cx="2268604" cy="33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598" dirty="0">
                <a:solidFill>
                  <a:schemeClr val="tx1">
                    <a:lumMod val="65000"/>
                    <a:lumOff val="35000"/>
                  </a:schemeClr>
                </a:solidFill>
                <a:latin typeface="微软雅黑" pitchFamily="34" charset="-122"/>
                <a:ea typeface="微软雅黑" pitchFamily="34" charset="-122"/>
              </a:endParaRPr>
            </a:p>
          </p:txBody>
        </p:sp>
      </p:grpSp>
      <p:sp>
        <p:nvSpPr>
          <p:cNvPr id="29" name="矩形 26"/>
          <p:cNvSpPr>
            <a:spLocks noChangeArrowheads="1"/>
          </p:cNvSpPr>
          <p:nvPr/>
        </p:nvSpPr>
        <p:spPr bwMode="auto">
          <a:xfrm>
            <a:off x="2602154" y="4174931"/>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0" name="矩形 26"/>
          <p:cNvSpPr>
            <a:spLocks noChangeArrowheads="1"/>
          </p:cNvSpPr>
          <p:nvPr/>
        </p:nvSpPr>
        <p:spPr bwMode="auto">
          <a:xfrm>
            <a:off x="2602154" y="4510762"/>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1" name="矩形 26"/>
          <p:cNvSpPr>
            <a:spLocks noChangeArrowheads="1"/>
          </p:cNvSpPr>
          <p:nvPr/>
        </p:nvSpPr>
        <p:spPr bwMode="auto">
          <a:xfrm>
            <a:off x="4137376" y="4174931"/>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2" name="矩形 31"/>
          <p:cNvSpPr>
            <a:spLocks noChangeArrowheads="1"/>
          </p:cNvSpPr>
          <p:nvPr/>
        </p:nvSpPr>
        <p:spPr bwMode="auto">
          <a:xfrm>
            <a:off x="4137376" y="4510762"/>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582823363"/>
      </p:ext>
    </p:extLst>
  </p:cSld>
  <p:clrMapOvr>
    <a:masterClrMapping/>
  </p:clrMapOvr>
  <p:transition advClick="0" advTm="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down)">
                                      <p:cBhvr>
                                        <p:cTn id="19" dur="500"/>
                                        <p:tgtEl>
                                          <p:spTgt spid="4"/>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600" fill="hold"/>
                                        <p:tgtEl>
                                          <p:spTgt spid="29"/>
                                        </p:tgtEl>
                                        <p:attrNameLst>
                                          <p:attrName>ppt_x</p:attrName>
                                        </p:attrNameLst>
                                      </p:cBhvr>
                                      <p:tavLst>
                                        <p:tav tm="0">
                                          <p:val>
                                            <p:strVal val="0-#ppt_w/2"/>
                                          </p:val>
                                        </p:tav>
                                        <p:tav tm="100000">
                                          <p:val>
                                            <p:strVal val="#ppt_x"/>
                                          </p:val>
                                        </p:tav>
                                      </p:tavLst>
                                    </p:anim>
                                    <p:anim calcmode="lin" valueType="num">
                                      <p:cBhvr additive="base">
                                        <p:cTn id="24" dur="6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600" fill="hold"/>
                                        <p:tgtEl>
                                          <p:spTgt spid="30"/>
                                        </p:tgtEl>
                                        <p:attrNameLst>
                                          <p:attrName>ppt_x</p:attrName>
                                        </p:attrNameLst>
                                      </p:cBhvr>
                                      <p:tavLst>
                                        <p:tav tm="0">
                                          <p:val>
                                            <p:strVal val="0-#ppt_w/2"/>
                                          </p:val>
                                        </p:tav>
                                        <p:tav tm="100000">
                                          <p:val>
                                            <p:strVal val="#ppt_x"/>
                                          </p:val>
                                        </p:tav>
                                      </p:tavLst>
                                    </p:anim>
                                    <p:anim calcmode="lin" valueType="num">
                                      <p:cBhvr additive="base">
                                        <p:cTn id="28" dur="6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600" fill="hold"/>
                                        <p:tgtEl>
                                          <p:spTgt spid="31"/>
                                        </p:tgtEl>
                                        <p:attrNameLst>
                                          <p:attrName>ppt_x</p:attrName>
                                        </p:attrNameLst>
                                      </p:cBhvr>
                                      <p:tavLst>
                                        <p:tav tm="0">
                                          <p:val>
                                            <p:strVal val="0-#ppt_w/2"/>
                                          </p:val>
                                        </p:tav>
                                        <p:tav tm="100000">
                                          <p:val>
                                            <p:strVal val="#ppt_x"/>
                                          </p:val>
                                        </p:tav>
                                      </p:tavLst>
                                    </p:anim>
                                    <p:anim calcmode="lin" valueType="num">
                                      <p:cBhvr additive="base">
                                        <p:cTn id="32" dur="6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600" fill="hold"/>
                                        <p:tgtEl>
                                          <p:spTgt spid="32"/>
                                        </p:tgtEl>
                                        <p:attrNameLst>
                                          <p:attrName>ppt_x</p:attrName>
                                        </p:attrNameLst>
                                      </p:cBhvr>
                                      <p:tavLst>
                                        <p:tav tm="0">
                                          <p:val>
                                            <p:strVal val="0-#ppt_w/2"/>
                                          </p:val>
                                        </p:tav>
                                        <p:tav tm="100000">
                                          <p:val>
                                            <p:strVal val="#ppt_x"/>
                                          </p:val>
                                        </p:tav>
                                      </p:tavLst>
                                    </p:anim>
                                    <p:anim calcmode="lin" valueType="num">
                                      <p:cBhvr additive="base">
                                        <p:cTn id="36"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flipV="1">
            <a:off x="2243628" y="2225799"/>
            <a:ext cx="1852026" cy="1143768"/>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315795" y="3978992"/>
            <a:ext cx="1807930"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2243625" y="4391876"/>
            <a:ext cx="1799828" cy="1174652"/>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2" name="组合 76"/>
          <p:cNvGrpSpPr/>
          <p:nvPr/>
        </p:nvGrpSpPr>
        <p:grpSpPr>
          <a:xfrm>
            <a:off x="3380894" y="1569913"/>
            <a:ext cx="3350031" cy="1361497"/>
            <a:chOff x="3320999" y="1506473"/>
            <a:chExt cx="3351065" cy="1361917"/>
          </a:xfrm>
        </p:grpSpPr>
        <p:sp>
          <p:nvSpPr>
            <p:cNvPr id="78" name="TextBox 18"/>
            <p:cNvSpPr txBox="1"/>
            <p:nvPr/>
          </p:nvSpPr>
          <p:spPr>
            <a:xfrm>
              <a:off x="4847862" y="1838492"/>
              <a:ext cx="1824202" cy="768909"/>
            </a:xfrm>
            <a:prstGeom prst="rect">
              <a:avLst/>
            </a:prstGeom>
            <a:noFill/>
          </p:spPr>
          <p:txBody>
            <a:bodyPr wrap="square" rtlCol="0">
              <a:spAutoFit/>
            </a:bodyPr>
            <a:lstStyle/>
            <a:p>
              <a:pPr algn="just">
                <a:lnSpc>
                  <a:spcPct val="150000"/>
                </a:lnSpc>
              </a:pPr>
              <a:r>
                <a:rPr sz="1465" dirty="0">
                  <a:solidFill>
                    <a:schemeClr val="bg1">
                      <a:lumMod val="65000"/>
                    </a:schemeClr>
                  </a:solidFill>
                  <a:latin typeface="微软雅黑" panose="020B0503020204020204" charset="-122"/>
                  <a:ea typeface="微软雅黑" panose="020B0503020204020204" charset="-122"/>
                </a:rPr>
                <a:t>单击此处添加名称单击此处添加名称</a:t>
              </a:r>
            </a:p>
          </p:txBody>
        </p:sp>
        <p:grpSp>
          <p:nvGrpSpPr>
            <p:cNvPr id="3" name="组合 78"/>
            <p:cNvGrpSpPr/>
            <p:nvPr/>
          </p:nvGrpSpPr>
          <p:grpSpPr>
            <a:xfrm>
              <a:off x="3320999" y="1506473"/>
              <a:ext cx="1405247" cy="1361917"/>
              <a:chOff x="3320999" y="1506473"/>
              <a:chExt cx="1405247" cy="1361917"/>
            </a:xfrm>
          </p:grpSpPr>
          <p:sp>
            <p:nvSpPr>
              <p:cNvPr id="80" name="椭圆 79"/>
              <p:cNvSpPr/>
              <p:nvPr/>
            </p:nvSpPr>
            <p:spPr>
              <a:xfrm>
                <a:off x="3355024" y="1506473"/>
                <a:ext cx="1361917" cy="13619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endParaRPr>
              </a:p>
            </p:txBody>
          </p:sp>
          <p:sp>
            <p:nvSpPr>
              <p:cNvPr id="81" name="TextBox 43"/>
              <p:cNvSpPr txBox="1"/>
              <p:nvPr/>
            </p:nvSpPr>
            <p:spPr>
              <a:xfrm>
                <a:off x="3320999" y="1697382"/>
                <a:ext cx="1405247" cy="1034192"/>
              </a:xfrm>
              <a:prstGeom prst="rect">
                <a:avLst/>
              </a:prstGeom>
              <a:noFill/>
            </p:spPr>
            <p:txBody>
              <a:bodyPr wrap="square" lIns="0" tIns="0" rIns="0" bIns="0" rtlCol="0">
                <a:spAutoFit/>
              </a:bodyPr>
              <a:lstStyle/>
              <a:p>
                <a:pPr algn="ctr" defTabSz="1213091">
                  <a:lnSpc>
                    <a:spcPct val="120000"/>
                  </a:lnSpc>
                  <a:defRPr/>
                </a:pPr>
                <a:r>
                  <a:rPr lang="zh-CN" altLang="en-US" sz="2799" dirty="0">
                    <a:solidFill>
                      <a:schemeClr val="bg1"/>
                    </a:solidFill>
                    <a:latin typeface="微软雅黑" panose="020B0503020204020204" charset="-122"/>
                    <a:ea typeface="微软雅黑" panose="020B0503020204020204" charset="-122"/>
                  </a:rPr>
                  <a:t>添加</a:t>
                </a:r>
                <a:endParaRPr lang="en-US" altLang="zh-CN" sz="2799" dirty="0">
                  <a:solidFill>
                    <a:schemeClr val="bg1"/>
                  </a:solidFill>
                  <a:latin typeface="微软雅黑" panose="020B0503020204020204" charset="-122"/>
                  <a:ea typeface="微软雅黑" panose="020B0503020204020204" charset="-122"/>
                </a:endParaRPr>
              </a:p>
              <a:p>
                <a:pPr algn="ctr" defTabSz="1213091">
                  <a:lnSpc>
                    <a:spcPct val="120000"/>
                  </a:lnSpc>
                  <a:defRPr/>
                </a:pPr>
                <a:r>
                  <a:rPr lang="zh-CN" altLang="en-US" sz="2799" dirty="0">
                    <a:solidFill>
                      <a:schemeClr val="bg1"/>
                    </a:solidFill>
                    <a:latin typeface="微软雅黑" panose="020B0503020204020204" charset="-122"/>
                    <a:ea typeface="微软雅黑" panose="020B0503020204020204" charset="-122"/>
                  </a:rPr>
                  <a:t>文字</a:t>
                </a:r>
                <a:endParaRPr lang="zh-CN" altLang="en-US" sz="7198" dirty="0">
                  <a:solidFill>
                    <a:schemeClr val="bg1"/>
                  </a:solidFill>
                  <a:latin typeface="微软雅黑" panose="020B0503020204020204" charset="-122"/>
                  <a:ea typeface="微软雅黑" panose="020B0503020204020204" charset="-122"/>
                </a:endParaRPr>
              </a:p>
            </p:txBody>
          </p:sp>
        </p:grpSp>
      </p:grpSp>
      <p:grpSp>
        <p:nvGrpSpPr>
          <p:cNvPr id="4" name="组合 81"/>
          <p:cNvGrpSpPr/>
          <p:nvPr/>
        </p:nvGrpSpPr>
        <p:grpSpPr>
          <a:xfrm>
            <a:off x="3436940" y="3210893"/>
            <a:ext cx="3293985" cy="1361498"/>
            <a:chOff x="3377063" y="3147959"/>
            <a:chExt cx="3295001" cy="1361917"/>
          </a:xfrm>
        </p:grpSpPr>
        <p:sp>
          <p:nvSpPr>
            <p:cNvPr id="83" name="TextBox 19"/>
            <p:cNvSpPr txBox="1"/>
            <p:nvPr/>
          </p:nvSpPr>
          <p:spPr>
            <a:xfrm>
              <a:off x="4847862" y="3348662"/>
              <a:ext cx="1824202" cy="768909"/>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anose="020B0503020204020204" charset="-122"/>
                  <a:ea typeface="微软雅黑" panose="020B0503020204020204" charset="-122"/>
                </a:defRPr>
              </a:lvl1pPr>
            </a:lstStyle>
            <a:p>
              <a:r>
                <a:rPr sz="1465" dirty="0">
                  <a:solidFill>
                    <a:schemeClr val="bg1">
                      <a:lumMod val="65000"/>
                    </a:schemeClr>
                  </a:solidFill>
                </a:rPr>
                <a:t>单击此处添加名称单击此处添加名称</a:t>
              </a:r>
            </a:p>
          </p:txBody>
        </p:sp>
        <p:sp>
          <p:nvSpPr>
            <p:cNvPr id="85" name="椭圆 84"/>
            <p:cNvSpPr/>
            <p:nvPr/>
          </p:nvSpPr>
          <p:spPr>
            <a:xfrm>
              <a:off x="3377063" y="3147959"/>
              <a:ext cx="1361917" cy="13619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endParaRPr>
            </a:p>
          </p:txBody>
        </p:sp>
      </p:grpSp>
      <p:grpSp>
        <p:nvGrpSpPr>
          <p:cNvPr id="5" name="组合 86"/>
          <p:cNvGrpSpPr/>
          <p:nvPr/>
        </p:nvGrpSpPr>
        <p:grpSpPr>
          <a:xfrm>
            <a:off x="3418738" y="4866660"/>
            <a:ext cx="3312187" cy="1361499"/>
            <a:chOff x="3358855" y="4804236"/>
            <a:chExt cx="3313209" cy="1361918"/>
          </a:xfrm>
        </p:grpSpPr>
        <p:sp>
          <p:nvSpPr>
            <p:cNvPr id="88" name="TextBox 20"/>
            <p:cNvSpPr txBox="1"/>
            <p:nvPr/>
          </p:nvSpPr>
          <p:spPr>
            <a:xfrm>
              <a:off x="4847862" y="4965173"/>
              <a:ext cx="1824202" cy="768909"/>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anose="020B0503020204020204" charset="-122"/>
                  <a:ea typeface="微软雅黑" panose="020B0503020204020204" charset="-122"/>
                </a:defRPr>
              </a:lvl1pPr>
            </a:lstStyle>
            <a:p>
              <a:r>
                <a:rPr sz="1465" dirty="0">
                  <a:solidFill>
                    <a:schemeClr val="bg1">
                      <a:lumMod val="65000"/>
                    </a:schemeClr>
                  </a:solidFill>
                </a:rPr>
                <a:t>单击此处添加名称单击此处添加名称</a:t>
              </a:r>
            </a:p>
          </p:txBody>
        </p:sp>
        <p:sp>
          <p:nvSpPr>
            <p:cNvPr id="90" name="椭圆 89"/>
            <p:cNvSpPr/>
            <p:nvPr/>
          </p:nvSpPr>
          <p:spPr>
            <a:xfrm>
              <a:off x="3358855" y="4804236"/>
              <a:ext cx="1361917" cy="13619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endParaRPr>
            </a:p>
          </p:txBody>
        </p:sp>
      </p:grpSp>
      <p:sp>
        <p:nvSpPr>
          <p:cNvPr id="92" name="椭圆 91"/>
          <p:cNvSpPr/>
          <p:nvPr/>
        </p:nvSpPr>
        <p:spPr>
          <a:xfrm>
            <a:off x="741654" y="2797680"/>
            <a:ext cx="2049410" cy="2049410"/>
          </a:xfrm>
          <a:prstGeom prst="ellipse">
            <a:avLst/>
          </a:prstGeom>
          <a:blipFill dpi="0" rotWithShape="1">
            <a:blip r:embed="rId3"/>
            <a:srcRect/>
            <a:stretch>
              <a:fillRect l="-5000" r="-5000"/>
            </a:stretch>
          </a:blip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grpSp>
        <p:nvGrpSpPr>
          <p:cNvPr id="6" name="组合 92"/>
          <p:cNvGrpSpPr/>
          <p:nvPr/>
        </p:nvGrpSpPr>
        <p:grpSpPr>
          <a:xfrm>
            <a:off x="7306810" y="1585780"/>
            <a:ext cx="3935223" cy="4622479"/>
            <a:chOff x="7248128" y="1430906"/>
            <a:chExt cx="3936437" cy="4623906"/>
          </a:xfrm>
        </p:grpSpPr>
        <p:sp>
          <p:nvSpPr>
            <p:cNvPr id="94" name="TextBox 22"/>
            <p:cNvSpPr txBox="1"/>
            <p:nvPr/>
          </p:nvSpPr>
          <p:spPr>
            <a:xfrm>
              <a:off x="7248128" y="2084853"/>
              <a:ext cx="3936437" cy="609586"/>
            </a:xfrm>
            <a:prstGeom prst="rect">
              <a:avLst/>
            </a:prstGeom>
            <a:noFill/>
          </p:spPr>
          <p:txBody>
            <a:bodyPr wrap="square" rtlCol="0">
              <a:spAutoFit/>
            </a:bodyPr>
            <a:lstStyle/>
            <a:p>
              <a:pPr algn="ctr" defTabSz="1213091">
                <a:lnSpc>
                  <a:spcPct val="120000"/>
                </a:lnSpc>
                <a:defRPr/>
              </a:pPr>
              <a:r>
                <a:rPr lang="zh-CN" altLang="en-US" sz="1400" dirty="0">
                  <a:solidFill>
                    <a:schemeClr val="bg1">
                      <a:lumMod val="65000"/>
                    </a:schemeClr>
                  </a:solidFill>
                  <a:latin typeface="微软雅黑" panose="020B0503020204020204" charset="-122"/>
                  <a:ea typeface="微软雅黑" panose="020B0503020204020204" charset="-122"/>
                </a:rPr>
                <a:t>单击添加段落文字单击添加段落文字单击添加段落文字</a:t>
              </a:r>
            </a:p>
          </p:txBody>
        </p:sp>
        <p:grpSp>
          <p:nvGrpSpPr>
            <p:cNvPr id="7" name="组合 94"/>
            <p:cNvGrpSpPr/>
            <p:nvPr/>
          </p:nvGrpSpPr>
          <p:grpSpPr>
            <a:xfrm>
              <a:off x="8334649" y="1430906"/>
              <a:ext cx="1763394" cy="540466"/>
              <a:chOff x="8334649" y="1430906"/>
              <a:chExt cx="1763394" cy="540466"/>
            </a:xfrm>
          </p:grpSpPr>
          <p:sp>
            <p:nvSpPr>
              <p:cNvPr id="104" name="圆角矩形 51"/>
              <p:cNvSpPr/>
              <p:nvPr/>
            </p:nvSpPr>
            <p:spPr>
              <a:xfrm>
                <a:off x="8334649" y="1430906"/>
                <a:ext cx="1763394" cy="54046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bg1"/>
                  </a:solidFill>
                </a:endParaRPr>
              </a:p>
            </p:txBody>
          </p:sp>
          <p:sp>
            <p:nvSpPr>
              <p:cNvPr id="105" name="TextBox 75"/>
              <p:cNvSpPr txBox="1"/>
              <p:nvPr/>
            </p:nvSpPr>
            <p:spPr>
              <a:xfrm>
                <a:off x="8691121" y="1562725"/>
                <a:ext cx="1050452" cy="28709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65" dirty="0"/>
                  <a:t>添加标题</a:t>
                </a:r>
              </a:p>
            </p:txBody>
          </p:sp>
        </p:grpSp>
        <p:sp>
          <p:nvSpPr>
            <p:cNvPr id="96" name="TextBox 81"/>
            <p:cNvSpPr txBox="1"/>
            <p:nvPr/>
          </p:nvSpPr>
          <p:spPr>
            <a:xfrm>
              <a:off x="7248128" y="3813045"/>
              <a:ext cx="3936437" cy="609586"/>
            </a:xfrm>
            <a:prstGeom prst="rect">
              <a:avLst/>
            </a:prstGeom>
            <a:noFill/>
          </p:spPr>
          <p:txBody>
            <a:bodyPr wrap="square" rtlCol="0">
              <a:spAutoFit/>
            </a:bodyPr>
            <a:lstStyle/>
            <a:p>
              <a:pPr algn="ctr" defTabSz="1213091">
                <a:lnSpc>
                  <a:spcPct val="120000"/>
                </a:lnSpc>
                <a:defRPr/>
              </a:pPr>
              <a:r>
                <a:rPr lang="zh-CN" altLang="en-US" sz="1400" dirty="0">
                  <a:solidFill>
                    <a:schemeClr val="bg1">
                      <a:lumMod val="65000"/>
                    </a:schemeClr>
                  </a:solidFill>
                  <a:latin typeface="微软雅黑" panose="020B0503020204020204" charset="-122"/>
                  <a:ea typeface="微软雅黑" panose="020B0503020204020204" charset="-122"/>
                </a:rPr>
                <a:t>单击添加段落文字单击添加段落文字单击添加段落文字</a:t>
              </a:r>
            </a:p>
          </p:txBody>
        </p:sp>
        <p:sp>
          <p:nvSpPr>
            <p:cNvPr id="97" name="TextBox 82"/>
            <p:cNvSpPr txBox="1"/>
            <p:nvPr/>
          </p:nvSpPr>
          <p:spPr>
            <a:xfrm>
              <a:off x="7248128" y="5445226"/>
              <a:ext cx="3936437" cy="609586"/>
            </a:xfrm>
            <a:prstGeom prst="rect">
              <a:avLst/>
            </a:prstGeom>
            <a:noFill/>
          </p:spPr>
          <p:txBody>
            <a:bodyPr wrap="square" rtlCol="0">
              <a:spAutoFit/>
            </a:bodyPr>
            <a:lstStyle/>
            <a:p>
              <a:pPr algn="ctr" defTabSz="1213091">
                <a:lnSpc>
                  <a:spcPct val="120000"/>
                </a:lnSpc>
                <a:defRPr/>
              </a:pPr>
              <a:r>
                <a:rPr lang="zh-CN" altLang="en-US" sz="1400" dirty="0">
                  <a:solidFill>
                    <a:schemeClr val="bg1">
                      <a:lumMod val="65000"/>
                    </a:schemeClr>
                  </a:solidFill>
                  <a:latin typeface="微软雅黑" panose="020B0503020204020204" charset="-122"/>
                  <a:ea typeface="微软雅黑" panose="020B0503020204020204" charset="-122"/>
                </a:rPr>
                <a:t>单击添加段落文字单击添加段落文字单击添加段落文字</a:t>
              </a:r>
            </a:p>
          </p:txBody>
        </p:sp>
        <p:grpSp>
          <p:nvGrpSpPr>
            <p:cNvPr id="8" name="组合 97"/>
            <p:cNvGrpSpPr/>
            <p:nvPr/>
          </p:nvGrpSpPr>
          <p:grpSpPr>
            <a:xfrm>
              <a:off x="8334649" y="3075012"/>
              <a:ext cx="1763394" cy="540466"/>
              <a:chOff x="8334649" y="3075012"/>
              <a:chExt cx="1763394" cy="540466"/>
            </a:xfrm>
          </p:grpSpPr>
          <p:sp>
            <p:nvSpPr>
              <p:cNvPr id="102" name="圆角矩形 60"/>
              <p:cNvSpPr/>
              <p:nvPr/>
            </p:nvSpPr>
            <p:spPr>
              <a:xfrm>
                <a:off x="8334649" y="3075012"/>
                <a:ext cx="1763394" cy="5404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03" name="TextBox 86"/>
              <p:cNvSpPr txBox="1"/>
              <p:nvPr/>
            </p:nvSpPr>
            <p:spPr>
              <a:xfrm>
                <a:off x="8691121" y="3206831"/>
                <a:ext cx="1050452" cy="28709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65" dirty="0"/>
                  <a:t>添加标题</a:t>
                </a:r>
              </a:p>
            </p:txBody>
          </p:sp>
        </p:grpSp>
        <p:grpSp>
          <p:nvGrpSpPr>
            <p:cNvPr id="9" name="组合 98"/>
            <p:cNvGrpSpPr/>
            <p:nvPr/>
          </p:nvGrpSpPr>
          <p:grpSpPr>
            <a:xfrm>
              <a:off x="8334649" y="4704408"/>
              <a:ext cx="1763394" cy="540466"/>
              <a:chOff x="8334649" y="4704408"/>
              <a:chExt cx="1763394" cy="540466"/>
            </a:xfrm>
          </p:grpSpPr>
          <p:sp>
            <p:nvSpPr>
              <p:cNvPr id="100" name="圆角矩形 67"/>
              <p:cNvSpPr/>
              <p:nvPr/>
            </p:nvSpPr>
            <p:spPr>
              <a:xfrm>
                <a:off x="8334649" y="4704408"/>
                <a:ext cx="1763394" cy="54046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01" name="TextBox 93"/>
              <p:cNvSpPr txBox="1"/>
              <p:nvPr/>
            </p:nvSpPr>
            <p:spPr>
              <a:xfrm>
                <a:off x="8691121" y="4836227"/>
                <a:ext cx="1050452" cy="28709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65" dirty="0"/>
                  <a:t>添加标题</a:t>
                </a:r>
              </a:p>
            </p:txBody>
          </p:sp>
        </p:grpSp>
      </p:grpSp>
      <p:sp>
        <p:nvSpPr>
          <p:cNvPr id="106" name="TextBox 43"/>
          <p:cNvSpPr txBox="1"/>
          <p:nvPr/>
        </p:nvSpPr>
        <p:spPr>
          <a:xfrm>
            <a:off x="3409987" y="3398566"/>
            <a:ext cx="1404813" cy="1033873"/>
          </a:xfrm>
          <a:prstGeom prst="rect">
            <a:avLst/>
          </a:prstGeom>
          <a:noFill/>
        </p:spPr>
        <p:txBody>
          <a:bodyPr wrap="square" lIns="0" tIns="0" rIns="0" bIns="0" rtlCol="0">
            <a:spAutoFit/>
          </a:bodyPr>
          <a:lstStyle/>
          <a:p>
            <a:pPr algn="ctr" defTabSz="1213091">
              <a:lnSpc>
                <a:spcPct val="120000"/>
              </a:lnSpc>
              <a:defRPr/>
            </a:pPr>
            <a:r>
              <a:rPr lang="zh-CN" altLang="en-US" sz="2799" dirty="0">
                <a:solidFill>
                  <a:schemeClr val="bg1"/>
                </a:solidFill>
                <a:latin typeface="微软雅黑" panose="020B0503020204020204" charset="-122"/>
                <a:ea typeface="微软雅黑" panose="020B0503020204020204" charset="-122"/>
              </a:rPr>
              <a:t>添加</a:t>
            </a:r>
            <a:endParaRPr lang="en-US" altLang="zh-CN" sz="2799" dirty="0">
              <a:solidFill>
                <a:schemeClr val="bg1"/>
              </a:solidFill>
              <a:latin typeface="微软雅黑" panose="020B0503020204020204" charset="-122"/>
              <a:ea typeface="微软雅黑" panose="020B0503020204020204" charset="-122"/>
            </a:endParaRPr>
          </a:p>
          <a:p>
            <a:pPr algn="ctr" defTabSz="1213091">
              <a:lnSpc>
                <a:spcPct val="120000"/>
              </a:lnSpc>
              <a:defRPr/>
            </a:pPr>
            <a:r>
              <a:rPr lang="zh-CN" altLang="en-US" sz="2799" dirty="0">
                <a:solidFill>
                  <a:schemeClr val="bg1"/>
                </a:solidFill>
                <a:latin typeface="微软雅黑" panose="020B0503020204020204" charset="-122"/>
                <a:ea typeface="微软雅黑" panose="020B0503020204020204" charset="-122"/>
              </a:rPr>
              <a:t>文字</a:t>
            </a:r>
            <a:endParaRPr lang="zh-CN" altLang="en-US" sz="7198" dirty="0">
              <a:solidFill>
                <a:schemeClr val="bg1"/>
              </a:solidFill>
              <a:latin typeface="微软雅黑" panose="020B0503020204020204" charset="-122"/>
              <a:ea typeface="微软雅黑" panose="020B0503020204020204" charset="-122"/>
            </a:endParaRPr>
          </a:p>
        </p:txBody>
      </p:sp>
      <p:sp>
        <p:nvSpPr>
          <p:cNvPr id="107" name="TextBox 43"/>
          <p:cNvSpPr txBox="1"/>
          <p:nvPr/>
        </p:nvSpPr>
        <p:spPr>
          <a:xfrm>
            <a:off x="3383748" y="5052392"/>
            <a:ext cx="1404813" cy="1033873"/>
          </a:xfrm>
          <a:prstGeom prst="rect">
            <a:avLst/>
          </a:prstGeom>
          <a:noFill/>
        </p:spPr>
        <p:txBody>
          <a:bodyPr wrap="square" lIns="0" tIns="0" rIns="0" bIns="0" rtlCol="0">
            <a:spAutoFit/>
          </a:bodyPr>
          <a:lstStyle/>
          <a:p>
            <a:pPr algn="ctr" defTabSz="1213091">
              <a:lnSpc>
                <a:spcPct val="120000"/>
              </a:lnSpc>
              <a:defRPr/>
            </a:pPr>
            <a:r>
              <a:rPr lang="zh-CN" altLang="en-US" sz="2799" dirty="0">
                <a:solidFill>
                  <a:schemeClr val="bg1"/>
                </a:solidFill>
                <a:latin typeface="微软雅黑" panose="020B0503020204020204" charset="-122"/>
                <a:ea typeface="微软雅黑" panose="020B0503020204020204" charset="-122"/>
              </a:rPr>
              <a:t>添加</a:t>
            </a:r>
            <a:endParaRPr lang="en-US" altLang="zh-CN" sz="2799" dirty="0">
              <a:solidFill>
                <a:schemeClr val="bg1"/>
              </a:solidFill>
              <a:latin typeface="微软雅黑" panose="020B0503020204020204" charset="-122"/>
              <a:ea typeface="微软雅黑" panose="020B0503020204020204" charset="-122"/>
            </a:endParaRPr>
          </a:p>
          <a:p>
            <a:pPr algn="ctr" defTabSz="1213091">
              <a:lnSpc>
                <a:spcPct val="120000"/>
              </a:lnSpc>
              <a:defRPr/>
            </a:pPr>
            <a:r>
              <a:rPr lang="zh-CN" altLang="en-US" sz="2799" dirty="0">
                <a:solidFill>
                  <a:schemeClr val="bg1"/>
                </a:solidFill>
                <a:latin typeface="微软雅黑" panose="020B0503020204020204" charset="-122"/>
                <a:ea typeface="微软雅黑" panose="020B0503020204020204" charset="-122"/>
              </a:rPr>
              <a:t>文字</a:t>
            </a:r>
            <a:endParaRPr lang="zh-CN" altLang="en-US" sz="7198" dirty="0">
              <a:solidFill>
                <a:schemeClr val="bg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899902051"/>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500" fill="hold"/>
                                        <p:tgtEl>
                                          <p:spTgt spid="92"/>
                                        </p:tgtEl>
                                        <p:attrNameLst>
                                          <p:attrName>ppt_x</p:attrName>
                                        </p:attrNameLst>
                                      </p:cBhvr>
                                      <p:tavLst>
                                        <p:tav tm="0">
                                          <p:val>
                                            <p:strVal val="0-#ppt_w/2"/>
                                          </p:val>
                                        </p:tav>
                                        <p:tav tm="100000">
                                          <p:val>
                                            <p:strVal val="#ppt_x"/>
                                          </p:val>
                                        </p:tav>
                                      </p:tavLst>
                                    </p:anim>
                                    <p:anim calcmode="lin" valueType="num">
                                      <p:cBhvr additive="base">
                                        <p:cTn id="8" dur="500" fill="hold"/>
                                        <p:tgtEl>
                                          <p:spTgt spid="9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left)">
                                      <p:cBhvr>
                                        <p:cTn id="12" dur="500"/>
                                        <p:tgtEl>
                                          <p:spTgt spid="74"/>
                                        </p:tgtEl>
                                      </p:cBhvr>
                                    </p:animEffect>
                                  </p:childTnLst>
                                </p:cTn>
                              </p:par>
                              <p:par>
                                <p:cTn id="13" presetID="22" presetClass="entr" presetSubtype="8"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par>
                                <p:cTn id="16" presetID="22" presetClass="entr" presetSubtype="8" fill="hold" nodeType="with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wipe(left)">
                                      <p:cBhvr>
                                        <p:cTn id="18" dur="500"/>
                                        <p:tgtEl>
                                          <p:spTgt spid="76"/>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par>
                          <p:cTn id="29" fill="hold">
                            <p:stCondLst>
                              <p:cond delay="1500"/>
                            </p:stCondLst>
                            <p:childTnLst>
                              <p:par>
                                <p:cTn id="30" presetID="22" presetClass="entr" presetSubtype="1"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966113" y="3535765"/>
            <a:ext cx="1660254" cy="1660766"/>
            <a:chOff x="1473627" y="2760024"/>
            <a:chExt cx="1245575" cy="1245574"/>
          </a:xfrm>
          <a:solidFill>
            <a:schemeClr val="accent1"/>
          </a:solidFill>
        </p:grpSpPr>
        <p:sp>
          <p:nvSpPr>
            <p:cNvPr id="9" name="泪滴形 8"/>
            <p:cNvSpPr/>
            <p:nvPr/>
          </p:nvSpPr>
          <p:spPr>
            <a:xfrm rot="8100000">
              <a:off x="1473627" y="2760024"/>
              <a:ext cx="1245575" cy="124557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p>
          </p:txBody>
        </p:sp>
        <p:sp>
          <p:nvSpPr>
            <p:cNvPr id="10" name="矩形 9"/>
            <p:cNvSpPr/>
            <p:nvPr/>
          </p:nvSpPr>
          <p:spPr>
            <a:xfrm>
              <a:off x="1718372" y="3147665"/>
              <a:ext cx="693387" cy="438389"/>
            </a:xfrm>
            <a:prstGeom prst="rect">
              <a:avLst/>
            </a:prstGeom>
            <a:grpFill/>
          </p:spPr>
          <p:txBody>
            <a:bodyPr wrap="square">
              <a:spAutoFit/>
            </a:bodyPr>
            <a:lstStyle/>
            <a:p>
              <a:pPr lvl="0" algn="ctr"/>
              <a:r>
                <a:rPr lang="zh-CN" altLang="en-US" sz="1599" dirty="0">
                  <a:solidFill>
                    <a:schemeClr val="bg1"/>
                  </a:solidFill>
                  <a:latin typeface="微软雅黑" pitchFamily="34" charset="-122"/>
                  <a:ea typeface="微软雅黑" pitchFamily="34" charset="-122"/>
                </a:rPr>
                <a:t>添加文本标题</a:t>
              </a:r>
            </a:p>
          </p:txBody>
        </p:sp>
      </p:grpSp>
      <p:grpSp>
        <p:nvGrpSpPr>
          <p:cNvPr id="11" name="组合 10"/>
          <p:cNvGrpSpPr/>
          <p:nvPr/>
        </p:nvGrpSpPr>
        <p:grpSpPr>
          <a:xfrm>
            <a:off x="5000747" y="2454482"/>
            <a:ext cx="2190512" cy="2191188"/>
            <a:chOff x="3750305" y="1690533"/>
            <a:chExt cx="1643391" cy="1643391"/>
          </a:xfrm>
          <a:solidFill>
            <a:schemeClr val="accent2"/>
          </a:solidFill>
        </p:grpSpPr>
        <p:sp>
          <p:nvSpPr>
            <p:cNvPr id="12" name="泪滴形 11"/>
            <p:cNvSpPr/>
            <p:nvPr/>
          </p:nvSpPr>
          <p:spPr>
            <a:xfrm rot="8100000">
              <a:off x="3750305" y="1690533"/>
              <a:ext cx="1643391" cy="164339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p>
          </p:txBody>
        </p:sp>
        <p:sp>
          <p:nvSpPr>
            <p:cNvPr id="13" name="矩形 12"/>
            <p:cNvSpPr/>
            <p:nvPr/>
          </p:nvSpPr>
          <p:spPr>
            <a:xfrm>
              <a:off x="4157954" y="2294285"/>
              <a:ext cx="810089" cy="499945"/>
            </a:xfrm>
            <a:prstGeom prst="rect">
              <a:avLst/>
            </a:prstGeom>
            <a:grpFill/>
          </p:spPr>
          <p:txBody>
            <a:bodyPr wrap="square">
              <a:spAutoFit/>
            </a:bodyPr>
            <a:lstStyle/>
            <a:p>
              <a:pPr lvl="0" algn="ctr"/>
              <a:r>
                <a:rPr lang="zh-CN" altLang="en-US" sz="1866" dirty="0">
                  <a:solidFill>
                    <a:schemeClr val="bg1"/>
                  </a:solidFill>
                  <a:latin typeface="微软雅黑" pitchFamily="34" charset="-122"/>
                  <a:ea typeface="微软雅黑" pitchFamily="34" charset="-122"/>
                </a:rPr>
                <a:t>添加文本标题</a:t>
              </a:r>
            </a:p>
          </p:txBody>
        </p:sp>
      </p:grpSp>
      <p:grpSp>
        <p:nvGrpSpPr>
          <p:cNvPr id="14" name="组合 13"/>
          <p:cNvGrpSpPr/>
          <p:nvPr/>
        </p:nvGrpSpPr>
        <p:grpSpPr>
          <a:xfrm>
            <a:off x="8565637" y="3560387"/>
            <a:ext cx="1660254" cy="1660766"/>
            <a:chOff x="6424798" y="2760024"/>
            <a:chExt cx="1245575" cy="1245574"/>
          </a:xfrm>
          <a:solidFill>
            <a:schemeClr val="accent3"/>
          </a:solidFill>
        </p:grpSpPr>
        <p:sp>
          <p:nvSpPr>
            <p:cNvPr id="15" name="泪滴形 14"/>
            <p:cNvSpPr/>
            <p:nvPr/>
          </p:nvSpPr>
          <p:spPr>
            <a:xfrm rot="8100000">
              <a:off x="6424798" y="2760024"/>
              <a:ext cx="1245575" cy="124557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p>
          </p:txBody>
        </p:sp>
        <p:sp>
          <p:nvSpPr>
            <p:cNvPr id="16" name="矩形 15"/>
            <p:cNvSpPr/>
            <p:nvPr/>
          </p:nvSpPr>
          <p:spPr>
            <a:xfrm>
              <a:off x="6633539" y="3147665"/>
              <a:ext cx="782776" cy="438389"/>
            </a:xfrm>
            <a:prstGeom prst="rect">
              <a:avLst/>
            </a:prstGeom>
            <a:grpFill/>
          </p:spPr>
          <p:txBody>
            <a:bodyPr wrap="square">
              <a:spAutoFit/>
            </a:bodyPr>
            <a:lstStyle/>
            <a:p>
              <a:pPr lvl="0" algn="ctr"/>
              <a:r>
                <a:rPr lang="zh-CN" altLang="en-US" sz="1599" dirty="0">
                  <a:solidFill>
                    <a:schemeClr val="bg1"/>
                  </a:solidFill>
                  <a:latin typeface="微软雅黑" pitchFamily="34" charset="-122"/>
                  <a:ea typeface="微软雅黑" pitchFamily="34" charset="-122"/>
                </a:rPr>
                <a:t>添加文本标题</a:t>
              </a:r>
            </a:p>
          </p:txBody>
        </p:sp>
      </p:grpSp>
      <p:sp>
        <p:nvSpPr>
          <p:cNvPr id="17" name="文本框 7"/>
          <p:cNvSpPr txBox="1">
            <a:spLocks noChangeArrowheads="1"/>
          </p:cNvSpPr>
          <p:nvPr/>
        </p:nvSpPr>
        <p:spPr bwMode="auto">
          <a:xfrm>
            <a:off x="2872208" y="5682848"/>
            <a:ext cx="6424762" cy="91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lnSpc>
                <a:spcPct val="150000"/>
              </a:lnSpc>
              <a:spcBef>
                <a:spcPts val="400"/>
              </a:spcBef>
            </a:pPr>
            <a:r>
              <a:rPr lang="zh-CN" altLang="en-US" sz="1200" dirty="0">
                <a:solidFill>
                  <a:schemeClr val="tx1">
                    <a:lumMod val="50000"/>
                    <a:lumOff val="50000"/>
                  </a:schemeClr>
                </a:solidFill>
                <a:latin typeface="微软雅黑" pitchFamily="34" charset="-122"/>
              </a:rPr>
              <a:t>此处添加说明文字添加说明文字此处添加说明文字添加说明文字此处添加说明文字添加说明文字</a:t>
            </a:r>
          </a:p>
        </p:txBody>
      </p:sp>
      <p:sp>
        <p:nvSpPr>
          <p:cNvPr id="18" name="文本框 7"/>
          <p:cNvSpPr txBox="1">
            <a:spLocks noChangeArrowheads="1"/>
          </p:cNvSpPr>
          <p:nvPr/>
        </p:nvSpPr>
        <p:spPr bwMode="auto">
          <a:xfrm>
            <a:off x="1301740" y="2477310"/>
            <a:ext cx="2725963" cy="1205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20000"/>
              </a:lnSpc>
            </a:pPr>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20000"/>
              </a:lnSpc>
              <a:spcBef>
                <a:spcPts val="400"/>
              </a:spcBef>
            </a:pPr>
            <a:r>
              <a:rPr lang="zh-CN" altLang="en-US" sz="1200" dirty="0">
                <a:solidFill>
                  <a:schemeClr val="tx1">
                    <a:lumMod val="50000"/>
                    <a:lumOff val="50000"/>
                  </a:schemeClr>
                </a:solidFill>
                <a:latin typeface="微软雅黑" pitchFamily="34" charset="-122"/>
              </a:rPr>
              <a:t>此处添加说明文字添加说明文字添加说明文字</a:t>
            </a:r>
          </a:p>
        </p:txBody>
      </p:sp>
      <p:sp>
        <p:nvSpPr>
          <p:cNvPr id="19" name="文本框 7"/>
          <p:cNvSpPr txBox="1">
            <a:spLocks noChangeArrowheads="1"/>
          </p:cNvSpPr>
          <p:nvPr/>
        </p:nvSpPr>
        <p:spPr bwMode="auto">
          <a:xfrm>
            <a:off x="4661205" y="1229172"/>
            <a:ext cx="2725963" cy="1205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20000"/>
              </a:lnSpc>
            </a:pPr>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20000"/>
              </a:lnSpc>
              <a:spcBef>
                <a:spcPts val="400"/>
              </a:spcBef>
            </a:pPr>
            <a:r>
              <a:rPr lang="zh-CN" altLang="en-US" sz="1200" dirty="0">
                <a:solidFill>
                  <a:schemeClr val="tx1">
                    <a:lumMod val="50000"/>
                    <a:lumOff val="50000"/>
                  </a:schemeClr>
                </a:solidFill>
                <a:latin typeface="微软雅黑" pitchFamily="34" charset="-122"/>
              </a:rPr>
              <a:t>此处添加说明文字添加说明文字添加说明文字</a:t>
            </a:r>
          </a:p>
        </p:txBody>
      </p:sp>
      <p:sp>
        <p:nvSpPr>
          <p:cNvPr id="20" name="文本框 7"/>
          <p:cNvSpPr txBox="1">
            <a:spLocks noChangeArrowheads="1"/>
          </p:cNvSpPr>
          <p:nvPr/>
        </p:nvSpPr>
        <p:spPr bwMode="auto">
          <a:xfrm>
            <a:off x="8016990" y="2573321"/>
            <a:ext cx="2725963" cy="1205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20000"/>
              </a:lnSpc>
            </a:pPr>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20000"/>
              </a:lnSpc>
              <a:spcBef>
                <a:spcPts val="400"/>
              </a:spcBef>
            </a:pPr>
            <a:r>
              <a:rPr lang="zh-CN" altLang="en-US" sz="1200" dirty="0">
                <a:solidFill>
                  <a:schemeClr val="tx1">
                    <a:lumMod val="50000"/>
                    <a:lumOff val="50000"/>
                  </a:schemeClr>
                </a:solidFill>
                <a:latin typeface="微软雅黑" pitchFamily="34" charset="-122"/>
              </a:rPr>
              <a:t>此处添加说明文字添加说明文字添加说明文字</a:t>
            </a:r>
          </a:p>
        </p:txBody>
      </p:sp>
    </p:spTree>
    <p:extLst>
      <p:ext uri="{BB962C8B-B14F-4D97-AF65-F5344CB8AC3E}">
        <p14:creationId xmlns:p14="http://schemas.microsoft.com/office/powerpoint/2010/main" val="1694742319"/>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21000"/>
                                  </p:iterate>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4805"/>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5305"/>
                            </p:stCondLst>
                            <p:childTnLst>
                              <p:par>
                                <p:cTn id="15" presetID="2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par>
                          <p:cTn id="18" fill="hold">
                            <p:stCondLst>
                              <p:cond delay="5805"/>
                            </p:stCondLst>
                            <p:childTnLst>
                              <p:par>
                                <p:cTn id="19" presetID="2" presetClass="entr" presetSubtype="1"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0-#ppt_h/2"/>
                                          </p:val>
                                        </p:tav>
                                        <p:tav tm="100000">
                                          <p:val>
                                            <p:strVal val="#ppt_y"/>
                                          </p:val>
                                        </p:tav>
                                      </p:tavLst>
                                    </p:anim>
                                  </p:childTnLst>
                                </p:cTn>
                              </p:par>
                            </p:childTnLst>
                          </p:cTn>
                        </p:par>
                        <p:par>
                          <p:cTn id="23" fill="hold">
                            <p:stCondLst>
                              <p:cond delay="6305"/>
                            </p:stCondLst>
                            <p:childTnLst>
                              <p:par>
                                <p:cTn id="24" presetID="2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p:stCondLst>
                              <p:cond delay="6805"/>
                            </p:stCondLst>
                            <p:childTnLst>
                              <p:par>
                                <p:cTn id="28" presetID="2" presetClass="entr" presetSubtype="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0-#ppt_h/2"/>
                                          </p:val>
                                        </p:tav>
                                        <p:tav tm="100000">
                                          <p:val>
                                            <p:strVal val="#ppt_y"/>
                                          </p:val>
                                        </p:tav>
                                      </p:tavLst>
                                    </p:anim>
                                  </p:childTnLst>
                                </p:cTn>
                              </p:par>
                            </p:childTnLst>
                          </p:cTn>
                        </p:par>
                        <p:par>
                          <p:cTn id="32" fill="hold">
                            <p:stCondLst>
                              <p:cond delay="7305"/>
                            </p:stCondLst>
                            <p:childTnLst>
                              <p:par>
                                <p:cTn id="33" presetID="2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a:off x="3685466" y="1233814"/>
            <a:ext cx="4853866" cy="4355257"/>
            <a:chOff x="2763540" y="924851"/>
            <a:chExt cx="3641523" cy="3267451"/>
          </a:xfrm>
        </p:grpSpPr>
        <p:sp>
          <p:nvSpPr>
            <p:cNvPr id="4" name="Freeform: Shape 35"/>
            <p:cNvSpPr>
              <a:spLocks/>
            </p:cNvSpPr>
            <p:nvPr/>
          </p:nvSpPr>
          <p:spPr bwMode="auto">
            <a:xfrm>
              <a:off x="5603172" y="924851"/>
              <a:ext cx="801891" cy="1903595"/>
            </a:xfrm>
            <a:custGeom>
              <a:avLst/>
              <a:gdLst>
                <a:gd name="T0" fmla="*/ 0 w 255"/>
                <a:gd name="T1" fmla="*/ 656 h 656"/>
                <a:gd name="T2" fmla="*/ 114 w 255"/>
                <a:gd name="T3" fmla="*/ 97 h 656"/>
                <a:gd name="T4" fmla="*/ 67 w 255"/>
                <a:gd name="T5" fmla="*/ 97 h 656"/>
                <a:gd name="T6" fmla="*/ 181 w 255"/>
                <a:gd name="T7" fmla="*/ 0 h 656"/>
                <a:gd name="T8" fmla="*/ 255 w 255"/>
                <a:gd name="T9" fmla="*/ 93 h 656"/>
                <a:gd name="T10" fmla="*/ 210 w 255"/>
                <a:gd name="T11" fmla="*/ 97 h 656"/>
                <a:gd name="T12" fmla="*/ 93 w 255"/>
                <a:gd name="T13" fmla="*/ 656 h 656"/>
                <a:gd name="T14" fmla="*/ 0 w 255"/>
                <a:gd name="T15" fmla="*/ 656 h 6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6">
                  <a:moveTo>
                    <a:pt x="0" y="656"/>
                  </a:moveTo>
                  <a:lnTo>
                    <a:pt x="114" y="97"/>
                  </a:lnTo>
                  <a:lnTo>
                    <a:pt x="67" y="97"/>
                  </a:lnTo>
                  <a:lnTo>
                    <a:pt x="181" y="0"/>
                  </a:lnTo>
                  <a:lnTo>
                    <a:pt x="255" y="93"/>
                  </a:lnTo>
                  <a:lnTo>
                    <a:pt x="210" y="97"/>
                  </a:lnTo>
                  <a:lnTo>
                    <a:pt x="93" y="656"/>
                  </a:lnTo>
                  <a:lnTo>
                    <a:pt x="0" y="656"/>
                  </a:lnTo>
                  <a:close/>
                </a:path>
              </a:pathLst>
            </a:custGeom>
            <a:solidFill>
              <a:schemeClr val="accent4"/>
            </a:solidFill>
            <a:ln>
              <a:noFill/>
            </a:ln>
          </p:spPr>
          <p:txBody>
            <a:bodyPr anchor="ctr"/>
            <a:lstStyle/>
            <a:p>
              <a:pPr algn="ctr"/>
              <a:endParaRPr sz="2399"/>
            </a:p>
          </p:txBody>
        </p:sp>
        <p:sp>
          <p:nvSpPr>
            <p:cNvPr id="5" name="Freeform: Shape 34"/>
            <p:cNvSpPr>
              <a:spLocks/>
            </p:cNvSpPr>
            <p:nvPr/>
          </p:nvSpPr>
          <p:spPr bwMode="auto">
            <a:xfrm>
              <a:off x="5351596" y="2828442"/>
              <a:ext cx="544027" cy="116072"/>
            </a:xfrm>
            <a:custGeom>
              <a:avLst/>
              <a:gdLst>
                <a:gd name="T0" fmla="*/ 173 w 173"/>
                <a:gd name="T1" fmla="*/ 0 h 40"/>
                <a:gd name="T2" fmla="*/ 80 w 173"/>
                <a:gd name="T3" fmla="*/ 0 h 40"/>
                <a:gd name="T4" fmla="*/ 0 w 173"/>
                <a:gd name="T5" fmla="*/ 40 h 40"/>
                <a:gd name="T6" fmla="*/ 95 w 173"/>
                <a:gd name="T7" fmla="*/ 40 h 40"/>
                <a:gd name="T8" fmla="*/ 173 w 173"/>
                <a:gd name="T9" fmla="*/ 0 h 40"/>
              </a:gdLst>
              <a:ahLst/>
              <a:cxnLst>
                <a:cxn ang="0">
                  <a:pos x="T0" y="T1"/>
                </a:cxn>
                <a:cxn ang="0">
                  <a:pos x="T2" y="T3"/>
                </a:cxn>
                <a:cxn ang="0">
                  <a:pos x="T4" y="T5"/>
                </a:cxn>
                <a:cxn ang="0">
                  <a:pos x="T6" y="T7"/>
                </a:cxn>
                <a:cxn ang="0">
                  <a:pos x="T8" y="T9"/>
                </a:cxn>
              </a:cxnLst>
              <a:rect l="0" t="0" r="r" b="b"/>
              <a:pathLst>
                <a:path w="173" h="40">
                  <a:moveTo>
                    <a:pt x="173" y="0"/>
                  </a:moveTo>
                  <a:lnTo>
                    <a:pt x="80" y="0"/>
                  </a:lnTo>
                  <a:lnTo>
                    <a:pt x="0" y="40"/>
                  </a:lnTo>
                  <a:lnTo>
                    <a:pt x="95" y="40"/>
                  </a:lnTo>
                  <a:lnTo>
                    <a:pt x="173" y="0"/>
                  </a:lnTo>
                  <a:close/>
                </a:path>
              </a:pathLst>
            </a:custGeom>
            <a:solidFill>
              <a:schemeClr val="accent4">
                <a:lumMod val="75000"/>
              </a:schemeClr>
            </a:solidFill>
            <a:ln>
              <a:noFill/>
            </a:ln>
          </p:spPr>
          <p:txBody>
            <a:bodyPr anchor="ctr"/>
            <a:lstStyle/>
            <a:p>
              <a:pPr algn="ctr"/>
              <a:endParaRPr sz="2399"/>
            </a:p>
          </p:txBody>
        </p:sp>
        <p:sp>
          <p:nvSpPr>
            <p:cNvPr id="6" name="Freeform: Shape 33"/>
            <p:cNvSpPr>
              <a:spLocks/>
            </p:cNvSpPr>
            <p:nvPr/>
          </p:nvSpPr>
          <p:spPr bwMode="auto">
            <a:xfrm>
              <a:off x="5184928" y="1841825"/>
              <a:ext cx="465410" cy="1102693"/>
            </a:xfrm>
            <a:custGeom>
              <a:avLst/>
              <a:gdLst>
                <a:gd name="T0" fmla="*/ 0 w 148"/>
                <a:gd name="T1" fmla="*/ 0 h 380"/>
                <a:gd name="T2" fmla="*/ 98 w 148"/>
                <a:gd name="T3" fmla="*/ 0 h 380"/>
                <a:gd name="T4" fmla="*/ 148 w 148"/>
                <a:gd name="T5" fmla="*/ 380 h 380"/>
                <a:gd name="T6" fmla="*/ 53 w 148"/>
                <a:gd name="T7" fmla="*/ 380 h 380"/>
                <a:gd name="T8" fmla="*/ 0 w 148"/>
                <a:gd name="T9" fmla="*/ 0 h 380"/>
              </a:gdLst>
              <a:ahLst/>
              <a:cxnLst>
                <a:cxn ang="0">
                  <a:pos x="T0" y="T1"/>
                </a:cxn>
                <a:cxn ang="0">
                  <a:pos x="T2" y="T3"/>
                </a:cxn>
                <a:cxn ang="0">
                  <a:pos x="T4" y="T5"/>
                </a:cxn>
                <a:cxn ang="0">
                  <a:pos x="T6" y="T7"/>
                </a:cxn>
                <a:cxn ang="0">
                  <a:pos x="T8" y="T9"/>
                </a:cxn>
              </a:cxnLst>
              <a:rect l="0" t="0" r="r" b="b"/>
              <a:pathLst>
                <a:path w="148" h="380">
                  <a:moveTo>
                    <a:pt x="0" y="0"/>
                  </a:moveTo>
                  <a:lnTo>
                    <a:pt x="98" y="0"/>
                  </a:lnTo>
                  <a:lnTo>
                    <a:pt x="148" y="380"/>
                  </a:lnTo>
                  <a:lnTo>
                    <a:pt x="53" y="380"/>
                  </a:lnTo>
                  <a:lnTo>
                    <a:pt x="0" y="0"/>
                  </a:lnTo>
                  <a:close/>
                </a:path>
              </a:pathLst>
            </a:custGeom>
            <a:solidFill>
              <a:schemeClr val="tx1">
                <a:lumMod val="50000"/>
                <a:lumOff val="50000"/>
              </a:schemeClr>
            </a:solidFill>
            <a:ln>
              <a:noFill/>
            </a:ln>
          </p:spPr>
          <p:txBody>
            <a:bodyPr anchor="ctr"/>
            <a:lstStyle/>
            <a:p>
              <a:pPr algn="ctr"/>
              <a:endParaRPr sz="2399"/>
            </a:p>
          </p:txBody>
        </p:sp>
        <p:sp>
          <p:nvSpPr>
            <p:cNvPr id="7" name="Freeform: Shape 31"/>
            <p:cNvSpPr>
              <a:spLocks/>
            </p:cNvSpPr>
            <p:nvPr/>
          </p:nvSpPr>
          <p:spPr bwMode="auto">
            <a:xfrm>
              <a:off x="4656628" y="1946291"/>
              <a:ext cx="597486" cy="1334838"/>
            </a:xfrm>
            <a:custGeom>
              <a:avLst/>
              <a:gdLst>
                <a:gd name="T0" fmla="*/ 0 w 190"/>
                <a:gd name="T1" fmla="*/ 460 h 460"/>
                <a:gd name="T2" fmla="*/ 95 w 190"/>
                <a:gd name="T3" fmla="*/ 0 h 460"/>
                <a:gd name="T4" fmla="*/ 190 w 190"/>
                <a:gd name="T5" fmla="*/ 0 h 460"/>
                <a:gd name="T6" fmla="*/ 95 w 190"/>
                <a:gd name="T7" fmla="*/ 460 h 460"/>
                <a:gd name="T8" fmla="*/ 0 w 190"/>
                <a:gd name="T9" fmla="*/ 460 h 460"/>
              </a:gdLst>
              <a:ahLst/>
              <a:cxnLst>
                <a:cxn ang="0">
                  <a:pos x="T0" y="T1"/>
                </a:cxn>
                <a:cxn ang="0">
                  <a:pos x="T2" y="T3"/>
                </a:cxn>
                <a:cxn ang="0">
                  <a:pos x="T4" y="T5"/>
                </a:cxn>
                <a:cxn ang="0">
                  <a:pos x="T6" y="T7"/>
                </a:cxn>
                <a:cxn ang="0">
                  <a:pos x="T8" y="T9"/>
                </a:cxn>
              </a:cxnLst>
              <a:rect l="0" t="0" r="r" b="b"/>
              <a:pathLst>
                <a:path w="190" h="460">
                  <a:moveTo>
                    <a:pt x="0" y="460"/>
                  </a:moveTo>
                  <a:lnTo>
                    <a:pt x="95" y="0"/>
                  </a:lnTo>
                  <a:lnTo>
                    <a:pt x="190" y="0"/>
                  </a:lnTo>
                  <a:lnTo>
                    <a:pt x="95" y="460"/>
                  </a:lnTo>
                  <a:lnTo>
                    <a:pt x="0" y="460"/>
                  </a:lnTo>
                  <a:close/>
                </a:path>
              </a:pathLst>
            </a:custGeom>
            <a:solidFill>
              <a:schemeClr val="accent3"/>
            </a:solidFill>
            <a:ln>
              <a:noFill/>
            </a:ln>
          </p:spPr>
          <p:txBody>
            <a:bodyPr anchor="ctr"/>
            <a:lstStyle/>
            <a:p>
              <a:pPr algn="ctr"/>
              <a:endParaRPr sz="2399"/>
            </a:p>
          </p:txBody>
        </p:sp>
        <p:sp>
          <p:nvSpPr>
            <p:cNvPr id="8" name="Freeform: Shape 30"/>
            <p:cNvSpPr>
              <a:spLocks/>
            </p:cNvSpPr>
            <p:nvPr/>
          </p:nvSpPr>
          <p:spPr bwMode="auto">
            <a:xfrm>
              <a:off x="4408200" y="3281129"/>
              <a:ext cx="547172" cy="118976"/>
            </a:xfrm>
            <a:custGeom>
              <a:avLst/>
              <a:gdLst>
                <a:gd name="T0" fmla="*/ 174 w 174"/>
                <a:gd name="T1" fmla="*/ 0 h 41"/>
                <a:gd name="T2" fmla="*/ 79 w 174"/>
                <a:gd name="T3" fmla="*/ 0 h 41"/>
                <a:gd name="T4" fmla="*/ 0 w 174"/>
                <a:gd name="T5" fmla="*/ 41 h 41"/>
                <a:gd name="T6" fmla="*/ 95 w 174"/>
                <a:gd name="T7" fmla="*/ 41 h 41"/>
                <a:gd name="T8" fmla="*/ 174 w 174"/>
                <a:gd name="T9" fmla="*/ 0 h 41"/>
              </a:gdLst>
              <a:ahLst/>
              <a:cxnLst>
                <a:cxn ang="0">
                  <a:pos x="T0" y="T1"/>
                </a:cxn>
                <a:cxn ang="0">
                  <a:pos x="T2" y="T3"/>
                </a:cxn>
                <a:cxn ang="0">
                  <a:pos x="T4" y="T5"/>
                </a:cxn>
                <a:cxn ang="0">
                  <a:pos x="T6" y="T7"/>
                </a:cxn>
                <a:cxn ang="0">
                  <a:pos x="T8" y="T9"/>
                </a:cxn>
              </a:cxnLst>
              <a:rect l="0" t="0" r="r" b="b"/>
              <a:pathLst>
                <a:path w="174" h="41">
                  <a:moveTo>
                    <a:pt x="174" y="0"/>
                  </a:moveTo>
                  <a:lnTo>
                    <a:pt x="79" y="0"/>
                  </a:lnTo>
                  <a:lnTo>
                    <a:pt x="0" y="41"/>
                  </a:lnTo>
                  <a:lnTo>
                    <a:pt x="95" y="41"/>
                  </a:lnTo>
                  <a:lnTo>
                    <a:pt x="174" y="0"/>
                  </a:lnTo>
                  <a:close/>
                </a:path>
              </a:pathLst>
            </a:custGeom>
            <a:solidFill>
              <a:schemeClr val="accent3">
                <a:lumMod val="75000"/>
              </a:schemeClr>
            </a:solidFill>
            <a:ln>
              <a:noFill/>
            </a:ln>
          </p:spPr>
          <p:txBody>
            <a:bodyPr anchor="ctr"/>
            <a:lstStyle/>
            <a:p>
              <a:pPr algn="ctr"/>
              <a:endParaRPr sz="2399"/>
            </a:p>
          </p:txBody>
        </p:sp>
        <p:sp>
          <p:nvSpPr>
            <p:cNvPr id="9" name="Freeform: Shape 27"/>
            <p:cNvSpPr>
              <a:spLocks/>
            </p:cNvSpPr>
            <p:nvPr/>
          </p:nvSpPr>
          <p:spPr bwMode="auto">
            <a:xfrm>
              <a:off x="4244675" y="2288706"/>
              <a:ext cx="462266" cy="1111400"/>
            </a:xfrm>
            <a:custGeom>
              <a:avLst/>
              <a:gdLst>
                <a:gd name="T0" fmla="*/ 52 w 147"/>
                <a:gd name="T1" fmla="*/ 383 h 383"/>
                <a:gd name="T2" fmla="*/ 147 w 147"/>
                <a:gd name="T3" fmla="*/ 383 h 383"/>
                <a:gd name="T4" fmla="*/ 97 w 147"/>
                <a:gd name="T5" fmla="*/ 0 h 383"/>
                <a:gd name="T6" fmla="*/ 0 w 147"/>
                <a:gd name="T7" fmla="*/ 0 h 383"/>
                <a:gd name="T8" fmla="*/ 52 w 147"/>
                <a:gd name="T9" fmla="*/ 383 h 383"/>
              </a:gdLst>
              <a:ahLst/>
              <a:cxnLst>
                <a:cxn ang="0">
                  <a:pos x="T0" y="T1"/>
                </a:cxn>
                <a:cxn ang="0">
                  <a:pos x="T2" y="T3"/>
                </a:cxn>
                <a:cxn ang="0">
                  <a:pos x="T4" y="T5"/>
                </a:cxn>
                <a:cxn ang="0">
                  <a:pos x="T6" y="T7"/>
                </a:cxn>
                <a:cxn ang="0">
                  <a:pos x="T8" y="T9"/>
                </a:cxn>
              </a:cxnLst>
              <a:rect l="0" t="0" r="r" b="b"/>
              <a:pathLst>
                <a:path w="147" h="383">
                  <a:moveTo>
                    <a:pt x="52" y="383"/>
                  </a:moveTo>
                  <a:lnTo>
                    <a:pt x="147" y="383"/>
                  </a:lnTo>
                  <a:lnTo>
                    <a:pt x="97" y="0"/>
                  </a:lnTo>
                  <a:lnTo>
                    <a:pt x="0" y="0"/>
                  </a:lnTo>
                  <a:lnTo>
                    <a:pt x="52" y="383"/>
                  </a:lnTo>
                  <a:close/>
                </a:path>
              </a:pathLst>
            </a:custGeom>
            <a:solidFill>
              <a:schemeClr val="tx1">
                <a:lumMod val="50000"/>
                <a:lumOff val="50000"/>
              </a:schemeClr>
            </a:solidFill>
            <a:ln>
              <a:noFill/>
            </a:ln>
          </p:spPr>
          <p:txBody>
            <a:bodyPr anchor="ctr"/>
            <a:lstStyle/>
            <a:p>
              <a:pPr algn="ctr"/>
              <a:endParaRPr sz="2399"/>
            </a:p>
          </p:txBody>
        </p:sp>
        <p:sp>
          <p:nvSpPr>
            <p:cNvPr id="10" name="Freeform: Shape 29"/>
            <p:cNvSpPr>
              <a:spLocks/>
            </p:cNvSpPr>
            <p:nvPr/>
          </p:nvSpPr>
          <p:spPr bwMode="auto">
            <a:xfrm>
              <a:off x="3684926" y="2398973"/>
              <a:ext cx="619499" cy="1337742"/>
            </a:xfrm>
            <a:custGeom>
              <a:avLst/>
              <a:gdLst>
                <a:gd name="T0" fmla="*/ 102 w 197"/>
                <a:gd name="T1" fmla="*/ 461 h 461"/>
                <a:gd name="T2" fmla="*/ 0 w 197"/>
                <a:gd name="T3" fmla="*/ 461 h 461"/>
                <a:gd name="T4" fmla="*/ 104 w 197"/>
                <a:gd name="T5" fmla="*/ 0 h 461"/>
                <a:gd name="T6" fmla="*/ 197 w 197"/>
                <a:gd name="T7" fmla="*/ 0 h 461"/>
                <a:gd name="T8" fmla="*/ 102 w 197"/>
                <a:gd name="T9" fmla="*/ 461 h 461"/>
              </a:gdLst>
              <a:ahLst/>
              <a:cxnLst>
                <a:cxn ang="0">
                  <a:pos x="T0" y="T1"/>
                </a:cxn>
                <a:cxn ang="0">
                  <a:pos x="T2" y="T3"/>
                </a:cxn>
                <a:cxn ang="0">
                  <a:pos x="T4" y="T5"/>
                </a:cxn>
                <a:cxn ang="0">
                  <a:pos x="T6" y="T7"/>
                </a:cxn>
                <a:cxn ang="0">
                  <a:pos x="T8" y="T9"/>
                </a:cxn>
              </a:cxnLst>
              <a:rect l="0" t="0" r="r" b="b"/>
              <a:pathLst>
                <a:path w="197" h="461">
                  <a:moveTo>
                    <a:pt x="102" y="461"/>
                  </a:moveTo>
                  <a:lnTo>
                    <a:pt x="0" y="461"/>
                  </a:lnTo>
                  <a:lnTo>
                    <a:pt x="104" y="0"/>
                  </a:lnTo>
                  <a:lnTo>
                    <a:pt x="197" y="0"/>
                  </a:lnTo>
                  <a:lnTo>
                    <a:pt x="102" y="461"/>
                  </a:lnTo>
                  <a:close/>
                </a:path>
              </a:pathLst>
            </a:custGeom>
            <a:solidFill>
              <a:schemeClr val="accent2"/>
            </a:solidFill>
            <a:ln>
              <a:noFill/>
            </a:ln>
          </p:spPr>
          <p:txBody>
            <a:bodyPr anchor="ctr"/>
            <a:lstStyle/>
            <a:p>
              <a:pPr algn="ctr"/>
              <a:endParaRPr sz="2399"/>
            </a:p>
          </p:txBody>
        </p:sp>
        <p:sp>
          <p:nvSpPr>
            <p:cNvPr id="11" name="Freeform: Shape 26"/>
            <p:cNvSpPr>
              <a:spLocks/>
            </p:cNvSpPr>
            <p:nvPr/>
          </p:nvSpPr>
          <p:spPr bwMode="auto">
            <a:xfrm>
              <a:off x="3458512" y="3736715"/>
              <a:ext cx="547172" cy="118976"/>
            </a:xfrm>
            <a:custGeom>
              <a:avLst/>
              <a:gdLst>
                <a:gd name="T0" fmla="*/ 0 w 174"/>
                <a:gd name="T1" fmla="*/ 41 h 41"/>
                <a:gd name="T2" fmla="*/ 72 w 174"/>
                <a:gd name="T3" fmla="*/ 0 h 41"/>
                <a:gd name="T4" fmla="*/ 174 w 174"/>
                <a:gd name="T5" fmla="*/ 0 h 41"/>
                <a:gd name="T6" fmla="*/ 98 w 174"/>
                <a:gd name="T7" fmla="*/ 41 h 41"/>
                <a:gd name="T8" fmla="*/ 0 w 174"/>
                <a:gd name="T9" fmla="*/ 41 h 41"/>
              </a:gdLst>
              <a:ahLst/>
              <a:cxnLst>
                <a:cxn ang="0">
                  <a:pos x="T0" y="T1"/>
                </a:cxn>
                <a:cxn ang="0">
                  <a:pos x="T2" y="T3"/>
                </a:cxn>
                <a:cxn ang="0">
                  <a:pos x="T4" y="T5"/>
                </a:cxn>
                <a:cxn ang="0">
                  <a:pos x="T6" y="T7"/>
                </a:cxn>
                <a:cxn ang="0">
                  <a:pos x="T8" y="T9"/>
                </a:cxn>
              </a:cxnLst>
              <a:rect l="0" t="0" r="r" b="b"/>
              <a:pathLst>
                <a:path w="174" h="41">
                  <a:moveTo>
                    <a:pt x="0" y="41"/>
                  </a:moveTo>
                  <a:lnTo>
                    <a:pt x="72" y="0"/>
                  </a:lnTo>
                  <a:lnTo>
                    <a:pt x="174" y="0"/>
                  </a:lnTo>
                  <a:lnTo>
                    <a:pt x="98" y="41"/>
                  </a:lnTo>
                  <a:lnTo>
                    <a:pt x="0" y="41"/>
                  </a:lnTo>
                  <a:close/>
                </a:path>
              </a:pathLst>
            </a:custGeom>
            <a:solidFill>
              <a:schemeClr val="accent2">
                <a:lumMod val="75000"/>
              </a:schemeClr>
            </a:solidFill>
            <a:ln>
              <a:noFill/>
            </a:ln>
          </p:spPr>
          <p:txBody>
            <a:bodyPr anchor="ctr"/>
            <a:lstStyle/>
            <a:p>
              <a:pPr algn="ctr"/>
              <a:endParaRPr sz="2399"/>
            </a:p>
          </p:txBody>
        </p:sp>
        <p:sp>
          <p:nvSpPr>
            <p:cNvPr id="12" name="Freeform: Shape 22"/>
            <p:cNvSpPr>
              <a:spLocks/>
            </p:cNvSpPr>
            <p:nvPr/>
          </p:nvSpPr>
          <p:spPr bwMode="auto">
            <a:xfrm>
              <a:off x="3294986" y="2744293"/>
              <a:ext cx="471701" cy="1111400"/>
            </a:xfrm>
            <a:custGeom>
              <a:avLst/>
              <a:gdLst>
                <a:gd name="T0" fmla="*/ 0 w 150"/>
                <a:gd name="T1" fmla="*/ 0 h 383"/>
                <a:gd name="T2" fmla="*/ 52 w 150"/>
                <a:gd name="T3" fmla="*/ 383 h 383"/>
                <a:gd name="T4" fmla="*/ 150 w 150"/>
                <a:gd name="T5" fmla="*/ 383 h 383"/>
                <a:gd name="T6" fmla="*/ 100 w 150"/>
                <a:gd name="T7" fmla="*/ 0 h 383"/>
                <a:gd name="T8" fmla="*/ 0 w 150"/>
                <a:gd name="T9" fmla="*/ 0 h 383"/>
              </a:gdLst>
              <a:ahLst/>
              <a:cxnLst>
                <a:cxn ang="0">
                  <a:pos x="T0" y="T1"/>
                </a:cxn>
                <a:cxn ang="0">
                  <a:pos x="T2" y="T3"/>
                </a:cxn>
                <a:cxn ang="0">
                  <a:pos x="T4" y="T5"/>
                </a:cxn>
                <a:cxn ang="0">
                  <a:pos x="T6" y="T7"/>
                </a:cxn>
                <a:cxn ang="0">
                  <a:pos x="T8" y="T9"/>
                </a:cxn>
              </a:cxnLst>
              <a:rect l="0" t="0" r="r" b="b"/>
              <a:pathLst>
                <a:path w="150" h="383">
                  <a:moveTo>
                    <a:pt x="0" y="0"/>
                  </a:moveTo>
                  <a:lnTo>
                    <a:pt x="52" y="383"/>
                  </a:lnTo>
                  <a:lnTo>
                    <a:pt x="150" y="383"/>
                  </a:lnTo>
                  <a:lnTo>
                    <a:pt x="100" y="0"/>
                  </a:lnTo>
                  <a:lnTo>
                    <a:pt x="0" y="0"/>
                  </a:lnTo>
                  <a:close/>
                </a:path>
              </a:pathLst>
            </a:custGeom>
            <a:solidFill>
              <a:schemeClr val="tx1">
                <a:lumMod val="50000"/>
                <a:lumOff val="50000"/>
              </a:schemeClr>
            </a:solidFill>
            <a:ln>
              <a:noFill/>
            </a:ln>
          </p:spPr>
          <p:txBody>
            <a:bodyPr anchor="ctr"/>
            <a:lstStyle/>
            <a:p>
              <a:pPr algn="ctr"/>
              <a:endParaRPr sz="2399"/>
            </a:p>
          </p:txBody>
        </p:sp>
        <p:sp>
          <p:nvSpPr>
            <p:cNvPr id="13" name="Freeform: Shape 23"/>
            <p:cNvSpPr>
              <a:spLocks/>
            </p:cNvSpPr>
            <p:nvPr/>
          </p:nvSpPr>
          <p:spPr bwMode="auto">
            <a:xfrm>
              <a:off x="3294986" y="2744293"/>
              <a:ext cx="471701" cy="1111400"/>
            </a:xfrm>
            <a:custGeom>
              <a:avLst/>
              <a:gdLst>
                <a:gd name="T0" fmla="*/ 0 w 150"/>
                <a:gd name="T1" fmla="*/ 0 h 383"/>
                <a:gd name="T2" fmla="*/ 52 w 150"/>
                <a:gd name="T3" fmla="*/ 383 h 383"/>
                <a:gd name="T4" fmla="*/ 150 w 150"/>
                <a:gd name="T5" fmla="*/ 383 h 383"/>
                <a:gd name="T6" fmla="*/ 100 w 150"/>
                <a:gd name="T7" fmla="*/ 0 h 383"/>
              </a:gdLst>
              <a:ahLst/>
              <a:cxnLst>
                <a:cxn ang="0">
                  <a:pos x="T0" y="T1"/>
                </a:cxn>
                <a:cxn ang="0">
                  <a:pos x="T2" y="T3"/>
                </a:cxn>
                <a:cxn ang="0">
                  <a:pos x="T4" y="T5"/>
                </a:cxn>
                <a:cxn ang="0">
                  <a:pos x="T6" y="T7"/>
                </a:cxn>
              </a:cxnLst>
              <a:rect l="0" t="0" r="r" b="b"/>
              <a:pathLst>
                <a:path w="150" h="383">
                  <a:moveTo>
                    <a:pt x="0" y="0"/>
                  </a:moveTo>
                  <a:lnTo>
                    <a:pt x="52" y="383"/>
                  </a:lnTo>
                  <a:lnTo>
                    <a:pt x="150" y="383"/>
                  </a:lnTo>
                  <a:lnTo>
                    <a:pt x="1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4" name="Freeform: Shape 24"/>
            <p:cNvSpPr>
              <a:spLocks/>
            </p:cNvSpPr>
            <p:nvPr/>
          </p:nvSpPr>
          <p:spPr bwMode="auto">
            <a:xfrm>
              <a:off x="3062284" y="2744293"/>
              <a:ext cx="547172" cy="110270"/>
            </a:xfrm>
            <a:custGeom>
              <a:avLst/>
              <a:gdLst>
                <a:gd name="T0" fmla="*/ 95 w 174"/>
                <a:gd name="T1" fmla="*/ 38 h 38"/>
                <a:gd name="T2" fmla="*/ 0 w 174"/>
                <a:gd name="T3" fmla="*/ 38 h 38"/>
                <a:gd name="T4" fmla="*/ 74 w 174"/>
                <a:gd name="T5" fmla="*/ 0 h 38"/>
                <a:gd name="T6" fmla="*/ 174 w 174"/>
                <a:gd name="T7" fmla="*/ 0 h 38"/>
                <a:gd name="T8" fmla="*/ 95 w 174"/>
                <a:gd name="T9" fmla="*/ 38 h 38"/>
              </a:gdLst>
              <a:ahLst/>
              <a:cxnLst>
                <a:cxn ang="0">
                  <a:pos x="T0" y="T1"/>
                </a:cxn>
                <a:cxn ang="0">
                  <a:pos x="T2" y="T3"/>
                </a:cxn>
                <a:cxn ang="0">
                  <a:pos x="T4" y="T5"/>
                </a:cxn>
                <a:cxn ang="0">
                  <a:pos x="T6" y="T7"/>
                </a:cxn>
                <a:cxn ang="0">
                  <a:pos x="T8" y="T9"/>
                </a:cxn>
              </a:cxnLst>
              <a:rect l="0" t="0" r="r" b="b"/>
              <a:pathLst>
                <a:path w="174" h="38">
                  <a:moveTo>
                    <a:pt x="95" y="38"/>
                  </a:moveTo>
                  <a:lnTo>
                    <a:pt x="0" y="38"/>
                  </a:lnTo>
                  <a:lnTo>
                    <a:pt x="74" y="0"/>
                  </a:lnTo>
                  <a:lnTo>
                    <a:pt x="174" y="0"/>
                  </a:lnTo>
                  <a:lnTo>
                    <a:pt x="95" y="38"/>
                  </a:lnTo>
                  <a:close/>
                </a:path>
              </a:pathLst>
            </a:custGeom>
            <a:solidFill>
              <a:schemeClr val="accent2">
                <a:lumMod val="50000"/>
              </a:schemeClr>
            </a:solidFill>
            <a:ln>
              <a:noFill/>
            </a:ln>
          </p:spPr>
          <p:txBody>
            <a:bodyPr anchor="ctr"/>
            <a:lstStyle/>
            <a:p>
              <a:pPr algn="ctr"/>
              <a:endParaRPr sz="2399"/>
            </a:p>
          </p:txBody>
        </p:sp>
        <p:sp>
          <p:nvSpPr>
            <p:cNvPr id="15" name="Freeform: Shape 25"/>
            <p:cNvSpPr>
              <a:spLocks/>
            </p:cNvSpPr>
            <p:nvPr/>
          </p:nvSpPr>
          <p:spPr bwMode="auto">
            <a:xfrm>
              <a:off x="2763540" y="2854560"/>
              <a:ext cx="597486" cy="1337742"/>
            </a:xfrm>
            <a:custGeom>
              <a:avLst/>
              <a:gdLst>
                <a:gd name="T0" fmla="*/ 0 w 190"/>
                <a:gd name="T1" fmla="*/ 461 h 461"/>
                <a:gd name="T2" fmla="*/ 95 w 190"/>
                <a:gd name="T3" fmla="*/ 461 h 461"/>
                <a:gd name="T4" fmla="*/ 190 w 190"/>
                <a:gd name="T5" fmla="*/ 0 h 461"/>
                <a:gd name="T6" fmla="*/ 95 w 190"/>
                <a:gd name="T7" fmla="*/ 0 h 461"/>
                <a:gd name="T8" fmla="*/ 0 w 190"/>
                <a:gd name="T9" fmla="*/ 461 h 461"/>
              </a:gdLst>
              <a:ahLst/>
              <a:cxnLst>
                <a:cxn ang="0">
                  <a:pos x="T0" y="T1"/>
                </a:cxn>
                <a:cxn ang="0">
                  <a:pos x="T2" y="T3"/>
                </a:cxn>
                <a:cxn ang="0">
                  <a:pos x="T4" y="T5"/>
                </a:cxn>
                <a:cxn ang="0">
                  <a:pos x="T6" y="T7"/>
                </a:cxn>
                <a:cxn ang="0">
                  <a:pos x="T8" y="T9"/>
                </a:cxn>
              </a:cxnLst>
              <a:rect l="0" t="0" r="r" b="b"/>
              <a:pathLst>
                <a:path w="190" h="461">
                  <a:moveTo>
                    <a:pt x="0" y="461"/>
                  </a:moveTo>
                  <a:lnTo>
                    <a:pt x="95" y="461"/>
                  </a:lnTo>
                  <a:lnTo>
                    <a:pt x="190" y="0"/>
                  </a:lnTo>
                  <a:lnTo>
                    <a:pt x="95" y="0"/>
                  </a:lnTo>
                  <a:lnTo>
                    <a:pt x="0" y="461"/>
                  </a:lnTo>
                  <a:close/>
                </a:path>
              </a:pathLst>
            </a:custGeom>
            <a:solidFill>
              <a:schemeClr val="accent1"/>
            </a:solidFill>
            <a:ln>
              <a:noFill/>
            </a:ln>
          </p:spPr>
          <p:txBody>
            <a:bodyPr anchor="ctr"/>
            <a:lstStyle/>
            <a:p>
              <a:pPr algn="ctr"/>
              <a:endParaRPr sz="2399">
                <a:solidFill>
                  <a:srgbClr val="768EA9"/>
                </a:solidFill>
              </a:endParaRPr>
            </a:p>
          </p:txBody>
        </p:sp>
        <p:sp>
          <p:nvSpPr>
            <p:cNvPr id="16" name="Freeform: Shape 28"/>
            <p:cNvSpPr>
              <a:spLocks/>
            </p:cNvSpPr>
            <p:nvPr/>
          </p:nvSpPr>
          <p:spPr bwMode="auto">
            <a:xfrm>
              <a:off x="4011970" y="2288706"/>
              <a:ext cx="537739" cy="110270"/>
            </a:xfrm>
            <a:custGeom>
              <a:avLst/>
              <a:gdLst>
                <a:gd name="T0" fmla="*/ 0 w 171"/>
                <a:gd name="T1" fmla="*/ 38 h 38"/>
                <a:gd name="T2" fmla="*/ 93 w 171"/>
                <a:gd name="T3" fmla="*/ 38 h 38"/>
                <a:gd name="T4" fmla="*/ 171 w 171"/>
                <a:gd name="T5" fmla="*/ 0 h 38"/>
                <a:gd name="T6" fmla="*/ 74 w 171"/>
                <a:gd name="T7" fmla="*/ 0 h 38"/>
                <a:gd name="T8" fmla="*/ 0 w 171"/>
                <a:gd name="T9" fmla="*/ 38 h 38"/>
              </a:gdLst>
              <a:ahLst/>
              <a:cxnLst>
                <a:cxn ang="0">
                  <a:pos x="T0" y="T1"/>
                </a:cxn>
                <a:cxn ang="0">
                  <a:pos x="T2" y="T3"/>
                </a:cxn>
                <a:cxn ang="0">
                  <a:pos x="T4" y="T5"/>
                </a:cxn>
                <a:cxn ang="0">
                  <a:pos x="T6" y="T7"/>
                </a:cxn>
                <a:cxn ang="0">
                  <a:pos x="T8" y="T9"/>
                </a:cxn>
              </a:cxnLst>
              <a:rect l="0" t="0" r="r" b="b"/>
              <a:pathLst>
                <a:path w="171" h="38">
                  <a:moveTo>
                    <a:pt x="0" y="38"/>
                  </a:moveTo>
                  <a:lnTo>
                    <a:pt x="93" y="38"/>
                  </a:lnTo>
                  <a:lnTo>
                    <a:pt x="171" y="0"/>
                  </a:lnTo>
                  <a:lnTo>
                    <a:pt x="74" y="0"/>
                  </a:lnTo>
                  <a:lnTo>
                    <a:pt x="0" y="38"/>
                  </a:lnTo>
                  <a:close/>
                </a:path>
              </a:pathLst>
            </a:custGeom>
            <a:solidFill>
              <a:schemeClr val="accent2">
                <a:lumMod val="75000"/>
              </a:schemeClr>
            </a:solidFill>
            <a:ln>
              <a:noFill/>
            </a:ln>
          </p:spPr>
          <p:txBody>
            <a:bodyPr anchor="ctr"/>
            <a:lstStyle/>
            <a:p>
              <a:pPr algn="ctr"/>
              <a:endParaRPr sz="2399"/>
            </a:p>
          </p:txBody>
        </p:sp>
        <p:sp>
          <p:nvSpPr>
            <p:cNvPr id="17" name="Freeform: Shape 32"/>
            <p:cNvSpPr>
              <a:spLocks/>
            </p:cNvSpPr>
            <p:nvPr/>
          </p:nvSpPr>
          <p:spPr bwMode="auto">
            <a:xfrm>
              <a:off x="4955369" y="1841825"/>
              <a:ext cx="537739" cy="104465"/>
            </a:xfrm>
            <a:custGeom>
              <a:avLst/>
              <a:gdLst>
                <a:gd name="T0" fmla="*/ 0 w 171"/>
                <a:gd name="T1" fmla="*/ 36 h 36"/>
                <a:gd name="T2" fmla="*/ 95 w 171"/>
                <a:gd name="T3" fmla="*/ 36 h 36"/>
                <a:gd name="T4" fmla="*/ 171 w 171"/>
                <a:gd name="T5" fmla="*/ 0 h 36"/>
                <a:gd name="T6" fmla="*/ 73 w 171"/>
                <a:gd name="T7" fmla="*/ 0 h 36"/>
                <a:gd name="T8" fmla="*/ 0 w 171"/>
                <a:gd name="T9" fmla="*/ 36 h 36"/>
              </a:gdLst>
              <a:ahLst/>
              <a:cxnLst>
                <a:cxn ang="0">
                  <a:pos x="T0" y="T1"/>
                </a:cxn>
                <a:cxn ang="0">
                  <a:pos x="T2" y="T3"/>
                </a:cxn>
                <a:cxn ang="0">
                  <a:pos x="T4" y="T5"/>
                </a:cxn>
                <a:cxn ang="0">
                  <a:pos x="T6" y="T7"/>
                </a:cxn>
                <a:cxn ang="0">
                  <a:pos x="T8" y="T9"/>
                </a:cxn>
              </a:cxnLst>
              <a:rect l="0" t="0" r="r" b="b"/>
              <a:pathLst>
                <a:path w="171" h="36">
                  <a:moveTo>
                    <a:pt x="0" y="36"/>
                  </a:moveTo>
                  <a:lnTo>
                    <a:pt x="95" y="36"/>
                  </a:lnTo>
                  <a:lnTo>
                    <a:pt x="171" y="0"/>
                  </a:lnTo>
                  <a:lnTo>
                    <a:pt x="73" y="0"/>
                  </a:lnTo>
                  <a:lnTo>
                    <a:pt x="0" y="36"/>
                  </a:lnTo>
                  <a:close/>
                </a:path>
              </a:pathLst>
            </a:custGeom>
            <a:solidFill>
              <a:schemeClr val="accent3">
                <a:lumMod val="75000"/>
              </a:schemeClr>
            </a:solidFill>
            <a:ln>
              <a:noFill/>
            </a:ln>
          </p:spPr>
          <p:txBody>
            <a:bodyPr anchor="ctr"/>
            <a:lstStyle/>
            <a:p>
              <a:pPr algn="ctr"/>
              <a:endParaRPr sz="2399"/>
            </a:p>
          </p:txBody>
        </p:sp>
      </p:grpSp>
      <p:grpSp>
        <p:nvGrpSpPr>
          <p:cNvPr id="3" name="Group 10"/>
          <p:cNvGrpSpPr/>
          <p:nvPr/>
        </p:nvGrpSpPr>
        <p:grpSpPr>
          <a:xfrm>
            <a:off x="798003" y="4606458"/>
            <a:ext cx="2822546" cy="881830"/>
            <a:chOff x="796366" y="4606818"/>
            <a:chExt cx="2823417" cy="882103"/>
          </a:xfrm>
        </p:grpSpPr>
        <p:sp>
          <p:nvSpPr>
            <p:cNvPr id="28" name="TextBox 54"/>
            <p:cNvSpPr txBox="1">
              <a:spLocks/>
            </p:cNvSpPr>
            <p:nvPr/>
          </p:nvSpPr>
          <p:spPr bwMode="auto">
            <a:xfrm>
              <a:off x="796366" y="4606818"/>
              <a:ext cx="2823417" cy="309958"/>
            </a:xfrm>
            <a:prstGeom prst="rect">
              <a:avLst/>
            </a:prstGeom>
            <a:noFill/>
            <a:extLst/>
          </p:spPr>
          <p:txBody>
            <a:bodyPr wrap="none" lIns="0" tIns="0" rIns="0" bIns="0" anchor="ctr">
              <a:normAutofit/>
            </a:bodyPr>
            <a:lstStyle/>
            <a:p>
              <a:pPr algn="r" latinLnBrk="0"/>
              <a:r>
                <a:rPr lang="zh-CN" altLang="en-US" sz="1866" dirty="0">
                  <a:solidFill>
                    <a:schemeClr val="accent1"/>
                  </a:solidFill>
                  <a:latin typeface="微软雅黑" pitchFamily="34" charset="-122"/>
                  <a:ea typeface="微软雅黑" pitchFamily="34" charset="-122"/>
                </a:rPr>
                <a:t>标题文本预设</a:t>
              </a:r>
            </a:p>
          </p:txBody>
        </p:sp>
        <p:sp>
          <p:nvSpPr>
            <p:cNvPr id="29" name="TextBox 55"/>
            <p:cNvSpPr txBox="1">
              <a:spLocks/>
            </p:cNvSpPr>
            <p:nvPr/>
          </p:nvSpPr>
          <p:spPr bwMode="auto">
            <a:xfrm>
              <a:off x="796366" y="4916776"/>
              <a:ext cx="2823417" cy="572145"/>
            </a:xfrm>
            <a:prstGeom prst="rect">
              <a:avLst/>
            </a:prstGeom>
            <a:noFill/>
            <a:extLst/>
          </p:spPr>
          <p:txBody>
            <a:bodyPr wrap="square" lIns="0" tIns="0" rIns="0" bIns="0">
              <a:normAutofit/>
            </a:bodyPr>
            <a:lstStyle/>
            <a:p>
              <a:pPr algn="r" latinLnBrk="0">
                <a:lnSpc>
                  <a:spcPct val="120000"/>
                </a:lnSpc>
              </a:pPr>
              <a:r>
                <a:rPr lang="zh-CN" altLang="en-US" sz="1200" dirty="0">
                  <a:solidFill>
                    <a:schemeClr val="bg1">
                      <a:lumMod val="65000"/>
                    </a:schemeClr>
                  </a:solidFill>
                  <a:latin typeface="微软雅黑" pitchFamily="34" charset="-122"/>
                  <a:ea typeface="微软雅黑" pitchFamily="34" charset="-122"/>
                </a:rPr>
                <a:t>此部分内容作为文字排版占位显示</a:t>
              </a:r>
              <a:br>
                <a:rPr lang="zh-CN" altLang="en-US" sz="1200" dirty="0">
                  <a:solidFill>
                    <a:schemeClr val="bg1">
                      <a:lumMod val="65000"/>
                    </a:schemeClr>
                  </a:solidFill>
                  <a:latin typeface="微软雅黑" pitchFamily="34" charset="-122"/>
                  <a:ea typeface="微软雅黑" pitchFamily="34" charset="-122"/>
                </a:rPr>
              </a:br>
              <a:r>
                <a:rPr lang="zh-CN" altLang="en-US" sz="1200" dirty="0">
                  <a:solidFill>
                    <a:schemeClr val="bg1">
                      <a:lumMod val="65000"/>
                    </a:schemeClr>
                  </a:solidFill>
                  <a:latin typeface="微软雅黑" pitchFamily="34" charset="-122"/>
                  <a:ea typeface="微软雅黑" pitchFamily="34" charset="-122"/>
                </a:rPr>
                <a:t> （建议使用主题字体）</a:t>
              </a:r>
            </a:p>
          </p:txBody>
        </p:sp>
      </p:grpSp>
      <p:grpSp>
        <p:nvGrpSpPr>
          <p:cNvPr id="18" name="Group 9"/>
          <p:cNvGrpSpPr/>
          <p:nvPr/>
        </p:nvGrpSpPr>
        <p:grpSpPr>
          <a:xfrm>
            <a:off x="5511284" y="5020046"/>
            <a:ext cx="2822546" cy="881830"/>
            <a:chOff x="5511102" y="5020534"/>
            <a:chExt cx="2823417" cy="882103"/>
          </a:xfrm>
        </p:grpSpPr>
        <p:sp>
          <p:nvSpPr>
            <p:cNvPr id="26" name="TextBox 76"/>
            <p:cNvSpPr txBox="1">
              <a:spLocks/>
            </p:cNvSpPr>
            <p:nvPr/>
          </p:nvSpPr>
          <p:spPr bwMode="auto">
            <a:xfrm>
              <a:off x="5511102" y="5020534"/>
              <a:ext cx="2823417" cy="309958"/>
            </a:xfrm>
            <a:prstGeom prst="rect">
              <a:avLst/>
            </a:prstGeom>
            <a:noFill/>
            <a:extLst/>
          </p:spPr>
          <p:txBody>
            <a:bodyPr wrap="none" lIns="0" tIns="0" rIns="0" bIns="0" anchor="ctr">
              <a:normAutofit/>
            </a:bodyPr>
            <a:lstStyle/>
            <a:p>
              <a:pPr algn="l" latinLnBrk="0"/>
              <a:r>
                <a:rPr lang="zh-CN" altLang="en-US" sz="1866">
                  <a:solidFill>
                    <a:schemeClr val="accent2"/>
                  </a:solidFill>
                  <a:latin typeface="微软雅黑" pitchFamily="34" charset="-122"/>
                  <a:ea typeface="微软雅黑" pitchFamily="34" charset="-122"/>
                </a:rPr>
                <a:t>标题文本预设</a:t>
              </a:r>
            </a:p>
          </p:txBody>
        </p:sp>
        <p:sp>
          <p:nvSpPr>
            <p:cNvPr id="27" name="TextBox 77"/>
            <p:cNvSpPr txBox="1">
              <a:spLocks/>
            </p:cNvSpPr>
            <p:nvPr/>
          </p:nvSpPr>
          <p:spPr bwMode="auto">
            <a:xfrm>
              <a:off x="5511102" y="5330492"/>
              <a:ext cx="2823417" cy="572145"/>
            </a:xfrm>
            <a:prstGeom prst="rect">
              <a:avLst/>
            </a:prstGeom>
            <a:noFill/>
            <a:extLst/>
          </p:spPr>
          <p:txBody>
            <a:bodyPr wrap="square" lIns="0" tIns="0" rIns="0" bIns="0">
              <a:normAutofit/>
            </a:bodyPr>
            <a:lstStyle/>
            <a:p>
              <a:pPr algn="l" latinLnBrk="0">
                <a:lnSpc>
                  <a:spcPct val="120000"/>
                </a:lnSpc>
              </a:pPr>
              <a:r>
                <a:rPr lang="zh-CN" altLang="en-US" sz="1200" dirty="0">
                  <a:solidFill>
                    <a:schemeClr val="bg1">
                      <a:lumMod val="65000"/>
                    </a:schemeClr>
                  </a:solidFill>
                  <a:latin typeface="微软雅黑" pitchFamily="34" charset="-122"/>
                  <a:ea typeface="微软雅黑" pitchFamily="34" charset="-122"/>
                </a:rPr>
                <a:t>此部分内容作为文字排版占位显示</a:t>
              </a:r>
              <a:br>
                <a:rPr lang="zh-CN" altLang="en-US" sz="1200" dirty="0">
                  <a:solidFill>
                    <a:schemeClr val="bg1">
                      <a:lumMod val="65000"/>
                    </a:schemeClr>
                  </a:solidFill>
                  <a:latin typeface="微软雅黑" pitchFamily="34" charset="-122"/>
                  <a:ea typeface="微软雅黑" pitchFamily="34" charset="-122"/>
                </a:rPr>
              </a:br>
              <a:r>
                <a:rPr lang="zh-CN" altLang="en-US" sz="1200" dirty="0">
                  <a:solidFill>
                    <a:schemeClr val="bg1">
                      <a:lumMod val="65000"/>
                    </a:schemeClr>
                  </a:solidFill>
                  <a:latin typeface="微软雅黑" pitchFamily="34" charset="-122"/>
                  <a:ea typeface="微软雅黑" pitchFamily="34" charset="-122"/>
                </a:rPr>
                <a:t> （建议使用主题字体）</a:t>
              </a:r>
            </a:p>
          </p:txBody>
        </p:sp>
      </p:grpSp>
      <p:grpSp>
        <p:nvGrpSpPr>
          <p:cNvPr id="19" name="Group 7"/>
          <p:cNvGrpSpPr/>
          <p:nvPr/>
        </p:nvGrpSpPr>
        <p:grpSpPr>
          <a:xfrm>
            <a:off x="4710798" y="1306759"/>
            <a:ext cx="2822546" cy="881830"/>
            <a:chOff x="4710368" y="1306102"/>
            <a:chExt cx="2823417" cy="882103"/>
          </a:xfrm>
        </p:grpSpPr>
        <p:sp>
          <p:nvSpPr>
            <p:cNvPr id="24" name="TextBox 78"/>
            <p:cNvSpPr txBox="1">
              <a:spLocks/>
            </p:cNvSpPr>
            <p:nvPr/>
          </p:nvSpPr>
          <p:spPr bwMode="auto">
            <a:xfrm>
              <a:off x="4710368" y="1306102"/>
              <a:ext cx="2823417" cy="309958"/>
            </a:xfrm>
            <a:prstGeom prst="rect">
              <a:avLst/>
            </a:prstGeom>
            <a:noFill/>
            <a:extLst/>
          </p:spPr>
          <p:txBody>
            <a:bodyPr wrap="none" lIns="0" tIns="0" rIns="0" bIns="0" anchor="ctr">
              <a:normAutofit/>
            </a:bodyPr>
            <a:lstStyle/>
            <a:p>
              <a:pPr algn="r" latinLnBrk="0"/>
              <a:r>
                <a:rPr lang="zh-CN" altLang="en-US" sz="1866">
                  <a:solidFill>
                    <a:schemeClr val="accent3"/>
                  </a:solidFill>
                  <a:latin typeface="微软雅黑" pitchFamily="34" charset="-122"/>
                  <a:ea typeface="微软雅黑" pitchFamily="34" charset="-122"/>
                </a:rPr>
                <a:t>标题文本预设</a:t>
              </a:r>
            </a:p>
          </p:txBody>
        </p:sp>
        <p:sp>
          <p:nvSpPr>
            <p:cNvPr id="25" name="TextBox 79"/>
            <p:cNvSpPr txBox="1">
              <a:spLocks/>
            </p:cNvSpPr>
            <p:nvPr/>
          </p:nvSpPr>
          <p:spPr bwMode="auto">
            <a:xfrm>
              <a:off x="4710368" y="1616060"/>
              <a:ext cx="2823417" cy="572145"/>
            </a:xfrm>
            <a:prstGeom prst="rect">
              <a:avLst/>
            </a:prstGeom>
            <a:noFill/>
            <a:extLst/>
          </p:spPr>
          <p:txBody>
            <a:bodyPr wrap="square" lIns="0" tIns="0" rIns="0" bIns="0">
              <a:normAutofit/>
            </a:bodyPr>
            <a:lstStyle/>
            <a:p>
              <a:pPr algn="r" latinLnBrk="0">
                <a:lnSpc>
                  <a:spcPct val="120000"/>
                </a:lnSpc>
              </a:pPr>
              <a:r>
                <a:rPr lang="zh-CN" altLang="en-US" sz="1200" dirty="0">
                  <a:solidFill>
                    <a:schemeClr val="bg1">
                      <a:lumMod val="65000"/>
                    </a:schemeClr>
                  </a:solidFill>
                  <a:latin typeface="微软雅黑" pitchFamily="34" charset="-122"/>
                  <a:ea typeface="微软雅黑" pitchFamily="34" charset="-122"/>
                </a:rPr>
                <a:t>此部分内容作为文字排版占位显示</a:t>
              </a:r>
              <a:br>
                <a:rPr lang="zh-CN" altLang="en-US" sz="1200" dirty="0">
                  <a:solidFill>
                    <a:schemeClr val="bg1">
                      <a:lumMod val="65000"/>
                    </a:schemeClr>
                  </a:solidFill>
                  <a:latin typeface="微软雅黑" pitchFamily="34" charset="-122"/>
                  <a:ea typeface="微软雅黑" pitchFamily="34" charset="-122"/>
                </a:rPr>
              </a:br>
              <a:r>
                <a:rPr lang="zh-CN" altLang="en-US" sz="1200" dirty="0">
                  <a:solidFill>
                    <a:schemeClr val="bg1">
                      <a:lumMod val="65000"/>
                    </a:schemeClr>
                  </a:solidFill>
                  <a:latin typeface="微软雅黑" pitchFamily="34" charset="-122"/>
                  <a:ea typeface="微软雅黑" pitchFamily="34" charset="-122"/>
                </a:rPr>
                <a:t> （建议使用主题字体）</a:t>
              </a:r>
            </a:p>
          </p:txBody>
        </p:sp>
      </p:grpSp>
      <p:grpSp>
        <p:nvGrpSpPr>
          <p:cNvPr id="20" name="Group 8"/>
          <p:cNvGrpSpPr/>
          <p:nvPr/>
        </p:nvGrpSpPr>
        <p:grpSpPr>
          <a:xfrm>
            <a:off x="8571454" y="2440382"/>
            <a:ext cx="2822546" cy="881830"/>
            <a:chOff x="8572217" y="2440075"/>
            <a:chExt cx="2823417" cy="882103"/>
          </a:xfrm>
        </p:grpSpPr>
        <p:sp>
          <p:nvSpPr>
            <p:cNvPr id="22" name="TextBox 82"/>
            <p:cNvSpPr txBox="1">
              <a:spLocks/>
            </p:cNvSpPr>
            <p:nvPr/>
          </p:nvSpPr>
          <p:spPr bwMode="auto">
            <a:xfrm>
              <a:off x="8572217" y="2440075"/>
              <a:ext cx="2823417" cy="309958"/>
            </a:xfrm>
            <a:prstGeom prst="rect">
              <a:avLst/>
            </a:prstGeom>
            <a:noFill/>
            <a:extLst/>
          </p:spPr>
          <p:txBody>
            <a:bodyPr wrap="none" lIns="0" tIns="0" rIns="0" bIns="0" anchor="ctr">
              <a:normAutofit/>
            </a:bodyPr>
            <a:lstStyle/>
            <a:p>
              <a:pPr algn="l" latinLnBrk="0"/>
              <a:r>
                <a:rPr lang="zh-CN" altLang="en-US" sz="1866">
                  <a:solidFill>
                    <a:schemeClr val="accent4"/>
                  </a:solidFill>
                  <a:latin typeface="微软雅黑" pitchFamily="34" charset="-122"/>
                  <a:ea typeface="微软雅黑" pitchFamily="34" charset="-122"/>
                </a:rPr>
                <a:t>标题文本预设</a:t>
              </a:r>
            </a:p>
          </p:txBody>
        </p:sp>
        <p:sp>
          <p:nvSpPr>
            <p:cNvPr id="23" name="TextBox 83"/>
            <p:cNvSpPr txBox="1">
              <a:spLocks/>
            </p:cNvSpPr>
            <p:nvPr/>
          </p:nvSpPr>
          <p:spPr bwMode="auto">
            <a:xfrm>
              <a:off x="8572217" y="2750033"/>
              <a:ext cx="2823417" cy="572145"/>
            </a:xfrm>
            <a:prstGeom prst="rect">
              <a:avLst/>
            </a:prstGeom>
            <a:noFill/>
            <a:extLst/>
          </p:spPr>
          <p:txBody>
            <a:bodyPr wrap="square" lIns="0" tIns="0" rIns="0" bIns="0">
              <a:normAutofit/>
            </a:bodyPr>
            <a:lstStyle/>
            <a:p>
              <a:pPr algn="l" latinLnBrk="0">
                <a:lnSpc>
                  <a:spcPct val="120000"/>
                </a:lnSpc>
              </a:pPr>
              <a:r>
                <a:rPr lang="zh-CN" altLang="en-US" sz="1200" dirty="0">
                  <a:solidFill>
                    <a:schemeClr val="bg1">
                      <a:lumMod val="65000"/>
                    </a:schemeClr>
                  </a:solidFill>
                  <a:latin typeface="微软雅黑" pitchFamily="34" charset="-122"/>
                  <a:ea typeface="微软雅黑" pitchFamily="34" charset="-122"/>
                </a:rPr>
                <a:t>此部分内容作为文字排版占位显示</a:t>
              </a:r>
              <a:br>
                <a:rPr lang="zh-CN" altLang="en-US" sz="1200" dirty="0">
                  <a:solidFill>
                    <a:schemeClr val="bg1">
                      <a:lumMod val="65000"/>
                    </a:schemeClr>
                  </a:solidFill>
                  <a:latin typeface="微软雅黑" pitchFamily="34" charset="-122"/>
                  <a:ea typeface="微软雅黑" pitchFamily="34" charset="-122"/>
                </a:rPr>
              </a:br>
              <a:r>
                <a:rPr lang="zh-CN" altLang="en-US" sz="1200" dirty="0">
                  <a:solidFill>
                    <a:schemeClr val="bg1">
                      <a:lumMod val="65000"/>
                    </a:schemeClr>
                  </a:solidFill>
                  <a:latin typeface="微软雅黑" pitchFamily="34" charset="-122"/>
                  <a:ea typeface="微软雅黑" pitchFamily="34" charset="-122"/>
                </a:rPr>
                <a:t> （建议使用主题字体）</a:t>
              </a:r>
            </a:p>
          </p:txBody>
        </p:sp>
      </p:grpSp>
    </p:spTree>
    <p:extLst>
      <p:ext uri="{BB962C8B-B14F-4D97-AF65-F5344CB8AC3E}">
        <p14:creationId xmlns:p14="http://schemas.microsoft.com/office/powerpoint/2010/main" val="2004927468"/>
      </p:ext>
    </p:extLst>
  </p:cSld>
  <p:clrMapOvr>
    <a:masterClrMapping/>
  </p:clrMapOvr>
  <p:transition spd="med" advTm="0">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淘宝店chenying0907 5"/>
          <p:cNvSpPr>
            <a:spLocks/>
          </p:cNvSpPr>
          <p:nvPr/>
        </p:nvSpPr>
        <p:spPr bwMode="auto">
          <a:xfrm>
            <a:off x="5380395" y="2187262"/>
            <a:ext cx="1479563" cy="2707394"/>
          </a:xfrm>
          <a:custGeom>
            <a:avLst/>
            <a:gdLst>
              <a:gd name="T0" fmla="*/ 1046 w 6427"/>
              <a:gd name="T1" fmla="*/ 3493 h 11752"/>
              <a:gd name="T2" fmla="*/ 1375 w 6427"/>
              <a:gd name="T3" fmla="*/ 2835 h 11752"/>
              <a:gd name="T4" fmla="*/ 1731 w 6427"/>
              <a:gd name="T5" fmla="*/ 2191 h 11752"/>
              <a:gd name="T6" fmla="*/ 2113 w 6427"/>
              <a:gd name="T7" fmla="*/ 1562 h 11752"/>
              <a:gd name="T8" fmla="*/ 2520 w 6427"/>
              <a:gd name="T9" fmla="*/ 948 h 11752"/>
              <a:gd name="T10" fmla="*/ 2948 w 6427"/>
              <a:gd name="T11" fmla="*/ 351 h 11752"/>
              <a:gd name="T12" fmla="*/ 3406 w 6427"/>
              <a:gd name="T13" fmla="*/ 250 h 11752"/>
              <a:gd name="T14" fmla="*/ 3864 w 6427"/>
              <a:gd name="T15" fmla="*/ 889 h 11752"/>
              <a:gd name="T16" fmla="*/ 4299 w 6427"/>
              <a:gd name="T17" fmla="*/ 1544 h 11752"/>
              <a:gd name="T18" fmla="*/ 4707 w 6427"/>
              <a:gd name="T19" fmla="*/ 2216 h 11752"/>
              <a:gd name="T20" fmla="*/ 5087 w 6427"/>
              <a:gd name="T21" fmla="*/ 2905 h 11752"/>
              <a:gd name="T22" fmla="*/ 5435 w 6427"/>
              <a:gd name="T23" fmla="*/ 3609 h 11752"/>
              <a:gd name="T24" fmla="*/ 5748 w 6427"/>
              <a:gd name="T25" fmla="*/ 4330 h 11752"/>
              <a:gd name="T26" fmla="*/ 5947 w 6427"/>
              <a:gd name="T27" fmla="*/ 4867 h 11752"/>
              <a:gd name="T28" fmla="*/ 6119 w 6427"/>
              <a:gd name="T29" fmla="*/ 5416 h 11752"/>
              <a:gd name="T30" fmla="*/ 6260 w 6427"/>
              <a:gd name="T31" fmla="*/ 5974 h 11752"/>
              <a:gd name="T32" fmla="*/ 6362 w 6427"/>
              <a:gd name="T33" fmla="*/ 6538 h 11752"/>
              <a:gd name="T34" fmla="*/ 6418 w 6427"/>
              <a:gd name="T35" fmla="*/ 7108 h 11752"/>
              <a:gd name="T36" fmla="*/ 6422 w 6427"/>
              <a:gd name="T37" fmla="*/ 7681 h 11752"/>
              <a:gd name="T38" fmla="*/ 6392 w 6427"/>
              <a:gd name="T39" fmla="*/ 8037 h 11752"/>
              <a:gd name="T40" fmla="*/ 6322 w 6427"/>
              <a:gd name="T41" fmla="*/ 8219 h 11752"/>
              <a:gd name="T42" fmla="*/ 6207 w 6427"/>
              <a:gd name="T43" fmla="*/ 8375 h 11752"/>
              <a:gd name="T44" fmla="*/ 6061 w 6427"/>
              <a:gd name="T45" fmla="*/ 8508 h 11752"/>
              <a:gd name="T46" fmla="*/ 5795 w 6427"/>
              <a:gd name="T47" fmla="*/ 8697 h 11752"/>
              <a:gd name="T48" fmla="*/ 5379 w 6427"/>
              <a:gd name="T49" fmla="*/ 8980 h 11752"/>
              <a:gd name="T50" fmla="*/ 4815 w 6427"/>
              <a:gd name="T51" fmla="*/ 9348 h 11752"/>
              <a:gd name="T52" fmla="*/ 4484 w 6427"/>
              <a:gd name="T53" fmla="*/ 9579 h 11752"/>
              <a:gd name="T54" fmla="*/ 4221 w 6427"/>
              <a:gd name="T55" fmla="*/ 9786 h 11752"/>
              <a:gd name="T56" fmla="*/ 3976 w 6427"/>
              <a:gd name="T57" fmla="*/ 10014 h 11752"/>
              <a:gd name="T58" fmla="*/ 3777 w 6427"/>
              <a:gd name="T59" fmla="*/ 10248 h 11752"/>
              <a:gd name="T60" fmla="*/ 3621 w 6427"/>
              <a:gd name="T61" fmla="*/ 10486 h 11752"/>
              <a:gd name="T62" fmla="*/ 3488 w 6427"/>
              <a:gd name="T63" fmla="*/ 10738 h 11752"/>
              <a:gd name="T64" fmla="*/ 3373 w 6427"/>
              <a:gd name="T65" fmla="*/ 10999 h 11752"/>
              <a:gd name="T66" fmla="*/ 3213 w 6427"/>
              <a:gd name="T67" fmla="*/ 11429 h 11752"/>
              <a:gd name="T68" fmla="*/ 3024 w 6427"/>
              <a:gd name="T69" fmla="*/ 11521 h 11752"/>
              <a:gd name="T70" fmla="*/ 2882 w 6427"/>
              <a:gd name="T71" fmla="*/ 11117 h 11752"/>
              <a:gd name="T72" fmla="*/ 2765 w 6427"/>
              <a:gd name="T73" fmla="*/ 10835 h 11752"/>
              <a:gd name="T74" fmla="*/ 2630 w 6427"/>
              <a:gd name="T75" fmla="*/ 10563 h 11752"/>
              <a:gd name="T76" fmla="*/ 2470 w 6427"/>
              <a:gd name="T77" fmla="*/ 10305 h 11752"/>
              <a:gd name="T78" fmla="*/ 2280 w 6427"/>
              <a:gd name="T79" fmla="*/ 10066 h 11752"/>
              <a:gd name="T80" fmla="*/ 2013 w 6427"/>
              <a:gd name="T81" fmla="*/ 9807 h 11752"/>
              <a:gd name="T82" fmla="*/ 1710 w 6427"/>
              <a:gd name="T83" fmla="*/ 9568 h 11752"/>
              <a:gd name="T84" fmla="*/ 1262 w 6427"/>
              <a:gd name="T85" fmla="*/ 9264 h 11752"/>
              <a:gd name="T86" fmla="*/ 676 w 6427"/>
              <a:gd name="T87" fmla="*/ 8883 h 11752"/>
              <a:gd name="T88" fmla="*/ 364 w 6427"/>
              <a:gd name="T89" fmla="*/ 8656 h 11752"/>
              <a:gd name="T90" fmla="*/ 196 w 6427"/>
              <a:gd name="T91" fmla="*/ 8513 h 11752"/>
              <a:gd name="T92" fmla="*/ 134 w 6427"/>
              <a:gd name="T93" fmla="*/ 8428 h 11752"/>
              <a:gd name="T94" fmla="*/ 91 w 6427"/>
              <a:gd name="T95" fmla="*/ 8332 h 11752"/>
              <a:gd name="T96" fmla="*/ 53 w 6427"/>
              <a:gd name="T97" fmla="*/ 8187 h 11752"/>
              <a:gd name="T98" fmla="*/ 10 w 6427"/>
              <a:gd name="T99" fmla="*/ 7807 h 11752"/>
              <a:gd name="T100" fmla="*/ 6 w 6427"/>
              <a:gd name="T101" fmla="*/ 7179 h 11752"/>
              <a:gd name="T102" fmla="*/ 62 w 6427"/>
              <a:gd name="T103" fmla="*/ 6555 h 11752"/>
              <a:gd name="T104" fmla="*/ 172 w 6427"/>
              <a:gd name="T105" fmla="*/ 5937 h 11752"/>
              <a:gd name="T106" fmla="*/ 329 w 6427"/>
              <a:gd name="T107" fmla="*/ 5327 h 11752"/>
              <a:gd name="T108" fmla="*/ 526 w 6427"/>
              <a:gd name="T109" fmla="*/ 4730 h 11752"/>
              <a:gd name="T110" fmla="*/ 753 w 6427"/>
              <a:gd name="T111" fmla="*/ 4145 h 11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27" h="11752">
                <a:moveTo>
                  <a:pt x="802" y="4029"/>
                </a:moveTo>
                <a:lnTo>
                  <a:pt x="861" y="3895"/>
                </a:lnTo>
                <a:lnTo>
                  <a:pt x="921" y="3760"/>
                </a:lnTo>
                <a:lnTo>
                  <a:pt x="983" y="3627"/>
                </a:lnTo>
                <a:lnTo>
                  <a:pt x="1046" y="3493"/>
                </a:lnTo>
                <a:lnTo>
                  <a:pt x="1109" y="3361"/>
                </a:lnTo>
                <a:lnTo>
                  <a:pt x="1174" y="3228"/>
                </a:lnTo>
                <a:lnTo>
                  <a:pt x="1239" y="3097"/>
                </a:lnTo>
                <a:lnTo>
                  <a:pt x="1307" y="2966"/>
                </a:lnTo>
                <a:lnTo>
                  <a:pt x="1375" y="2835"/>
                </a:lnTo>
                <a:lnTo>
                  <a:pt x="1444" y="2705"/>
                </a:lnTo>
                <a:lnTo>
                  <a:pt x="1515" y="2576"/>
                </a:lnTo>
                <a:lnTo>
                  <a:pt x="1585" y="2447"/>
                </a:lnTo>
                <a:lnTo>
                  <a:pt x="1657" y="2319"/>
                </a:lnTo>
                <a:lnTo>
                  <a:pt x="1731" y="2191"/>
                </a:lnTo>
                <a:lnTo>
                  <a:pt x="1805" y="2064"/>
                </a:lnTo>
                <a:lnTo>
                  <a:pt x="1881" y="1937"/>
                </a:lnTo>
                <a:lnTo>
                  <a:pt x="1957" y="1812"/>
                </a:lnTo>
                <a:lnTo>
                  <a:pt x="2035" y="1686"/>
                </a:lnTo>
                <a:lnTo>
                  <a:pt x="2113" y="1562"/>
                </a:lnTo>
                <a:lnTo>
                  <a:pt x="2193" y="1438"/>
                </a:lnTo>
                <a:lnTo>
                  <a:pt x="2273" y="1314"/>
                </a:lnTo>
                <a:lnTo>
                  <a:pt x="2354" y="1192"/>
                </a:lnTo>
                <a:lnTo>
                  <a:pt x="2436" y="1070"/>
                </a:lnTo>
                <a:lnTo>
                  <a:pt x="2520" y="948"/>
                </a:lnTo>
                <a:lnTo>
                  <a:pt x="2603" y="827"/>
                </a:lnTo>
                <a:lnTo>
                  <a:pt x="2688" y="708"/>
                </a:lnTo>
                <a:lnTo>
                  <a:pt x="2774" y="587"/>
                </a:lnTo>
                <a:lnTo>
                  <a:pt x="2861" y="469"/>
                </a:lnTo>
                <a:lnTo>
                  <a:pt x="2948" y="351"/>
                </a:lnTo>
                <a:lnTo>
                  <a:pt x="3037" y="233"/>
                </a:lnTo>
                <a:lnTo>
                  <a:pt x="3126" y="116"/>
                </a:lnTo>
                <a:lnTo>
                  <a:pt x="3216" y="0"/>
                </a:lnTo>
                <a:lnTo>
                  <a:pt x="3312" y="125"/>
                </a:lnTo>
                <a:lnTo>
                  <a:pt x="3406" y="250"/>
                </a:lnTo>
                <a:lnTo>
                  <a:pt x="3499" y="376"/>
                </a:lnTo>
                <a:lnTo>
                  <a:pt x="3592" y="504"/>
                </a:lnTo>
                <a:lnTo>
                  <a:pt x="3683" y="631"/>
                </a:lnTo>
                <a:lnTo>
                  <a:pt x="3775" y="760"/>
                </a:lnTo>
                <a:lnTo>
                  <a:pt x="3864" y="889"/>
                </a:lnTo>
                <a:lnTo>
                  <a:pt x="3953" y="1019"/>
                </a:lnTo>
                <a:lnTo>
                  <a:pt x="4041" y="1149"/>
                </a:lnTo>
                <a:lnTo>
                  <a:pt x="4128" y="1280"/>
                </a:lnTo>
                <a:lnTo>
                  <a:pt x="4214" y="1411"/>
                </a:lnTo>
                <a:lnTo>
                  <a:pt x="4299" y="1544"/>
                </a:lnTo>
                <a:lnTo>
                  <a:pt x="4383" y="1677"/>
                </a:lnTo>
                <a:lnTo>
                  <a:pt x="4466" y="1811"/>
                </a:lnTo>
                <a:lnTo>
                  <a:pt x="4547" y="1945"/>
                </a:lnTo>
                <a:lnTo>
                  <a:pt x="4628" y="2080"/>
                </a:lnTo>
                <a:lnTo>
                  <a:pt x="4707" y="2216"/>
                </a:lnTo>
                <a:lnTo>
                  <a:pt x="4786" y="2352"/>
                </a:lnTo>
                <a:lnTo>
                  <a:pt x="4863" y="2489"/>
                </a:lnTo>
                <a:lnTo>
                  <a:pt x="4939" y="2628"/>
                </a:lnTo>
                <a:lnTo>
                  <a:pt x="5013" y="2765"/>
                </a:lnTo>
                <a:lnTo>
                  <a:pt x="5087" y="2905"/>
                </a:lnTo>
                <a:lnTo>
                  <a:pt x="5159" y="3045"/>
                </a:lnTo>
                <a:lnTo>
                  <a:pt x="5230" y="3184"/>
                </a:lnTo>
                <a:lnTo>
                  <a:pt x="5300" y="3325"/>
                </a:lnTo>
                <a:lnTo>
                  <a:pt x="5368" y="3467"/>
                </a:lnTo>
                <a:lnTo>
                  <a:pt x="5435" y="3609"/>
                </a:lnTo>
                <a:lnTo>
                  <a:pt x="5500" y="3752"/>
                </a:lnTo>
                <a:lnTo>
                  <a:pt x="5565" y="3896"/>
                </a:lnTo>
                <a:lnTo>
                  <a:pt x="5627" y="4040"/>
                </a:lnTo>
                <a:lnTo>
                  <a:pt x="5689" y="4184"/>
                </a:lnTo>
                <a:lnTo>
                  <a:pt x="5748" y="4330"/>
                </a:lnTo>
                <a:lnTo>
                  <a:pt x="5790" y="4437"/>
                </a:lnTo>
                <a:lnTo>
                  <a:pt x="5831" y="4544"/>
                </a:lnTo>
                <a:lnTo>
                  <a:pt x="5870" y="4651"/>
                </a:lnTo>
                <a:lnTo>
                  <a:pt x="5909" y="4759"/>
                </a:lnTo>
                <a:lnTo>
                  <a:pt x="5947" y="4867"/>
                </a:lnTo>
                <a:lnTo>
                  <a:pt x="5984" y="4977"/>
                </a:lnTo>
                <a:lnTo>
                  <a:pt x="6019" y="5086"/>
                </a:lnTo>
                <a:lnTo>
                  <a:pt x="6054" y="5196"/>
                </a:lnTo>
                <a:lnTo>
                  <a:pt x="6088" y="5306"/>
                </a:lnTo>
                <a:lnTo>
                  <a:pt x="6119" y="5416"/>
                </a:lnTo>
                <a:lnTo>
                  <a:pt x="6151" y="5527"/>
                </a:lnTo>
                <a:lnTo>
                  <a:pt x="6180" y="5638"/>
                </a:lnTo>
                <a:lnTo>
                  <a:pt x="6208" y="5749"/>
                </a:lnTo>
                <a:lnTo>
                  <a:pt x="6235" y="5862"/>
                </a:lnTo>
                <a:lnTo>
                  <a:pt x="6260" y="5974"/>
                </a:lnTo>
                <a:lnTo>
                  <a:pt x="6284" y="6086"/>
                </a:lnTo>
                <a:lnTo>
                  <a:pt x="6306" y="6199"/>
                </a:lnTo>
                <a:lnTo>
                  <a:pt x="6326" y="6312"/>
                </a:lnTo>
                <a:lnTo>
                  <a:pt x="6345" y="6425"/>
                </a:lnTo>
                <a:lnTo>
                  <a:pt x="6362" y="6538"/>
                </a:lnTo>
                <a:lnTo>
                  <a:pt x="6377" y="6652"/>
                </a:lnTo>
                <a:lnTo>
                  <a:pt x="6390" y="6766"/>
                </a:lnTo>
                <a:lnTo>
                  <a:pt x="6402" y="6880"/>
                </a:lnTo>
                <a:lnTo>
                  <a:pt x="6411" y="6994"/>
                </a:lnTo>
                <a:lnTo>
                  <a:pt x="6418" y="7108"/>
                </a:lnTo>
                <a:lnTo>
                  <a:pt x="6423" y="7223"/>
                </a:lnTo>
                <a:lnTo>
                  <a:pt x="6426" y="7338"/>
                </a:lnTo>
                <a:lnTo>
                  <a:pt x="6427" y="7452"/>
                </a:lnTo>
                <a:lnTo>
                  <a:pt x="6426" y="7567"/>
                </a:lnTo>
                <a:lnTo>
                  <a:pt x="6422" y="7681"/>
                </a:lnTo>
                <a:lnTo>
                  <a:pt x="6416" y="7797"/>
                </a:lnTo>
                <a:lnTo>
                  <a:pt x="6408" y="7912"/>
                </a:lnTo>
                <a:lnTo>
                  <a:pt x="6405" y="7955"/>
                </a:lnTo>
                <a:lnTo>
                  <a:pt x="6400" y="7996"/>
                </a:lnTo>
                <a:lnTo>
                  <a:pt x="6392" y="8037"/>
                </a:lnTo>
                <a:lnTo>
                  <a:pt x="6383" y="8076"/>
                </a:lnTo>
                <a:lnTo>
                  <a:pt x="6371" y="8114"/>
                </a:lnTo>
                <a:lnTo>
                  <a:pt x="6357" y="8149"/>
                </a:lnTo>
                <a:lnTo>
                  <a:pt x="6340" y="8185"/>
                </a:lnTo>
                <a:lnTo>
                  <a:pt x="6322" y="8219"/>
                </a:lnTo>
                <a:lnTo>
                  <a:pt x="6303" y="8252"/>
                </a:lnTo>
                <a:lnTo>
                  <a:pt x="6281" y="8284"/>
                </a:lnTo>
                <a:lnTo>
                  <a:pt x="6258" y="8315"/>
                </a:lnTo>
                <a:lnTo>
                  <a:pt x="6233" y="8345"/>
                </a:lnTo>
                <a:lnTo>
                  <a:pt x="6207" y="8375"/>
                </a:lnTo>
                <a:lnTo>
                  <a:pt x="6180" y="8402"/>
                </a:lnTo>
                <a:lnTo>
                  <a:pt x="6152" y="8430"/>
                </a:lnTo>
                <a:lnTo>
                  <a:pt x="6122" y="8457"/>
                </a:lnTo>
                <a:lnTo>
                  <a:pt x="6092" y="8483"/>
                </a:lnTo>
                <a:lnTo>
                  <a:pt x="6061" y="8508"/>
                </a:lnTo>
                <a:lnTo>
                  <a:pt x="6028" y="8534"/>
                </a:lnTo>
                <a:lnTo>
                  <a:pt x="5996" y="8558"/>
                </a:lnTo>
                <a:lnTo>
                  <a:pt x="5930" y="8605"/>
                </a:lnTo>
                <a:lnTo>
                  <a:pt x="5862" y="8651"/>
                </a:lnTo>
                <a:lnTo>
                  <a:pt x="5795" y="8697"/>
                </a:lnTo>
                <a:lnTo>
                  <a:pt x="5728" y="8741"/>
                </a:lnTo>
                <a:lnTo>
                  <a:pt x="5662" y="8785"/>
                </a:lnTo>
                <a:lnTo>
                  <a:pt x="5600" y="8828"/>
                </a:lnTo>
                <a:lnTo>
                  <a:pt x="5490" y="8905"/>
                </a:lnTo>
                <a:lnTo>
                  <a:pt x="5379" y="8980"/>
                </a:lnTo>
                <a:lnTo>
                  <a:pt x="5267" y="9054"/>
                </a:lnTo>
                <a:lnTo>
                  <a:pt x="5154" y="9127"/>
                </a:lnTo>
                <a:lnTo>
                  <a:pt x="5041" y="9201"/>
                </a:lnTo>
                <a:lnTo>
                  <a:pt x="4928" y="9274"/>
                </a:lnTo>
                <a:lnTo>
                  <a:pt x="4815" y="9348"/>
                </a:lnTo>
                <a:lnTo>
                  <a:pt x="4703" y="9424"/>
                </a:lnTo>
                <a:lnTo>
                  <a:pt x="4648" y="9462"/>
                </a:lnTo>
                <a:lnTo>
                  <a:pt x="4593" y="9500"/>
                </a:lnTo>
                <a:lnTo>
                  <a:pt x="4539" y="9539"/>
                </a:lnTo>
                <a:lnTo>
                  <a:pt x="4484" y="9579"/>
                </a:lnTo>
                <a:lnTo>
                  <a:pt x="4431" y="9619"/>
                </a:lnTo>
                <a:lnTo>
                  <a:pt x="4378" y="9659"/>
                </a:lnTo>
                <a:lnTo>
                  <a:pt x="4325" y="9701"/>
                </a:lnTo>
                <a:lnTo>
                  <a:pt x="4273" y="9743"/>
                </a:lnTo>
                <a:lnTo>
                  <a:pt x="4221" y="9786"/>
                </a:lnTo>
                <a:lnTo>
                  <a:pt x="4171" y="9830"/>
                </a:lnTo>
                <a:lnTo>
                  <a:pt x="4121" y="9874"/>
                </a:lnTo>
                <a:lnTo>
                  <a:pt x="4072" y="9919"/>
                </a:lnTo>
                <a:lnTo>
                  <a:pt x="4023" y="9966"/>
                </a:lnTo>
                <a:lnTo>
                  <a:pt x="3976" y="10014"/>
                </a:lnTo>
                <a:lnTo>
                  <a:pt x="3930" y="10063"/>
                </a:lnTo>
                <a:lnTo>
                  <a:pt x="3884" y="10113"/>
                </a:lnTo>
                <a:lnTo>
                  <a:pt x="3847" y="10157"/>
                </a:lnTo>
                <a:lnTo>
                  <a:pt x="3811" y="10202"/>
                </a:lnTo>
                <a:lnTo>
                  <a:pt x="3777" y="10248"/>
                </a:lnTo>
                <a:lnTo>
                  <a:pt x="3744" y="10293"/>
                </a:lnTo>
                <a:lnTo>
                  <a:pt x="3711" y="10341"/>
                </a:lnTo>
                <a:lnTo>
                  <a:pt x="3680" y="10388"/>
                </a:lnTo>
                <a:lnTo>
                  <a:pt x="3650" y="10437"/>
                </a:lnTo>
                <a:lnTo>
                  <a:pt x="3621" y="10486"/>
                </a:lnTo>
                <a:lnTo>
                  <a:pt x="3592" y="10535"/>
                </a:lnTo>
                <a:lnTo>
                  <a:pt x="3566" y="10585"/>
                </a:lnTo>
                <a:lnTo>
                  <a:pt x="3539" y="10636"/>
                </a:lnTo>
                <a:lnTo>
                  <a:pt x="3513" y="10686"/>
                </a:lnTo>
                <a:lnTo>
                  <a:pt x="3488" y="10738"/>
                </a:lnTo>
                <a:lnTo>
                  <a:pt x="3464" y="10789"/>
                </a:lnTo>
                <a:lnTo>
                  <a:pt x="3440" y="10841"/>
                </a:lnTo>
                <a:lnTo>
                  <a:pt x="3418" y="10894"/>
                </a:lnTo>
                <a:lnTo>
                  <a:pt x="3395" y="10946"/>
                </a:lnTo>
                <a:lnTo>
                  <a:pt x="3373" y="10999"/>
                </a:lnTo>
                <a:lnTo>
                  <a:pt x="3352" y="11053"/>
                </a:lnTo>
                <a:lnTo>
                  <a:pt x="3331" y="11106"/>
                </a:lnTo>
                <a:lnTo>
                  <a:pt x="3290" y="11213"/>
                </a:lnTo>
                <a:lnTo>
                  <a:pt x="3251" y="11321"/>
                </a:lnTo>
                <a:lnTo>
                  <a:pt x="3213" y="11429"/>
                </a:lnTo>
                <a:lnTo>
                  <a:pt x="3175" y="11537"/>
                </a:lnTo>
                <a:lnTo>
                  <a:pt x="3138" y="11644"/>
                </a:lnTo>
                <a:lnTo>
                  <a:pt x="3100" y="11752"/>
                </a:lnTo>
                <a:lnTo>
                  <a:pt x="3062" y="11636"/>
                </a:lnTo>
                <a:lnTo>
                  <a:pt x="3024" y="11521"/>
                </a:lnTo>
                <a:lnTo>
                  <a:pt x="2986" y="11405"/>
                </a:lnTo>
                <a:lnTo>
                  <a:pt x="2946" y="11290"/>
                </a:lnTo>
                <a:lnTo>
                  <a:pt x="2924" y="11231"/>
                </a:lnTo>
                <a:lnTo>
                  <a:pt x="2904" y="11174"/>
                </a:lnTo>
                <a:lnTo>
                  <a:pt x="2882" y="11117"/>
                </a:lnTo>
                <a:lnTo>
                  <a:pt x="2860" y="11060"/>
                </a:lnTo>
                <a:lnTo>
                  <a:pt x="2837" y="11003"/>
                </a:lnTo>
                <a:lnTo>
                  <a:pt x="2813" y="10947"/>
                </a:lnTo>
                <a:lnTo>
                  <a:pt x="2790" y="10891"/>
                </a:lnTo>
                <a:lnTo>
                  <a:pt x="2765" y="10835"/>
                </a:lnTo>
                <a:lnTo>
                  <a:pt x="2740" y="10780"/>
                </a:lnTo>
                <a:lnTo>
                  <a:pt x="2713" y="10725"/>
                </a:lnTo>
                <a:lnTo>
                  <a:pt x="2686" y="10671"/>
                </a:lnTo>
                <a:lnTo>
                  <a:pt x="2658" y="10617"/>
                </a:lnTo>
                <a:lnTo>
                  <a:pt x="2630" y="10563"/>
                </a:lnTo>
                <a:lnTo>
                  <a:pt x="2599" y="10510"/>
                </a:lnTo>
                <a:lnTo>
                  <a:pt x="2569" y="10458"/>
                </a:lnTo>
                <a:lnTo>
                  <a:pt x="2537" y="10407"/>
                </a:lnTo>
                <a:lnTo>
                  <a:pt x="2503" y="10356"/>
                </a:lnTo>
                <a:lnTo>
                  <a:pt x="2470" y="10305"/>
                </a:lnTo>
                <a:lnTo>
                  <a:pt x="2434" y="10256"/>
                </a:lnTo>
                <a:lnTo>
                  <a:pt x="2397" y="10207"/>
                </a:lnTo>
                <a:lnTo>
                  <a:pt x="2360" y="10159"/>
                </a:lnTo>
                <a:lnTo>
                  <a:pt x="2321" y="10112"/>
                </a:lnTo>
                <a:lnTo>
                  <a:pt x="2280" y="10066"/>
                </a:lnTo>
                <a:lnTo>
                  <a:pt x="2238" y="10020"/>
                </a:lnTo>
                <a:lnTo>
                  <a:pt x="2184" y="9965"/>
                </a:lnTo>
                <a:lnTo>
                  <a:pt x="2128" y="9911"/>
                </a:lnTo>
                <a:lnTo>
                  <a:pt x="2071" y="9858"/>
                </a:lnTo>
                <a:lnTo>
                  <a:pt x="2013" y="9807"/>
                </a:lnTo>
                <a:lnTo>
                  <a:pt x="1954" y="9757"/>
                </a:lnTo>
                <a:lnTo>
                  <a:pt x="1895" y="9708"/>
                </a:lnTo>
                <a:lnTo>
                  <a:pt x="1834" y="9660"/>
                </a:lnTo>
                <a:lnTo>
                  <a:pt x="1773" y="9613"/>
                </a:lnTo>
                <a:lnTo>
                  <a:pt x="1710" y="9568"/>
                </a:lnTo>
                <a:lnTo>
                  <a:pt x="1647" y="9523"/>
                </a:lnTo>
                <a:lnTo>
                  <a:pt x="1584" y="9478"/>
                </a:lnTo>
                <a:lnTo>
                  <a:pt x="1521" y="9434"/>
                </a:lnTo>
                <a:lnTo>
                  <a:pt x="1391" y="9348"/>
                </a:lnTo>
                <a:lnTo>
                  <a:pt x="1262" y="9264"/>
                </a:lnTo>
                <a:lnTo>
                  <a:pt x="1130" y="9180"/>
                </a:lnTo>
                <a:lnTo>
                  <a:pt x="1000" y="9097"/>
                </a:lnTo>
                <a:lnTo>
                  <a:pt x="869" y="9013"/>
                </a:lnTo>
                <a:lnTo>
                  <a:pt x="740" y="8927"/>
                </a:lnTo>
                <a:lnTo>
                  <a:pt x="676" y="8883"/>
                </a:lnTo>
                <a:lnTo>
                  <a:pt x="613" y="8840"/>
                </a:lnTo>
                <a:lnTo>
                  <a:pt x="549" y="8795"/>
                </a:lnTo>
                <a:lnTo>
                  <a:pt x="487" y="8750"/>
                </a:lnTo>
                <a:lnTo>
                  <a:pt x="425" y="8703"/>
                </a:lnTo>
                <a:lnTo>
                  <a:pt x="364" y="8656"/>
                </a:lnTo>
                <a:lnTo>
                  <a:pt x="304" y="8607"/>
                </a:lnTo>
                <a:lnTo>
                  <a:pt x="243" y="8558"/>
                </a:lnTo>
                <a:lnTo>
                  <a:pt x="227" y="8544"/>
                </a:lnTo>
                <a:lnTo>
                  <a:pt x="211" y="8529"/>
                </a:lnTo>
                <a:lnTo>
                  <a:pt x="196" y="8513"/>
                </a:lnTo>
                <a:lnTo>
                  <a:pt x="182" y="8497"/>
                </a:lnTo>
                <a:lnTo>
                  <a:pt x="169" y="8481"/>
                </a:lnTo>
                <a:lnTo>
                  <a:pt x="157" y="8463"/>
                </a:lnTo>
                <a:lnTo>
                  <a:pt x="145" y="8446"/>
                </a:lnTo>
                <a:lnTo>
                  <a:pt x="134" y="8428"/>
                </a:lnTo>
                <a:lnTo>
                  <a:pt x="124" y="8409"/>
                </a:lnTo>
                <a:lnTo>
                  <a:pt x="115" y="8390"/>
                </a:lnTo>
                <a:lnTo>
                  <a:pt x="106" y="8372"/>
                </a:lnTo>
                <a:lnTo>
                  <a:pt x="98" y="8351"/>
                </a:lnTo>
                <a:lnTo>
                  <a:pt x="91" y="8332"/>
                </a:lnTo>
                <a:lnTo>
                  <a:pt x="83" y="8311"/>
                </a:lnTo>
                <a:lnTo>
                  <a:pt x="77" y="8291"/>
                </a:lnTo>
                <a:lnTo>
                  <a:pt x="71" y="8271"/>
                </a:lnTo>
                <a:lnTo>
                  <a:pt x="61" y="8229"/>
                </a:lnTo>
                <a:lnTo>
                  <a:pt x="53" y="8187"/>
                </a:lnTo>
                <a:lnTo>
                  <a:pt x="46" y="8144"/>
                </a:lnTo>
                <a:lnTo>
                  <a:pt x="39" y="8101"/>
                </a:lnTo>
                <a:lnTo>
                  <a:pt x="28" y="8016"/>
                </a:lnTo>
                <a:lnTo>
                  <a:pt x="19" y="7933"/>
                </a:lnTo>
                <a:lnTo>
                  <a:pt x="10" y="7807"/>
                </a:lnTo>
                <a:lnTo>
                  <a:pt x="4" y="7680"/>
                </a:lnTo>
                <a:lnTo>
                  <a:pt x="1" y="7555"/>
                </a:lnTo>
                <a:lnTo>
                  <a:pt x="0" y="7430"/>
                </a:lnTo>
                <a:lnTo>
                  <a:pt x="1" y="7304"/>
                </a:lnTo>
                <a:lnTo>
                  <a:pt x="6" y="7179"/>
                </a:lnTo>
                <a:lnTo>
                  <a:pt x="12" y="7053"/>
                </a:lnTo>
                <a:lnTo>
                  <a:pt x="21" y="6928"/>
                </a:lnTo>
                <a:lnTo>
                  <a:pt x="32" y="6804"/>
                </a:lnTo>
                <a:lnTo>
                  <a:pt x="47" y="6679"/>
                </a:lnTo>
                <a:lnTo>
                  <a:pt x="62" y="6555"/>
                </a:lnTo>
                <a:lnTo>
                  <a:pt x="80" y="6430"/>
                </a:lnTo>
                <a:lnTo>
                  <a:pt x="100" y="6306"/>
                </a:lnTo>
                <a:lnTo>
                  <a:pt x="122" y="6183"/>
                </a:lnTo>
                <a:lnTo>
                  <a:pt x="147" y="6059"/>
                </a:lnTo>
                <a:lnTo>
                  <a:pt x="172" y="5937"/>
                </a:lnTo>
                <a:lnTo>
                  <a:pt x="201" y="5815"/>
                </a:lnTo>
                <a:lnTo>
                  <a:pt x="230" y="5692"/>
                </a:lnTo>
                <a:lnTo>
                  <a:pt x="262" y="5570"/>
                </a:lnTo>
                <a:lnTo>
                  <a:pt x="294" y="5449"/>
                </a:lnTo>
                <a:lnTo>
                  <a:pt x="329" y="5327"/>
                </a:lnTo>
                <a:lnTo>
                  <a:pt x="366" y="5207"/>
                </a:lnTo>
                <a:lnTo>
                  <a:pt x="404" y="5087"/>
                </a:lnTo>
                <a:lnTo>
                  <a:pt x="443" y="4967"/>
                </a:lnTo>
                <a:lnTo>
                  <a:pt x="483" y="4848"/>
                </a:lnTo>
                <a:lnTo>
                  <a:pt x="526" y="4730"/>
                </a:lnTo>
                <a:lnTo>
                  <a:pt x="569" y="4612"/>
                </a:lnTo>
                <a:lnTo>
                  <a:pt x="614" y="4494"/>
                </a:lnTo>
                <a:lnTo>
                  <a:pt x="659" y="4377"/>
                </a:lnTo>
                <a:lnTo>
                  <a:pt x="706" y="4261"/>
                </a:lnTo>
                <a:lnTo>
                  <a:pt x="753" y="4145"/>
                </a:lnTo>
                <a:lnTo>
                  <a:pt x="802" y="4029"/>
                </a:lnTo>
                <a:close/>
              </a:path>
            </a:pathLst>
          </a:custGeom>
          <a:solidFill>
            <a:schemeClr val="accent4">
              <a:lumMod val="90000"/>
            </a:schemeClr>
          </a:solidFill>
          <a:ln>
            <a:noFill/>
          </a:ln>
        </p:spPr>
        <p:txBody>
          <a:bodyPr vert="horz" wrap="square" lIns="121882" tIns="60941" rIns="121882" bIns="60941" numCol="1" anchor="t" anchorCtr="0" compatLnSpc="1">
            <a:prstTxWarp prst="textNoShape">
              <a:avLst/>
            </a:prstTxWarp>
          </a:bodyPr>
          <a:lstStyle/>
          <a:p>
            <a:endParaRPr lang="zh-CN" altLang="en-US" sz="2399">
              <a:solidFill>
                <a:schemeClr val="tx1">
                  <a:lumMod val="50000"/>
                  <a:lumOff val="50000"/>
                </a:schemeClr>
              </a:solidFill>
            </a:endParaRPr>
          </a:p>
        </p:txBody>
      </p:sp>
      <p:grpSp>
        <p:nvGrpSpPr>
          <p:cNvPr id="2" name="淘宝店chenying0907 62"/>
          <p:cNvGrpSpPr/>
          <p:nvPr/>
        </p:nvGrpSpPr>
        <p:grpSpPr>
          <a:xfrm>
            <a:off x="5091900" y="2282403"/>
            <a:ext cx="2022716" cy="1793104"/>
            <a:chOff x="3582988" y="1298575"/>
            <a:chExt cx="1992313" cy="1765300"/>
          </a:xfrm>
          <a:solidFill>
            <a:schemeClr val="accent3"/>
          </a:solidFill>
        </p:grpSpPr>
        <p:sp>
          <p:nvSpPr>
            <p:cNvPr id="14" name="淘宝店chenying0907 7"/>
            <p:cNvSpPr>
              <a:spLocks/>
            </p:cNvSpPr>
            <p:nvPr/>
          </p:nvSpPr>
          <p:spPr bwMode="auto">
            <a:xfrm>
              <a:off x="3582988" y="1298575"/>
              <a:ext cx="663575" cy="1765300"/>
            </a:xfrm>
            <a:custGeom>
              <a:avLst/>
              <a:gdLst>
                <a:gd name="T0" fmla="*/ 1516 w 2930"/>
                <a:gd name="T1" fmla="*/ 68 h 7787"/>
                <a:gd name="T2" fmla="*/ 1716 w 2930"/>
                <a:gd name="T3" fmla="*/ 211 h 7787"/>
                <a:gd name="T4" fmla="*/ 2006 w 2930"/>
                <a:gd name="T5" fmla="*/ 436 h 7787"/>
                <a:gd name="T6" fmla="*/ 2290 w 2930"/>
                <a:gd name="T7" fmla="*/ 672 h 7787"/>
                <a:gd name="T8" fmla="*/ 2567 w 2930"/>
                <a:gd name="T9" fmla="*/ 915 h 7787"/>
                <a:gd name="T10" fmla="*/ 2840 w 2930"/>
                <a:gd name="T11" fmla="*/ 1162 h 7787"/>
                <a:gd name="T12" fmla="*/ 2777 w 2930"/>
                <a:gd name="T13" fmla="*/ 1513 h 7787"/>
                <a:gd name="T14" fmla="*/ 2551 w 2930"/>
                <a:gd name="T15" fmla="*/ 1919 h 7787"/>
                <a:gd name="T16" fmla="*/ 2330 w 2930"/>
                <a:gd name="T17" fmla="*/ 2329 h 7787"/>
                <a:gd name="T18" fmla="*/ 2120 w 2930"/>
                <a:gd name="T19" fmla="*/ 2744 h 7787"/>
                <a:gd name="T20" fmla="*/ 1921 w 2930"/>
                <a:gd name="T21" fmla="*/ 3164 h 7787"/>
                <a:gd name="T22" fmla="*/ 1734 w 2930"/>
                <a:gd name="T23" fmla="*/ 3589 h 7787"/>
                <a:gd name="T24" fmla="*/ 1562 w 2930"/>
                <a:gd name="T25" fmla="*/ 4020 h 7787"/>
                <a:gd name="T26" fmla="*/ 1407 w 2930"/>
                <a:gd name="T27" fmla="*/ 4457 h 7787"/>
                <a:gd name="T28" fmla="*/ 1271 w 2930"/>
                <a:gd name="T29" fmla="*/ 4901 h 7787"/>
                <a:gd name="T30" fmla="*/ 1156 w 2930"/>
                <a:gd name="T31" fmla="*/ 5351 h 7787"/>
                <a:gd name="T32" fmla="*/ 1065 w 2930"/>
                <a:gd name="T33" fmla="*/ 5807 h 7787"/>
                <a:gd name="T34" fmla="*/ 1034 w 2930"/>
                <a:gd name="T35" fmla="*/ 5991 h 7787"/>
                <a:gd name="T36" fmla="*/ 1009 w 2930"/>
                <a:gd name="T37" fmla="*/ 6175 h 7787"/>
                <a:gd name="T38" fmla="*/ 992 w 2930"/>
                <a:gd name="T39" fmla="*/ 6361 h 7787"/>
                <a:gd name="T40" fmla="*/ 980 w 2930"/>
                <a:gd name="T41" fmla="*/ 6547 h 7787"/>
                <a:gd name="T42" fmla="*/ 970 w 2930"/>
                <a:gd name="T43" fmla="*/ 6919 h 7787"/>
                <a:gd name="T44" fmla="*/ 974 w 2930"/>
                <a:gd name="T45" fmla="*/ 7291 h 7787"/>
                <a:gd name="T46" fmla="*/ 986 w 2930"/>
                <a:gd name="T47" fmla="*/ 7663 h 7787"/>
                <a:gd name="T48" fmla="*/ 878 w 2930"/>
                <a:gd name="T49" fmla="*/ 7715 h 7787"/>
                <a:gd name="T50" fmla="*/ 707 w 2930"/>
                <a:gd name="T51" fmla="*/ 7609 h 7787"/>
                <a:gd name="T52" fmla="*/ 535 w 2930"/>
                <a:gd name="T53" fmla="*/ 7500 h 7787"/>
                <a:gd name="T54" fmla="*/ 399 w 2930"/>
                <a:gd name="T55" fmla="*/ 7402 h 7787"/>
                <a:gd name="T56" fmla="*/ 320 w 2930"/>
                <a:gd name="T57" fmla="*/ 7339 h 7787"/>
                <a:gd name="T58" fmla="*/ 245 w 2930"/>
                <a:gd name="T59" fmla="*/ 7272 h 7787"/>
                <a:gd name="T60" fmla="*/ 174 w 2930"/>
                <a:gd name="T61" fmla="*/ 7201 h 7787"/>
                <a:gd name="T62" fmla="*/ 117 w 2930"/>
                <a:gd name="T63" fmla="*/ 7127 h 7787"/>
                <a:gd name="T64" fmla="*/ 86 w 2930"/>
                <a:gd name="T65" fmla="*/ 7054 h 7787"/>
                <a:gd name="T66" fmla="*/ 61 w 2930"/>
                <a:gd name="T67" fmla="*/ 6981 h 7787"/>
                <a:gd name="T68" fmla="*/ 42 w 2930"/>
                <a:gd name="T69" fmla="*/ 6904 h 7787"/>
                <a:gd name="T70" fmla="*/ 26 w 2930"/>
                <a:gd name="T71" fmla="*/ 6800 h 7787"/>
                <a:gd name="T72" fmla="*/ 12 w 2930"/>
                <a:gd name="T73" fmla="*/ 6642 h 7787"/>
                <a:gd name="T74" fmla="*/ 7 w 2930"/>
                <a:gd name="T75" fmla="*/ 6483 h 7787"/>
                <a:gd name="T76" fmla="*/ 0 w 2930"/>
                <a:gd name="T77" fmla="*/ 6327 h 7787"/>
                <a:gd name="T78" fmla="*/ 15 w 2930"/>
                <a:gd name="T79" fmla="*/ 5715 h 7787"/>
                <a:gd name="T80" fmla="*/ 59 w 2930"/>
                <a:gd name="T81" fmla="*/ 5105 h 7787"/>
                <a:gd name="T82" fmla="*/ 131 w 2930"/>
                <a:gd name="T83" fmla="*/ 4497 h 7787"/>
                <a:gd name="T84" fmla="*/ 227 w 2930"/>
                <a:gd name="T85" fmla="*/ 3895 h 7787"/>
                <a:gd name="T86" fmla="*/ 350 w 2930"/>
                <a:gd name="T87" fmla="*/ 3295 h 7787"/>
                <a:gd name="T88" fmla="*/ 493 w 2930"/>
                <a:gd name="T89" fmla="*/ 2700 h 7787"/>
                <a:gd name="T90" fmla="*/ 659 w 2930"/>
                <a:gd name="T91" fmla="*/ 2110 h 7787"/>
                <a:gd name="T92" fmla="*/ 842 w 2930"/>
                <a:gd name="T93" fmla="*/ 1526 h 7787"/>
                <a:gd name="T94" fmla="*/ 1044 w 2930"/>
                <a:gd name="T95" fmla="*/ 948 h 7787"/>
                <a:gd name="T96" fmla="*/ 1261 w 2930"/>
                <a:gd name="T97" fmla="*/ 377 h 7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30" h="7787">
                  <a:moveTo>
                    <a:pt x="1414" y="0"/>
                  </a:moveTo>
                  <a:lnTo>
                    <a:pt x="1465" y="34"/>
                  </a:lnTo>
                  <a:lnTo>
                    <a:pt x="1516" y="68"/>
                  </a:lnTo>
                  <a:lnTo>
                    <a:pt x="1566" y="104"/>
                  </a:lnTo>
                  <a:lnTo>
                    <a:pt x="1616" y="140"/>
                  </a:lnTo>
                  <a:lnTo>
                    <a:pt x="1716" y="211"/>
                  </a:lnTo>
                  <a:lnTo>
                    <a:pt x="1814" y="286"/>
                  </a:lnTo>
                  <a:lnTo>
                    <a:pt x="1910" y="360"/>
                  </a:lnTo>
                  <a:lnTo>
                    <a:pt x="2006" y="436"/>
                  </a:lnTo>
                  <a:lnTo>
                    <a:pt x="2102" y="514"/>
                  </a:lnTo>
                  <a:lnTo>
                    <a:pt x="2196" y="592"/>
                  </a:lnTo>
                  <a:lnTo>
                    <a:pt x="2290" y="672"/>
                  </a:lnTo>
                  <a:lnTo>
                    <a:pt x="2382" y="752"/>
                  </a:lnTo>
                  <a:lnTo>
                    <a:pt x="2475" y="833"/>
                  </a:lnTo>
                  <a:lnTo>
                    <a:pt x="2567" y="915"/>
                  </a:lnTo>
                  <a:lnTo>
                    <a:pt x="2659" y="997"/>
                  </a:lnTo>
                  <a:lnTo>
                    <a:pt x="2749" y="1080"/>
                  </a:lnTo>
                  <a:lnTo>
                    <a:pt x="2840" y="1162"/>
                  </a:lnTo>
                  <a:lnTo>
                    <a:pt x="2930" y="1245"/>
                  </a:lnTo>
                  <a:lnTo>
                    <a:pt x="2853" y="1379"/>
                  </a:lnTo>
                  <a:lnTo>
                    <a:pt x="2777" y="1513"/>
                  </a:lnTo>
                  <a:lnTo>
                    <a:pt x="2700" y="1648"/>
                  </a:lnTo>
                  <a:lnTo>
                    <a:pt x="2625" y="1783"/>
                  </a:lnTo>
                  <a:lnTo>
                    <a:pt x="2551" y="1919"/>
                  </a:lnTo>
                  <a:lnTo>
                    <a:pt x="2476" y="2055"/>
                  </a:lnTo>
                  <a:lnTo>
                    <a:pt x="2403" y="2192"/>
                  </a:lnTo>
                  <a:lnTo>
                    <a:pt x="2330" y="2329"/>
                  </a:lnTo>
                  <a:lnTo>
                    <a:pt x="2260" y="2466"/>
                  </a:lnTo>
                  <a:lnTo>
                    <a:pt x="2190" y="2605"/>
                  </a:lnTo>
                  <a:lnTo>
                    <a:pt x="2120" y="2744"/>
                  </a:lnTo>
                  <a:lnTo>
                    <a:pt x="2052" y="2883"/>
                  </a:lnTo>
                  <a:lnTo>
                    <a:pt x="1986" y="3023"/>
                  </a:lnTo>
                  <a:lnTo>
                    <a:pt x="1921" y="3164"/>
                  </a:lnTo>
                  <a:lnTo>
                    <a:pt x="1856" y="3305"/>
                  </a:lnTo>
                  <a:lnTo>
                    <a:pt x="1794" y="3447"/>
                  </a:lnTo>
                  <a:lnTo>
                    <a:pt x="1734" y="3589"/>
                  </a:lnTo>
                  <a:lnTo>
                    <a:pt x="1675" y="3733"/>
                  </a:lnTo>
                  <a:lnTo>
                    <a:pt x="1618" y="3876"/>
                  </a:lnTo>
                  <a:lnTo>
                    <a:pt x="1562" y="4020"/>
                  </a:lnTo>
                  <a:lnTo>
                    <a:pt x="1509" y="4165"/>
                  </a:lnTo>
                  <a:lnTo>
                    <a:pt x="1457" y="4311"/>
                  </a:lnTo>
                  <a:lnTo>
                    <a:pt x="1407" y="4457"/>
                  </a:lnTo>
                  <a:lnTo>
                    <a:pt x="1360" y="4604"/>
                  </a:lnTo>
                  <a:lnTo>
                    <a:pt x="1314" y="4752"/>
                  </a:lnTo>
                  <a:lnTo>
                    <a:pt x="1271" y="4901"/>
                  </a:lnTo>
                  <a:lnTo>
                    <a:pt x="1230" y="5050"/>
                  </a:lnTo>
                  <a:lnTo>
                    <a:pt x="1193" y="5200"/>
                  </a:lnTo>
                  <a:lnTo>
                    <a:pt x="1156" y="5351"/>
                  </a:lnTo>
                  <a:lnTo>
                    <a:pt x="1123" y="5503"/>
                  </a:lnTo>
                  <a:lnTo>
                    <a:pt x="1093" y="5654"/>
                  </a:lnTo>
                  <a:lnTo>
                    <a:pt x="1065" y="5807"/>
                  </a:lnTo>
                  <a:lnTo>
                    <a:pt x="1054" y="5869"/>
                  </a:lnTo>
                  <a:lnTo>
                    <a:pt x="1043" y="5930"/>
                  </a:lnTo>
                  <a:lnTo>
                    <a:pt x="1034" y="5991"/>
                  </a:lnTo>
                  <a:lnTo>
                    <a:pt x="1025" y="6053"/>
                  </a:lnTo>
                  <a:lnTo>
                    <a:pt x="1017" y="6114"/>
                  </a:lnTo>
                  <a:lnTo>
                    <a:pt x="1009" y="6175"/>
                  </a:lnTo>
                  <a:lnTo>
                    <a:pt x="1003" y="6238"/>
                  </a:lnTo>
                  <a:lnTo>
                    <a:pt x="997" y="6299"/>
                  </a:lnTo>
                  <a:lnTo>
                    <a:pt x="992" y="6361"/>
                  </a:lnTo>
                  <a:lnTo>
                    <a:pt x="987" y="6423"/>
                  </a:lnTo>
                  <a:lnTo>
                    <a:pt x="984" y="6484"/>
                  </a:lnTo>
                  <a:lnTo>
                    <a:pt x="980" y="6547"/>
                  </a:lnTo>
                  <a:lnTo>
                    <a:pt x="975" y="6670"/>
                  </a:lnTo>
                  <a:lnTo>
                    <a:pt x="972" y="6794"/>
                  </a:lnTo>
                  <a:lnTo>
                    <a:pt x="970" y="6919"/>
                  </a:lnTo>
                  <a:lnTo>
                    <a:pt x="970" y="7043"/>
                  </a:lnTo>
                  <a:lnTo>
                    <a:pt x="972" y="7166"/>
                  </a:lnTo>
                  <a:lnTo>
                    <a:pt x="974" y="7291"/>
                  </a:lnTo>
                  <a:lnTo>
                    <a:pt x="977" y="7415"/>
                  </a:lnTo>
                  <a:lnTo>
                    <a:pt x="982" y="7540"/>
                  </a:lnTo>
                  <a:lnTo>
                    <a:pt x="986" y="7663"/>
                  </a:lnTo>
                  <a:lnTo>
                    <a:pt x="991" y="7787"/>
                  </a:lnTo>
                  <a:lnTo>
                    <a:pt x="935" y="7751"/>
                  </a:lnTo>
                  <a:lnTo>
                    <a:pt x="878" y="7715"/>
                  </a:lnTo>
                  <a:lnTo>
                    <a:pt x="821" y="7679"/>
                  </a:lnTo>
                  <a:lnTo>
                    <a:pt x="764" y="7645"/>
                  </a:lnTo>
                  <a:lnTo>
                    <a:pt x="707" y="7609"/>
                  </a:lnTo>
                  <a:lnTo>
                    <a:pt x="648" y="7573"/>
                  </a:lnTo>
                  <a:lnTo>
                    <a:pt x="592" y="7537"/>
                  </a:lnTo>
                  <a:lnTo>
                    <a:pt x="535" y="7500"/>
                  </a:lnTo>
                  <a:lnTo>
                    <a:pt x="480" y="7461"/>
                  </a:lnTo>
                  <a:lnTo>
                    <a:pt x="425" y="7422"/>
                  </a:lnTo>
                  <a:lnTo>
                    <a:pt x="399" y="7402"/>
                  </a:lnTo>
                  <a:lnTo>
                    <a:pt x="372" y="7382"/>
                  </a:lnTo>
                  <a:lnTo>
                    <a:pt x="346" y="7360"/>
                  </a:lnTo>
                  <a:lnTo>
                    <a:pt x="320" y="7339"/>
                  </a:lnTo>
                  <a:lnTo>
                    <a:pt x="295" y="7317"/>
                  </a:lnTo>
                  <a:lnTo>
                    <a:pt x="269" y="7295"/>
                  </a:lnTo>
                  <a:lnTo>
                    <a:pt x="245" y="7272"/>
                  </a:lnTo>
                  <a:lnTo>
                    <a:pt x="221" y="7249"/>
                  </a:lnTo>
                  <a:lnTo>
                    <a:pt x="198" y="7226"/>
                  </a:lnTo>
                  <a:lnTo>
                    <a:pt x="174" y="7201"/>
                  </a:lnTo>
                  <a:lnTo>
                    <a:pt x="152" y="7176"/>
                  </a:lnTo>
                  <a:lnTo>
                    <a:pt x="130" y="7150"/>
                  </a:lnTo>
                  <a:lnTo>
                    <a:pt x="117" y="7127"/>
                  </a:lnTo>
                  <a:lnTo>
                    <a:pt x="106" y="7103"/>
                  </a:lnTo>
                  <a:lnTo>
                    <a:pt x="95" y="7079"/>
                  </a:lnTo>
                  <a:lnTo>
                    <a:pt x="86" y="7054"/>
                  </a:lnTo>
                  <a:lnTo>
                    <a:pt x="77" y="7030"/>
                  </a:lnTo>
                  <a:lnTo>
                    <a:pt x="68" y="7005"/>
                  </a:lnTo>
                  <a:lnTo>
                    <a:pt x="61" y="6981"/>
                  </a:lnTo>
                  <a:lnTo>
                    <a:pt x="54" y="6955"/>
                  </a:lnTo>
                  <a:lnTo>
                    <a:pt x="48" y="6930"/>
                  </a:lnTo>
                  <a:lnTo>
                    <a:pt x="42" y="6904"/>
                  </a:lnTo>
                  <a:lnTo>
                    <a:pt x="38" y="6879"/>
                  </a:lnTo>
                  <a:lnTo>
                    <a:pt x="33" y="6852"/>
                  </a:lnTo>
                  <a:lnTo>
                    <a:pt x="26" y="6800"/>
                  </a:lnTo>
                  <a:lnTo>
                    <a:pt x="19" y="6748"/>
                  </a:lnTo>
                  <a:lnTo>
                    <a:pt x="15" y="6695"/>
                  </a:lnTo>
                  <a:lnTo>
                    <a:pt x="12" y="6642"/>
                  </a:lnTo>
                  <a:lnTo>
                    <a:pt x="10" y="6589"/>
                  </a:lnTo>
                  <a:lnTo>
                    <a:pt x="8" y="6536"/>
                  </a:lnTo>
                  <a:lnTo>
                    <a:pt x="7" y="6483"/>
                  </a:lnTo>
                  <a:lnTo>
                    <a:pt x="5" y="6431"/>
                  </a:lnTo>
                  <a:lnTo>
                    <a:pt x="3" y="6378"/>
                  </a:lnTo>
                  <a:lnTo>
                    <a:pt x="0" y="6327"/>
                  </a:lnTo>
                  <a:lnTo>
                    <a:pt x="2" y="6122"/>
                  </a:lnTo>
                  <a:lnTo>
                    <a:pt x="7" y="5919"/>
                  </a:lnTo>
                  <a:lnTo>
                    <a:pt x="15" y="5715"/>
                  </a:lnTo>
                  <a:lnTo>
                    <a:pt x="27" y="5511"/>
                  </a:lnTo>
                  <a:lnTo>
                    <a:pt x="41" y="5308"/>
                  </a:lnTo>
                  <a:lnTo>
                    <a:pt x="59" y="5105"/>
                  </a:lnTo>
                  <a:lnTo>
                    <a:pt x="80" y="4902"/>
                  </a:lnTo>
                  <a:lnTo>
                    <a:pt x="103" y="4699"/>
                  </a:lnTo>
                  <a:lnTo>
                    <a:pt x="131" y="4497"/>
                  </a:lnTo>
                  <a:lnTo>
                    <a:pt x="160" y="4296"/>
                  </a:lnTo>
                  <a:lnTo>
                    <a:pt x="193" y="4095"/>
                  </a:lnTo>
                  <a:lnTo>
                    <a:pt x="227" y="3895"/>
                  </a:lnTo>
                  <a:lnTo>
                    <a:pt x="265" y="3694"/>
                  </a:lnTo>
                  <a:lnTo>
                    <a:pt x="306" y="3494"/>
                  </a:lnTo>
                  <a:lnTo>
                    <a:pt x="350" y="3295"/>
                  </a:lnTo>
                  <a:lnTo>
                    <a:pt x="395" y="3096"/>
                  </a:lnTo>
                  <a:lnTo>
                    <a:pt x="443" y="2898"/>
                  </a:lnTo>
                  <a:lnTo>
                    <a:pt x="493" y="2700"/>
                  </a:lnTo>
                  <a:lnTo>
                    <a:pt x="546" y="2503"/>
                  </a:lnTo>
                  <a:lnTo>
                    <a:pt x="602" y="2306"/>
                  </a:lnTo>
                  <a:lnTo>
                    <a:pt x="659" y="2110"/>
                  </a:lnTo>
                  <a:lnTo>
                    <a:pt x="718" y="1916"/>
                  </a:lnTo>
                  <a:lnTo>
                    <a:pt x="779" y="1721"/>
                  </a:lnTo>
                  <a:lnTo>
                    <a:pt x="842" y="1526"/>
                  </a:lnTo>
                  <a:lnTo>
                    <a:pt x="907" y="1333"/>
                  </a:lnTo>
                  <a:lnTo>
                    <a:pt x="975" y="1140"/>
                  </a:lnTo>
                  <a:lnTo>
                    <a:pt x="1044" y="948"/>
                  </a:lnTo>
                  <a:lnTo>
                    <a:pt x="1114" y="758"/>
                  </a:lnTo>
                  <a:lnTo>
                    <a:pt x="1187" y="567"/>
                  </a:lnTo>
                  <a:lnTo>
                    <a:pt x="1261" y="377"/>
                  </a:lnTo>
                  <a:lnTo>
                    <a:pt x="1336" y="188"/>
                  </a:lnTo>
                  <a:lnTo>
                    <a:pt x="14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schemeClr val="tx1">
                    <a:lumMod val="50000"/>
                    <a:lumOff val="50000"/>
                  </a:schemeClr>
                </a:solidFill>
              </a:endParaRPr>
            </a:p>
          </p:txBody>
        </p:sp>
        <p:sp>
          <p:nvSpPr>
            <p:cNvPr id="16" name="淘宝店chenying0907 9"/>
            <p:cNvSpPr>
              <a:spLocks/>
            </p:cNvSpPr>
            <p:nvPr/>
          </p:nvSpPr>
          <p:spPr bwMode="auto">
            <a:xfrm>
              <a:off x="4932363" y="1298575"/>
              <a:ext cx="642938" cy="1728788"/>
            </a:xfrm>
            <a:custGeom>
              <a:avLst/>
              <a:gdLst>
                <a:gd name="T0" fmla="*/ 162 w 2835"/>
                <a:gd name="T1" fmla="*/ 1034 h 7622"/>
                <a:gd name="T2" fmla="*/ 414 w 2835"/>
                <a:gd name="T3" fmla="*/ 796 h 7622"/>
                <a:gd name="T4" fmla="*/ 675 w 2835"/>
                <a:gd name="T5" fmla="*/ 569 h 7622"/>
                <a:gd name="T6" fmla="*/ 943 w 2835"/>
                <a:gd name="T7" fmla="*/ 350 h 7622"/>
                <a:gd name="T8" fmla="*/ 1216 w 2835"/>
                <a:gd name="T9" fmla="*/ 138 h 7622"/>
                <a:gd name="T10" fmla="*/ 1435 w 2835"/>
                <a:gd name="T11" fmla="*/ 67 h 7622"/>
                <a:gd name="T12" fmla="*/ 1532 w 2835"/>
                <a:gd name="T13" fmla="*/ 273 h 7622"/>
                <a:gd name="T14" fmla="*/ 1624 w 2835"/>
                <a:gd name="T15" fmla="*/ 482 h 7622"/>
                <a:gd name="T16" fmla="*/ 1710 w 2835"/>
                <a:gd name="T17" fmla="*/ 693 h 7622"/>
                <a:gd name="T18" fmla="*/ 1818 w 2835"/>
                <a:gd name="T19" fmla="*/ 977 h 7622"/>
                <a:gd name="T20" fmla="*/ 1966 w 2835"/>
                <a:gd name="T21" fmla="*/ 1407 h 7622"/>
                <a:gd name="T22" fmla="*/ 2103 w 2835"/>
                <a:gd name="T23" fmla="*/ 1841 h 7622"/>
                <a:gd name="T24" fmla="*/ 2235 w 2835"/>
                <a:gd name="T25" fmla="*/ 2278 h 7622"/>
                <a:gd name="T26" fmla="*/ 2347 w 2835"/>
                <a:gd name="T27" fmla="*/ 2691 h 7622"/>
                <a:gd name="T28" fmla="*/ 2450 w 2835"/>
                <a:gd name="T29" fmla="*/ 3107 h 7622"/>
                <a:gd name="T30" fmla="*/ 2543 w 2835"/>
                <a:gd name="T31" fmla="*/ 3525 h 7622"/>
                <a:gd name="T32" fmla="*/ 2627 w 2835"/>
                <a:gd name="T33" fmla="*/ 3946 h 7622"/>
                <a:gd name="T34" fmla="*/ 2697 w 2835"/>
                <a:gd name="T35" fmla="*/ 4369 h 7622"/>
                <a:gd name="T36" fmla="*/ 2756 w 2835"/>
                <a:gd name="T37" fmla="*/ 4793 h 7622"/>
                <a:gd name="T38" fmla="*/ 2798 w 2835"/>
                <a:gd name="T39" fmla="*/ 5219 h 7622"/>
                <a:gd name="T40" fmla="*/ 2825 w 2835"/>
                <a:gd name="T41" fmla="*/ 5646 h 7622"/>
                <a:gd name="T42" fmla="*/ 2835 w 2835"/>
                <a:gd name="T43" fmla="*/ 6075 h 7622"/>
                <a:gd name="T44" fmla="*/ 2827 w 2835"/>
                <a:gd name="T45" fmla="*/ 6503 h 7622"/>
                <a:gd name="T46" fmla="*/ 2808 w 2835"/>
                <a:gd name="T47" fmla="*/ 6828 h 7622"/>
                <a:gd name="T48" fmla="*/ 2783 w 2835"/>
                <a:gd name="T49" fmla="*/ 6940 h 7622"/>
                <a:gd name="T50" fmla="*/ 2738 w 2835"/>
                <a:gd name="T51" fmla="*/ 7040 h 7622"/>
                <a:gd name="T52" fmla="*/ 2678 w 2835"/>
                <a:gd name="T53" fmla="*/ 7130 h 7622"/>
                <a:gd name="T54" fmla="*/ 2605 w 2835"/>
                <a:gd name="T55" fmla="*/ 7211 h 7622"/>
                <a:gd name="T56" fmla="*/ 2520 w 2835"/>
                <a:gd name="T57" fmla="*/ 7285 h 7622"/>
                <a:gd name="T58" fmla="*/ 2428 w 2835"/>
                <a:gd name="T59" fmla="*/ 7353 h 7622"/>
                <a:gd name="T60" fmla="*/ 2267 w 2835"/>
                <a:gd name="T61" fmla="*/ 7458 h 7622"/>
                <a:gd name="T62" fmla="*/ 2108 w 2835"/>
                <a:gd name="T63" fmla="*/ 7560 h 7622"/>
                <a:gd name="T64" fmla="*/ 2020 w 2835"/>
                <a:gd name="T65" fmla="*/ 7622 h 7622"/>
                <a:gd name="T66" fmla="*/ 2013 w 2835"/>
                <a:gd name="T67" fmla="*/ 7248 h 7622"/>
                <a:gd name="T68" fmla="*/ 2006 w 2835"/>
                <a:gd name="T69" fmla="*/ 6875 h 7622"/>
                <a:gd name="T70" fmla="*/ 1990 w 2835"/>
                <a:gd name="T71" fmla="*/ 6501 h 7622"/>
                <a:gd name="T72" fmla="*/ 1971 w 2835"/>
                <a:gd name="T73" fmla="*/ 6253 h 7622"/>
                <a:gd name="T74" fmla="*/ 1950 w 2835"/>
                <a:gd name="T75" fmla="*/ 6067 h 7622"/>
                <a:gd name="T76" fmla="*/ 1925 w 2835"/>
                <a:gd name="T77" fmla="*/ 5883 h 7622"/>
                <a:gd name="T78" fmla="*/ 1892 w 2835"/>
                <a:gd name="T79" fmla="*/ 5698 h 7622"/>
                <a:gd name="T80" fmla="*/ 1816 w 2835"/>
                <a:gd name="T81" fmla="*/ 5340 h 7622"/>
                <a:gd name="T82" fmla="*/ 1704 w 2835"/>
                <a:gd name="T83" fmla="*/ 4900 h 7622"/>
                <a:gd name="T84" fmla="*/ 1572 w 2835"/>
                <a:gd name="T85" fmla="*/ 4466 h 7622"/>
                <a:gd name="T86" fmla="*/ 1423 w 2835"/>
                <a:gd name="T87" fmla="*/ 4036 h 7622"/>
                <a:gd name="T88" fmla="*/ 1258 w 2835"/>
                <a:gd name="T89" fmla="*/ 3613 h 7622"/>
                <a:gd name="T90" fmla="*/ 1079 w 2835"/>
                <a:gd name="T91" fmla="*/ 3196 h 7622"/>
                <a:gd name="T92" fmla="*/ 885 w 2835"/>
                <a:gd name="T93" fmla="*/ 2784 h 7622"/>
                <a:gd name="T94" fmla="*/ 679 w 2835"/>
                <a:gd name="T95" fmla="*/ 2380 h 7622"/>
                <a:gd name="T96" fmla="*/ 462 w 2835"/>
                <a:gd name="T97" fmla="*/ 1979 h 7622"/>
                <a:gd name="T98" fmla="*/ 236 w 2835"/>
                <a:gd name="T99" fmla="*/ 1585 h 7622"/>
                <a:gd name="T100" fmla="*/ 0 w 2835"/>
                <a:gd name="T101" fmla="*/ 1198 h 7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35" h="7622">
                  <a:moveTo>
                    <a:pt x="0" y="1198"/>
                  </a:moveTo>
                  <a:lnTo>
                    <a:pt x="81" y="1115"/>
                  </a:lnTo>
                  <a:lnTo>
                    <a:pt x="162" y="1034"/>
                  </a:lnTo>
                  <a:lnTo>
                    <a:pt x="245" y="953"/>
                  </a:lnTo>
                  <a:lnTo>
                    <a:pt x="329" y="875"/>
                  </a:lnTo>
                  <a:lnTo>
                    <a:pt x="414" y="796"/>
                  </a:lnTo>
                  <a:lnTo>
                    <a:pt x="500" y="720"/>
                  </a:lnTo>
                  <a:lnTo>
                    <a:pt x="587" y="643"/>
                  </a:lnTo>
                  <a:lnTo>
                    <a:pt x="675" y="569"/>
                  </a:lnTo>
                  <a:lnTo>
                    <a:pt x="764" y="495"/>
                  </a:lnTo>
                  <a:lnTo>
                    <a:pt x="852" y="422"/>
                  </a:lnTo>
                  <a:lnTo>
                    <a:pt x="943" y="350"/>
                  </a:lnTo>
                  <a:lnTo>
                    <a:pt x="1033" y="278"/>
                  </a:lnTo>
                  <a:lnTo>
                    <a:pt x="1125" y="207"/>
                  </a:lnTo>
                  <a:lnTo>
                    <a:pt x="1216" y="138"/>
                  </a:lnTo>
                  <a:lnTo>
                    <a:pt x="1309" y="68"/>
                  </a:lnTo>
                  <a:lnTo>
                    <a:pt x="1402" y="0"/>
                  </a:lnTo>
                  <a:lnTo>
                    <a:pt x="1435" y="67"/>
                  </a:lnTo>
                  <a:lnTo>
                    <a:pt x="1468" y="136"/>
                  </a:lnTo>
                  <a:lnTo>
                    <a:pt x="1501" y="205"/>
                  </a:lnTo>
                  <a:lnTo>
                    <a:pt x="1532" y="273"/>
                  </a:lnTo>
                  <a:lnTo>
                    <a:pt x="1564" y="343"/>
                  </a:lnTo>
                  <a:lnTo>
                    <a:pt x="1594" y="412"/>
                  </a:lnTo>
                  <a:lnTo>
                    <a:pt x="1624" y="482"/>
                  </a:lnTo>
                  <a:lnTo>
                    <a:pt x="1654" y="553"/>
                  </a:lnTo>
                  <a:lnTo>
                    <a:pt x="1682" y="622"/>
                  </a:lnTo>
                  <a:lnTo>
                    <a:pt x="1710" y="693"/>
                  </a:lnTo>
                  <a:lnTo>
                    <a:pt x="1737" y="764"/>
                  </a:lnTo>
                  <a:lnTo>
                    <a:pt x="1765" y="834"/>
                  </a:lnTo>
                  <a:lnTo>
                    <a:pt x="1818" y="977"/>
                  </a:lnTo>
                  <a:lnTo>
                    <a:pt x="1869" y="1119"/>
                  </a:lnTo>
                  <a:lnTo>
                    <a:pt x="1918" y="1263"/>
                  </a:lnTo>
                  <a:lnTo>
                    <a:pt x="1966" y="1407"/>
                  </a:lnTo>
                  <a:lnTo>
                    <a:pt x="2012" y="1552"/>
                  </a:lnTo>
                  <a:lnTo>
                    <a:pt x="2058" y="1697"/>
                  </a:lnTo>
                  <a:lnTo>
                    <a:pt x="2103" y="1841"/>
                  </a:lnTo>
                  <a:lnTo>
                    <a:pt x="2147" y="1987"/>
                  </a:lnTo>
                  <a:lnTo>
                    <a:pt x="2191" y="2133"/>
                  </a:lnTo>
                  <a:lnTo>
                    <a:pt x="2235" y="2278"/>
                  </a:lnTo>
                  <a:lnTo>
                    <a:pt x="2272" y="2415"/>
                  </a:lnTo>
                  <a:lnTo>
                    <a:pt x="2310" y="2553"/>
                  </a:lnTo>
                  <a:lnTo>
                    <a:pt x="2347" y="2691"/>
                  </a:lnTo>
                  <a:lnTo>
                    <a:pt x="2382" y="2829"/>
                  </a:lnTo>
                  <a:lnTo>
                    <a:pt x="2416" y="2968"/>
                  </a:lnTo>
                  <a:lnTo>
                    <a:pt x="2450" y="3107"/>
                  </a:lnTo>
                  <a:lnTo>
                    <a:pt x="2482" y="3245"/>
                  </a:lnTo>
                  <a:lnTo>
                    <a:pt x="2514" y="3385"/>
                  </a:lnTo>
                  <a:lnTo>
                    <a:pt x="2543" y="3525"/>
                  </a:lnTo>
                  <a:lnTo>
                    <a:pt x="2573" y="3665"/>
                  </a:lnTo>
                  <a:lnTo>
                    <a:pt x="2601" y="3805"/>
                  </a:lnTo>
                  <a:lnTo>
                    <a:pt x="2627" y="3946"/>
                  </a:lnTo>
                  <a:lnTo>
                    <a:pt x="2652" y="4086"/>
                  </a:lnTo>
                  <a:lnTo>
                    <a:pt x="2676" y="4227"/>
                  </a:lnTo>
                  <a:lnTo>
                    <a:pt x="2697" y="4369"/>
                  </a:lnTo>
                  <a:lnTo>
                    <a:pt x="2719" y="4511"/>
                  </a:lnTo>
                  <a:lnTo>
                    <a:pt x="2737" y="4651"/>
                  </a:lnTo>
                  <a:lnTo>
                    <a:pt x="2756" y="4793"/>
                  </a:lnTo>
                  <a:lnTo>
                    <a:pt x="2771" y="4936"/>
                  </a:lnTo>
                  <a:lnTo>
                    <a:pt x="2785" y="5077"/>
                  </a:lnTo>
                  <a:lnTo>
                    <a:pt x="2798" y="5219"/>
                  </a:lnTo>
                  <a:lnTo>
                    <a:pt x="2809" y="5362"/>
                  </a:lnTo>
                  <a:lnTo>
                    <a:pt x="2818" y="5504"/>
                  </a:lnTo>
                  <a:lnTo>
                    <a:pt x="2825" y="5646"/>
                  </a:lnTo>
                  <a:lnTo>
                    <a:pt x="2830" y="5789"/>
                  </a:lnTo>
                  <a:lnTo>
                    <a:pt x="2834" y="5932"/>
                  </a:lnTo>
                  <a:lnTo>
                    <a:pt x="2835" y="6075"/>
                  </a:lnTo>
                  <a:lnTo>
                    <a:pt x="2834" y="6217"/>
                  </a:lnTo>
                  <a:lnTo>
                    <a:pt x="2832" y="6360"/>
                  </a:lnTo>
                  <a:lnTo>
                    <a:pt x="2827" y="6503"/>
                  </a:lnTo>
                  <a:lnTo>
                    <a:pt x="2820" y="6645"/>
                  </a:lnTo>
                  <a:lnTo>
                    <a:pt x="2811" y="6788"/>
                  </a:lnTo>
                  <a:lnTo>
                    <a:pt x="2808" y="6828"/>
                  </a:lnTo>
                  <a:lnTo>
                    <a:pt x="2801" y="6867"/>
                  </a:lnTo>
                  <a:lnTo>
                    <a:pt x="2793" y="6904"/>
                  </a:lnTo>
                  <a:lnTo>
                    <a:pt x="2783" y="6940"/>
                  </a:lnTo>
                  <a:lnTo>
                    <a:pt x="2770" y="6975"/>
                  </a:lnTo>
                  <a:lnTo>
                    <a:pt x="2756" y="7008"/>
                  </a:lnTo>
                  <a:lnTo>
                    <a:pt x="2738" y="7040"/>
                  </a:lnTo>
                  <a:lnTo>
                    <a:pt x="2720" y="7072"/>
                  </a:lnTo>
                  <a:lnTo>
                    <a:pt x="2700" y="7101"/>
                  </a:lnTo>
                  <a:lnTo>
                    <a:pt x="2678" y="7130"/>
                  </a:lnTo>
                  <a:lnTo>
                    <a:pt x="2655" y="7158"/>
                  </a:lnTo>
                  <a:lnTo>
                    <a:pt x="2630" y="7185"/>
                  </a:lnTo>
                  <a:lnTo>
                    <a:pt x="2605" y="7211"/>
                  </a:lnTo>
                  <a:lnTo>
                    <a:pt x="2577" y="7236"/>
                  </a:lnTo>
                  <a:lnTo>
                    <a:pt x="2549" y="7260"/>
                  </a:lnTo>
                  <a:lnTo>
                    <a:pt x="2520" y="7285"/>
                  </a:lnTo>
                  <a:lnTo>
                    <a:pt x="2490" y="7308"/>
                  </a:lnTo>
                  <a:lnTo>
                    <a:pt x="2460" y="7331"/>
                  </a:lnTo>
                  <a:lnTo>
                    <a:pt x="2428" y="7353"/>
                  </a:lnTo>
                  <a:lnTo>
                    <a:pt x="2397" y="7374"/>
                  </a:lnTo>
                  <a:lnTo>
                    <a:pt x="2332" y="7417"/>
                  </a:lnTo>
                  <a:lnTo>
                    <a:pt x="2267" y="7458"/>
                  </a:lnTo>
                  <a:lnTo>
                    <a:pt x="2203" y="7499"/>
                  </a:lnTo>
                  <a:lnTo>
                    <a:pt x="2139" y="7540"/>
                  </a:lnTo>
                  <a:lnTo>
                    <a:pt x="2108" y="7560"/>
                  </a:lnTo>
                  <a:lnTo>
                    <a:pt x="2078" y="7580"/>
                  </a:lnTo>
                  <a:lnTo>
                    <a:pt x="2048" y="7601"/>
                  </a:lnTo>
                  <a:lnTo>
                    <a:pt x="2020" y="7622"/>
                  </a:lnTo>
                  <a:lnTo>
                    <a:pt x="2017" y="7498"/>
                  </a:lnTo>
                  <a:lnTo>
                    <a:pt x="2015" y="7373"/>
                  </a:lnTo>
                  <a:lnTo>
                    <a:pt x="2013" y="7248"/>
                  </a:lnTo>
                  <a:lnTo>
                    <a:pt x="2012" y="7124"/>
                  </a:lnTo>
                  <a:lnTo>
                    <a:pt x="2009" y="6999"/>
                  </a:lnTo>
                  <a:lnTo>
                    <a:pt x="2006" y="6875"/>
                  </a:lnTo>
                  <a:lnTo>
                    <a:pt x="2002" y="6749"/>
                  </a:lnTo>
                  <a:lnTo>
                    <a:pt x="1996" y="6625"/>
                  </a:lnTo>
                  <a:lnTo>
                    <a:pt x="1990" y="6501"/>
                  </a:lnTo>
                  <a:lnTo>
                    <a:pt x="1981" y="6377"/>
                  </a:lnTo>
                  <a:lnTo>
                    <a:pt x="1976" y="6315"/>
                  </a:lnTo>
                  <a:lnTo>
                    <a:pt x="1971" y="6253"/>
                  </a:lnTo>
                  <a:lnTo>
                    <a:pt x="1964" y="6191"/>
                  </a:lnTo>
                  <a:lnTo>
                    <a:pt x="1957" y="6130"/>
                  </a:lnTo>
                  <a:lnTo>
                    <a:pt x="1950" y="6067"/>
                  </a:lnTo>
                  <a:lnTo>
                    <a:pt x="1942" y="6005"/>
                  </a:lnTo>
                  <a:lnTo>
                    <a:pt x="1934" y="5944"/>
                  </a:lnTo>
                  <a:lnTo>
                    <a:pt x="1925" y="5883"/>
                  </a:lnTo>
                  <a:lnTo>
                    <a:pt x="1915" y="5821"/>
                  </a:lnTo>
                  <a:lnTo>
                    <a:pt x="1903" y="5759"/>
                  </a:lnTo>
                  <a:lnTo>
                    <a:pt x="1892" y="5698"/>
                  </a:lnTo>
                  <a:lnTo>
                    <a:pt x="1880" y="5637"/>
                  </a:lnTo>
                  <a:lnTo>
                    <a:pt x="1849" y="5488"/>
                  </a:lnTo>
                  <a:lnTo>
                    <a:pt x="1816" y="5340"/>
                  </a:lnTo>
                  <a:lnTo>
                    <a:pt x="1780" y="5193"/>
                  </a:lnTo>
                  <a:lnTo>
                    <a:pt x="1743" y="5047"/>
                  </a:lnTo>
                  <a:lnTo>
                    <a:pt x="1704" y="4900"/>
                  </a:lnTo>
                  <a:lnTo>
                    <a:pt x="1662" y="4755"/>
                  </a:lnTo>
                  <a:lnTo>
                    <a:pt x="1618" y="4609"/>
                  </a:lnTo>
                  <a:lnTo>
                    <a:pt x="1572" y="4466"/>
                  </a:lnTo>
                  <a:lnTo>
                    <a:pt x="1524" y="4322"/>
                  </a:lnTo>
                  <a:lnTo>
                    <a:pt x="1474" y="4179"/>
                  </a:lnTo>
                  <a:lnTo>
                    <a:pt x="1423" y="4036"/>
                  </a:lnTo>
                  <a:lnTo>
                    <a:pt x="1370" y="3895"/>
                  </a:lnTo>
                  <a:lnTo>
                    <a:pt x="1315" y="3754"/>
                  </a:lnTo>
                  <a:lnTo>
                    <a:pt x="1258" y="3613"/>
                  </a:lnTo>
                  <a:lnTo>
                    <a:pt x="1200" y="3474"/>
                  </a:lnTo>
                  <a:lnTo>
                    <a:pt x="1140" y="3335"/>
                  </a:lnTo>
                  <a:lnTo>
                    <a:pt x="1079" y="3196"/>
                  </a:lnTo>
                  <a:lnTo>
                    <a:pt x="1015" y="3059"/>
                  </a:lnTo>
                  <a:lnTo>
                    <a:pt x="951" y="2921"/>
                  </a:lnTo>
                  <a:lnTo>
                    <a:pt x="885" y="2784"/>
                  </a:lnTo>
                  <a:lnTo>
                    <a:pt x="818" y="2649"/>
                  </a:lnTo>
                  <a:lnTo>
                    <a:pt x="749" y="2514"/>
                  </a:lnTo>
                  <a:lnTo>
                    <a:pt x="679" y="2380"/>
                  </a:lnTo>
                  <a:lnTo>
                    <a:pt x="608" y="2245"/>
                  </a:lnTo>
                  <a:lnTo>
                    <a:pt x="535" y="2113"/>
                  </a:lnTo>
                  <a:lnTo>
                    <a:pt x="462" y="1979"/>
                  </a:lnTo>
                  <a:lnTo>
                    <a:pt x="388" y="1847"/>
                  </a:lnTo>
                  <a:lnTo>
                    <a:pt x="312" y="1716"/>
                  </a:lnTo>
                  <a:lnTo>
                    <a:pt x="236" y="1585"/>
                  </a:lnTo>
                  <a:lnTo>
                    <a:pt x="158" y="1456"/>
                  </a:lnTo>
                  <a:lnTo>
                    <a:pt x="80" y="1326"/>
                  </a:lnTo>
                  <a:lnTo>
                    <a:pt x="0" y="11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schemeClr val="tx1">
                    <a:lumMod val="50000"/>
                    <a:lumOff val="50000"/>
                  </a:schemeClr>
                </a:solidFill>
              </a:endParaRPr>
            </a:p>
          </p:txBody>
        </p:sp>
      </p:grpSp>
      <p:grpSp>
        <p:nvGrpSpPr>
          <p:cNvPr id="3" name="淘宝店chenying0907 61"/>
          <p:cNvGrpSpPr/>
          <p:nvPr/>
        </p:nvGrpSpPr>
        <p:grpSpPr>
          <a:xfrm>
            <a:off x="4726033" y="2538789"/>
            <a:ext cx="2743157" cy="1960804"/>
            <a:chOff x="3222626" y="1550988"/>
            <a:chExt cx="2701925" cy="1930400"/>
          </a:xfrm>
          <a:solidFill>
            <a:schemeClr val="accent1"/>
          </a:solidFill>
        </p:grpSpPr>
        <p:sp>
          <p:nvSpPr>
            <p:cNvPr id="45" name="淘宝店chenying0907 11"/>
            <p:cNvSpPr>
              <a:spLocks/>
            </p:cNvSpPr>
            <p:nvPr/>
          </p:nvSpPr>
          <p:spPr bwMode="auto">
            <a:xfrm>
              <a:off x="3222626" y="1552575"/>
              <a:ext cx="506413" cy="1928813"/>
            </a:xfrm>
            <a:custGeom>
              <a:avLst/>
              <a:gdLst>
                <a:gd name="T0" fmla="*/ 545 w 2233"/>
                <a:gd name="T1" fmla="*/ 126 h 8510"/>
                <a:gd name="T2" fmla="*/ 998 w 2233"/>
                <a:gd name="T3" fmla="*/ 317 h 8510"/>
                <a:gd name="T4" fmla="*/ 1438 w 2233"/>
                <a:gd name="T5" fmla="*/ 532 h 8510"/>
                <a:gd name="T6" fmla="*/ 1869 w 2233"/>
                <a:gd name="T7" fmla="*/ 768 h 8510"/>
                <a:gd name="T8" fmla="*/ 1847 w 2233"/>
                <a:gd name="T9" fmla="*/ 1281 h 8510"/>
                <a:gd name="T10" fmla="*/ 1693 w 2233"/>
                <a:gd name="T11" fmla="*/ 1886 h 8510"/>
                <a:gd name="T12" fmla="*/ 1562 w 2233"/>
                <a:gd name="T13" fmla="*/ 2495 h 8510"/>
                <a:gd name="T14" fmla="*/ 1455 w 2233"/>
                <a:gd name="T15" fmla="*/ 3109 h 8510"/>
                <a:gd name="T16" fmla="*/ 1374 w 2233"/>
                <a:gd name="T17" fmla="*/ 3728 h 8510"/>
                <a:gd name="T18" fmla="*/ 1322 w 2233"/>
                <a:gd name="T19" fmla="*/ 4348 h 8510"/>
                <a:gd name="T20" fmla="*/ 1301 w 2233"/>
                <a:gd name="T21" fmla="*/ 4971 h 8510"/>
                <a:gd name="T22" fmla="*/ 1313 w 2233"/>
                <a:gd name="T23" fmla="*/ 5596 h 8510"/>
                <a:gd name="T24" fmla="*/ 1078 w 2233"/>
                <a:gd name="T25" fmla="*/ 5572 h 8510"/>
                <a:gd name="T26" fmla="*/ 754 w 2233"/>
                <a:gd name="T27" fmla="*/ 5333 h 8510"/>
                <a:gd name="T28" fmla="*/ 606 w 2233"/>
                <a:gd name="T29" fmla="*/ 5457 h 8510"/>
                <a:gd name="T30" fmla="*/ 536 w 2233"/>
                <a:gd name="T31" fmla="*/ 5676 h 8510"/>
                <a:gd name="T32" fmla="*/ 505 w 2233"/>
                <a:gd name="T33" fmla="*/ 5803 h 8510"/>
                <a:gd name="T34" fmla="*/ 486 w 2233"/>
                <a:gd name="T35" fmla="*/ 5931 h 8510"/>
                <a:gd name="T36" fmla="*/ 482 w 2233"/>
                <a:gd name="T37" fmla="*/ 6060 h 8510"/>
                <a:gd name="T38" fmla="*/ 495 w 2233"/>
                <a:gd name="T39" fmla="*/ 6189 h 8510"/>
                <a:gd name="T40" fmla="*/ 535 w 2233"/>
                <a:gd name="T41" fmla="*/ 6337 h 8510"/>
                <a:gd name="T42" fmla="*/ 616 w 2233"/>
                <a:gd name="T43" fmla="*/ 6529 h 8510"/>
                <a:gd name="T44" fmla="*/ 722 w 2233"/>
                <a:gd name="T45" fmla="*/ 6705 h 8510"/>
                <a:gd name="T46" fmla="*/ 847 w 2233"/>
                <a:gd name="T47" fmla="*/ 6868 h 8510"/>
                <a:gd name="T48" fmla="*/ 988 w 2233"/>
                <a:gd name="T49" fmla="*/ 7020 h 8510"/>
                <a:gd name="T50" fmla="*/ 1178 w 2233"/>
                <a:gd name="T51" fmla="*/ 7200 h 8510"/>
                <a:gd name="T52" fmla="*/ 1492 w 2233"/>
                <a:gd name="T53" fmla="*/ 7473 h 8510"/>
                <a:gd name="T54" fmla="*/ 1651 w 2233"/>
                <a:gd name="T55" fmla="*/ 7617 h 8510"/>
                <a:gd name="T56" fmla="*/ 1752 w 2233"/>
                <a:gd name="T57" fmla="*/ 7724 h 8510"/>
                <a:gd name="T58" fmla="*/ 1845 w 2233"/>
                <a:gd name="T59" fmla="*/ 7839 h 8510"/>
                <a:gd name="T60" fmla="*/ 1930 w 2233"/>
                <a:gd name="T61" fmla="*/ 7960 h 8510"/>
                <a:gd name="T62" fmla="*/ 2063 w 2233"/>
                <a:gd name="T63" fmla="*/ 8181 h 8510"/>
                <a:gd name="T64" fmla="*/ 2201 w 2233"/>
                <a:gd name="T65" fmla="*/ 8444 h 8510"/>
                <a:gd name="T66" fmla="*/ 1925 w 2233"/>
                <a:gd name="T67" fmla="*/ 8347 h 8510"/>
                <a:gd name="T68" fmla="*/ 1681 w 2233"/>
                <a:gd name="T69" fmla="*/ 8203 h 8510"/>
                <a:gd name="T70" fmla="*/ 1444 w 2233"/>
                <a:gd name="T71" fmla="*/ 8044 h 8510"/>
                <a:gd name="T72" fmla="*/ 1224 w 2233"/>
                <a:gd name="T73" fmla="*/ 7868 h 8510"/>
                <a:gd name="T74" fmla="*/ 1024 w 2233"/>
                <a:gd name="T75" fmla="*/ 7673 h 8510"/>
                <a:gd name="T76" fmla="*/ 851 w 2233"/>
                <a:gd name="T77" fmla="*/ 7455 h 8510"/>
                <a:gd name="T78" fmla="*/ 712 w 2233"/>
                <a:gd name="T79" fmla="*/ 7212 h 8510"/>
                <a:gd name="T80" fmla="*/ 564 w 2233"/>
                <a:gd name="T81" fmla="*/ 6800 h 8510"/>
                <a:gd name="T82" fmla="*/ 329 w 2233"/>
                <a:gd name="T83" fmla="*/ 5945 h 8510"/>
                <a:gd name="T84" fmla="*/ 162 w 2233"/>
                <a:gd name="T85" fmla="*/ 5078 h 8510"/>
                <a:gd name="T86" fmla="*/ 56 w 2233"/>
                <a:gd name="T87" fmla="*/ 4200 h 8510"/>
                <a:gd name="T88" fmla="*/ 6 w 2233"/>
                <a:gd name="T89" fmla="*/ 3316 h 8510"/>
                <a:gd name="T90" fmla="*/ 4 w 2233"/>
                <a:gd name="T91" fmla="*/ 2428 h 8510"/>
                <a:gd name="T92" fmla="*/ 45 w 2233"/>
                <a:gd name="T93" fmla="*/ 1541 h 8510"/>
                <a:gd name="T94" fmla="*/ 121 w 2233"/>
                <a:gd name="T95" fmla="*/ 658 h 8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33" h="8510">
                  <a:moveTo>
                    <a:pt x="199" y="0"/>
                  </a:moveTo>
                  <a:lnTo>
                    <a:pt x="315" y="40"/>
                  </a:lnTo>
                  <a:lnTo>
                    <a:pt x="430" y="82"/>
                  </a:lnTo>
                  <a:lnTo>
                    <a:pt x="545" y="126"/>
                  </a:lnTo>
                  <a:lnTo>
                    <a:pt x="659" y="171"/>
                  </a:lnTo>
                  <a:lnTo>
                    <a:pt x="773" y="218"/>
                  </a:lnTo>
                  <a:lnTo>
                    <a:pt x="886" y="267"/>
                  </a:lnTo>
                  <a:lnTo>
                    <a:pt x="998" y="317"/>
                  </a:lnTo>
                  <a:lnTo>
                    <a:pt x="1109" y="369"/>
                  </a:lnTo>
                  <a:lnTo>
                    <a:pt x="1219" y="422"/>
                  </a:lnTo>
                  <a:lnTo>
                    <a:pt x="1329" y="476"/>
                  </a:lnTo>
                  <a:lnTo>
                    <a:pt x="1438" y="532"/>
                  </a:lnTo>
                  <a:lnTo>
                    <a:pt x="1547" y="589"/>
                  </a:lnTo>
                  <a:lnTo>
                    <a:pt x="1655" y="648"/>
                  </a:lnTo>
                  <a:lnTo>
                    <a:pt x="1762" y="708"/>
                  </a:lnTo>
                  <a:lnTo>
                    <a:pt x="1869" y="768"/>
                  </a:lnTo>
                  <a:lnTo>
                    <a:pt x="1975" y="830"/>
                  </a:lnTo>
                  <a:lnTo>
                    <a:pt x="1931" y="980"/>
                  </a:lnTo>
                  <a:lnTo>
                    <a:pt x="1888" y="1130"/>
                  </a:lnTo>
                  <a:lnTo>
                    <a:pt x="1847" y="1281"/>
                  </a:lnTo>
                  <a:lnTo>
                    <a:pt x="1806" y="1431"/>
                  </a:lnTo>
                  <a:lnTo>
                    <a:pt x="1767" y="1582"/>
                  </a:lnTo>
                  <a:lnTo>
                    <a:pt x="1730" y="1734"/>
                  </a:lnTo>
                  <a:lnTo>
                    <a:pt x="1693" y="1886"/>
                  </a:lnTo>
                  <a:lnTo>
                    <a:pt x="1657" y="2038"/>
                  </a:lnTo>
                  <a:lnTo>
                    <a:pt x="1624" y="2189"/>
                  </a:lnTo>
                  <a:lnTo>
                    <a:pt x="1592" y="2342"/>
                  </a:lnTo>
                  <a:lnTo>
                    <a:pt x="1562" y="2495"/>
                  </a:lnTo>
                  <a:lnTo>
                    <a:pt x="1532" y="2648"/>
                  </a:lnTo>
                  <a:lnTo>
                    <a:pt x="1504" y="2802"/>
                  </a:lnTo>
                  <a:lnTo>
                    <a:pt x="1479" y="2955"/>
                  </a:lnTo>
                  <a:lnTo>
                    <a:pt x="1455" y="3109"/>
                  </a:lnTo>
                  <a:lnTo>
                    <a:pt x="1431" y="3264"/>
                  </a:lnTo>
                  <a:lnTo>
                    <a:pt x="1411" y="3418"/>
                  </a:lnTo>
                  <a:lnTo>
                    <a:pt x="1391" y="3573"/>
                  </a:lnTo>
                  <a:lnTo>
                    <a:pt x="1374" y="3728"/>
                  </a:lnTo>
                  <a:lnTo>
                    <a:pt x="1358" y="3883"/>
                  </a:lnTo>
                  <a:lnTo>
                    <a:pt x="1343" y="4038"/>
                  </a:lnTo>
                  <a:lnTo>
                    <a:pt x="1332" y="4193"/>
                  </a:lnTo>
                  <a:lnTo>
                    <a:pt x="1322" y="4348"/>
                  </a:lnTo>
                  <a:lnTo>
                    <a:pt x="1314" y="4504"/>
                  </a:lnTo>
                  <a:lnTo>
                    <a:pt x="1308" y="4660"/>
                  </a:lnTo>
                  <a:lnTo>
                    <a:pt x="1303" y="4816"/>
                  </a:lnTo>
                  <a:lnTo>
                    <a:pt x="1301" y="4971"/>
                  </a:lnTo>
                  <a:lnTo>
                    <a:pt x="1301" y="5128"/>
                  </a:lnTo>
                  <a:lnTo>
                    <a:pt x="1303" y="5284"/>
                  </a:lnTo>
                  <a:lnTo>
                    <a:pt x="1307" y="5440"/>
                  </a:lnTo>
                  <a:lnTo>
                    <a:pt x="1313" y="5596"/>
                  </a:lnTo>
                  <a:lnTo>
                    <a:pt x="1322" y="5752"/>
                  </a:lnTo>
                  <a:lnTo>
                    <a:pt x="1240" y="5692"/>
                  </a:lnTo>
                  <a:lnTo>
                    <a:pt x="1160" y="5631"/>
                  </a:lnTo>
                  <a:lnTo>
                    <a:pt x="1078" y="5572"/>
                  </a:lnTo>
                  <a:lnTo>
                    <a:pt x="998" y="5512"/>
                  </a:lnTo>
                  <a:lnTo>
                    <a:pt x="916" y="5452"/>
                  </a:lnTo>
                  <a:lnTo>
                    <a:pt x="836" y="5393"/>
                  </a:lnTo>
                  <a:lnTo>
                    <a:pt x="754" y="5333"/>
                  </a:lnTo>
                  <a:lnTo>
                    <a:pt x="673" y="5274"/>
                  </a:lnTo>
                  <a:lnTo>
                    <a:pt x="651" y="5334"/>
                  </a:lnTo>
                  <a:lnTo>
                    <a:pt x="629" y="5395"/>
                  </a:lnTo>
                  <a:lnTo>
                    <a:pt x="606" y="5457"/>
                  </a:lnTo>
                  <a:lnTo>
                    <a:pt x="585" y="5519"/>
                  </a:lnTo>
                  <a:lnTo>
                    <a:pt x="565" y="5582"/>
                  </a:lnTo>
                  <a:lnTo>
                    <a:pt x="545" y="5645"/>
                  </a:lnTo>
                  <a:lnTo>
                    <a:pt x="536" y="5676"/>
                  </a:lnTo>
                  <a:lnTo>
                    <a:pt x="528" y="5708"/>
                  </a:lnTo>
                  <a:lnTo>
                    <a:pt x="520" y="5740"/>
                  </a:lnTo>
                  <a:lnTo>
                    <a:pt x="513" y="5771"/>
                  </a:lnTo>
                  <a:lnTo>
                    <a:pt x="505" y="5803"/>
                  </a:lnTo>
                  <a:lnTo>
                    <a:pt x="499" y="5835"/>
                  </a:lnTo>
                  <a:lnTo>
                    <a:pt x="494" y="5867"/>
                  </a:lnTo>
                  <a:lnTo>
                    <a:pt x="490" y="5900"/>
                  </a:lnTo>
                  <a:lnTo>
                    <a:pt x="486" y="5931"/>
                  </a:lnTo>
                  <a:lnTo>
                    <a:pt x="484" y="5964"/>
                  </a:lnTo>
                  <a:lnTo>
                    <a:pt x="482" y="5995"/>
                  </a:lnTo>
                  <a:lnTo>
                    <a:pt x="482" y="6028"/>
                  </a:lnTo>
                  <a:lnTo>
                    <a:pt x="482" y="6060"/>
                  </a:lnTo>
                  <a:lnTo>
                    <a:pt x="484" y="6092"/>
                  </a:lnTo>
                  <a:lnTo>
                    <a:pt x="486" y="6125"/>
                  </a:lnTo>
                  <a:lnTo>
                    <a:pt x="490" y="6157"/>
                  </a:lnTo>
                  <a:lnTo>
                    <a:pt x="495" y="6189"/>
                  </a:lnTo>
                  <a:lnTo>
                    <a:pt x="502" y="6222"/>
                  </a:lnTo>
                  <a:lnTo>
                    <a:pt x="511" y="6253"/>
                  </a:lnTo>
                  <a:lnTo>
                    <a:pt x="520" y="6286"/>
                  </a:lnTo>
                  <a:lnTo>
                    <a:pt x="535" y="6337"/>
                  </a:lnTo>
                  <a:lnTo>
                    <a:pt x="552" y="6387"/>
                  </a:lnTo>
                  <a:lnTo>
                    <a:pt x="572" y="6435"/>
                  </a:lnTo>
                  <a:lnTo>
                    <a:pt x="593" y="6483"/>
                  </a:lnTo>
                  <a:lnTo>
                    <a:pt x="616" y="6529"/>
                  </a:lnTo>
                  <a:lnTo>
                    <a:pt x="640" y="6575"/>
                  </a:lnTo>
                  <a:lnTo>
                    <a:pt x="666" y="6619"/>
                  </a:lnTo>
                  <a:lnTo>
                    <a:pt x="693" y="6662"/>
                  </a:lnTo>
                  <a:lnTo>
                    <a:pt x="722" y="6705"/>
                  </a:lnTo>
                  <a:lnTo>
                    <a:pt x="751" y="6747"/>
                  </a:lnTo>
                  <a:lnTo>
                    <a:pt x="782" y="6789"/>
                  </a:lnTo>
                  <a:lnTo>
                    <a:pt x="813" y="6828"/>
                  </a:lnTo>
                  <a:lnTo>
                    <a:pt x="847" y="6868"/>
                  </a:lnTo>
                  <a:lnTo>
                    <a:pt x="881" y="6907"/>
                  </a:lnTo>
                  <a:lnTo>
                    <a:pt x="915" y="6946"/>
                  </a:lnTo>
                  <a:lnTo>
                    <a:pt x="951" y="6983"/>
                  </a:lnTo>
                  <a:lnTo>
                    <a:pt x="988" y="7020"/>
                  </a:lnTo>
                  <a:lnTo>
                    <a:pt x="1024" y="7057"/>
                  </a:lnTo>
                  <a:lnTo>
                    <a:pt x="1062" y="7093"/>
                  </a:lnTo>
                  <a:lnTo>
                    <a:pt x="1101" y="7129"/>
                  </a:lnTo>
                  <a:lnTo>
                    <a:pt x="1178" y="7200"/>
                  </a:lnTo>
                  <a:lnTo>
                    <a:pt x="1257" y="7269"/>
                  </a:lnTo>
                  <a:lnTo>
                    <a:pt x="1335" y="7337"/>
                  </a:lnTo>
                  <a:lnTo>
                    <a:pt x="1414" y="7405"/>
                  </a:lnTo>
                  <a:lnTo>
                    <a:pt x="1492" y="7473"/>
                  </a:lnTo>
                  <a:lnTo>
                    <a:pt x="1569" y="7541"/>
                  </a:lnTo>
                  <a:lnTo>
                    <a:pt x="1597" y="7566"/>
                  </a:lnTo>
                  <a:lnTo>
                    <a:pt x="1625" y="7590"/>
                  </a:lnTo>
                  <a:lnTo>
                    <a:pt x="1651" y="7617"/>
                  </a:lnTo>
                  <a:lnTo>
                    <a:pt x="1678" y="7642"/>
                  </a:lnTo>
                  <a:lnTo>
                    <a:pt x="1703" y="7669"/>
                  </a:lnTo>
                  <a:lnTo>
                    <a:pt x="1728" y="7696"/>
                  </a:lnTo>
                  <a:lnTo>
                    <a:pt x="1752" y="7724"/>
                  </a:lnTo>
                  <a:lnTo>
                    <a:pt x="1777" y="7752"/>
                  </a:lnTo>
                  <a:lnTo>
                    <a:pt x="1800" y="7781"/>
                  </a:lnTo>
                  <a:lnTo>
                    <a:pt x="1823" y="7809"/>
                  </a:lnTo>
                  <a:lnTo>
                    <a:pt x="1845" y="7839"/>
                  </a:lnTo>
                  <a:lnTo>
                    <a:pt x="1866" y="7868"/>
                  </a:lnTo>
                  <a:lnTo>
                    <a:pt x="1888" y="7899"/>
                  </a:lnTo>
                  <a:lnTo>
                    <a:pt x="1909" y="7929"/>
                  </a:lnTo>
                  <a:lnTo>
                    <a:pt x="1930" y="7960"/>
                  </a:lnTo>
                  <a:lnTo>
                    <a:pt x="1949" y="7991"/>
                  </a:lnTo>
                  <a:lnTo>
                    <a:pt x="1989" y="8054"/>
                  </a:lnTo>
                  <a:lnTo>
                    <a:pt x="2026" y="8117"/>
                  </a:lnTo>
                  <a:lnTo>
                    <a:pt x="2063" y="8181"/>
                  </a:lnTo>
                  <a:lnTo>
                    <a:pt x="2098" y="8247"/>
                  </a:lnTo>
                  <a:lnTo>
                    <a:pt x="2132" y="8313"/>
                  </a:lnTo>
                  <a:lnTo>
                    <a:pt x="2167" y="8378"/>
                  </a:lnTo>
                  <a:lnTo>
                    <a:pt x="2201" y="8444"/>
                  </a:lnTo>
                  <a:lnTo>
                    <a:pt x="2233" y="8510"/>
                  </a:lnTo>
                  <a:lnTo>
                    <a:pt x="2111" y="8446"/>
                  </a:lnTo>
                  <a:lnTo>
                    <a:pt x="1987" y="8380"/>
                  </a:lnTo>
                  <a:lnTo>
                    <a:pt x="1925" y="8347"/>
                  </a:lnTo>
                  <a:lnTo>
                    <a:pt x="1863" y="8312"/>
                  </a:lnTo>
                  <a:lnTo>
                    <a:pt x="1802" y="8276"/>
                  </a:lnTo>
                  <a:lnTo>
                    <a:pt x="1741" y="8239"/>
                  </a:lnTo>
                  <a:lnTo>
                    <a:pt x="1681" y="8203"/>
                  </a:lnTo>
                  <a:lnTo>
                    <a:pt x="1621" y="8164"/>
                  </a:lnTo>
                  <a:lnTo>
                    <a:pt x="1562" y="8125"/>
                  </a:lnTo>
                  <a:lnTo>
                    <a:pt x="1502" y="8086"/>
                  </a:lnTo>
                  <a:lnTo>
                    <a:pt x="1444" y="8044"/>
                  </a:lnTo>
                  <a:lnTo>
                    <a:pt x="1388" y="8002"/>
                  </a:lnTo>
                  <a:lnTo>
                    <a:pt x="1332" y="7958"/>
                  </a:lnTo>
                  <a:lnTo>
                    <a:pt x="1277" y="7914"/>
                  </a:lnTo>
                  <a:lnTo>
                    <a:pt x="1224" y="7868"/>
                  </a:lnTo>
                  <a:lnTo>
                    <a:pt x="1171" y="7821"/>
                  </a:lnTo>
                  <a:lnTo>
                    <a:pt x="1121" y="7774"/>
                  </a:lnTo>
                  <a:lnTo>
                    <a:pt x="1071" y="7724"/>
                  </a:lnTo>
                  <a:lnTo>
                    <a:pt x="1024" y="7673"/>
                  </a:lnTo>
                  <a:lnTo>
                    <a:pt x="978" y="7621"/>
                  </a:lnTo>
                  <a:lnTo>
                    <a:pt x="934" y="7567"/>
                  </a:lnTo>
                  <a:lnTo>
                    <a:pt x="892" y="7512"/>
                  </a:lnTo>
                  <a:lnTo>
                    <a:pt x="851" y="7455"/>
                  </a:lnTo>
                  <a:lnTo>
                    <a:pt x="813" y="7396"/>
                  </a:lnTo>
                  <a:lnTo>
                    <a:pt x="778" y="7337"/>
                  </a:lnTo>
                  <a:lnTo>
                    <a:pt x="744" y="7275"/>
                  </a:lnTo>
                  <a:lnTo>
                    <a:pt x="712" y="7212"/>
                  </a:lnTo>
                  <a:lnTo>
                    <a:pt x="684" y="7147"/>
                  </a:lnTo>
                  <a:lnTo>
                    <a:pt x="657" y="7080"/>
                  </a:lnTo>
                  <a:lnTo>
                    <a:pt x="634" y="7011"/>
                  </a:lnTo>
                  <a:lnTo>
                    <a:pt x="564" y="6800"/>
                  </a:lnTo>
                  <a:lnTo>
                    <a:pt x="498" y="6588"/>
                  </a:lnTo>
                  <a:lnTo>
                    <a:pt x="437" y="6375"/>
                  </a:lnTo>
                  <a:lnTo>
                    <a:pt x="381" y="6161"/>
                  </a:lnTo>
                  <a:lnTo>
                    <a:pt x="329" y="5945"/>
                  </a:lnTo>
                  <a:lnTo>
                    <a:pt x="281" y="5730"/>
                  </a:lnTo>
                  <a:lnTo>
                    <a:pt x="237" y="5513"/>
                  </a:lnTo>
                  <a:lnTo>
                    <a:pt x="198" y="5296"/>
                  </a:lnTo>
                  <a:lnTo>
                    <a:pt x="162" y="5078"/>
                  </a:lnTo>
                  <a:lnTo>
                    <a:pt x="130" y="4859"/>
                  </a:lnTo>
                  <a:lnTo>
                    <a:pt x="102" y="4639"/>
                  </a:lnTo>
                  <a:lnTo>
                    <a:pt x="77" y="4420"/>
                  </a:lnTo>
                  <a:lnTo>
                    <a:pt x="56" y="4200"/>
                  </a:lnTo>
                  <a:lnTo>
                    <a:pt x="39" y="3980"/>
                  </a:lnTo>
                  <a:lnTo>
                    <a:pt x="24" y="3759"/>
                  </a:lnTo>
                  <a:lnTo>
                    <a:pt x="14" y="3537"/>
                  </a:lnTo>
                  <a:lnTo>
                    <a:pt x="6" y="3316"/>
                  </a:lnTo>
                  <a:lnTo>
                    <a:pt x="1" y="3094"/>
                  </a:lnTo>
                  <a:lnTo>
                    <a:pt x="0" y="2873"/>
                  </a:lnTo>
                  <a:lnTo>
                    <a:pt x="1" y="2650"/>
                  </a:lnTo>
                  <a:lnTo>
                    <a:pt x="4" y="2428"/>
                  </a:lnTo>
                  <a:lnTo>
                    <a:pt x="11" y="2207"/>
                  </a:lnTo>
                  <a:lnTo>
                    <a:pt x="19" y="1985"/>
                  </a:lnTo>
                  <a:lnTo>
                    <a:pt x="31" y="1763"/>
                  </a:lnTo>
                  <a:lnTo>
                    <a:pt x="45" y="1541"/>
                  </a:lnTo>
                  <a:lnTo>
                    <a:pt x="61" y="1320"/>
                  </a:lnTo>
                  <a:lnTo>
                    <a:pt x="79" y="1100"/>
                  </a:lnTo>
                  <a:lnTo>
                    <a:pt x="99" y="878"/>
                  </a:lnTo>
                  <a:lnTo>
                    <a:pt x="121" y="658"/>
                  </a:lnTo>
                  <a:lnTo>
                    <a:pt x="146" y="439"/>
                  </a:lnTo>
                  <a:lnTo>
                    <a:pt x="171" y="220"/>
                  </a:lnTo>
                  <a:lnTo>
                    <a:pt x="1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schemeClr val="tx1">
                    <a:lumMod val="50000"/>
                    <a:lumOff val="50000"/>
                  </a:schemeClr>
                </a:solidFill>
              </a:endParaRPr>
            </a:p>
          </p:txBody>
        </p:sp>
        <p:sp>
          <p:nvSpPr>
            <p:cNvPr id="47" name="淘宝店chenying0907 13"/>
            <p:cNvSpPr>
              <a:spLocks/>
            </p:cNvSpPr>
            <p:nvPr/>
          </p:nvSpPr>
          <p:spPr bwMode="auto">
            <a:xfrm>
              <a:off x="5461001" y="1550988"/>
              <a:ext cx="463550" cy="1897063"/>
            </a:xfrm>
            <a:custGeom>
              <a:avLst/>
              <a:gdLst>
                <a:gd name="T0" fmla="*/ 449 w 2048"/>
                <a:gd name="T1" fmla="*/ 617 h 8362"/>
                <a:gd name="T2" fmla="*/ 872 w 2048"/>
                <a:gd name="T3" fmla="*/ 409 h 8362"/>
                <a:gd name="T4" fmla="*/ 1302 w 2048"/>
                <a:gd name="T5" fmla="*/ 215 h 8362"/>
                <a:gd name="T6" fmla="*/ 1740 w 2048"/>
                <a:gd name="T7" fmla="*/ 40 h 8362"/>
                <a:gd name="T8" fmla="*/ 1895 w 2048"/>
                <a:gd name="T9" fmla="*/ 298 h 8362"/>
                <a:gd name="T10" fmla="*/ 1945 w 2048"/>
                <a:gd name="T11" fmla="*/ 698 h 8362"/>
                <a:gd name="T12" fmla="*/ 1984 w 2048"/>
                <a:gd name="T13" fmla="*/ 1097 h 8362"/>
                <a:gd name="T14" fmla="*/ 2013 w 2048"/>
                <a:gd name="T15" fmla="*/ 1499 h 8362"/>
                <a:gd name="T16" fmla="*/ 2032 w 2048"/>
                <a:gd name="T17" fmla="*/ 1901 h 8362"/>
                <a:gd name="T18" fmla="*/ 2048 w 2048"/>
                <a:gd name="T19" fmla="*/ 2604 h 8362"/>
                <a:gd name="T20" fmla="*/ 2044 w 2048"/>
                <a:gd name="T21" fmla="*/ 3321 h 8362"/>
                <a:gd name="T22" fmla="*/ 2028 w 2048"/>
                <a:gd name="T23" fmla="*/ 3773 h 8362"/>
                <a:gd name="T24" fmla="*/ 1998 w 2048"/>
                <a:gd name="T25" fmla="*/ 4223 h 8362"/>
                <a:gd name="T26" fmla="*/ 1953 w 2048"/>
                <a:gd name="T27" fmla="*/ 4674 h 8362"/>
                <a:gd name="T28" fmla="*/ 1891 w 2048"/>
                <a:gd name="T29" fmla="*/ 5122 h 8362"/>
                <a:gd name="T30" fmla="*/ 1814 w 2048"/>
                <a:gd name="T31" fmla="*/ 5567 h 8362"/>
                <a:gd name="T32" fmla="*/ 1719 w 2048"/>
                <a:gd name="T33" fmla="*/ 6010 h 8362"/>
                <a:gd name="T34" fmla="*/ 1607 w 2048"/>
                <a:gd name="T35" fmla="*/ 6447 h 8362"/>
                <a:gd name="T36" fmla="*/ 1491 w 2048"/>
                <a:gd name="T37" fmla="*/ 6843 h 8362"/>
                <a:gd name="T38" fmla="*/ 1390 w 2048"/>
                <a:gd name="T39" fmla="*/ 7110 h 8362"/>
                <a:gd name="T40" fmla="*/ 1253 w 2048"/>
                <a:gd name="T41" fmla="*/ 7356 h 8362"/>
                <a:gd name="T42" fmla="*/ 1086 w 2048"/>
                <a:gd name="T43" fmla="*/ 7582 h 8362"/>
                <a:gd name="T44" fmla="*/ 891 w 2048"/>
                <a:gd name="T45" fmla="*/ 7787 h 8362"/>
                <a:gd name="T46" fmla="*/ 674 w 2048"/>
                <a:gd name="T47" fmla="*/ 7970 h 8362"/>
                <a:gd name="T48" fmla="*/ 440 w 2048"/>
                <a:gd name="T49" fmla="*/ 8132 h 8362"/>
                <a:gd name="T50" fmla="*/ 192 w 2048"/>
                <a:gd name="T51" fmla="*/ 8271 h 8362"/>
                <a:gd name="T52" fmla="*/ 22 w 2048"/>
                <a:gd name="T53" fmla="*/ 8307 h 8362"/>
                <a:gd name="T54" fmla="*/ 112 w 2048"/>
                <a:gd name="T55" fmla="*/ 8090 h 8362"/>
                <a:gd name="T56" fmla="*/ 216 w 2048"/>
                <a:gd name="T57" fmla="*/ 7878 h 8362"/>
                <a:gd name="T58" fmla="*/ 292 w 2048"/>
                <a:gd name="T59" fmla="*/ 7753 h 8362"/>
                <a:gd name="T60" fmla="*/ 361 w 2048"/>
                <a:gd name="T61" fmla="*/ 7659 h 8362"/>
                <a:gd name="T62" fmla="*/ 440 w 2048"/>
                <a:gd name="T63" fmla="*/ 7572 h 8362"/>
                <a:gd name="T64" fmla="*/ 569 w 2048"/>
                <a:gd name="T65" fmla="*/ 7442 h 8362"/>
                <a:gd name="T66" fmla="*/ 837 w 2048"/>
                <a:gd name="T67" fmla="*/ 7195 h 8362"/>
                <a:gd name="T68" fmla="*/ 1026 w 2048"/>
                <a:gd name="T69" fmla="*/ 7016 h 8362"/>
                <a:gd name="T70" fmla="*/ 1168 w 2048"/>
                <a:gd name="T71" fmla="*/ 6865 h 8362"/>
                <a:gd name="T72" fmla="*/ 1295 w 2048"/>
                <a:gd name="T73" fmla="*/ 6704 h 8362"/>
                <a:gd name="T74" fmla="*/ 1402 w 2048"/>
                <a:gd name="T75" fmla="*/ 6530 h 8362"/>
                <a:gd name="T76" fmla="*/ 1485 w 2048"/>
                <a:gd name="T77" fmla="*/ 6339 h 8362"/>
                <a:gd name="T78" fmla="*/ 1524 w 2048"/>
                <a:gd name="T79" fmla="*/ 6191 h 8362"/>
                <a:gd name="T80" fmla="*/ 1538 w 2048"/>
                <a:gd name="T81" fmla="*/ 6063 h 8362"/>
                <a:gd name="T82" fmla="*/ 1533 w 2048"/>
                <a:gd name="T83" fmla="*/ 5934 h 8362"/>
                <a:gd name="T84" fmla="*/ 1513 w 2048"/>
                <a:gd name="T85" fmla="*/ 5807 h 8362"/>
                <a:gd name="T86" fmla="*/ 1483 w 2048"/>
                <a:gd name="T87" fmla="*/ 5680 h 8362"/>
                <a:gd name="T88" fmla="*/ 1411 w 2048"/>
                <a:gd name="T89" fmla="*/ 5462 h 8362"/>
                <a:gd name="T90" fmla="*/ 1276 w 2048"/>
                <a:gd name="T91" fmla="*/ 5329 h 8362"/>
                <a:gd name="T92" fmla="*/ 998 w 2048"/>
                <a:gd name="T93" fmla="*/ 5524 h 8362"/>
                <a:gd name="T94" fmla="*/ 795 w 2048"/>
                <a:gd name="T95" fmla="*/ 5519 h 8362"/>
                <a:gd name="T96" fmla="*/ 798 w 2048"/>
                <a:gd name="T97" fmla="*/ 4903 h 8362"/>
                <a:gd name="T98" fmla="*/ 777 w 2048"/>
                <a:gd name="T99" fmla="*/ 4288 h 8362"/>
                <a:gd name="T100" fmla="*/ 751 w 2048"/>
                <a:gd name="T101" fmla="*/ 3904 h 8362"/>
                <a:gd name="T102" fmla="*/ 719 w 2048"/>
                <a:gd name="T103" fmla="*/ 3598 h 8362"/>
                <a:gd name="T104" fmla="*/ 677 w 2048"/>
                <a:gd name="T105" fmla="*/ 3293 h 8362"/>
                <a:gd name="T106" fmla="*/ 631 w 2048"/>
                <a:gd name="T107" fmla="*/ 2986 h 8362"/>
                <a:gd name="T108" fmla="*/ 576 w 2048"/>
                <a:gd name="T109" fmla="*/ 2678 h 8362"/>
                <a:gd name="T110" fmla="*/ 461 w 2048"/>
                <a:gd name="T111" fmla="*/ 2146 h 8362"/>
                <a:gd name="T112" fmla="*/ 313 w 2048"/>
                <a:gd name="T113" fmla="*/ 1539 h 8362"/>
                <a:gd name="T114" fmla="*/ 168 w 2048"/>
                <a:gd name="T115" fmla="*/ 932 h 8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48" h="8362">
                  <a:moveTo>
                    <a:pt x="135" y="780"/>
                  </a:moveTo>
                  <a:lnTo>
                    <a:pt x="239" y="725"/>
                  </a:lnTo>
                  <a:lnTo>
                    <a:pt x="344" y="671"/>
                  </a:lnTo>
                  <a:lnTo>
                    <a:pt x="449" y="617"/>
                  </a:lnTo>
                  <a:lnTo>
                    <a:pt x="554" y="564"/>
                  </a:lnTo>
                  <a:lnTo>
                    <a:pt x="660" y="512"/>
                  </a:lnTo>
                  <a:lnTo>
                    <a:pt x="766" y="460"/>
                  </a:lnTo>
                  <a:lnTo>
                    <a:pt x="872" y="409"/>
                  </a:lnTo>
                  <a:lnTo>
                    <a:pt x="979" y="359"/>
                  </a:lnTo>
                  <a:lnTo>
                    <a:pt x="1086" y="310"/>
                  </a:lnTo>
                  <a:lnTo>
                    <a:pt x="1194" y="262"/>
                  </a:lnTo>
                  <a:lnTo>
                    <a:pt x="1302" y="215"/>
                  </a:lnTo>
                  <a:lnTo>
                    <a:pt x="1410" y="170"/>
                  </a:lnTo>
                  <a:lnTo>
                    <a:pt x="1519" y="125"/>
                  </a:lnTo>
                  <a:lnTo>
                    <a:pt x="1629" y="82"/>
                  </a:lnTo>
                  <a:lnTo>
                    <a:pt x="1740" y="40"/>
                  </a:lnTo>
                  <a:lnTo>
                    <a:pt x="1851" y="0"/>
                  </a:lnTo>
                  <a:lnTo>
                    <a:pt x="1866" y="99"/>
                  </a:lnTo>
                  <a:lnTo>
                    <a:pt x="1881" y="199"/>
                  </a:lnTo>
                  <a:lnTo>
                    <a:pt x="1895" y="298"/>
                  </a:lnTo>
                  <a:lnTo>
                    <a:pt x="1909" y="398"/>
                  </a:lnTo>
                  <a:lnTo>
                    <a:pt x="1922" y="498"/>
                  </a:lnTo>
                  <a:lnTo>
                    <a:pt x="1934" y="598"/>
                  </a:lnTo>
                  <a:lnTo>
                    <a:pt x="1945" y="698"/>
                  </a:lnTo>
                  <a:lnTo>
                    <a:pt x="1956" y="798"/>
                  </a:lnTo>
                  <a:lnTo>
                    <a:pt x="1966" y="898"/>
                  </a:lnTo>
                  <a:lnTo>
                    <a:pt x="1975" y="998"/>
                  </a:lnTo>
                  <a:lnTo>
                    <a:pt x="1984" y="1097"/>
                  </a:lnTo>
                  <a:lnTo>
                    <a:pt x="1992" y="1197"/>
                  </a:lnTo>
                  <a:lnTo>
                    <a:pt x="1999" y="1298"/>
                  </a:lnTo>
                  <a:lnTo>
                    <a:pt x="2007" y="1398"/>
                  </a:lnTo>
                  <a:lnTo>
                    <a:pt x="2013" y="1499"/>
                  </a:lnTo>
                  <a:lnTo>
                    <a:pt x="2018" y="1599"/>
                  </a:lnTo>
                  <a:lnTo>
                    <a:pt x="2024" y="1699"/>
                  </a:lnTo>
                  <a:lnTo>
                    <a:pt x="2028" y="1800"/>
                  </a:lnTo>
                  <a:lnTo>
                    <a:pt x="2032" y="1901"/>
                  </a:lnTo>
                  <a:lnTo>
                    <a:pt x="2036" y="2001"/>
                  </a:lnTo>
                  <a:lnTo>
                    <a:pt x="2041" y="2202"/>
                  </a:lnTo>
                  <a:lnTo>
                    <a:pt x="2045" y="2404"/>
                  </a:lnTo>
                  <a:lnTo>
                    <a:pt x="2048" y="2604"/>
                  </a:lnTo>
                  <a:lnTo>
                    <a:pt x="2048" y="2805"/>
                  </a:lnTo>
                  <a:lnTo>
                    <a:pt x="2048" y="3007"/>
                  </a:lnTo>
                  <a:lnTo>
                    <a:pt x="2046" y="3208"/>
                  </a:lnTo>
                  <a:lnTo>
                    <a:pt x="2044" y="3321"/>
                  </a:lnTo>
                  <a:lnTo>
                    <a:pt x="2041" y="3433"/>
                  </a:lnTo>
                  <a:lnTo>
                    <a:pt x="2038" y="3546"/>
                  </a:lnTo>
                  <a:lnTo>
                    <a:pt x="2034" y="3660"/>
                  </a:lnTo>
                  <a:lnTo>
                    <a:pt x="2028" y="3773"/>
                  </a:lnTo>
                  <a:lnTo>
                    <a:pt x="2022" y="3886"/>
                  </a:lnTo>
                  <a:lnTo>
                    <a:pt x="2015" y="3998"/>
                  </a:lnTo>
                  <a:lnTo>
                    <a:pt x="2007" y="4111"/>
                  </a:lnTo>
                  <a:lnTo>
                    <a:pt x="1998" y="4223"/>
                  </a:lnTo>
                  <a:lnTo>
                    <a:pt x="1988" y="4337"/>
                  </a:lnTo>
                  <a:lnTo>
                    <a:pt x="1977" y="4449"/>
                  </a:lnTo>
                  <a:lnTo>
                    <a:pt x="1966" y="4562"/>
                  </a:lnTo>
                  <a:lnTo>
                    <a:pt x="1953" y="4674"/>
                  </a:lnTo>
                  <a:lnTo>
                    <a:pt x="1938" y="4786"/>
                  </a:lnTo>
                  <a:lnTo>
                    <a:pt x="1924" y="4898"/>
                  </a:lnTo>
                  <a:lnTo>
                    <a:pt x="1908" y="5010"/>
                  </a:lnTo>
                  <a:lnTo>
                    <a:pt x="1891" y="5122"/>
                  </a:lnTo>
                  <a:lnTo>
                    <a:pt x="1873" y="5234"/>
                  </a:lnTo>
                  <a:lnTo>
                    <a:pt x="1855" y="5345"/>
                  </a:lnTo>
                  <a:lnTo>
                    <a:pt x="1834" y="5456"/>
                  </a:lnTo>
                  <a:lnTo>
                    <a:pt x="1814" y="5567"/>
                  </a:lnTo>
                  <a:lnTo>
                    <a:pt x="1792" y="5678"/>
                  </a:lnTo>
                  <a:lnTo>
                    <a:pt x="1768" y="5789"/>
                  </a:lnTo>
                  <a:lnTo>
                    <a:pt x="1745" y="5900"/>
                  </a:lnTo>
                  <a:lnTo>
                    <a:pt x="1719" y="6010"/>
                  </a:lnTo>
                  <a:lnTo>
                    <a:pt x="1693" y="6120"/>
                  </a:lnTo>
                  <a:lnTo>
                    <a:pt x="1665" y="6229"/>
                  </a:lnTo>
                  <a:lnTo>
                    <a:pt x="1637" y="6338"/>
                  </a:lnTo>
                  <a:lnTo>
                    <a:pt x="1607" y="6447"/>
                  </a:lnTo>
                  <a:lnTo>
                    <a:pt x="1575" y="6556"/>
                  </a:lnTo>
                  <a:lnTo>
                    <a:pt x="1544" y="6665"/>
                  </a:lnTo>
                  <a:lnTo>
                    <a:pt x="1510" y="6773"/>
                  </a:lnTo>
                  <a:lnTo>
                    <a:pt x="1491" y="6843"/>
                  </a:lnTo>
                  <a:lnTo>
                    <a:pt x="1469" y="6911"/>
                  </a:lnTo>
                  <a:lnTo>
                    <a:pt x="1445" y="6979"/>
                  </a:lnTo>
                  <a:lnTo>
                    <a:pt x="1418" y="7044"/>
                  </a:lnTo>
                  <a:lnTo>
                    <a:pt x="1390" y="7110"/>
                  </a:lnTo>
                  <a:lnTo>
                    <a:pt x="1359" y="7173"/>
                  </a:lnTo>
                  <a:lnTo>
                    <a:pt x="1326" y="7235"/>
                  </a:lnTo>
                  <a:lnTo>
                    <a:pt x="1291" y="7296"/>
                  </a:lnTo>
                  <a:lnTo>
                    <a:pt x="1253" y="7356"/>
                  </a:lnTo>
                  <a:lnTo>
                    <a:pt x="1215" y="7415"/>
                  </a:lnTo>
                  <a:lnTo>
                    <a:pt x="1173" y="7472"/>
                  </a:lnTo>
                  <a:lnTo>
                    <a:pt x="1130" y="7528"/>
                  </a:lnTo>
                  <a:lnTo>
                    <a:pt x="1086" y="7582"/>
                  </a:lnTo>
                  <a:lnTo>
                    <a:pt x="1039" y="7635"/>
                  </a:lnTo>
                  <a:lnTo>
                    <a:pt x="991" y="7687"/>
                  </a:lnTo>
                  <a:lnTo>
                    <a:pt x="942" y="7738"/>
                  </a:lnTo>
                  <a:lnTo>
                    <a:pt x="891" y="7787"/>
                  </a:lnTo>
                  <a:lnTo>
                    <a:pt x="839" y="7835"/>
                  </a:lnTo>
                  <a:lnTo>
                    <a:pt x="785" y="7882"/>
                  </a:lnTo>
                  <a:lnTo>
                    <a:pt x="730" y="7926"/>
                  </a:lnTo>
                  <a:lnTo>
                    <a:pt x="674" y="7970"/>
                  </a:lnTo>
                  <a:lnTo>
                    <a:pt x="617" y="8013"/>
                  </a:lnTo>
                  <a:lnTo>
                    <a:pt x="559" y="8054"/>
                  </a:lnTo>
                  <a:lnTo>
                    <a:pt x="500" y="8094"/>
                  </a:lnTo>
                  <a:lnTo>
                    <a:pt x="440" y="8132"/>
                  </a:lnTo>
                  <a:lnTo>
                    <a:pt x="380" y="8169"/>
                  </a:lnTo>
                  <a:lnTo>
                    <a:pt x="318" y="8205"/>
                  </a:lnTo>
                  <a:lnTo>
                    <a:pt x="255" y="8238"/>
                  </a:lnTo>
                  <a:lnTo>
                    <a:pt x="192" y="8271"/>
                  </a:lnTo>
                  <a:lnTo>
                    <a:pt x="129" y="8303"/>
                  </a:lnTo>
                  <a:lnTo>
                    <a:pt x="65" y="8333"/>
                  </a:lnTo>
                  <a:lnTo>
                    <a:pt x="0" y="8362"/>
                  </a:lnTo>
                  <a:lnTo>
                    <a:pt x="22" y="8307"/>
                  </a:lnTo>
                  <a:lnTo>
                    <a:pt x="43" y="8253"/>
                  </a:lnTo>
                  <a:lnTo>
                    <a:pt x="66" y="8198"/>
                  </a:lnTo>
                  <a:lnTo>
                    <a:pt x="88" y="8144"/>
                  </a:lnTo>
                  <a:lnTo>
                    <a:pt x="112" y="8090"/>
                  </a:lnTo>
                  <a:lnTo>
                    <a:pt x="136" y="8035"/>
                  </a:lnTo>
                  <a:lnTo>
                    <a:pt x="162" y="7982"/>
                  </a:lnTo>
                  <a:lnTo>
                    <a:pt x="188" y="7929"/>
                  </a:lnTo>
                  <a:lnTo>
                    <a:pt x="216" y="7878"/>
                  </a:lnTo>
                  <a:lnTo>
                    <a:pt x="245" y="7828"/>
                  </a:lnTo>
                  <a:lnTo>
                    <a:pt x="260" y="7802"/>
                  </a:lnTo>
                  <a:lnTo>
                    <a:pt x="276" y="7778"/>
                  </a:lnTo>
                  <a:lnTo>
                    <a:pt x="292" y="7753"/>
                  </a:lnTo>
                  <a:lnTo>
                    <a:pt x="308" y="7730"/>
                  </a:lnTo>
                  <a:lnTo>
                    <a:pt x="326" y="7705"/>
                  </a:lnTo>
                  <a:lnTo>
                    <a:pt x="343" y="7682"/>
                  </a:lnTo>
                  <a:lnTo>
                    <a:pt x="361" y="7659"/>
                  </a:lnTo>
                  <a:lnTo>
                    <a:pt x="380" y="7637"/>
                  </a:lnTo>
                  <a:lnTo>
                    <a:pt x="399" y="7614"/>
                  </a:lnTo>
                  <a:lnTo>
                    <a:pt x="419" y="7593"/>
                  </a:lnTo>
                  <a:lnTo>
                    <a:pt x="440" y="7572"/>
                  </a:lnTo>
                  <a:lnTo>
                    <a:pt x="461" y="7550"/>
                  </a:lnTo>
                  <a:lnTo>
                    <a:pt x="497" y="7515"/>
                  </a:lnTo>
                  <a:lnTo>
                    <a:pt x="533" y="7478"/>
                  </a:lnTo>
                  <a:lnTo>
                    <a:pt x="569" y="7442"/>
                  </a:lnTo>
                  <a:lnTo>
                    <a:pt x="607" y="7406"/>
                  </a:lnTo>
                  <a:lnTo>
                    <a:pt x="683" y="7336"/>
                  </a:lnTo>
                  <a:lnTo>
                    <a:pt x="760" y="7266"/>
                  </a:lnTo>
                  <a:lnTo>
                    <a:pt x="837" y="7195"/>
                  </a:lnTo>
                  <a:lnTo>
                    <a:pt x="914" y="7125"/>
                  </a:lnTo>
                  <a:lnTo>
                    <a:pt x="952" y="7088"/>
                  </a:lnTo>
                  <a:lnTo>
                    <a:pt x="989" y="7053"/>
                  </a:lnTo>
                  <a:lnTo>
                    <a:pt x="1026" y="7016"/>
                  </a:lnTo>
                  <a:lnTo>
                    <a:pt x="1063" y="6979"/>
                  </a:lnTo>
                  <a:lnTo>
                    <a:pt x="1098" y="6942"/>
                  </a:lnTo>
                  <a:lnTo>
                    <a:pt x="1134" y="6904"/>
                  </a:lnTo>
                  <a:lnTo>
                    <a:pt x="1168" y="6865"/>
                  </a:lnTo>
                  <a:lnTo>
                    <a:pt x="1201" y="6826"/>
                  </a:lnTo>
                  <a:lnTo>
                    <a:pt x="1234" y="6787"/>
                  </a:lnTo>
                  <a:lnTo>
                    <a:pt x="1265" y="6746"/>
                  </a:lnTo>
                  <a:lnTo>
                    <a:pt x="1295" y="6704"/>
                  </a:lnTo>
                  <a:lnTo>
                    <a:pt x="1324" y="6662"/>
                  </a:lnTo>
                  <a:lnTo>
                    <a:pt x="1352" y="6619"/>
                  </a:lnTo>
                  <a:lnTo>
                    <a:pt x="1378" y="6574"/>
                  </a:lnTo>
                  <a:lnTo>
                    <a:pt x="1402" y="6530"/>
                  </a:lnTo>
                  <a:lnTo>
                    <a:pt x="1426" y="6484"/>
                  </a:lnTo>
                  <a:lnTo>
                    <a:pt x="1447" y="6437"/>
                  </a:lnTo>
                  <a:lnTo>
                    <a:pt x="1466" y="6388"/>
                  </a:lnTo>
                  <a:lnTo>
                    <a:pt x="1485" y="6339"/>
                  </a:lnTo>
                  <a:lnTo>
                    <a:pt x="1500" y="6288"/>
                  </a:lnTo>
                  <a:lnTo>
                    <a:pt x="1510" y="6256"/>
                  </a:lnTo>
                  <a:lnTo>
                    <a:pt x="1517" y="6224"/>
                  </a:lnTo>
                  <a:lnTo>
                    <a:pt x="1524" y="6191"/>
                  </a:lnTo>
                  <a:lnTo>
                    <a:pt x="1530" y="6160"/>
                  </a:lnTo>
                  <a:lnTo>
                    <a:pt x="1534" y="6127"/>
                  </a:lnTo>
                  <a:lnTo>
                    <a:pt x="1536" y="6095"/>
                  </a:lnTo>
                  <a:lnTo>
                    <a:pt x="1538" y="6063"/>
                  </a:lnTo>
                  <a:lnTo>
                    <a:pt x="1538" y="6030"/>
                  </a:lnTo>
                  <a:lnTo>
                    <a:pt x="1538" y="5998"/>
                  </a:lnTo>
                  <a:lnTo>
                    <a:pt x="1536" y="5966"/>
                  </a:lnTo>
                  <a:lnTo>
                    <a:pt x="1533" y="5934"/>
                  </a:lnTo>
                  <a:lnTo>
                    <a:pt x="1530" y="5903"/>
                  </a:lnTo>
                  <a:lnTo>
                    <a:pt x="1524" y="5870"/>
                  </a:lnTo>
                  <a:lnTo>
                    <a:pt x="1519" y="5838"/>
                  </a:lnTo>
                  <a:lnTo>
                    <a:pt x="1513" y="5807"/>
                  </a:lnTo>
                  <a:lnTo>
                    <a:pt x="1506" y="5775"/>
                  </a:lnTo>
                  <a:lnTo>
                    <a:pt x="1499" y="5744"/>
                  </a:lnTo>
                  <a:lnTo>
                    <a:pt x="1491" y="5712"/>
                  </a:lnTo>
                  <a:lnTo>
                    <a:pt x="1483" y="5680"/>
                  </a:lnTo>
                  <a:lnTo>
                    <a:pt x="1473" y="5649"/>
                  </a:lnTo>
                  <a:lnTo>
                    <a:pt x="1454" y="5586"/>
                  </a:lnTo>
                  <a:lnTo>
                    <a:pt x="1433" y="5523"/>
                  </a:lnTo>
                  <a:lnTo>
                    <a:pt x="1411" y="5462"/>
                  </a:lnTo>
                  <a:lnTo>
                    <a:pt x="1389" y="5400"/>
                  </a:lnTo>
                  <a:lnTo>
                    <a:pt x="1367" y="5340"/>
                  </a:lnTo>
                  <a:lnTo>
                    <a:pt x="1345" y="5280"/>
                  </a:lnTo>
                  <a:lnTo>
                    <a:pt x="1276" y="5329"/>
                  </a:lnTo>
                  <a:lnTo>
                    <a:pt x="1206" y="5378"/>
                  </a:lnTo>
                  <a:lnTo>
                    <a:pt x="1137" y="5426"/>
                  </a:lnTo>
                  <a:lnTo>
                    <a:pt x="1068" y="5475"/>
                  </a:lnTo>
                  <a:lnTo>
                    <a:pt x="998" y="5524"/>
                  </a:lnTo>
                  <a:lnTo>
                    <a:pt x="929" y="5574"/>
                  </a:lnTo>
                  <a:lnTo>
                    <a:pt x="861" y="5623"/>
                  </a:lnTo>
                  <a:lnTo>
                    <a:pt x="792" y="5673"/>
                  </a:lnTo>
                  <a:lnTo>
                    <a:pt x="795" y="5519"/>
                  </a:lnTo>
                  <a:lnTo>
                    <a:pt x="797" y="5365"/>
                  </a:lnTo>
                  <a:lnTo>
                    <a:pt x="799" y="5211"/>
                  </a:lnTo>
                  <a:lnTo>
                    <a:pt x="799" y="5057"/>
                  </a:lnTo>
                  <a:lnTo>
                    <a:pt x="798" y="4903"/>
                  </a:lnTo>
                  <a:lnTo>
                    <a:pt x="795" y="4749"/>
                  </a:lnTo>
                  <a:lnTo>
                    <a:pt x="790" y="4596"/>
                  </a:lnTo>
                  <a:lnTo>
                    <a:pt x="785" y="4442"/>
                  </a:lnTo>
                  <a:lnTo>
                    <a:pt x="777" y="4288"/>
                  </a:lnTo>
                  <a:lnTo>
                    <a:pt x="768" y="4135"/>
                  </a:lnTo>
                  <a:lnTo>
                    <a:pt x="763" y="4057"/>
                  </a:lnTo>
                  <a:lnTo>
                    <a:pt x="757" y="3981"/>
                  </a:lnTo>
                  <a:lnTo>
                    <a:pt x="751" y="3904"/>
                  </a:lnTo>
                  <a:lnTo>
                    <a:pt x="744" y="3828"/>
                  </a:lnTo>
                  <a:lnTo>
                    <a:pt x="735" y="3751"/>
                  </a:lnTo>
                  <a:lnTo>
                    <a:pt x="727" y="3675"/>
                  </a:lnTo>
                  <a:lnTo>
                    <a:pt x="719" y="3598"/>
                  </a:lnTo>
                  <a:lnTo>
                    <a:pt x="710" y="3522"/>
                  </a:lnTo>
                  <a:lnTo>
                    <a:pt x="700" y="3445"/>
                  </a:lnTo>
                  <a:lnTo>
                    <a:pt x="689" y="3369"/>
                  </a:lnTo>
                  <a:lnTo>
                    <a:pt x="677" y="3293"/>
                  </a:lnTo>
                  <a:lnTo>
                    <a:pt x="666" y="3217"/>
                  </a:lnTo>
                  <a:lnTo>
                    <a:pt x="655" y="3140"/>
                  </a:lnTo>
                  <a:lnTo>
                    <a:pt x="644" y="3062"/>
                  </a:lnTo>
                  <a:lnTo>
                    <a:pt x="631" y="2986"/>
                  </a:lnTo>
                  <a:lnTo>
                    <a:pt x="618" y="2908"/>
                  </a:lnTo>
                  <a:lnTo>
                    <a:pt x="605" y="2832"/>
                  </a:lnTo>
                  <a:lnTo>
                    <a:pt x="591" y="2755"/>
                  </a:lnTo>
                  <a:lnTo>
                    <a:pt x="576" y="2678"/>
                  </a:lnTo>
                  <a:lnTo>
                    <a:pt x="561" y="2601"/>
                  </a:lnTo>
                  <a:lnTo>
                    <a:pt x="530" y="2449"/>
                  </a:lnTo>
                  <a:lnTo>
                    <a:pt x="496" y="2297"/>
                  </a:lnTo>
                  <a:lnTo>
                    <a:pt x="461" y="2146"/>
                  </a:lnTo>
                  <a:lnTo>
                    <a:pt x="425" y="1994"/>
                  </a:lnTo>
                  <a:lnTo>
                    <a:pt x="388" y="1842"/>
                  </a:lnTo>
                  <a:lnTo>
                    <a:pt x="351" y="1691"/>
                  </a:lnTo>
                  <a:lnTo>
                    <a:pt x="313" y="1539"/>
                  </a:lnTo>
                  <a:lnTo>
                    <a:pt x="276" y="1388"/>
                  </a:lnTo>
                  <a:lnTo>
                    <a:pt x="239" y="1236"/>
                  </a:lnTo>
                  <a:lnTo>
                    <a:pt x="203" y="1084"/>
                  </a:lnTo>
                  <a:lnTo>
                    <a:pt x="168" y="932"/>
                  </a:lnTo>
                  <a:lnTo>
                    <a:pt x="135" y="7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schemeClr val="tx1">
                    <a:lumMod val="50000"/>
                    <a:lumOff val="50000"/>
                  </a:schemeClr>
                </a:solidFill>
              </a:endParaRPr>
            </a:p>
          </p:txBody>
        </p:sp>
      </p:grpSp>
      <p:grpSp>
        <p:nvGrpSpPr>
          <p:cNvPr id="4" name="淘宝店chenying0907 60"/>
          <p:cNvGrpSpPr/>
          <p:nvPr/>
        </p:nvGrpSpPr>
        <p:grpSpPr>
          <a:xfrm>
            <a:off x="4219953" y="2954816"/>
            <a:ext cx="3752097" cy="1067477"/>
            <a:chOff x="2724151" y="1960563"/>
            <a:chExt cx="3695700" cy="1050925"/>
          </a:xfrm>
        </p:grpSpPr>
        <p:sp>
          <p:nvSpPr>
            <p:cNvPr id="49" name="淘宝店chenying0907 15"/>
            <p:cNvSpPr>
              <a:spLocks/>
            </p:cNvSpPr>
            <p:nvPr/>
          </p:nvSpPr>
          <p:spPr bwMode="auto">
            <a:xfrm>
              <a:off x="2724151" y="1960563"/>
              <a:ext cx="515938" cy="1050925"/>
            </a:xfrm>
            <a:custGeom>
              <a:avLst/>
              <a:gdLst>
                <a:gd name="T0" fmla="*/ 119 w 2275"/>
                <a:gd name="T1" fmla="*/ 12 h 4633"/>
                <a:gd name="T2" fmla="*/ 357 w 2275"/>
                <a:gd name="T3" fmla="*/ 42 h 4633"/>
                <a:gd name="T4" fmla="*/ 594 w 2275"/>
                <a:gd name="T5" fmla="*/ 76 h 4633"/>
                <a:gd name="T6" fmla="*/ 832 w 2275"/>
                <a:gd name="T7" fmla="*/ 113 h 4633"/>
                <a:gd name="T8" fmla="*/ 1067 w 2275"/>
                <a:gd name="T9" fmla="*/ 154 h 4633"/>
                <a:gd name="T10" fmla="*/ 1304 w 2275"/>
                <a:gd name="T11" fmla="*/ 199 h 4633"/>
                <a:gd name="T12" fmla="*/ 1538 w 2275"/>
                <a:gd name="T13" fmla="*/ 247 h 4633"/>
                <a:gd name="T14" fmla="*/ 1773 w 2275"/>
                <a:gd name="T15" fmla="*/ 298 h 4633"/>
                <a:gd name="T16" fmla="*/ 1892 w 2275"/>
                <a:gd name="T17" fmla="*/ 476 h 4633"/>
                <a:gd name="T18" fmla="*/ 1896 w 2275"/>
                <a:gd name="T19" fmla="*/ 782 h 4633"/>
                <a:gd name="T20" fmla="*/ 1901 w 2275"/>
                <a:gd name="T21" fmla="*/ 1088 h 4633"/>
                <a:gd name="T22" fmla="*/ 1907 w 2275"/>
                <a:gd name="T23" fmla="*/ 1394 h 4633"/>
                <a:gd name="T24" fmla="*/ 1917 w 2275"/>
                <a:gd name="T25" fmla="*/ 1699 h 4633"/>
                <a:gd name="T26" fmla="*/ 1931 w 2275"/>
                <a:gd name="T27" fmla="*/ 2005 h 4633"/>
                <a:gd name="T28" fmla="*/ 1949 w 2275"/>
                <a:gd name="T29" fmla="*/ 2309 h 4633"/>
                <a:gd name="T30" fmla="*/ 1975 w 2275"/>
                <a:gd name="T31" fmla="*/ 2614 h 4633"/>
                <a:gd name="T32" fmla="*/ 2002 w 2275"/>
                <a:gd name="T33" fmla="*/ 2883 h 4633"/>
                <a:gd name="T34" fmla="*/ 2033 w 2275"/>
                <a:gd name="T35" fmla="*/ 3118 h 4633"/>
                <a:gd name="T36" fmla="*/ 2067 w 2275"/>
                <a:gd name="T37" fmla="*/ 3351 h 4633"/>
                <a:gd name="T38" fmla="*/ 2107 w 2275"/>
                <a:gd name="T39" fmla="*/ 3584 h 4633"/>
                <a:gd name="T40" fmla="*/ 2148 w 2275"/>
                <a:gd name="T41" fmla="*/ 3816 h 4633"/>
                <a:gd name="T42" fmla="*/ 2189 w 2275"/>
                <a:gd name="T43" fmla="*/ 4050 h 4633"/>
                <a:gd name="T44" fmla="*/ 2227 w 2275"/>
                <a:gd name="T45" fmla="*/ 4282 h 4633"/>
                <a:gd name="T46" fmla="*/ 2261 w 2275"/>
                <a:gd name="T47" fmla="*/ 4516 h 4633"/>
                <a:gd name="T48" fmla="*/ 2216 w 2275"/>
                <a:gd name="T49" fmla="*/ 4555 h 4633"/>
                <a:gd name="T50" fmla="*/ 2102 w 2275"/>
                <a:gd name="T51" fmla="*/ 4397 h 4633"/>
                <a:gd name="T52" fmla="*/ 1996 w 2275"/>
                <a:gd name="T53" fmla="*/ 4234 h 4633"/>
                <a:gd name="T54" fmla="*/ 1897 w 2275"/>
                <a:gd name="T55" fmla="*/ 4068 h 4633"/>
                <a:gd name="T56" fmla="*/ 1804 w 2275"/>
                <a:gd name="T57" fmla="*/ 3898 h 4633"/>
                <a:gd name="T58" fmla="*/ 1717 w 2275"/>
                <a:gd name="T59" fmla="*/ 3726 h 4633"/>
                <a:gd name="T60" fmla="*/ 1633 w 2275"/>
                <a:gd name="T61" fmla="*/ 3550 h 4633"/>
                <a:gd name="T62" fmla="*/ 1554 w 2275"/>
                <a:gd name="T63" fmla="*/ 3373 h 4633"/>
                <a:gd name="T64" fmla="*/ 1439 w 2275"/>
                <a:gd name="T65" fmla="*/ 3105 h 4633"/>
                <a:gd name="T66" fmla="*/ 1293 w 2275"/>
                <a:gd name="T67" fmla="*/ 2744 h 4633"/>
                <a:gd name="T68" fmla="*/ 1146 w 2275"/>
                <a:gd name="T69" fmla="*/ 2383 h 4633"/>
                <a:gd name="T70" fmla="*/ 1032 w 2275"/>
                <a:gd name="T71" fmla="*/ 2115 h 4633"/>
                <a:gd name="T72" fmla="*/ 952 w 2275"/>
                <a:gd name="T73" fmla="*/ 1938 h 4633"/>
                <a:gd name="T74" fmla="*/ 897 w 2275"/>
                <a:gd name="T75" fmla="*/ 1818 h 4633"/>
                <a:gd name="T76" fmla="*/ 867 w 2275"/>
                <a:gd name="T77" fmla="*/ 1755 h 4633"/>
                <a:gd name="T78" fmla="*/ 833 w 2275"/>
                <a:gd name="T79" fmla="*/ 1694 h 4633"/>
                <a:gd name="T80" fmla="*/ 798 w 2275"/>
                <a:gd name="T81" fmla="*/ 1632 h 4633"/>
                <a:gd name="T82" fmla="*/ 743 w 2275"/>
                <a:gd name="T83" fmla="*/ 1544 h 4633"/>
                <a:gd name="T84" fmla="*/ 664 w 2275"/>
                <a:gd name="T85" fmla="*/ 1428 h 4633"/>
                <a:gd name="T86" fmla="*/ 580 w 2275"/>
                <a:gd name="T87" fmla="*/ 1316 h 4633"/>
                <a:gd name="T88" fmla="*/ 494 w 2275"/>
                <a:gd name="T89" fmla="*/ 1207 h 4633"/>
                <a:gd name="T90" fmla="*/ 405 w 2275"/>
                <a:gd name="T91" fmla="*/ 1099 h 4633"/>
                <a:gd name="T92" fmla="*/ 315 w 2275"/>
                <a:gd name="T93" fmla="*/ 991 h 4633"/>
                <a:gd name="T94" fmla="*/ 250 w 2275"/>
                <a:gd name="T95" fmla="*/ 914 h 4633"/>
                <a:gd name="T96" fmla="*/ 213 w 2275"/>
                <a:gd name="T97" fmla="*/ 863 h 4633"/>
                <a:gd name="T98" fmla="*/ 182 w 2275"/>
                <a:gd name="T99" fmla="*/ 810 h 4633"/>
                <a:gd name="T100" fmla="*/ 154 w 2275"/>
                <a:gd name="T101" fmla="*/ 755 h 4633"/>
                <a:gd name="T102" fmla="*/ 131 w 2275"/>
                <a:gd name="T103" fmla="*/ 698 h 4633"/>
                <a:gd name="T104" fmla="*/ 110 w 2275"/>
                <a:gd name="T105" fmla="*/ 641 h 4633"/>
                <a:gd name="T106" fmla="*/ 93 w 2275"/>
                <a:gd name="T107" fmla="*/ 582 h 4633"/>
                <a:gd name="T108" fmla="*/ 79 w 2275"/>
                <a:gd name="T109" fmla="*/ 522 h 4633"/>
                <a:gd name="T110" fmla="*/ 60 w 2275"/>
                <a:gd name="T111" fmla="*/ 430 h 4633"/>
                <a:gd name="T112" fmla="*/ 42 w 2275"/>
                <a:gd name="T113" fmla="*/ 307 h 4633"/>
                <a:gd name="T114" fmla="*/ 26 w 2275"/>
                <a:gd name="T115" fmla="*/ 183 h 4633"/>
                <a:gd name="T116" fmla="*/ 9 w 2275"/>
                <a:gd name="T117" fmla="*/ 60 h 4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5" h="4633">
                  <a:moveTo>
                    <a:pt x="0" y="0"/>
                  </a:moveTo>
                  <a:lnTo>
                    <a:pt x="119" y="12"/>
                  </a:lnTo>
                  <a:lnTo>
                    <a:pt x="239" y="27"/>
                  </a:lnTo>
                  <a:lnTo>
                    <a:pt x="357" y="42"/>
                  </a:lnTo>
                  <a:lnTo>
                    <a:pt x="476" y="58"/>
                  </a:lnTo>
                  <a:lnTo>
                    <a:pt x="594" y="76"/>
                  </a:lnTo>
                  <a:lnTo>
                    <a:pt x="714" y="94"/>
                  </a:lnTo>
                  <a:lnTo>
                    <a:pt x="832" y="113"/>
                  </a:lnTo>
                  <a:lnTo>
                    <a:pt x="950" y="134"/>
                  </a:lnTo>
                  <a:lnTo>
                    <a:pt x="1067" y="154"/>
                  </a:lnTo>
                  <a:lnTo>
                    <a:pt x="1186" y="176"/>
                  </a:lnTo>
                  <a:lnTo>
                    <a:pt x="1304" y="199"/>
                  </a:lnTo>
                  <a:lnTo>
                    <a:pt x="1421" y="223"/>
                  </a:lnTo>
                  <a:lnTo>
                    <a:pt x="1538" y="247"/>
                  </a:lnTo>
                  <a:lnTo>
                    <a:pt x="1656" y="272"/>
                  </a:lnTo>
                  <a:lnTo>
                    <a:pt x="1773" y="298"/>
                  </a:lnTo>
                  <a:lnTo>
                    <a:pt x="1890" y="323"/>
                  </a:lnTo>
                  <a:lnTo>
                    <a:pt x="1892" y="476"/>
                  </a:lnTo>
                  <a:lnTo>
                    <a:pt x="1894" y="629"/>
                  </a:lnTo>
                  <a:lnTo>
                    <a:pt x="1896" y="782"/>
                  </a:lnTo>
                  <a:lnTo>
                    <a:pt x="1898" y="935"/>
                  </a:lnTo>
                  <a:lnTo>
                    <a:pt x="1901" y="1088"/>
                  </a:lnTo>
                  <a:lnTo>
                    <a:pt x="1904" y="1241"/>
                  </a:lnTo>
                  <a:lnTo>
                    <a:pt x="1907" y="1394"/>
                  </a:lnTo>
                  <a:lnTo>
                    <a:pt x="1911" y="1546"/>
                  </a:lnTo>
                  <a:lnTo>
                    <a:pt x="1917" y="1699"/>
                  </a:lnTo>
                  <a:lnTo>
                    <a:pt x="1924" y="1852"/>
                  </a:lnTo>
                  <a:lnTo>
                    <a:pt x="1931" y="2005"/>
                  </a:lnTo>
                  <a:lnTo>
                    <a:pt x="1939" y="2156"/>
                  </a:lnTo>
                  <a:lnTo>
                    <a:pt x="1949" y="2309"/>
                  </a:lnTo>
                  <a:lnTo>
                    <a:pt x="1961" y="2461"/>
                  </a:lnTo>
                  <a:lnTo>
                    <a:pt x="1975" y="2614"/>
                  </a:lnTo>
                  <a:lnTo>
                    <a:pt x="1991" y="2766"/>
                  </a:lnTo>
                  <a:lnTo>
                    <a:pt x="2002" y="2883"/>
                  </a:lnTo>
                  <a:lnTo>
                    <a:pt x="2016" y="3001"/>
                  </a:lnTo>
                  <a:lnTo>
                    <a:pt x="2033" y="3118"/>
                  </a:lnTo>
                  <a:lnTo>
                    <a:pt x="2049" y="3235"/>
                  </a:lnTo>
                  <a:lnTo>
                    <a:pt x="2067" y="3351"/>
                  </a:lnTo>
                  <a:lnTo>
                    <a:pt x="2087" y="3468"/>
                  </a:lnTo>
                  <a:lnTo>
                    <a:pt x="2107" y="3584"/>
                  </a:lnTo>
                  <a:lnTo>
                    <a:pt x="2128" y="3700"/>
                  </a:lnTo>
                  <a:lnTo>
                    <a:pt x="2148" y="3816"/>
                  </a:lnTo>
                  <a:lnTo>
                    <a:pt x="2168" y="3932"/>
                  </a:lnTo>
                  <a:lnTo>
                    <a:pt x="2189" y="4050"/>
                  </a:lnTo>
                  <a:lnTo>
                    <a:pt x="2208" y="4166"/>
                  </a:lnTo>
                  <a:lnTo>
                    <a:pt x="2227" y="4282"/>
                  </a:lnTo>
                  <a:lnTo>
                    <a:pt x="2245" y="4399"/>
                  </a:lnTo>
                  <a:lnTo>
                    <a:pt x="2261" y="4516"/>
                  </a:lnTo>
                  <a:lnTo>
                    <a:pt x="2275" y="4633"/>
                  </a:lnTo>
                  <a:lnTo>
                    <a:pt x="2216" y="4555"/>
                  </a:lnTo>
                  <a:lnTo>
                    <a:pt x="2158" y="4477"/>
                  </a:lnTo>
                  <a:lnTo>
                    <a:pt x="2102" y="4397"/>
                  </a:lnTo>
                  <a:lnTo>
                    <a:pt x="2048" y="4316"/>
                  </a:lnTo>
                  <a:lnTo>
                    <a:pt x="1996" y="4234"/>
                  </a:lnTo>
                  <a:lnTo>
                    <a:pt x="1946" y="4152"/>
                  </a:lnTo>
                  <a:lnTo>
                    <a:pt x="1897" y="4068"/>
                  </a:lnTo>
                  <a:lnTo>
                    <a:pt x="1850" y="3983"/>
                  </a:lnTo>
                  <a:lnTo>
                    <a:pt x="1804" y="3898"/>
                  </a:lnTo>
                  <a:lnTo>
                    <a:pt x="1760" y="3812"/>
                  </a:lnTo>
                  <a:lnTo>
                    <a:pt x="1717" y="3726"/>
                  </a:lnTo>
                  <a:lnTo>
                    <a:pt x="1674" y="3638"/>
                  </a:lnTo>
                  <a:lnTo>
                    <a:pt x="1633" y="3550"/>
                  </a:lnTo>
                  <a:lnTo>
                    <a:pt x="1593" y="3461"/>
                  </a:lnTo>
                  <a:lnTo>
                    <a:pt x="1554" y="3373"/>
                  </a:lnTo>
                  <a:lnTo>
                    <a:pt x="1515" y="3284"/>
                  </a:lnTo>
                  <a:lnTo>
                    <a:pt x="1439" y="3105"/>
                  </a:lnTo>
                  <a:lnTo>
                    <a:pt x="1365" y="2924"/>
                  </a:lnTo>
                  <a:lnTo>
                    <a:pt x="1293" y="2744"/>
                  </a:lnTo>
                  <a:lnTo>
                    <a:pt x="1219" y="2563"/>
                  </a:lnTo>
                  <a:lnTo>
                    <a:pt x="1146" y="2383"/>
                  </a:lnTo>
                  <a:lnTo>
                    <a:pt x="1070" y="2204"/>
                  </a:lnTo>
                  <a:lnTo>
                    <a:pt x="1032" y="2115"/>
                  </a:lnTo>
                  <a:lnTo>
                    <a:pt x="993" y="2026"/>
                  </a:lnTo>
                  <a:lnTo>
                    <a:pt x="952" y="1938"/>
                  </a:lnTo>
                  <a:lnTo>
                    <a:pt x="911" y="1851"/>
                  </a:lnTo>
                  <a:lnTo>
                    <a:pt x="897" y="1818"/>
                  </a:lnTo>
                  <a:lnTo>
                    <a:pt x="882" y="1786"/>
                  </a:lnTo>
                  <a:lnTo>
                    <a:pt x="867" y="1755"/>
                  </a:lnTo>
                  <a:lnTo>
                    <a:pt x="850" y="1724"/>
                  </a:lnTo>
                  <a:lnTo>
                    <a:pt x="833" y="1694"/>
                  </a:lnTo>
                  <a:lnTo>
                    <a:pt x="816" y="1663"/>
                  </a:lnTo>
                  <a:lnTo>
                    <a:pt x="798" y="1632"/>
                  </a:lnTo>
                  <a:lnTo>
                    <a:pt x="780" y="1603"/>
                  </a:lnTo>
                  <a:lnTo>
                    <a:pt x="743" y="1544"/>
                  </a:lnTo>
                  <a:lnTo>
                    <a:pt x="704" y="1486"/>
                  </a:lnTo>
                  <a:lnTo>
                    <a:pt x="664" y="1428"/>
                  </a:lnTo>
                  <a:lnTo>
                    <a:pt x="623" y="1372"/>
                  </a:lnTo>
                  <a:lnTo>
                    <a:pt x="580" y="1316"/>
                  </a:lnTo>
                  <a:lnTo>
                    <a:pt x="537" y="1261"/>
                  </a:lnTo>
                  <a:lnTo>
                    <a:pt x="494" y="1207"/>
                  </a:lnTo>
                  <a:lnTo>
                    <a:pt x="449" y="1153"/>
                  </a:lnTo>
                  <a:lnTo>
                    <a:pt x="405" y="1099"/>
                  </a:lnTo>
                  <a:lnTo>
                    <a:pt x="360" y="1045"/>
                  </a:lnTo>
                  <a:lnTo>
                    <a:pt x="315" y="991"/>
                  </a:lnTo>
                  <a:lnTo>
                    <a:pt x="270" y="938"/>
                  </a:lnTo>
                  <a:lnTo>
                    <a:pt x="250" y="914"/>
                  </a:lnTo>
                  <a:lnTo>
                    <a:pt x="232" y="888"/>
                  </a:lnTo>
                  <a:lnTo>
                    <a:pt x="213" y="863"/>
                  </a:lnTo>
                  <a:lnTo>
                    <a:pt x="197" y="836"/>
                  </a:lnTo>
                  <a:lnTo>
                    <a:pt x="182" y="810"/>
                  </a:lnTo>
                  <a:lnTo>
                    <a:pt x="167" y="782"/>
                  </a:lnTo>
                  <a:lnTo>
                    <a:pt x="154" y="755"/>
                  </a:lnTo>
                  <a:lnTo>
                    <a:pt x="142" y="727"/>
                  </a:lnTo>
                  <a:lnTo>
                    <a:pt x="131" y="698"/>
                  </a:lnTo>
                  <a:lnTo>
                    <a:pt x="119" y="670"/>
                  </a:lnTo>
                  <a:lnTo>
                    <a:pt x="110" y="641"/>
                  </a:lnTo>
                  <a:lnTo>
                    <a:pt x="101" y="612"/>
                  </a:lnTo>
                  <a:lnTo>
                    <a:pt x="93" y="582"/>
                  </a:lnTo>
                  <a:lnTo>
                    <a:pt x="86" y="552"/>
                  </a:lnTo>
                  <a:lnTo>
                    <a:pt x="79" y="522"/>
                  </a:lnTo>
                  <a:lnTo>
                    <a:pt x="71" y="492"/>
                  </a:lnTo>
                  <a:lnTo>
                    <a:pt x="60" y="430"/>
                  </a:lnTo>
                  <a:lnTo>
                    <a:pt x="50" y="369"/>
                  </a:lnTo>
                  <a:lnTo>
                    <a:pt x="42" y="307"/>
                  </a:lnTo>
                  <a:lnTo>
                    <a:pt x="34" y="245"/>
                  </a:lnTo>
                  <a:lnTo>
                    <a:pt x="26" y="183"/>
                  </a:lnTo>
                  <a:lnTo>
                    <a:pt x="17" y="121"/>
                  </a:lnTo>
                  <a:lnTo>
                    <a:pt x="9" y="60"/>
                  </a:lnTo>
                  <a:lnTo>
                    <a:pt x="0" y="0"/>
                  </a:lnTo>
                  <a:close/>
                </a:path>
              </a:pathLst>
            </a:custGeom>
            <a:solidFill>
              <a:schemeClr val="accent2"/>
            </a:solidFill>
            <a:ln>
              <a:noFill/>
            </a:ln>
          </p:spPr>
          <p:txBody>
            <a:bodyPr vert="horz" wrap="square" lIns="121882" tIns="60941" rIns="121882" bIns="60941" numCol="1" anchor="t" anchorCtr="0" compatLnSpc="1">
              <a:prstTxWarp prst="textNoShape">
                <a:avLst/>
              </a:prstTxWarp>
            </a:bodyPr>
            <a:lstStyle/>
            <a:p>
              <a:endParaRPr lang="zh-CN" altLang="en-US" sz="2399">
                <a:solidFill>
                  <a:schemeClr val="tx1">
                    <a:lumMod val="50000"/>
                    <a:lumOff val="50000"/>
                  </a:schemeClr>
                </a:solidFill>
              </a:endParaRPr>
            </a:p>
          </p:txBody>
        </p:sp>
        <p:sp>
          <p:nvSpPr>
            <p:cNvPr id="51" name="淘宝店chenying0907 17"/>
            <p:cNvSpPr>
              <a:spLocks/>
            </p:cNvSpPr>
            <p:nvPr/>
          </p:nvSpPr>
          <p:spPr bwMode="auto">
            <a:xfrm>
              <a:off x="5907088" y="1963738"/>
              <a:ext cx="512763" cy="1044575"/>
            </a:xfrm>
            <a:custGeom>
              <a:avLst/>
              <a:gdLst>
                <a:gd name="T0" fmla="*/ 497 w 2262"/>
                <a:gd name="T1" fmla="*/ 286 h 4604"/>
                <a:gd name="T2" fmla="*/ 730 w 2262"/>
                <a:gd name="T3" fmla="*/ 233 h 4604"/>
                <a:gd name="T4" fmla="*/ 963 w 2262"/>
                <a:gd name="T5" fmla="*/ 183 h 4604"/>
                <a:gd name="T6" fmla="*/ 1198 w 2262"/>
                <a:gd name="T7" fmla="*/ 137 h 4604"/>
                <a:gd name="T8" fmla="*/ 1432 w 2262"/>
                <a:gd name="T9" fmla="*/ 95 h 4604"/>
                <a:gd name="T10" fmla="*/ 1669 w 2262"/>
                <a:gd name="T11" fmla="*/ 59 h 4604"/>
                <a:gd name="T12" fmla="*/ 1905 w 2262"/>
                <a:gd name="T13" fmla="*/ 31 h 4604"/>
                <a:gd name="T14" fmla="*/ 2143 w 2262"/>
                <a:gd name="T15" fmla="*/ 9 h 4604"/>
                <a:gd name="T16" fmla="*/ 2253 w 2262"/>
                <a:gd name="T17" fmla="*/ 61 h 4604"/>
                <a:gd name="T18" fmla="*/ 2236 w 2262"/>
                <a:gd name="T19" fmla="*/ 182 h 4604"/>
                <a:gd name="T20" fmla="*/ 2219 w 2262"/>
                <a:gd name="T21" fmla="*/ 303 h 4604"/>
                <a:gd name="T22" fmla="*/ 2198 w 2262"/>
                <a:gd name="T23" fmla="*/ 426 h 4604"/>
                <a:gd name="T24" fmla="*/ 2178 w 2262"/>
                <a:gd name="T25" fmla="*/ 515 h 4604"/>
                <a:gd name="T26" fmla="*/ 2162 w 2262"/>
                <a:gd name="T27" fmla="*/ 574 h 4604"/>
                <a:gd name="T28" fmla="*/ 2144 w 2262"/>
                <a:gd name="T29" fmla="*/ 631 h 4604"/>
                <a:gd name="T30" fmla="*/ 2121 w 2262"/>
                <a:gd name="T31" fmla="*/ 689 h 4604"/>
                <a:gd name="T32" fmla="*/ 2096 w 2262"/>
                <a:gd name="T33" fmla="*/ 744 h 4604"/>
                <a:gd name="T34" fmla="*/ 2067 w 2262"/>
                <a:gd name="T35" fmla="*/ 797 h 4604"/>
                <a:gd name="T36" fmla="*/ 2034 w 2262"/>
                <a:gd name="T37" fmla="*/ 848 h 4604"/>
                <a:gd name="T38" fmla="*/ 1996 w 2262"/>
                <a:gd name="T39" fmla="*/ 897 h 4604"/>
                <a:gd name="T40" fmla="*/ 1922 w 2262"/>
                <a:gd name="T41" fmla="*/ 979 h 4604"/>
                <a:gd name="T42" fmla="*/ 1821 w 2262"/>
                <a:gd name="T43" fmla="*/ 1098 h 4604"/>
                <a:gd name="T44" fmla="*/ 1723 w 2262"/>
                <a:gd name="T45" fmla="*/ 1221 h 4604"/>
                <a:gd name="T46" fmla="*/ 1627 w 2262"/>
                <a:gd name="T47" fmla="*/ 1346 h 4604"/>
                <a:gd name="T48" fmla="*/ 1537 w 2262"/>
                <a:gd name="T49" fmla="*/ 1475 h 4604"/>
                <a:gd name="T50" fmla="*/ 1474 w 2262"/>
                <a:gd name="T51" fmla="*/ 1572 h 4604"/>
                <a:gd name="T52" fmla="*/ 1433 w 2262"/>
                <a:gd name="T53" fmla="*/ 1640 h 4604"/>
                <a:gd name="T54" fmla="*/ 1394 w 2262"/>
                <a:gd name="T55" fmla="*/ 1708 h 4604"/>
                <a:gd name="T56" fmla="*/ 1358 w 2262"/>
                <a:gd name="T57" fmla="*/ 1777 h 4604"/>
                <a:gd name="T58" fmla="*/ 1323 w 2262"/>
                <a:gd name="T59" fmla="*/ 1848 h 4604"/>
                <a:gd name="T60" fmla="*/ 1290 w 2262"/>
                <a:gd name="T61" fmla="*/ 1920 h 4604"/>
                <a:gd name="T62" fmla="*/ 1203 w 2262"/>
                <a:gd name="T63" fmla="*/ 2125 h 4604"/>
                <a:gd name="T64" fmla="*/ 1063 w 2262"/>
                <a:gd name="T65" fmla="*/ 2466 h 4604"/>
                <a:gd name="T66" fmla="*/ 924 w 2262"/>
                <a:gd name="T67" fmla="*/ 2807 h 4604"/>
                <a:gd name="T68" fmla="*/ 783 w 2262"/>
                <a:gd name="T69" fmla="*/ 3148 h 4604"/>
                <a:gd name="T70" fmla="*/ 673 w 2262"/>
                <a:gd name="T71" fmla="*/ 3402 h 4604"/>
                <a:gd name="T72" fmla="*/ 596 w 2262"/>
                <a:gd name="T73" fmla="*/ 3569 h 4604"/>
                <a:gd name="T74" fmla="*/ 517 w 2262"/>
                <a:gd name="T75" fmla="*/ 3734 h 4604"/>
                <a:gd name="T76" fmla="*/ 434 w 2262"/>
                <a:gd name="T77" fmla="*/ 3898 h 4604"/>
                <a:gd name="T78" fmla="*/ 346 w 2262"/>
                <a:gd name="T79" fmla="*/ 4060 h 4604"/>
                <a:gd name="T80" fmla="*/ 255 w 2262"/>
                <a:gd name="T81" fmla="*/ 4219 h 4604"/>
                <a:gd name="T82" fmla="*/ 157 w 2262"/>
                <a:gd name="T83" fmla="*/ 4375 h 4604"/>
                <a:gd name="T84" fmla="*/ 54 w 2262"/>
                <a:gd name="T85" fmla="*/ 4528 h 4604"/>
                <a:gd name="T86" fmla="*/ 17 w 2262"/>
                <a:gd name="T87" fmla="*/ 4489 h 4604"/>
                <a:gd name="T88" fmla="*/ 55 w 2262"/>
                <a:gd name="T89" fmla="*/ 4262 h 4604"/>
                <a:gd name="T90" fmla="*/ 96 w 2262"/>
                <a:gd name="T91" fmla="*/ 4034 h 4604"/>
                <a:gd name="T92" fmla="*/ 136 w 2262"/>
                <a:gd name="T93" fmla="*/ 3806 h 4604"/>
                <a:gd name="T94" fmla="*/ 177 w 2262"/>
                <a:gd name="T95" fmla="*/ 3579 h 4604"/>
                <a:gd name="T96" fmla="*/ 216 w 2262"/>
                <a:gd name="T97" fmla="*/ 3352 h 4604"/>
                <a:gd name="T98" fmla="*/ 251 w 2262"/>
                <a:gd name="T99" fmla="*/ 3123 h 4604"/>
                <a:gd name="T100" fmla="*/ 281 w 2262"/>
                <a:gd name="T101" fmla="*/ 2894 h 4604"/>
                <a:gd name="T102" fmla="*/ 303 w 2262"/>
                <a:gd name="T103" fmla="*/ 2702 h 4604"/>
                <a:gd name="T104" fmla="*/ 319 w 2262"/>
                <a:gd name="T105" fmla="*/ 2549 h 4604"/>
                <a:gd name="T106" fmla="*/ 338 w 2262"/>
                <a:gd name="T107" fmla="*/ 2319 h 4604"/>
                <a:gd name="T108" fmla="*/ 358 w 2262"/>
                <a:gd name="T109" fmla="*/ 2011 h 4604"/>
                <a:gd name="T110" fmla="*/ 371 w 2262"/>
                <a:gd name="T111" fmla="*/ 1702 h 4604"/>
                <a:gd name="T112" fmla="*/ 379 w 2262"/>
                <a:gd name="T113" fmla="*/ 1394 h 4604"/>
                <a:gd name="T114" fmla="*/ 382 w 2262"/>
                <a:gd name="T115" fmla="*/ 1085 h 4604"/>
                <a:gd name="T116" fmla="*/ 383 w 2262"/>
                <a:gd name="T117" fmla="*/ 776 h 4604"/>
                <a:gd name="T118" fmla="*/ 382 w 2262"/>
                <a:gd name="T119" fmla="*/ 467 h 4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2" h="4604">
                  <a:moveTo>
                    <a:pt x="381" y="313"/>
                  </a:moveTo>
                  <a:lnTo>
                    <a:pt x="497" y="286"/>
                  </a:lnTo>
                  <a:lnTo>
                    <a:pt x="614" y="258"/>
                  </a:lnTo>
                  <a:lnTo>
                    <a:pt x="730" y="233"/>
                  </a:lnTo>
                  <a:lnTo>
                    <a:pt x="846" y="207"/>
                  </a:lnTo>
                  <a:lnTo>
                    <a:pt x="963" y="183"/>
                  </a:lnTo>
                  <a:lnTo>
                    <a:pt x="1080" y="159"/>
                  </a:lnTo>
                  <a:lnTo>
                    <a:pt x="1198" y="137"/>
                  </a:lnTo>
                  <a:lnTo>
                    <a:pt x="1315" y="116"/>
                  </a:lnTo>
                  <a:lnTo>
                    <a:pt x="1432" y="95"/>
                  </a:lnTo>
                  <a:lnTo>
                    <a:pt x="1550" y="77"/>
                  </a:lnTo>
                  <a:lnTo>
                    <a:pt x="1669" y="59"/>
                  </a:lnTo>
                  <a:lnTo>
                    <a:pt x="1787" y="44"/>
                  </a:lnTo>
                  <a:lnTo>
                    <a:pt x="1905" y="31"/>
                  </a:lnTo>
                  <a:lnTo>
                    <a:pt x="2024" y="19"/>
                  </a:lnTo>
                  <a:lnTo>
                    <a:pt x="2143" y="9"/>
                  </a:lnTo>
                  <a:lnTo>
                    <a:pt x="2262" y="0"/>
                  </a:lnTo>
                  <a:lnTo>
                    <a:pt x="2253" y="61"/>
                  </a:lnTo>
                  <a:lnTo>
                    <a:pt x="2245" y="121"/>
                  </a:lnTo>
                  <a:lnTo>
                    <a:pt x="2236" y="182"/>
                  </a:lnTo>
                  <a:lnTo>
                    <a:pt x="2228" y="242"/>
                  </a:lnTo>
                  <a:lnTo>
                    <a:pt x="2219" y="303"/>
                  </a:lnTo>
                  <a:lnTo>
                    <a:pt x="2209" y="364"/>
                  </a:lnTo>
                  <a:lnTo>
                    <a:pt x="2198" y="426"/>
                  </a:lnTo>
                  <a:lnTo>
                    <a:pt x="2185" y="486"/>
                  </a:lnTo>
                  <a:lnTo>
                    <a:pt x="2178" y="515"/>
                  </a:lnTo>
                  <a:lnTo>
                    <a:pt x="2170" y="545"/>
                  </a:lnTo>
                  <a:lnTo>
                    <a:pt x="2162" y="574"/>
                  </a:lnTo>
                  <a:lnTo>
                    <a:pt x="2153" y="603"/>
                  </a:lnTo>
                  <a:lnTo>
                    <a:pt x="2144" y="631"/>
                  </a:lnTo>
                  <a:lnTo>
                    <a:pt x="2132" y="660"/>
                  </a:lnTo>
                  <a:lnTo>
                    <a:pt x="2121" y="689"/>
                  </a:lnTo>
                  <a:lnTo>
                    <a:pt x="2109" y="716"/>
                  </a:lnTo>
                  <a:lnTo>
                    <a:pt x="2096" y="744"/>
                  </a:lnTo>
                  <a:lnTo>
                    <a:pt x="2082" y="770"/>
                  </a:lnTo>
                  <a:lnTo>
                    <a:pt x="2067" y="797"/>
                  </a:lnTo>
                  <a:lnTo>
                    <a:pt x="2051" y="822"/>
                  </a:lnTo>
                  <a:lnTo>
                    <a:pt x="2034" y="848"/>
                  </a:lnTo>
                  <a:lnTo>
                    <a:pt x="2015" y="872"/>
                  </a:lnTo>
                  <a:lnTo>
                    <a:pt x="1996" y="897"/>
                  </a:lnTo>
                  <a:lnTo>
                    <a:pt x="1974" y="920"/>
                  </a:lnTo>
                  <a:lnTo>
                    <a:pt x="1922" y="979"/>
                  </a:lnTo>
                  <a:lnTo>
                    <a:pt x="1871" y="1039"/>
                  </a:lnTo>
                  <a:lnTo>
                    <a:pt x="1821" y="1098"/>
                  </a:lnTo>
                  <a:lnTo>
                    <a:pt x="1772" y="1160"/>
                  </a:lnTo>
                  <a:lnTo>
                    <a:pt x="1723" y="1221"/>
                  </a:lnTo>
                  <a:lnTo>
                    <a:pt x="1675" y="1283"/>
                  </a:lnTo>
                  <a:lnTo>
                    <a:pt x="1627" y="1346"/>
                  </a:lnTo>
                  <a:lnTo>
                    <a:pt x="1582" y="1409"/>
                  </a:lnTo>
                  <a:lnTo>
                    <a:pt x="1537" y="1475"/>
                  </a:lnTo>
                  <a:lnTo>
                    <a:pt x="1494" y="1540"/>
                  </a:lnTo>
                  <a:lnTo>
                    <a:pt x="1474" y="1572"/>
                  </a:lnTo>
                  <a:lnTo>
                    <a:pt x="1454" y="1606"/>
                  </a:lnTo>
                  <a:lnTo>
                    <a:pt x="1433" y="1640"/>
                  </a:lnTo>
                  <a:lnTo>
                    <a:pt x="1414" y="1674"/>
                  </a:lnTo>
                  <a:lnTo>
                    <a:pt x="1394" y="1708"/>
                  </a:lnTo>
                  <a:lnTo>
                    <a:pt x="1376" y="1743"/>
                  </a:lnTo>
                  <a:lnTo>
                    <a:pt x="1358" y="1777"/>
                  </a:lnTo>
                  <a:lnTo>
                    <a:pt x="1340" y="1813"/>
                  </a:lnTo>
                  <a:lnTo>
                    <a:pt x="1323" y="1848"/>
                  </a:lnTo>
                  <a:lnTo>
                    <a:pt x="1307" y="1883"/>
                  </a:lnTo>
                  <a:lnTo>
                    <a:pt x="1290" y="1920"/>
                  </a:lnTo>
                  <a:lnTo>
                    <a:pt x="1275" y="1957"/>
                  </a:lnTo>
                  <a:lnTo>
                    <a:pt x="1203" y="2125"/>
                  </a:lnTo>
                  <a:lnTo>
                    <a:pt x="1132" y="2295"/>
                  </a:lnTo>
                  <a:lnTo>
                    <a:pt x="1063" y="2466"/>
                  </a:lnTo>
                  <a:lnTo>
                    <a:pt x="994" y="2636"/>
                  </a:lnTo>
                  <a:lnTo>
                    <a:pt x="924" y="2807"/>
                  </a:lnTo>
                  <a:lnTo>
                    <a:pt x="854" y="2977"/>
                  </a:lnTo>
                  <a:lnTo>
                    <a:pt x="783" y="3148"/>
                  </a:lnTo>
                  <a:lnTo>
                    <a:pt x="710" y="3317"/>
                  </a:lnTo>
                  <a:lnTo>
                    <a:pt x="673" y="3402"/>
                  </a:lnTo>
                  <a:lnTo>
                    <a:pt x="635" y="3485"/>
                  </a:lnTo>
                  <a:lnTo>
                    <a:pt x="596" y="3569"/>
                  </a:lnTo>
                  <a:lnTo>
                    <a:pt x="557" y="3651"/>
                  </a:lnTo>
                  <a:lnTo>
                    <a:pt x="517" y="3734"/>
                  </a:lnTo>
                  <a:lnTo>
                    <a:pt x="476" y="3817"/>
                  </a:lnTo>
                  <a:lnTo>
                    <a:pt x="434" y="3898"/>
                  </a:lnTo>
                  <a:lnTo>
                    <a:pt x="390" y="3980"/>
                  </a:lnTo>
                  <a:lnTo>
                    <a:pt x="346" y="4060"/>
                  </a:lnTo>
                  <a:lnTo>
                    <a:pt x="301" y="4140"/>
                  </a:lnTo>
                  <a:lnTo>
                    <a:pt x="255" y="4219"/>
                  </a:lnTo>
                  <a:lnTo>
                    <a:pt x="207" y="4298"/>
                  </a:lnTo>
                  <a:lnTo>
                    <a:pt x="157" y="4375"/>
                  </a:lnTo>
                  <a:lnTo>
                    <a:pt x="106" y="4453"/>
                  </a:lnTo>
                  <a:lnTo>
                    <a:pt x="54" y="4528"/>
                  </a:lnTo>
                  <a:lnTo>
                    <a:pt x="0" y="4604"/>
                  </a:lnTo>
                  <a:lnTo>
                    <a:pt x="17" y="4489"/>
                  </a:lnTo>
                  <a:lnTo>
                    <a:pt x="36" y="4375"/>
                  </a:lnTo>
                  <a:lnTo>
                    <a:pt x="55" y="4262"/>
                  </a:lnTo>
                  <a:lnTo>
                    <a:pt x="75" y="4148"/>
                  </a:lnTo>
                  <a:lnTo>
                    <a:pt x="96" y="4034"/>
                  </a:lnTo>
                  <a:lnTo>
                    <a:pt x="116" y="3921"/>
                  </a:lnTo>
                  <a:lnTo>
                    <a:pt x="136" y="3806"/>
                  </a:lnTo>
                  <a:lnTo>
                    <a:pt x="157" y="3693"/>
                  </a:lnTo>
                  <a:lnTo>
                    <a:pt x="177" y="3579"/>
                  </a:lnTo>
                  <a:lnTo>
                    <a:pt x="197" y="3466"/>
                  </a:lnTo>
                  <a:lnTo>
                    <a:pt x="216" y="3352"/>
                  </a:lnTo>
                  <a:lnTo>
                    <a:pt x="233" y="3237"/>
                  </a:lnTo>
                  <a:lnTo>
                    <a:pt x="251" y="3123"/>
                  </a:lnTo>
                  <a:lnTo>
                    <a:pt x="267" y="3009"/>
                  </a:lnTo>
                  <a:lnTo>
                    <a:pt x="281" y="2894"/>
                  </a:lnTo>
                  <a:lnTo>
                    <a:pt x="294" y="2780"/>
                  </a:lnTo>
                  <a:lnTo>
                    <a:pt x="303" y="2702"/>
                  </a:lnTo>
                  <a:lnTo>
                    <a:pt x="311" y="2626"/>
                  </a:lnTo>
                  <a:lnTo>
                    <a:pt x="319" y="2549"/>
                  </a:lnTo>
                  <a:lnTo>
                    <a:pt x="326" y="2472"/>
                  </a:lnTo>
                  <a:lnTo>
                    <a:pt x="338" y="2319"/>
                  </a:lnTo>
                  <a:lnTo>
                    <a:pt x="350" y="2165"/>
                  </a:lnTo>
                  <a:lnTo>
                    <a:pt x="358" y="2011"/>
                  </a:lnTo>
                  <a:lnTo>
                    <a:pt x="366" y="1856"/>
                  </a:lnTo>
                  <a:lnTo>
                    <a:pt x="371" y="1702"/>
                  </a:lnTo>
                  <a:lnTo>
                    <a:pt x="376" y="1548"/>
                  </a:lnTo>
                  <a:lnTo>
                    <a:pt x="379" y="1394"/>
                  </a:lnTo>
                  <a:lnTo>
                    <a:pt x="381" y="1239"/>
                  </a:lnTo>
                  <a:lnTo>
                    <a:pt x="382" y="1085"/>
                  </a:lnTo>
                  <a:lnTo>
                    <a:pt x="383" y="931"/>
                  </a:lnTo>
                  <a:lnTo>
                    <a:pt x="383" y="776"/>
                  </a:lnTo>
                  <a:lnTo>
                    <a:pt x="382" y="622"/>
                  </a:lnTo>
                  <a:lnTo>
                    <a:pt x="382" y="467"/>
                  </a:lnTo>
                  <a:lnTo>
                    <a:pt x="381" y="313"/>
                  </a:lnTo>
                  <a:close/>
                </a:path>
              </a:pathLst>
            </a:custGeom>
            <a:solidFill>
              <a:schemeClr val="accent2"/>
            </a:solidFill>
            <a:ln>
              <a:noFill/>
            </a:ln>
          </p:spPr>
          <p:txBody>
            <a:bodyPr vert="horz" wrap="square" lIns="121882" tIns="60941" rIns="121882" bIns="60941" numCol="1" anchor="t" anchorCtr="0" compatLnSpc="1">
              <a:prstTxWarp prst="textNoShape">
                <a:avLst/>
              </a:prstTxWarp>
            </a:bodyPr>
            <a:lstStyle/>
            <a:p>
              <a:endParaRPr lang="zh-CN" altLang="en-US" sz="2399">
                <a:solidFill>
                  <a:schemeClr val="tx1">
                    <a:lumMod val="50000"/>
                    <a:lumOff val="50000"/>
                  </a:schemeClr>
                </a:solidFill>
              </a:endParaRPr>
            </a:p>
          </p:txBody>
        </p:sp>
      </p:grpSp>
      <p:sp>
        <p:nvSpPr>
          <p:cNvPr id="53" name="淘宝店chenying0907 19"/>
          <p:cNvSpPr>
            <a:spLocks/>
          </p:cNvSpPr>
          <p:nvPr/>
        </p:nvSpPr>
        <p:spPr bwMode="auto">
          <a:xfrm>
            <a:off x="4245739" y="3238617"/>
            <a:ext cx="1813192" cy="2246217"/>
          </a:xfrm>
          <a:custGeom>
            <a:avLst/>
            <a:gdLst>
              <a:gd name="T0" fmla="*/ 216 w 7871"/>
              <a:gd name="T1" fmla="*/ 2085 h 9750"/>
              <a:gd name="T2" fmla="*/ 112 w 7871"/>
              <a:gd name="T3" fmla="*/ 1628 h 9750"/>
              <a:gd name="T4" fmla="*/ 38 w 7871"/>
              <a:gd name="T5" fmla="*/ 1166 h 9750"/>
              <a:gd name="T6" fmla="*/ 2 w 7871"/>
              <a:gd name="T7" fmla="*/ 700 h 9750"/>
              <a:gd name="T8" fmla="*/ 14 w 7871"/>
              <a:gd name="T9" fmla="*/ 233 h 9750"/>
              <a:gd name="T10" fmla="*/ 195 w 7871"/>
              <a:gd name="T11" fmla="*/ 197 h 9750"/>
              <a:gd name="T12" fmla="*/ 457 w 7871"/>
              <a:gd name="T13" fmla="*/ 621 h 9750"/>
              <a:gd name="T14" fmla="*/ 675 w 7871"/>
              <a:gd name="T15" fmla="*/ 1068 h 9750"/>
              <a:gd name="T16" fmla="*/ 1025 w 7871"/>
              <a:gd name="T17" fmla="*/ 1915 h 9750"/>
              <a:gd name="T18" fmla="*/ 1286 w 7871"/>
              <a:gd name="T19" fmla="*/ 2498 h 9750"/>
              <a:gd name="T20" fmla="*/ 1684 w 7871"/>
              <a:gd name="T21" fmla="*/ 3251 h 9750"/>
              <a:gd name="T22" fmla="*/ 2148 w 7871"/>
              <a:gd name="T23" fmla="*/ 3974 h 9750"/>
              <a:gd name="T24" fmla="*/ 2687 w 7871"/>
              <a:gd name="T25" fmla="*/ 4637 h 9750"/>
              <a:gd name="T26" fmla="*/ 3313 w 7871"/>
              <a:gd name="T27" fmla="*/ 5209 h 9750"/>
              <a:gd name="T28" fmla="*/ 4035 w 7871"/>
              <a:gd name="T29" fmla="*/ 5659 h 9750"/>
              <a:gd name="T30" fmla="*/ 4350 w 7871"/>
              <a:gd name="T31" fmla="*/ 5782 h 9750"/>
              <a:gd name="T32" fmla="*/ 4578 w 7871"/>
              <a:gd name="T33" fmla="*/ 5822 h 9750"/>
              <a:gd name="T34" fmla="*/ 4848 w 7871"/>
              <a:gd name="T35" fmla="*/ 5836 h 9750"/>
              <a:gd name="T36" fmla="*/ 5314 w 7871"/>
              <a:gd name="T37" fmla="*/ 5811 h 9750"/>
              <a:gd name="T38" fmla="*/ 5262 w 7871"/>
              <a:gd name="T39" fmla="*/ 5536 h 9750"/>
              <a:gd name="T40" fmla="*/ 5088 w 7871"/>
              <a:gd name="T41" fmla="*/ 5258 h 9750"/>
              <a:gd name="T42" fmla="*/ 4971 w 7871"/>
              <a:gd name="T43" fmla="*/ 5124 h 9750"/>
              <a:gd name="T44" fmla="*/ 4803 w 7871"/>
              <a:gd name="T45" fmla="*/ 4978 h 9750"/>
              <a:gd name="T46" fmla="*/ 4275 w 7871"/>
              <a:gd name="T47" fmla="*/ 4588 h 9750"/>
              <a:gd name="T48" fmla="*/ 3743 w 7871"/>
              <a:gd name="T49" fmla="*/ 4199 h 9750"/>
              <a:gd name="T50" fmla="*/ 3413 w 7871"/>
              <a:gd name="T51" fmla="*/ 3916 h 9750"/>
              <a:gd name="T52" fmla="*/ 3119 w 7871"/>
              <a:gd name="T53" fmla="*/ 3593 h 9750"/>
              <a:gd name="T54" fmla="*/ 3000 w 7871"/>
              <a:gd name="T55" fmla="*/ 3419 h 9750"/>
              <a:gd name="T56" fmla="*/ 2937 w 7871"/>
              <a:gd name="T57" fmla="*/ 3271 h 9750"/>
              <a:gd name="T58" fmla="*/ 2891 w 7871"/>
              <a:gd name="T59" fmla="*/ 3089 h 9750"/>
              <a:gd name="T60" fmla="*/ 2844 w 7871"/>
              <a:gd name="T61" fmla="*/ 2767 h 9750"/>
              <a:gd name="T62" fmla="*/ 3915 w 7871"/>
              <a:gd name="T63" fmla="*/ 3479 h 9750"/>
              <a:gd name="T64" fmla="*/ 5210 w 7871"/>
              <a:gd name="T65" fmla="*/ 4396 h 9750"/>
              <a:gd name="T66" fmla="*/ 6355 w 7871"/>
              <a:gd name="T67" fmla="*/ 5164 h 9750"/>
              <a:gd name="T68" fmla="*/ 6623 w 7871"/>
              <a:gd name="T69" fmla="*/ 5359 h 9750"/>
              <a:gd name="T70" fmla="*/ 6868 w 7871"/>
              <a:gd name="T71" fmla="*/ 5584 h 9750"/>
              <a:gd name="T72" fmla="*/ 7086 w 7871"/>
              <a:gd name="T73" fmla="*/ 5834 h 9750"/>
              <a:gd name="T74" fmla="*/ 7273 w 7871"/>
              <a:gd name="T75" fmla="*/ 6107 h 9750"/>
              <a:gd name="T76" fmla="*/ 7424 w 7871"/>
              <a:gd name="T77" fmla="*/ 6403 h 9750"/>
              <a:gd name="T78" fmla="*/ 7632 w 7871"/>
              <a:gd name="T79" fmla="*/ 6947 h 9750"/>
              <a:gd name="T80" fmla="*/ 7774 w 7871"/>
              <a:gd name="T81" fmla="*/ 7556 h 9750"/>
              <a:gd name="T82" fmla="*/ 7846 w 7871"/>
              <a:gd name="T83" fmla="*/ 8178 h 9750"/>
              <a:gd name="T84" fmla="*/ 7871 w 7871"/>
              <a:gd name="T85" fmla="*/ 8808 h 9750"/>
              <a:gd name="T86" fmla="*/ 7768 w 7871"/>
              <a:gd name="T87" fmla="*/ 9689 h 9750"/>
              <a:gd name="T88" fmla="*/ 6927 w 7871"/>
              <a:gd name="T89" fmla="*/ 9163 h 9750"/>
              <a:gd name="T90" fmla="*/ 5777 w 7871"/>
              <a:gd name="T91" fmla="*/ 8511 h 9750"/>
              <a:gd name="T92" fmla="*/ 4684 w 7871"/>
              <a:gd name="T93" fmla="*/ 7945 h 9750"/>
              <a:gd name="T94" fmla="*/ 4064 w 7871"/>
              <a:gd name="T95" fmla="*/ 7613 h 9750"/>
              <a:gd name="T96" fmla="*/ 3736 w 7871"/>
              <a:gd name="T97" fmla="*/ 7411 h 9750"/>
              <a:gd name="T98" fmla="*/ 3425 w 7871"/>
              <a:gd name="T99" fmla="*/ 7187 h 9750"/>
              <a:gd name="T100" fmla="*/ 3134 w 7871"/>
              <a:gd name="T101" fmla="*/ 6938 h 9750"/>
              <a:gd name="T102" fmla="*/ 2893 w 7871"/>
              <a:gd name="T103" fmla="*/ 6684 h 9750"/>
              <a:gd name="T104" fmla="*/ 2686 w 7871"/>
              <a:gd name="T105" fmla="*/ 6412 h 9750"/>
              <a:gd name="T106" fmla="*/ 2338 w 7871"/>
              <a:gd name="T107" fmla="*/ 5889 h 9750"/>
              <a:gd name="T108" fmla="*/ 2104 w 7871"/>
              <a:gd name="T109" fmla="*/ 5565 h 9750"/>
              <a:gd name="T110" fmla="*/ 1787 w 7871"/>
              <a:gd name="T111" fmla="*/ 5187 h 9750"/>
              <a:gd name="T112" fmla="*/ 1403 w 7871"/>
              <a:gd name="T113" fmla="*/ 4670 h 9750"/>
              <a:gd name="T114" fmla="*/ 1059 w 7871"/>
              <a:gd name="T115" fmla="*/ 4126 h 9750"/>
              <a:gd name="T116" fmla="*/ 758 w 7871"/>
              <a:gd name="T117" fmla="*/ 3557 h 9750"/>
              <a:gd name="T118" fmla="*/ 501 w 7871"/>
              <a:gd name="T119" fmla="*/ 2966 h 9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71" h="9750">
                <a:moveTo>
                  <a:pt x="320" y="2460"/>
                </a:moveTo>
                <a:lnTo>
                  <a:pt x="299" y="2385"/>
                </a:lnTo>
                <a:lnTo>
                  <a:pt x="278" y="2311"/>
                </a:lnTo>
                <a:lnTo>
                  <a:pt x="257" y="2236"/>
                </a:lnTo>
                <a:lnTo>
                  <a:pt x="237" y="2160"/>
                </a:lnTo>
                <a:lnTo>
                  <a:pt x="216" y="2085"/>
                </a:lnTo>
                <a:lnTo>
                  <a:pt x="198" y="2009"/>
                </a:lnTo>
                <a:lnTo>
                  <a:pt x="179" y="1934"/>
                </a:lnTo>
                <a:lnTo>
                  <a:pt x="161" y="1857"/>
                </a:lnTo>
                <a:lnTo>
                  <a:pt x="144" y="1781"/>
                </a:lnTo>
                <a:lnTo>
                  <a:pt x="128" y="1704"/>
                </a:lnTo>
                <a:lnTo>
                  <a:pt x="112" y="1628"/>
                </a:lnTo>
                <a:lnTo>
                  <a:pt x="97" y="1551"/>
                </a:lnTo>
                <a:lnTo>
                  <a:pt x="84" y="1475"/>
                </a:lnTo>
                <a:lnTo>
                  <a:pt x="71" y="1397"/>
                </a:lnTo>
                <a:lnTo>
                  <a:pt x="58" y="1320"/>
                </a:lnTo>
                <a:lnTo>
                  <a:pt x="47" y="1244"/>
                </a:lnTo>
                <a:lnTo>
                  <a:pt x="38" y="1166"/>
                </a:lnTo>
                <a:lnTo>
                  <a:pt x="29" y="1089"/>
                </a:lnTo>
                <a:lnTo>
                  <a:pt x="21" y="1011"/>
                </a:lnTo>
                <a:lnTo>
                  <a:pt x="15" y="934"/>
                </a:lnTo>
                <a:lnTo>
                  <a:pt x="9" y="855"/>
                </a:lnTo>
                <a:lnTo>
                  <a:pt x="4" y="778"/>
                </a:lnTo>
                <a:lnTo>
                  <a:pt x="2" y="700"/>
                </a:lnTo>
                <a:lnTo>
                  <a:pt x="0" y="623"/>
                </a:lnTo>
                <a:lnTo>
                  <a:pt x="0" y="544"/>
                </a:lnTo>
                <a:lnTo>
                  <a:pt x="1" y="467"/>
                </a:lnTo>
                <a:lnTo>
                  <a:pt x="4" y="389"/>
                </a:lnTo>
                <a:lnTo>
                  <a:pt x="8" y="311"/>
                </a:lnTo>
                <a:lnTo>
                  <a:pt x="14" y="233"/>
                </a:lnTo>
                <a:lnTo>
                  <a:pt x="22" y="155"/>
                </a:lnTo>
                <a:lnTo>
                  <a:pt x="30" y="77"/>
                </a:lnTo>
                <a:lnTo>
                  <a:pt x="41" y="0"/>
                </a:lnTo>
                <a:lnTo>
                  <a:pt x="94" y="65"/>
                </a:lnTo>
                <a:lnTo>
                  <a:pt x="145" y="130"/>
                </a:lnTo>
                <a:lnTo>
                  <a:pt x="195" y="197"/>
                </a:lnTo>
                <a:lnTo>
                  <a:pt x="243" y="266"/>
                </a:lnTo>
                <a:lnTo>
                  <a:pt x="289" y="335"/>
                </a:lnTo>
                <a:lnTo>
                  <a:pt x="333" y="405"/>
                </a:lnTo>
                <a:lnTo>
                  <a:pt x="375" y="476"/>
                </a:lnTo>
                <a:lnTo>
                  <a:pt x="417" y="548"/>
                </a:lnTo>
                <a:lnTo>
                  <a:pt x="457" y="621"/>
                </a:lnTo>
                <a:lnTo>
                  <a:pt x="497" y="694"/>
                </a:lnTo>
                <a:lnTo>
                  <a:pt x="533" y="767"/>
                </a:lnTo>
                <a:lnTo>
                  <a:pt x="570" y="842"/>
                </a:lnTo>
                <a:lnTo>
                  <a:pt x="606" y="916"/>
                </a:lnTo>
                <a:lnTo>
                  <a:pt x="641" y="992"/>
                </a:lnTo>
                <a:lnTo>
                  <a:pt x="675" y="1068"/>
                </a:lnTo>
                <a:lnTo>
                  <a:pt x="709" y="1145"/>
                </a:lnTo>
                <a:lnTo>
                  <a:pt x="773" y="1298"/>
                </a:lnTo>
                <a:lnTo>
                  <a:pt x="836" y="1451"/>
                </a:lnTo>
                <a:lnTo>
                  <a:pt x="899" y="1606"/>
                </a:lnTo>
                <a:lnTo>
                  <a:pt x="962" y="1761"/>
                </a:lnTo>
                <a:lnTo>
                  <a:pt x="1025" y="1915"/>
                </a:lnTo>
                <a:lnTo>
                  <a:pt x="1089" y="2069"/>
                </a:lnTo>
                <a:lnTo>
                  <a:pt x="1122" y="2145"/>
                </a:lnTo>
                <a:lnTo>
                  <a:pt x="1155" y="2221"/>
                </a:lnTo>
                <a:lnTo>
                  <a:pt x="1189" y="2297"/>
                </a:lnTo>
                <a:lnTo>
                  <a:pt x="1225" y="2372"/>
                </a:lnTo>
                <a:lnTo>
                  <a:pt x="1286" y="2498"/>
                </a:lnTo>
                <a:lnTo>
                  <a:pt x="1348" y="2624"/>
                </a:lnTo>
                <a:lnTo>
                  <a:pt x="1412" y="2750"/>
                </a:lnTo>
                <a:lnTo>
                  <a:pt x="1477" y="2876"/>
                </a:lnTo>
                <a:lnTo>
                  <a:pt x="1545" y="3001"/>
                </a:lnTo>
                <a:lnTo>
                  <a:pt x="1614" y="3127"/>
                </a:lnTo>
                <a:lnTo>
                  <a:pt x="1684" y="3251"/>
                </a:lnTo>
                <a:lnTo>
                  <a:pt x="1757" y="3374"/>
                </a:lnTo>
                <a:lnTo>
                  <a:pt x="1831" y="3497"/>
                </a:lnTo>
                <a:lnTo>
                  <a:pt x="1908" y="3618"/>
                </a:lnTo>
                <a:lnTo>
                  <a:pt x="1986" y="3738"/>
                </a:lnTo>
                <a:lnTo>
                  <a:pt x="2066" y="3857"/>
                </a:lnTo>
                <a:lnTo>
                  <a:pt x="2148" y="3974"/>
                </a:lnTo>
                <a:lnTo>
                  <a:pt x="2233" y="4089"/>
                </a:lnTo>
                <a:lnTo>
                  <a:pt x="2319" y="4203"/>
                </a:lnTo>
                <a:lnTo>
                  <a:pt x="2408" y="4314"/>
                </a:lnTo>
                <a:lnTo>
                  <a:pt x="2499" y="4424"/>
                </a:lnTo>
                <a:lnTo>
                  <a:pt x="2592" y="4532"/>
                </a:lnTo>
                <a:lnTo>
                  <a:pt x="2687" y="4637"/>
                </a:lnTo>
                <a:lnTo>
                  <a:pt x="2785" y="4740"/>
                </a:lnTo>
                <a:lnTo>
                  <a:pt x="2886" y="4839"/>
                </a:lnTo>
                <a:lnTo>
                  <a:pt x="2989" y="4936"/>
                </a:lnTo>
                <a:lnTo>
                  <a:pt x="3094" y="5030"/>
                </a:lnTo>
                <a:lnTo>
                  <a:pt x="3202" y="5121"/>
                </a:lnTo>
                <a:lnTo>
                  <a:pt x="3313" y="5209"/>
                </a:lnTo>
                <a:lnTo>
                  <a:pt x="3426" y="5293"/>
                </a:lnTo>
                <a:lnTo>
                  <a:pt x="3543" y="5374"/>
                </a:lnTo>
                <a:lnTo>
                  <a:pt x="3661" y="5451"/>
                </a:lnTo>
                <a:lnTo>
                  <a:pt x="3783" y="5525"/>
                </a:lnTo>
                <a:lnTo>
                  <a:pt x="3908" y="5594"/>
                </a:lnTo>
                <a:lnTo>
                  <a:pt x="4035" y="5659"/>
                </a:lnTo>
                <a:lnTo>
                  <a:pt x="4165" y="5720"/>
                </a:lnTo>
                <a:lnTo>
                  <a:pt x="4202" y="5736"/>
                </a:lnTo>
                <a:lnTo>
                  <a:pt x="4239" y="5749"/>
                </a:lnTo>
                <a:lnTo>
                  <a:pt x="4276" y="5761"/>
                </a:lnTo>
                <a:lnTo>
                  <a:pt x="4313" y="5772"/>
                </a:lnTo>
                <a:lnTo>
                  <a:pt x="4350" y="5782"/>
                </a:lnTo>
                <a:lnTo>
                  <a:pt x="4388" y="5791"/>
                </a:lnTo>
                <a:lnTo>
                  <a:pt x="4425" y="5799"/>
                </a:lnTo>
                <a:lnTo>
                  <a:pt x="4463" y="5806"/>
                </a:lnTo>
                <a:lnTo>
                  <a:pt x="4502" y="5812"/>
                </a:lnTo>
                <a:lnTo>
                  <a:pt x="4540" y="5818"/>
                </a:lnTo>
                <a:lnTo>
                  <a:pt x="4578" y="5822"/>
                </a:lnTo>
                <a:lnTo>
                  <a:pt x="4616" y="5826"/>
                </a:lnTo>
                <a:lnTo>
                  <a:pt x="4655" y="5829"/>
                </a:lnTo>
                <a:lnTo>
                  <a:pt x="4693" y="5831"/>
                </a:lnTo>
                <a:lnTo>
                  <a:pt x="4732" y="5834"/>
                </a:lnTo>
                <a:lnTo>
                  <a:pt x="4771" y="5835"/>
                </a:lnTo>
                <a:lnTo>
                  <a:pt x="4848" y="5836"/>
                </a:lnTo>
                <a:lnTo>
                  <a:pt x="4926" y="5835"/>
                </a:lnTo>
                <a:lnTo>
                  <a:pt x="5004" y="5831"/>
                </a:lnTo>
                <a:lnTo>
                  <a:pt x="5082" y="5827"/>
                </a:lnTo>
                <a:lnTo>
                  <a:pt x="5159" y="5822"/>
                </a:lnTo>
                <a:lnTo>
                  <a:pt x="5237" y="5817"/>
                </a:lnTo>
                <a:lnTo>
                  <a:pt x="5314" y="5811"/>
                </a:lnTo>
                <a:lnTo>
                  <a:pt x="5391" y="5806"/>
                </a:lnTo>
                <a:lnTo>
                  <a:pt x="5367" y="5751"/>
                </a:lnTo>
                <a:lnTo>
                  <a:pt x="5342" y="5697"/>
                </a:lnTo>
                <a:lnTo>
                  <a:pt x="5316" y="5643"/>
                </a:lnTo>
                <a:lnTo>
                  <a:pt x="5290" y="5589"/>
                </a:lnTo>
                <a:lnTo>
                  <a:pt x="5262" y="5536"/>
                </a:lnTo>
                <a:lnTo>
                  <a:pt x="5234" y="5484"/>
                </a:lnTo>
                <a:lnTo>
                  <a:pt x="5204" y="5432"/>
                </a:lnTo>
                <a:lnTo>
                  <a:pt x="5173" y="5381"/>
                </a:lnTo>
                <a:lnTo>
                  <a:pt x="5140" y="5331"/>
                </a:lnTo>
                <a:lnTo>
                  <a:pt x="5106" y="5282"/>
                </a:lnTo>
                <a:lnTo>
                  <a:pt x="5088" y="5258"/>
                </a:lnTo>
                <a:lnTo>
                  <a:pt x="5070" y="5235"/>
                </a:lnTo>
                <a:lnTo>
                  <a:pt x="5051" y="5212"/>
                </a:lnTo>
                <a:lnTo>
                  <a:pt x="5032" y="5189"/>
                </a:lnTo>
                <a:lnTo>
                  <a:pt x="5013" y="5167"/>
                </a:lnTo>
                <a:lnTo>
                  <a:pt x="4992" y="5145"/>
                </a:lnTo>
                <a:lnTo>
                  <a:pt x="4971" y="5124"/>
                </a:lnTo>
                <a:lnTo>
                  <a:pt x="4950" y="5102"/>
                </a:lnTo>
                <a:lnTo>
                  <a:pt x="4928" y="5082"/>
                </a:lnTo>
                <a:lnTo>
                  <a:pt x="4906" y="5062"/>
                </a:lnTo>
                <a:lnTo>
                  <a:pt x="4883" y="5042"/>
                </a:lnTo>
                <a:lnTo>
                  <a:pt x="4859" y="5024"/>
                </a:lnTo>
                <a:lnTo>
                  <a:pt x="4803" y="4978"/>
                </a:lnTo>
                <a:lnTo>
                  <a:pt x="4745" y="4932"/>
                </a:lnTo>
                <a:lnTo>
                  <a:pt x="4688" y="4888"/>
                </a:lnTo>
                <a:lnTo>
                  <a:pt x="4630" y="4845"/>
                </a:lnTo>
                <a:lnTo>
                  <a:pt x="4513" y="4758"/>
                </a:lnTo>
                <a:lnTo>
                  <a:pt x="4394" y="4672"/>
                </a:lnTo>
                <a:lnTo>
                  <a:pt x="4275" y="4588"/>
                </a:lnTo>
                <a:lnTo>
                  <a:pt x="4155" y="4503"/>
                </a:lnTo>
                <a:lnTo>
                  <a:pt x="4036" y="4418"/>
                </a:lnTo>
                <a:lnTo>
                  <a:pt x="3918" y="4332"/>
                </a:lnTo>
                <a:lnTo>
                  <a:pt x="3860" y="4288"/>
                </a:lnTo>
                <a:lnTo>
                  <a:pt x="3802" y="4244"/>
                </a:lnTo>
                <a:lnTo>
                  <a:pt x="3743" y="4199"/>
                </a:lnTo>
                <a:lnTo>
                  <a:pt x="3687" y="4154"/>
                </a:lnTo>
                <a:lnTo>
                  <a:pt x="3630" y="4108"/>
                </a:lnTo>
                <a:lnTo>
                  <a:pt x="3575" y="4062"/>
                </a:lnTo>
                <a:lnTo>
                  <a:pt x="3520" y="4014"/>
                </a:lnTo>
                <a:lnTo>
                  <a:pt x="3466" y="3965"/>
                </a:lnTo>
                <a:lnTo>
                  <a:pt x="3413" y="3916"/>
                </a:lnTo>
                <a:lnTo>
                  <a:pt x="3361" y="3865"/>
                </a:lnTo>
                <a:lnTo>
                  <a:pt x="3310" y="3813"/>
                </a:lnTo>
                <a:lnTo>
                  <a:pt x="3260" y="3760"/>
                </a:lnTo>
                <a:lnTo>
                  <a:pt x="3212" y="3706"/>
                </a:lnTo>
                <a:lnTo>
                  <a:pt x="3164" y="3650"/>
                </a:lnTo>
                <a:lnTo>
                  <a:pt x="3119" y="3593"/>
                </a:lnTo>
                <a:lnTo>
                  <a:pt x="3074" y="3533"/>
                </a:lnTo>
                <a:lnTo>
                  <a:pt x="3057" y="3512"/>
                </a:lnTo>
                <a:lnTo>
                  <a:pt x="3042" y="3490"/>
                </a:lnTo>
                <a:lnTo>
                  <a:pt x="3027" y="3466"/>
                </a:lnTo>
                <a:lnTo>
                  <a:pt x="3013" y="3443"/>
                </a:lnTo>
                <a:lnTo>
                  <a:pt x="3000" y="3419"/>
                </a:lnTo>
                <a:lnTo>
                  <a:pt x="2988" y="3396"/>
                </a:lnTo>
                <a:lnTo>
                  <a:pt x="2976" y="3371"/>
                </a:lnTo>
                <a:lnTo>
                  <a:pt x="2966" y="3347"/>
                </a:lnTo>
                <a:lnTo>
                  <a:pt x="2955" y="3322"/>
                </a:lnTo>
                <a:lnTo>
                  <a:pt x="2946" y="3297"/>
                </a:lnTo>
                <a:lnTo>
                  <a:pt x="2937" y="3271"/>
                </a:lnTo>
                <a:lnTo>
                  <a:pt x="2929" y="3246"/>
                </a:lnTo>
                <a:lnTo>
                  <a:pt x="2922" y="3220"/>
                </a:lnTo>
                <a:lnTo>
                  <a:pt x="2915" y="3194"/>
                </a:lnTo>
                <a:lnTo>
                  <a:pt x="2908" y="3168"/>
                </a:lnTo>
                <a:lnTo>
                  <a:pt x="2901" y="3142"/>
                </a:lnTo>
                <a:lnTo>
                  <a:pt x="2891" y="3089"/>
                </a:lnTo>
                <a:lnTo>
                  <a:pt x="2881" y="3035"/>
                </a:lnTo>
                <a:lnTo>
                  <a:pt x="2873" y="2981"/>
                </a:lnTo>
                <a:lnTo>
                  <a:pt x="2866" y="2928"/>
                </a:lnTo>
                <a:lnTo>
                  <a:pt x="2859" y="2874"/>
                </a:lnTo>
                <a:lnTo>
                  <a:pt x="2851" y="2820"/>
                </a:lnTo>
                <a:lnTo>
                  <a:pt x="2844" y="2767"/>
                </a:lnTo>
                <a:lnTo>
                  <a:pt x="2837" y="2714"/>
                </a:lnTo>
                <a:lnTo>
                  <a:pt x="3053" y="2866"/>
                </a:lnTo>
                <a:lnTo>
                  <a:pt x="3268" y="3019"/>
                </a:lnTo>
                <a:lnTo>
                  <a:pt x="3485" y="3172"/>
                </a:lnTo>
                <a:lnTo>
                  <a:pt x="3700" y="3325"/>
                </a:lnTo>
                <a:lnTo>
                  <a:pt x="3915" y="3479"/>
                </a:lnTo>
                <a:lnTo>
                  <a:pt x="4130" y="3633"/>
                </a:lnTo>
                <a:lnTo>
                  <a:pt x="4346" y="3786"/>
                </a:lnTo>
                <a:lnTo>
                  <a:pt x="4561" y="3940"/>
                </a:lnTo>
                <a:lnTo>
                  <a:pt x="4777" y="4092"/>
                </a:lnTo>
                <a:lnTo>
                  <a:pt x="4994" y="4244"/>
                </a:lnTo>
                <a:lnTo>
                  <a:pt x="5210" y="4396"/>
                </a:lnTo>
                <a:lnTo>
                  <a:pt x="5428" y="4546"/>
                </a:lnTo>
                <a:lnTo>
                  <a:pt x="5647" y="4695"/>
                </a:lnTo>
                <a:lnTo>
                  <a:pt x="5866" y="4843"/>
                </a:lnTo>
                <a:lnTo>
                  <a:pt x="6087" y="4989"/>
                </a:lnTo>
                <a:lnTo>
                  <a:pt x="6308" y="5134"/>
                </a:lnTo>
                <a:lnTo>
                  <a:pt x="6355" y="5164"/>
                </a:lnTo>
                <a:lnTo>
                  <a:pt x="6401" y="5194"/>
                </a:lnTo>
                <a:lnTo>
                  <a:pt x="6447" y="5226"/>
                </a:lnTo>
                <a:lnTo>
                  <a:pt x="6492" y="5258"/>
                </a:lnTo>
                <a:lnTo>
                  <a:pt x="6537" y="5291"/>
                </a:lnTo>
                <a:lnTo>
                  <a:pt x="6580" y="5325"/>
                </a:lnTo>
                <a:lnTo>
                  <a:pt x="6623" y="5359"/>
                </a:lnTo>
                <a:lnTo>
                  <a:pt x="6666" y="5395"/>
                </a:lnTo>
                <a:lnTo>
                  <a:pt x="6708" y="5431"/>
                </a:lnTo>
                <a:lnTo>
                  <a:pt x="6749" y="5469"/>
                </a:lnTo>
                <a:lnTo>
                  <a:pt x="6789" y="5506"/>
                </a:lnTo>
                <a:lnTo>
                  <a:pt x="6829" y="5544"/>
                </a:lnTo>
                <a:lnTo>
                  <a:pt x="6868" y="5584"/>
                </a:lnTo>
                <a:lnTo>
                  <a:pt x="6907" y="5623"/>
                </a:lnTo>
                <a:lnTo>
                  <a:pt x="6944" y="5664"/>
                </a:lnTo>
                <a:lnTo>
                  <a:pt x="6981" y="5705"/>
                </a:lnTo>
                <a:lnTo>
                  <a:pt x="7017" y="5747"/>
                </a:lnTo>
                <a:lnTo>
                  <a:pt x="7051" y="5790"/>
                </a:lnTo>
                <a:lnTo>
                  <a:pt x="7086" y="5834"/>
                </a:lnTo>
                <a:lnTo>
                  <a:pt x="7120" y="5877"/>
                </a:lnTo>
                <a:lnTo>
                  <a:pt x="7152" y="5922"/>
                </a:lnTo>
                <a:lnTo>
                  <a:pt x="7184" y="5967"/>
                </a:lnTo>
                <a:lnTo>
                  <a:pt x="7214" y="6013"/>
                </a:lnTo>
                <a:lnTo>
                  <a:pt x="7244" y="6060"/>
                </a:lnTo>
                <a:lnTo>
                  <a:pt x="7273" y="6107"/>
                </a:lnTo>
                <a:lnTo>
                  <a:pt x="7300" y="6155"/>
                </a:lnTo>
                <a:lnTo>
                  <a:pt x="7328" y="6204"/>
                </a:lnTo>
                <a:lnTo>
                  <a:pt x="7353" y="6253"/>
                </a:lnTo>
                <a:lnTo>
                  <a:pt x="7378" y="6302"/>
                </a:lnTo>
                <a:lnTo>
                  <a:pt x="7402" y="6352"/>
                </a:lnTo>
                <a:lnTo>
                  <a:pt x="7424" y="6403"/>
                </a:lnTo>
                <a:lnTo>
                  <a:pt x="7446" y="6454"/>
                </a:lnTo>
                <a:lnTo>
                  <a:pt x="7489" y="6551"/>
                </a:lnTo>
                <a:lnTo>
                  <a:pt x="7529" y="6649"/>
                </a:lnTo>
                <a:lnTo>
                  <a:pt x="7566" y="6748"/>
                </a:lnTo>
                <a:lnTo>
                  <a:pt x="7601" y="6847"/>
                </a:lnTo>
                <a:lnTo>
                  <a:pt x="7632" y="6947"/>
                </a:lnTo>
                <a:lnTo>
                  <a:pt x="7662" y="7047"/>
                </a:lnTo>
                <a:lnTo>
                  <a:pt x="7688" y="7148"/>
                </a:lnTo>
                <a:lnTo>
                  <a:pt x="7714" y="7249"/>
                </a:lnTo>
                <a:lnTo>
                  <a:pt x="7736" y="7351"/>
                </a:lnTo>
                <a:lnTo>
                  <a:pt x="7757" y="7453"/>
                </a:lnTo>
                <a:lnTo>
                  <a:pt x="7774" y="7556"/>
                </a:lnTo>
                <a:lnTo>
                  <a:pt x="7790" y="7658"/>
                </a:lnTo>
                <a:lnTo>
                  <a:pt x="7806" y="7761"/>
                </a:lnTo>
                <a:lnTo>
                  <a:pt x="7818" y="7865"/>
                </a:lnTo>
                <a:lnTo>
                  <a:pt x="7829" y="7969"/>
                </a:lnTo>
                <a:lnTo>
                  <a:pt x="7838" y="8073"/>
                </a:lnTo>
                <a:lnTo>
                  <a:pt x="7846" y="8178"/>
                </a:lnTo>
                <a:lnTo>
                  <a:pt x="7854" y="8282"/>
                </a:lnTo>
                <a:lnTo>
                  <a:pt x="7859" y="8387"/>
                </a:lnTo>
                <a:lnTo>
                  <a:pt x="7864" y="8492"/>
                </a:lnTo>
                <a:lnTo>
                  <a:pt x="7867" y="8598"/>
                </a:lnTo>
                <a:lnTo>
                  <a:pt x="7869" y="8703"/>
                </a:lnTo>
                <a:lnTo>
                  <a:pt x="7871" y="8808"/>
                </a:lnTo>
                <a:lnTo>
                  <a:pt x="7871" y="8913"/>
                </a:lnTo>
                <a:lnTo>
                  <a:pt x="7871" y="9123"/>
                </a:lnTo>
                <a:lnTo>
                  <a:pt x="7868" y="9333"/>
                </a:lnTo>
                <a:lnTo>
                  <a:pt x="7865" y="9542"/>
                </a:lnTo>
                <a:lnTo>
                  <a:pt x="7861" y="9750"/>
                </a:lnTo>
                <a:lnTo>
                  <a:pt x="7768" y="9689"/>
                </a:lnTo>
                <a:lnTo>
                  <a:pt x="7676" y="9629"/>
                </a:lnTo>
                <a:lnTo>
                  <a:pt x="7583" y="9569"/>
                </a:lnTo>
                <a:lnTo>
                  <a:pt x="7490" y="9510"/>
                </a:lnTo>
                <a:lnTo>
                  <a:pt x="7303" y="9393"/>
                </a:lnTo>
                <a:lnTo>
                  <a:pt x="7116" y="9278"/>
                </a:lnTo>
                <a:lnTo>
                  <a:pt x="6927" y="9163"/>
                </a:lnTo>
                <a:lnTo>
                  <a:pt x="6737" y="9051"/>
                </a:lnTo>
                <a:lnTo>
                  <a:pt x="6547" y="8940"/>
                </a:lnTo>
                <a:lnTo>
                  <a:pt x="6355" y="8831"/>
                </a:lnTo>
                <a:lnTo>
                  <a:pt x="6163" y="8723"/>
                </a:lnTo>
                <a:lnTo>
                  <a:pt x="5971" y="8616"/>
                </a:lnTo>
                <a:lnTo>
                  <a:pt x="5777" y="8511"/>
                </a:lnTo>
                <a:lnTo>
                  <a:pt x="5582" y="8407"/>
                </a:lnTo>
                <a:lnTo>
                  <a:pt x="5388" y="8304"/>
                </a:lnTo>
                <a:lnTo>
                  <a:pt x="5192" y="8202"/>
                </a:lnTo>
                <a:lnTo>
                  <a:pt x="4995" y="8101"/>
                </a:lnTo>
                <a:lnTo>
                  <a:pt x="4798" y="8002"/>
                </a:lnTo>
                <a:lnTo>
                  <a:pt x="4684" y="7945"/>
                </a:lnTo>
                <a:lnTo>
                  <a:pt x="4570" y="7887"/>
                </a:lnTo>
                <a:lnTo>
                  <a:pt x="4457" y="7828"/>
                </a:lnTo>
                <a:lnTo>
                  <a:pt x="4344" y="7768"/>
                </a:lnTo>
                <a:lnTo>
                  <a:pt x="4231" y="7706"/>
                </a:lnTo>
                <a:lnTo>
                  <a:pt x="4119" y="7644"/>
                </a:lnTo>
                <a:lnTo>
                  <a:pt x="4064" y="7613"/>
                </a:lnTo>
                <a:lnTo>
                  <a:pt x="4007" y="7580"/>
                </a:lnTo>
                <a:lnTo>
                  <a:pt x="3952" y="7547"/>
                </a:lnTo>
                <a:lnTo>
                  <a:pt x="3898" y="7514"/>
                </a:lnTo>
                <a:lnTo>
                  <a:pt x="3844" y="7480"/>
                </a:lnTo>
                <a:lnTo>
                  <a:pt x="3790" y="7445"/>
                </a:lnTo>
                <a:lnTo>
                  <a:pt x="3736" y="7411"/>
                </a:lnTo>
                <a:lnTo>
                  <a:pt x="3683" y="7375"/>
                </a:lnTo>
                <a:lnTo>
                  <a:pt x="3630" y="7339"/>
                </a:lnTo>
                <a:lnTo>
                  <a:pt x="3578" y="7303"/>
                </a:lnTo>
                <a:lnTo>
                  <a:pt x="3526" y="7265"/>
                </a:lnTo>
                <a:lnTo>
                  <a:pt x="3475" y="7226"/>
                </a:lnTo>
                <a:lnTo>
                  <a:pt x="3425" y="7187"/>
                </a:lnTo>
                <a:lnTo>
                  <a:pt x="3374" y="7148"/>
                </a:lnTo>
                <a:lnTo>
                  <a:pt x="3325" y="7108"/>
                </a:lnTo>
                <a:lnTo>
                  <a:pt x="3277" y="7066"/>
                </a:lnTo>
                <a:lnTo>
                  <a:pt x="3229" y="7024"/>
                </a:lnTo>
                <a:lnTo>
                  <a:pt x="3181" y="6982"/>
                </a:lnTo>
                <a:lnTo>
                  <a:pt x="3134" y="6938"/>
                </a:lnTo>
                <a:lnTo>
                  <a:pt x="3088" y="6893"/>
                </a:lnTo>
                <a:lnTo>
                  <a:pt x="3046" y="6852"/>
                </a:lnTo>
                <a:lnTo>
                  <a:pt x="3006" y="6811"/>
                </a:lnTo>
                <a:lnTo>
                  <a:pt x="2968" y="6769"/>
                </a:lnTo>
                <a:lnTo>
                  <a:pt x="2930" y="6727"/>
                </a:lnTo>
                <a:lnTo>
                  <a:pt x="2893" y="6684"/>
                </a:lnTo>
                <a:lnTo>
                  <a:pt x="2857" y="6639"/>
                </a:lnTo>
                <a:lnTo>
                  <a:pt x="2821" y="6595"/>
                </a:lnTo>
                <a:lnTo>
                  <a:pt x="2786" y="6549"/>
                </a:lnTo>
                <a:lnTo>
                  <a:pt x="2753" y="6504"/>
                </a:lnTo>
                <a:lnTo>
                  <a:pt x="2719" y="6457"/>
                </a:lnTo>
                <a:lnTo>
                  <a:pt x="2686" y="6412"/>
                </a:lnTo>
                <a:lnTo>
                  <a:pt x="2654" y="6365"/>
                </a:lnTo>
                <a:lnTo>
                  <a:pt x="2589" y="6270"/>
                </a:lnTo>
                <a:lnTo>
                  <a:pt x="2526" y="6175"/>
                </a:lnTo>
                <a:lnTo>
                  <a:pt x="2464" y="6079"/>
                </a:lnTo>
                <a:lnTo>
                  <a:pt x="2401" y="5983"/>
                </a:lnTo>
                <a:lnTo>
                  <a:pt x="2338" y="5889"/>
                </a:lnTo>
                <a:lnTo>
                  <a:pt x="2273" y="5794"/>
                </a:lnTo>
                <a:lnTo>
                  <a:pt x="2241" y="5748"/>
                </a:lnTo>
                <a:lnTo>
                  <a:pt x="2207" y="5701"/>
                </a:lnTo>
                <a:lnTo>
                  <a:pt x="2174" y="5655"/>
                </a:lnTo>
                <a:lnTo>
                  <a:pt x="2140" y="5610"/>
                </a:lnTo>
                <a:lnTo>
                  <a:pt x="2104" y="5565"/>
                </a:lnTo>
                <a:lnTo>
                  <a:pt x="2069" y="5521"/>
                </a:lnTo>
                <a:lnTo>
                  <a:pt x="2032" y="5477"/>
                </a:lnTo>
                <a:lnTo>
                  <a:pt x="1994" y="5434"/>
                </a:lnTo>
                <a:lnTo>
                  <a:pt x="1924" y="5352"/>
                </a:lnTo>
                <a:lnTo>
                  <a:pt x="1856" y="5271"/>
                </a:lnTo>
                <a:lnTo>
                  <a:pt x="1787" y="5187"/>
                </a:lnTo>
                <a:lnTo>
                  <a:pt x="1720" y="5104"/>
                </a:lnTo>
                <a:lnTo>
                  <a:pt x="1655" y="5018"/>
                </a:lnTo>
                <a:lnTo>
                  <a:pt x="1589" y="4932"/>
                </a:lnTo>
                <a:lnTo>
                  <a:pt x="1526" y="4847"/>
                </a:lnTo>
                <a:lnTo>
                  <a:pt x="1464" y="4759"/>
                </a:lnTo>
                <a:lnTo>
                  <a:pt x="1403" y="4670"/>
                </a:lnTo>
                <a:lnTo>
                  <a:pt x="1343" y="4582"/>
                </a:lnTo>
                <a:lnTo>
                  <a:pt x="1284" y="4492"/>
                </a:lnTo>
                <a:lnTo>
                  <a:pt x="1226" y="4402"/>
                </a:lnTo>
                <a:lnTo>
                  <a:pt x="1170" y="4310"/>
                </a:lnTo>
                <a:lnTo>
                  <a:pt x="1113" y="4219"/>
                </a:lnTo>
                <a:lnTo>
                  <a:pt x="1059" y="4126"/>
                </a:lnTo>
                <a:lnTo>
                  <a:pt x="1006" y="4033"/>
                </a:lnTo>
                <a:lnTo>
                  <a:pt x="954" y="3939"/>
                </a:lnTo>
                <a:lnTo>
                  <a:pt x="903" y="3844"/>
                </a:lnTo>
                <a:lnTo>
                  <a:pt x="854" y="3749"/>
                </a:lnTo>
                <a:lnTo>
                  <a:pt x="806" y="3653"/>
                </a:lnTo>
                <a:lnTo>
                  <a:pt x="758" y="3557"/>
                </a:lnTo>
                <a:lnTo>
                  <a:pt x="712" y="3460"/>
                </a:lnTo>
                <a:lnTo>
                  <a:pt x="667" y="3362"/>
                </a:lnTo>
                <a:lnTo>
                  <a:pt x="623" y="3263"/>
                </a:lnTo>
                <a:lnTo>
                  <a:pt x="581" y="3165"/>
                </a:lnTo>
                <a:lnTo>
                  <a:pt x="541" y="3065"/>
                </a:lnTo>
                <a:lnTo>
                  <a:pt x="501" y="2966"/>
                </a:lnTo>
                <a:lnTo>
                  <a:pt x="462" y="2866"/>
                </a:lnTo>
                <a:lnTo>
                  <a:pt x="424" y="2765"/>
                </a:lnTo>
                <a:lnTo>
                  <a:pt x="389" y="2664"/>
                </a:lnTo>
                <a:lnTo>
                  <a:pt x="354" y="2562"/>
                </a:lnTo>
                <a:lnTo>
                  <a:pt x="320" y="2460"/>
                </a:lnTo>
                <a:close/>
              </a:path>
            </a:pathLst>
          </a:custGeom>
          <a:solidFill>
            <a:schemeClr val="bg1">
              <a:lumMod val="65000"/>
            </a:schemeClr>
          </a:solidFill>
          <a:ln>
            <a:noFill/>
          </a:ln>
        </p:spPr>
        <p:txBody>
          <a:bodyPr vert="horz" wrap="square" lIns="121882" tIns="60941" rIns="121882" bIns="60941" numCol="1" anchor="t" anchorCtr="0" compatLnSpc="1">
            <a:prstTxWarp prst="textNoShape">
              <a:avLst/>
            </a:prstTxWarp>
          </a:bodyPr>
          <a:lstStyle/>
          <a:p>
            <a:endParaRPr lang="zh-CN" altLang="en-US" sz="2399">
              <a:solidFill>
                <a:schemeClr val="tx1">
                  <a:lumMod val="50000"/>
                  <a:lumOff val="50000"/>
                </a:schemeClr>
              </a:solidFill>
            </a:endParaRPr>
          </a:p>
        </p:txBody>
      </p:sp>
      <p:sp>
        <p:nvSpPr>
          <p:cNvPr id="55" name="淘宝店chenying0907 21"/>
          <p:cNvSpPr>
            <a:spLocks/>
          </p:cNvSpPr>
          <p:nvPr/>
        </p:nvSpPr>
        <p:spPr bwMode="auto">
          <a:xfrm>
            <a:off x="6121790" y="3243454"/>
            <a:ext cx="1818026" cy="2244605"/>
          </a:xfrm>
          <a:custGeom>
            <a:avLst/>
            <a:gdLst>
              <a:gd name="T0" fmla="*/ 6809 w 7893"/>
              <a:gd name="T1" fmla="*/ 2075 h 9744"/>
              <a:gd name="T2" fmla="*/ 7101 w 7893"/>
              <a:gd name="T3" fmla="*/ 1351 h 9744"/>
              <a:gd name="T4" fmla="*/ 7345 w 7893"/>
              <a:gd name="T5" fmla="*/ 797 h 9744"/>
              <a:gd name="T6" fmla="*/ 7598 w 7893"/>
              <a:gd name="T7" fmla="*/ 348 h 9744"/>
              <a:gd name="T8" fmla="*/ 7872 w 7893"/>
              <a:gd name="T9" fmla="*/ 125 h 9744"/>
              <a:gd name="T10" fmla="*/ 7886 w 7893"/>
              <a:gd name="T11" fmla="*/ 875 h 9744"/>
              <a:gd name="T12" fmla="*/ 7794 w 7893"/>
              <a:gd name="T13" fmla="*/ 1617 h 9744"/>
              <a:gd name="T14" fmla="*/ 7614 w 7893"/>
              <a:gd name="T15" fmla="*/ 2347 h 9744"/>
              <a:gd name="T16" fmla="*/ 7360 w 7893"/>
              <a:gd name="T17" fmla="*/ 3056 h 9744"/>
              <a:gd name="T18" fmla="*/ 7048 w 7893"/>
              <a:gd name="T19" fmla="*/ 3737 h 9744"/>
              <a:gd name="T20" fmla="*/ 6812 w 7893"/>
              <a:gd name="T21" fmla="*/ 4169 h 9744"/>
              <a:gd name="T22" fmla="*/ 6407 w 7893"/>
              <a:gd name="T23" fmla="*/ 4786 h 9744"/>
              <a:gd name="T24" fmla="*/ 5952 w 7893"/>
              <a:gd name="T25" fmla="*/ 5367 h 9744"/>
              <a:gd name="T26" fmla="*/ 5700 w 7893"/>
              <a:gd name="T27" fmla="*/ 5676 h 9744"/>
              <a:gd name="T28" fmla="*/ 5422 w 7893"/>
              <a:gd name="T29" fmla="*/ 6086 h 9744"/>
              <a:gd name="T30" fmla="*/ 5146 w 7893"/>
              <a:gd name="T31" fmla="*/ 6497 h 9744"/>
              <a:gd name="T32" fmla="*/ 4938 w 7893"/>
              <a:gd name="T33" fmla="*/ 6753 h 9744"/>
              <a:gd name="T34" fmla="*/ 4677 w 7893"/>
              <a:gd name="T35" fmla="*/ 7006 h 9744"/>
              <a:gd name="T36" fmla="*/ 4368 w 7893"/>
              <a:gd name="T37" fmla="*/ 7253 h 9744"/>
              <a:gd name="T38" fmla="*/ 4040 w 7893"/>
              <a:gd name="T39" fmla="*/ 7474 h 9744"/>
              <a:gd name="T40" fmla="*/ 3639 w 7893"/>
              <a:gd name="T41" fmla="*/ 7708 h 9744"/>
              <a:gd name="T42" fmla="*/ 2857 w 7893"/>
              <a:gd name="T43" fmla="*/ 8109 h 9744"/>
              <a:gd name="T44" fmla="*/ 1703 w 7893"/>
              <a:gd name="T45" fmla="*/ 8726 h 9744"/>
              <a:gd name="T46" fmla="*/ 574 w 7893"/>
              <a:gd name="T47" fmla="*/ 9392 h 9744"/>
              <a:gd name="T48" fmla="*/ 6 w 7893"/>
              <a:gd name="T49" fmla="*/ 9393 h 9744"/>
              <a:gd name="T50" fmla="*/ 5 w 7893"/>
              <a:gd name="T51" fmla="*/ 8683 h 9744"/>
              <a:gd name="T52" fmla="*/ 58 w 7893"/>
              <a:gd name="T53" fmla="*/ 7974 h 9744"/>
              <a:gd name="T54" fmla="*/ 182 w 7893"/>
              <a:gd name="T55" fmla="*/ 7277 h 9744"/>
              <a:gd name="T56" fmla="*/ 392 w 7893"/>
              <a:gd name="T57" fmla="*/ 6603 h 9744"/>
              <a:gd name="T58" fmla="*/ 684 w 7893"/>
              <a:gd name="T59" fmla="*/ 6004 h 9744"/>
              <a:gd name="T60" fmla="*/ 950 w 7893"/>
              <a:gd name="T61" fmla="*/ 5652 h 9744"/>
              <a:gd name="T62" fmla="*/ 1271 w 7893"/>
              <a:gd name="T63" fmla="*/ 5356 h 9744"/>
              <a:gd name="T64" fmla="*/ 1627 w 7893"/>
              <a:gd name="T65" fmla="*/ 5094 h 9744"/>
              <a:gd name="T66" fmla="*/ 2244 w 7893"/>
              <a:gd name="T67" fmla="*/ 4688 h 9744"/>
              <a:gd name="T68" fmla="*/ 2925 w 7893"/>
              <a:gd name="T69" fmla="*/ 4220 h 9744"/>
              <a:gd name="T70" fmla="*/ 3913 w 7893"/>
              <a:gd name="T71" fmla="*/ 3511 h 9744"/>
              <a:gd name="T72" fmla="*/ 4902 w 7893"/>
              <a:gd name="T73" fmla="*/ 2807 h 9744"/>
              <a:gd name="T74" fmla="*/ 5027 w 7893"/>
              <a:gd name="T75" fmla="*/ 2979 h 9744"/>
              <a:gd name="T76" fmla="*/ 4970 w 7893"/>
              <a:gd name="T77" fmla="*/ 3233 h 9744"/>
              <a:gd name="T78" fmla="*/ 4906 w 7893"/>
              <a:gd name="T79" fmla="*/ 3394 h 9744"/>
              <a:gd name="T80" fmla="*/ 4816 w 7893"/>
              <a:gd name="T81" fmla="*/ 3542 h 9744"/>
              <a:gd name="T82" fmla="*/ 4555 w 7893"/>
              <a:gd name="T83" fmla="*/ 3839 h 9744"/>
              <a:gd name="T84" fmla="*/ 4229 w 7893"/>
              <a:gd name="T85" fmla="*/ 4129 h 9744"/>
              <a:gd name="T86" fmla="*/ 3820 w 7893"/>
              <a:gd name="T87" fmla="*/ 4435 h 9744"/>
              <a:gd name="T88" fmla="*/ 3285 w 7893"/>
              <a:gd name="T89" fmla="*/ 4818 h 9744"/>
              <a:gd name="T90" fmla="*/ 2979 w 7893"/>
              <a:gd name="T91" fmla="*/ 5064 h 9744"/>
              <a:gd name="T92" fmla="*/ 2859 w 7893"/>
              <a:gd name="T93" fmla="*/ 5182 h 9744"/>
              <a:gd name="T94" fmla="*/ 2744 w 7893"/>
              <a:gd name="T95" fmla="*/ 5339 h 9744"/>
              <a:gd name="T96" fmla="*/ 2587 w 7893"/>
              <a:gd name="T97" fmla="*/ 5635 h 9744"/>
              <a:gd name="T98" fmla="*/ 2801 w 7893"/>
              <a:gd name="T99" fmla="*/ 5808 h 9744"/>
              <a:gd name="T100" fmla="*/ 3135 w 7893"/>
              <a:gd name="T101" fmla="*/ 5811 h 9744"/>
              <a:gd name="T102" fmla="*/ 3417 w 7893"/>
              <a:gd name="T103" fmla="*/ 5785 h 9744"/>
              <a:gd name="T104" fmla="*/ 3691 w 7893"/>
              <a:gd name="T105" fmla="*/ 5720 h 9744"/>
              <a:gd name="T106" fmla="*/ 3953 w 7893"/>
              <a:gd name="T107" fmla="*/ 5607 h 9744"/>
              <a:gd name="T108" fmla="*/ 4539 w 7893"/>
              <a:gd name="T109" fmla="*/ 5228 h 9744"/>
              <a:gd name="T110" fmla="*/ 5119 w 7893"/>
              <a:gd name="T111" fmla="*/ 4717 h 9744"/>
              <a:gd name="T112" fmla="*/ 5627 w 7893"/>
              <a:gd name="T113" fmla="*/ 4131 h 9744"/>
              <a:gd name="T114" fmla="*/ 6071 w 7893"/>
              <a:gd name="T115" fmla="*/ 3489 h 9744"/>
              <a:gd name="T116" fmla="*/ 6455 w 7893"/>
              <a:gd name="T117" fmla="*/ 2812 h 9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93" h="9744">
                <a:moveTo>
                  <a:pt x="6627" y="2466"/>
                </a:moveTo>
                <a:lnTo>
                  <a:pt x="6666" y="2389"/>
                </a:lnTo>
                <a:lnTo>
                  <a:pt x="6703" y="2311"/>
                </a:lnTo>
                <a:lnTo>
                  <a:pt x="6739" y="2233"/>
                </a:lnTo>
                <a:lnTo>
                  <a:pt x="6774" y="2154"/>
                </a:lnTo>
                <a:lnTo>
                  <a:pt x="6809" y="2075"/>
                </a:lnTo>
                <a:lnTo>
                  <a:pt x="6842" y="1995"/>
                </a:lnTo>
                <a:lnTo>
                  <a:pt x="6876" y="1915"/>
                </a:lnTo>
                <a:lnTo>
                  <a:pt x="6908" y="1834"/>
                </a:lnTo>
                <a:lnTo>
                  <a:pt x="6973" y="1673"/>
                </a:lnTo>
                <a:lnTo>
                  <a:pt x="7037" y="1512"/>
                </a:lnTo>
                <a:lnTo>
                  <a:pt x="7101" y="1351"/>
                </a:lnTo>
                <a:lnTo>
                  <a:pt x="7167" y="1191"/>
                </a:lnTo>
                <a:lnTo>
                  <a:pt x="7201" y="1111"/>
                </a:lnTo>
                <a:lnTo>
                  <a:pt x="7236" y="1032"/>
                </a:lnTo>
                <a:lnTo>
                  <a:pt x="7271" y="953"/>
                </a:lnTo>
                <a:lnTo>
                  <a:pt x="7307" y="875"/>
                </a:lnTo>
                <a:lnTo>
                  <a:pt x="7345" y="797"/>
                </a:lnTo>
                <a:lnTo>
                  <a:pt x="7383" y="720"/>
                </a:lnTo>
                <a:lnTo>
                  <a:pt x="7423" y="643"/>
                </a:lnTo>
                <a:lnTo>
                  <a:pt x="7464" y="568"/>
                </a:lnTo>
                <a:lnTo>
                  <a:pt x="7507" y="494"/>
                </a:lnTo>
                <a:lnTo>
                  <a:pt x="7552" y="420"/>
                </a:lnTo>
                <a:lnTo>
                  <a:pt x="7598" y="348"/>
                </a:lnTo>
                <a:lnTo>
                  <a:pt x="7645" y="275"/>
                </a:lnTo>
                <a:lnTo>
                  <a:pt x="7695" y="205"/>
                </a:lnTo>
                <a:lnTo>
                  <a:pt x="7747" y="136"/>
                </a:lnTo>
                <a:lnTo>
                  <a:pt x="7801" y="67"/>
                </a:lnTo>
                <a:lnTo>
                  <a:pt x="7859" y="0"/>
                </a:lnTo>
                <a:lnTo>
                  <a:pt x="7872" y="125"/>
                </a:lnTo>
                <a:lnTo>
                  <a:pt x="7882" y="251"/>
                </a:lnTo>
                <a:lnTo>
                  <a:pt x="7889" y="375"/>
                </a:lnTo>
                <a:lnTo>
                  <a:pt x="7893" y="501"/>
                </a:lnTo>
                <a:lnTo>
                  <a:pt x="7893" y="625"/>
                </a:lnTo>
                <a:lnTo>
                  <a:pt x="7891" y="750"/>
                </a:lnTo>
                <a:lnTo>
                  <a:pt x="7886" y="875"/>
                </a:lnTo>
                <a:lnTo>
                  <a:pt x="7877" y="999"/>
                </a:lnTo>
                <a:lnTo>
                  <a:pt x="7866" y="1124"/>
                </a:lnTo>
                <a:lnTo>
                  <a:pt x="7852" y="1247"/>
                </a:lnTo>
                <a:lnTo>
                  <a:pt x="7835" y="1371"/>
                </a:lnTo>
                <a:lnTo>
                  <a:pt x="7817" y="1495"/>
                </a:lnTo>
                <a:lnTo>
                  <a:pt x="7794" y="1617"/>
                </a:lnTo>
                <a:lnTo>
                  <a:pt x="7770" y="1740"/>
                </a:lnTo>
                <a:lnTo>
                  <a:pt x="7743" y="1863"/>
                </a:lnTo>
                <a:lnTo>
                  <a:pt x="7715" y="1984"/>
                </a:lnTo>
                <a:lnTo>
                  <a:pt x="7683" y="2105"/>
                </a:lnTo>
                <a:lnTo>
                  <a:pt x="7650" y="2227"/>
                </a:lnTo>
                <a:lnTo>
                  <a:pt x="7614" y="2347"/>
                </a:lnTo>
                <a:lnTo>
                  <a:pt x="7576" y="2466"/>
                </a:lnTo>
                <a:lnTo>
                  <a:pt x="7537" y="2586"/>
                </a:lnTo>
                <a:lnTo>
                  <a:pt x="7496" y="2704"/>
                </a:lnTo>
                <a:lnTo>
                  <a:pt x="7452" y="2822"/>
                </a:lnTo>
                <a:lnTo>
                  <a:pt x="7407" y="2939"/>
                </a:lnTo>
                <a:lnTo>
                  <a:pt x="7360" y="3056"/>
                </a:lnTo>
                <a:lnTo>
                  <a:pt x="7312" y="3171"/>
                </a:lnTo>
                <a:lnTo>
                  <a:pt x="7262" y="3286"/>
                </a:lnTo>
                <a:lnTo>
                  <a:pt x="7210" y="3400"/>
                </a:lnTo>
                <a:lnTo>
                  <a:pt x="7157" y="3513"/>
                </a:lnTo>
                <a:lnTo>
                  <a:pt x="7103" y="3626"/>
                </a:lnTo>
                <a:lnTo>
                  <a:pt x="7048" y="3737"/>
                </a:lnTo>
                <a:lnTo>
                  <a:pt x="6991" y="3847"/>
                </a:lnTo>
                <a:lnTo>
                  <a:pt x="6962" y="3902"/>
                </a:lnTo>
                <a:lnTo>
                  <a:pt x="6933" y="3956"/>
                </a:lnTo>
                <a:lnTo>
                  <a:pt x="6903" y="4010"/>
                </a:lnTo>
                <a:lnTo>
                  <a:pt x="6873" y="4063"/>
                </a:lnTo>
                <a:lnTo>
                  <a:pt x="6812" y="4169"/>
                </a:lnTo>
                <a:lnTo>
                  <a:pt x="6747" y="4275"/>
                </a:lnTo>
                <a:lnTo>
                  <a:pt x="6682" y="4379"/>
                </a:lnTo>
                <a:lnTo>
                  <a:pt x="6616" y="4482"/>
                </a:lnTo>
                <a:lnTo>
                  <a:pt x="6548" y="4584"/>
                </a:lnTo>
                <a:lnTo>
                  <a:pt x="6477" y="4686"/>
                </a:lnTo>
                <a:lnTo>
                  <a:pt x="6407" y="4786"/>
                </a:lnTo>
                <a:lnTo>
                  <a:pt x="6334" y="4885"/>
                </a:lnTo>
                <a:lnTo>
                  <a:pt x="6260" y="4984"/>
                </a:lnTo>
                <a:lnTo>
                  <a:pt x="6185" y="5080"/>
                </a:lnTo>
                <a:lnTo>
                  <a:pt x="6108" y="5177"/>
                </a:lnTo>
                <a:lnTo>
                  <a:pt x="6031" y="5273"/>
                </a:lnTo>
                <a:lnTo>
                  <a:pt x="5952" y="5367"/>
                </a:lnTo>
                <a:lnTo>
                  <a:pt x="5872" y="5461"/>
                </a:lnTo>
                <a:lnTo>
                  <a:pt x="5836" y="5503"/>
                </a:lnTo>
                <a:lnTo>
                  <a:pt x="5801" y="5545"/>
                </a:lnTo>
                <a:lnTo>
                  <a:pt x="5767" y="5588"/>
                </a:lnTo>
                <a:lnTo>
                  <a:pt x="5733" y="5632"/>
                </a:lnTo>
                <a:lnTo>
                  <a:pt x="5700" y="5676"/>
                </a:lnTo>
                <a:lnTo>
                  <a:pt x="5668" y="5721"/>
                </a:lnTo>
                <a:lnTo>
                  <a:pt x="5636" y="5766"/>
                </a:lnTo>
                <a:lnTo>
                  <a:pt x="5605" y="5810"/>
                </a:lnTo>
                <a:lnTo>
                  <a:pt x="5544" y="5902"/>
                </a:lnTo>
                <a:lnTo>
                  <a:pt x="5482" y="5994"/>
                </a:lnTo>
                <a:lnTo>
                  <a:pt x="5422" y="6086"/>
                </a:lnTo>
                <a:lnTo>
                  <a:pt x="5363" y="6179"/>
                </a:lnTo>
                <a:lnTo>
                  <a:pt x="5302" y="6270"/>
                </a:lnTo>
                <a:lnTo>
                  <a:pt x="5241" y="6362"/>
                </a:lnTo>
                <a:lnTo>
                  <a:pt x="5209" y="6407"/>
                </a:lnTo>
                <a:lnTo>
                  <a:pt x="5178" y="6452"/>
                </a:lnTo>
                <a:lnTo>
                  <a:pt x="5146" y="6497"/>
                </a:lnTo>
                <a:lnTo>
                  <a:pt x="5113" y="6540"/>
                </a:lnTo>
                <a:lnTo>
                  <a:pt x="5080" y="6584"/>
                </a:lnTo>
                <a:lnTo>
                  <a:pt x="5045" y="6627"/>
                </a:lnTo>
                <a:lnTo>
                  <a:pt x="5010" y="6670"/>
                </a:lnTo>
                <a:lnTo>
                  <a:pt x="4975" y="6712"/>
                </a:lnTo>
                <a:lnTo>
                  <a:pt x="4938" y="6753"/>
                </a:lnTo>
                <a:lnTo>
                  <a:pt x="4900" y="6792"/>
                </a:lnTo>
                <a:lnTo>
                  <a:pt x="4863" y="6832"/>
                </a:lnTo>
                <a:lnTo>
                  <a:pt x="4823" y="6871"/>
                </a:lnTo>
                <a:lnTo>
                  <a:pt x="4775" y="6917"/>
                </a:lnTo>
                <a:lnTo>
                  <a:pt x="4726" y="6962"/>
                </a:lnTo>
                <a:lnTo>
                  <a:pt x="4677" y="7006"/>
                </a:lnTo>
                <a:lnTo>
                  <a:pt x="4627" y="7049"/>
                </a:lnTo>
                <a:lnTo>
                  <a:pt x="4576" y="7092"/>
                </a:lnTo>
                <a:lnTo>
                  <a:pt x="4525" y="7134"/>
                </a:lnTo>
                <a:lnTo>
                  <a:pt x="4473" y="7175"/>
                </a:lnTo>
                <a:lnTo>
                  <a:pt x="4420" y="7214"/>
                </a:lnTo>
                <a:lnTo>
                  <a:pt x="4368" y="7253"/>
                </a:lnTo>
                <a:lnTo>
                  <a:pt x="4314" y="7292"/>
                </a:lnTo>
                <a:lnTo>
                  <a:pt x="4260" y="7330"/>
                </a:lnTo>
                <a:lnTo>
                  <a:pt x="4206" y="7367"/>
                </a:lnTo>
                <a:lnTo>
                  <a:pt x="4151" y="7404"/>
                </a:lnTo>
                <a:lnTo>
                  <a:pt x="4095" y="7440"/>
                </a:lnTo>
                <a:lnTo>
                  <a:pt x="4040" y="7474"/>
                </a:lnTo>
                <a:lnTo>
                  <a:pt x="3984" y="7510"/>
                </a:lnTo>
                <a:lnTo>
                  <a:pt x="3927" y="7544"/>
                </a:lnTo>
                <a:lnTo>
                  <a:pt x="3870" y="7577"/>
                </a:lnTo>
                <a:lnTo>
                  <a:pt x="3813" y="7611"/>
                </a:lnTo>
                <a:lnTo>
                  <a:pt x="3756" y="7644"/>
                </a:lnTo>
                <a:lnTo>
                  <a:pt x="3639" y="7708"/>
                </a:lnTo>
                <a:lnTo>
                  <a:pt x="3523" y="7770"/>
                </a:lnTo>
                <a:lnTo>
                  <a:pt x="3406" y="7832"/>
                </a:lnTo>
                <a:lnTo>
                  <a:pt x="3288" y="7892"/>
                </a:lnTo>
                <a:lnTo>
                  <a:pt x="3170" y="7951"/>
                </a:lnTo>
                <a:lnTo>
                  <a:pt x="3052" y="8010"/>
                </a:lnTo>
                <a:lnTo>
                  <a:pt x="2857" y="8109"/>
                </a:lnTo>
                <a:lnTo>
                  <a:pt x="2663" y="8208"/>
                </a:lnTo>
                <a:lnTo>
                  <a:pt x="2469" y="8309"/>
                </a:lnTo>
                <a:lnTo>
                  <a:pt x="2276" y="8412"/>
                </a:lnTo>
                <a:lnTo>
                  <a:pt x="2085" y="8515"/>
                </a:lnTo>
                <a:lnTo>
                  <a:pt x="1893" y="8620"/>
                </a:lnTo>
                <a:lnTo>
                  <a:pt x="1703" y="8726"/>
                </a:lnTo>
                <a:lnTo>
                  <a:pt x="1512" y="8834"/>
                </a:lnTo>
                <a:lnTo>
                  <a:pt x="1323" y="8942"/>
                </a:lnTo>
                <a:lnTo>
                  <a:pt x="1135" y="9054"/>
                </a:lnTo>
                <a:lnTo>
                  <a:pt x="947" y="9165"/>
                </a:lnTo>
                <a:lnTo>
                  <a:pt x="760" y="9278"/>
                </a:lnTo>
                <a:lnTo>
                  <a:pt x="574" y="9392"/>
                </a:lnTo>
                <a:lnTo>
                  <a:pt x="389" y="9508"/>
                </a:lnTo>
                <a:lnTo>
                  <a:pt x="205" y="9626"/>
                </a:lnTo>
                <a:lnTo>
                  <a:pt x="22" y="9744"/>
                </a:lnTo>
                <a:lnTo>
                  <a:pt x="15" y="9628"/>
                </a:lnTo>
                <a:lnTo>
                  <a:pt x="10" y="9510"/>
                </a:lnTo>
                <a:lnTo>
                  <a:pt x="6" y="9393"/>
                </a:lnTo>
                <a:lnTo>
                  <a:pt x="3" y="9275"/>
                </a:lnTo>
                <a:lnTo>
                  <a:pt x="1" y="9157"/>
                </a:lnTo>
                <a:lnTo>
                  <a:pt x="0" y="9038"/>
                </a:lnTo>
                <a:lnTo>
                  <a:pt x="0" y="8920"/>
                </a:lnTo>
                <a:lnTo>
                  <a:pt x="2" y="8802"/>
                </a:lnTo>
                <a:lnTo>
                  <a:pt x="5" y="8683"/>
                </a:lnTo>
                <a:lnTo>
                  <a:pt x="9" y="8564"/>
                </a:lnTo>
                <a:lnTo>
                  <a:pt x="16" y="8446"/>
                </a:lnTo>
                <a:lnTo>
                  <a:pt x="24" y="8328"/>
                </a:lnTo>
                <a:lnTo>
                  <a:pt x="34" y="8209"/>
                </a:lnTo>
                <a:lnTo>
                  <a:pt x="45" y="8091"/>
                </a:lnTo>
                <a:lnTo>
                  <a:pt x="58" y="7974"/>
                </a:lnTo>
                <a:lnTo>
                  <a:pt x="74" y="7856"/>
                </a:lnTo>
                <a:lnTo>
                  <a:pt x="91" y="7739"/>
                </a:lnTo>
                <a:lnTo>
                  <a:pt x="110" y="7622"/>
                </a:lnTo>
                <a:lnTo>
                  <a:pt x="132" y="7507"/>
                </a:lnTo>
                <a:lnTo>
                  <a:pt x="155" y="7391"/>
                </a:lnTo>
                <a:lnTo>
                  <a:pt x="182" y="7277"/>
                </a:lnTo>
                <a:lnTo>
                  <a:pt x="210" y="7162"/>
                </a:lnTo>
                <a:lnTo>
                  <a:pt x="241" y="7048"/>
                </a:lnTo>
                <a:lnTo>
                  <a:pt x="274" y="6936"/>
                </a:lnTo>
                <a:lnTo>
                  <a:pt x="311" y="6824"/>
                </a:lnTo>
                <a:lnTo>
                  <a:pt x="350" y="6713"/>
                </a:lnTo>
                <a:lnTo>
                  <a:pt x="392" y="6603"/>
                </a:lnTo>
                <a:lnTo>
                  <a:pt x="436" y="6495"/>
                </a:lnTo>
                <a:lnTo>
                  <a:pt x="484" y="6386"/>
                </a:lnTo>
                <a:lnTo>
                  <a:pt x="535" y="6279"/>
                </a:lnTo>
                <a:lnTo>
                  <a:pt x="589" y="6173"/>
                </a:lnTo>
                <a:lnTo>
                  <a:pt x="646" y="6069"/>
                </a:lnTo>
                <a:lnTo>
                  <a:pt x="684" y="6004"/>
                </a:lnTo>
                <a:lnTo>
                  <a:pt x="724" y="5941"/>
                </a:lnTo>
                <a:lnTo>
                  <a:pt x="766" y="5880"/>
                </a:lnTo>
                <a:lnTo>
                  <a:pt x="810" y="5821"/>
                </a:lnTo>
                <a:lnTo>
                  <a:pt x="854" y="5763"/>
                </a:lnTo>
                <a:lnTo>
                  <a:pt x="901" y="5706"/>
                </a:lnTo>
                <a:lnTo>
                  <a:pt x="950" y="5652"/>
                </a:lnTo>
                <a:lnTo>
                  <a:pt x="1000" y="5599"/>
                </a:lnTo>
                <a:lnTo>
                  <a:pt x="1052" y="5548"/>
                </a:lnTo>
                <a:lnTo>
                  <a:pt x="1105" y="5498"/>
                </a:lnTo>
                <a:lnTo>
                  <a:pt x="1159" y="5450"/>
                </a:lnTo>
                <a:lnTo>
                  <a:pt x="1215" y="5402"/>
                </a:lnTo>
                <a:lnTo>
                  <a:pt x="1271" y="5356"/>
                </a:lnTo>
                <a:lnTo>
                  <a:pt x="1328" y="5310"/>
                </a:lnTo>
                <a:lnTo>
                  <a:pt x="1387" y="5265"/>
                </a:lnTo>
                <a:lnTo>
                  <a:pt x="1446" y="5221"/>
                </a:lnTo>
                <a:lnTo>
                  <a:pt x="1506" y="5178"/>
                </a:lnTo>
                <a:lnTo>
                  <a:pt x="1566" y="5136"/>
                </a:lnTo>
                <a:lnTo>
                  <a:pt x="1627" y="5094"/>
                </a:lnTo>
                <a:lnTo>
                  <a:pt x="1688" y="5053"/>
                </a:lnTo>
                <a:lnTo>
                  <a:pt x="1812" y="4971"/>
                </a:lnTo>
                <a:lnTo>
                  <a:pt x="1936" y="4890"/>
                </a:lnTo>
                <a:lnTo>
                  <a:pt x="2060" y="4809"/>
                </a:lnTo>
                <a:lnTo>
                  <a:pt x="2183" y="4729"/>
                </a:lnTo>
                <a:lnTo>
                  <a:pt x="2244" y="4688"/>
                </a:lnTo>
                <a:lnTo>
                  <a:pt x="2304" y="4646"/>
                </a:lnTo>
                <a:lnTo>
                  <a:pt x="2364" y="4604"/>
                </a:lnTo>
                <a:lnTo>
                  <a:pt x="2423" y="4563"/>
                </a:lnTo>
                <a:lnTo>
                  <a:pt x="2591" y="4449"/>
                </a:lnTo>
                <a:lnTo>
                  <a:pt x="2759" y="4335"/>
                </a:lnTo>
                <a:lnTo>
                  <a:pt x="2925" y="4220"/>
                </a:lnTo>
                <a:lnTo>
                  <a:pt x="3091" y="4103"/>
                </a:lnTo>
                <a:lnTo>
                  <a:pt x="3256" y="3985"/>
                </a:lnTo>
                <a:lnTo>
                  <a:pt x="3420" y="3867"/>
                </a:lnTo>
                <a:lnTo>
                  <a:pt x="3584" y="3749"/>
                </a:lnTo>
                <a:lnTo>
                  <a:pt x="3748" y="3630"/>
                </a:lnTo>
                <a:lnTo>
                  <a:pt x="3913" y="3511"/>
                </a:lnTo>
                <a:lnTo>
                  <a:pt x="4077" y="3392"/>
                </a:lnTo>
                <a:lnTo>
                  <a:pt x="4241" y="3274"/>
                </a:lnTo>
                <a:lnTo>
                  <a:pt x="4405" y="3156"/>
                </a:lnTo>
                <a:lnTo>
                  <a:pt x="4570" y="3038"/>
                </a:lnTo>
                <a:lnTo>
                  <a:pt x="4736" y="2922"/>
                </a:lnTo>
                <a:lnTo>
                  <a:pt x="4902" y="2807"/>
                </a:lnTo>
                <a:lnTo>
                  <a:pt x="5070" y="2693"/>
                </a:lnTo>
                <a:lnTo>
                  <a:pt x="5061" y="2749"/>
                </a:lnTo>
                <a:lnTo>
                  <a:pt x="5053" y="2806"/>
                </a:lnTo>
                <a:lnTo>
                  <a:pt x="5045" y="2864"/>
                </a:lnTo>
                <a:lnTo>
                  <a:pt x="5037" y="2921"/>
                </a:lnTo>
                <a:lnTo>
                  <a:pt x="5027" y="2979"/>
                </a:lnTo>
                <a:lnTo>
                  <a:pt x="5016" y="3036"/>
                </a:lnTo>
                <a:lnTo>
                  <a:pt x="5005" y="3093"/>
                </a:lnTo>
                <a:lnTo>
                  <a:pt x="4992" y="3149"/>
                </a:lnTo>
                <a:lnTo>
                  <a:pt x="4985" y="3178"/>
                </a:lnTo>
                <a:lnTo>
                  <a:pt x="4978" y="3206"/>
                </a:lnTo>
                <a:lnTo>
                  <a:pt x="4970" y="3233"/>
                </a:lnTo>
                <a:lnTo>
                  <a:pt x="4960" y="3261"/>
                </a:lnTo>
                <a:lnTo>
                  <a:pt x="4951" y="3288"/>
                </a:lnTo>
                <a:lnTo>
                  <a:pt x="4941" y="3315"/>
                </a:lnTo>
                <a:lnTo>
                  <a:pt x="4930" y="3341"/>
                </a:lnTo>
                <a:lnTo>
                  <a:pt x="4919" y="3368"/>
                </a:lnTo>
                <a:lnTo>
                  <a:pt x="4906" y="3394"/>
                </a:lnTo>
                <a:lnTo>
                  <a:pt x="4893" y="3420"/>
                </a:lnTo>
                <a:lnTo>
                  <a:pt x="4880" y="3444"/>
                </a:lnTo>
                <a:lnTo>
                  <a:pt x="4865" y="3470"/>
                </a:lnTo>
                <a:lnTo>
                  <a:pt x="4849" y="3494"/>
                </a:lnTo>
                <a:lnTo>
                  <a:pt x="4833" y="3517"/>
                </a:lnTo>
                <a:lnTo>
                  <a:pt x="4816" y="3542"/>
                </a:lnTo>
                <a:lnTo>
                  <a:pt x="4797" y="3564"/>
                </a:lnTo>
                <a:lnTo>
                  <a:pt x="4751" y="3622"/>
                </a:lnTo>
                <a:lnTo>
                  <a:pt x="4704" y="3679"/>
                </a:lnTo>
                <a:lnTo>
                  <a:pt x="4656" y="3734"/>
                </a:lnTo>
                <a:lnTo>
                  <a:pt x="4606" y="3787"/>
                </a:lnTo>
                <a:lnTo>
                  <a:pt x="4555" y="3839"/>
                </a:lnTo>
                <a:lnTo>
                  <a:pt x="4503" y="3890"/>
                </a:lnTo>
                <a:lnTo>
                  <a:pt x="4450" y="3940"/>
                </a:lnTo>
                <a:lnTo>
                  <a:pt x="4396" y="3989"/>
                </a:lnTo>
                <a:lnTo>
                  <a:pt x="4341" y="4036"/>
                </a:lnTo>
                <a:lnTo>
                  <a:pt x="4286" y="4083"/>
                </a:lnTo>
                <a:lnTo>
                  <a:pt x="4229" y="4129"/>
                </a:lnTo>
                <a:lnTo>
                  <a:pt x="4172" y="4174"/>
                </a:lnTo>
                <a:lnTo>
                  <a:pt x="4114" y="4219"/>
                </a:lnTo>
                <a:lnTo>
                  <a:pt x="4056" y="4263"/>
                </a:lnTo>
                <a:lnTo>
                  <a:pt x="3998" y="4307"/>
                </a:lnTo>
                <a:lnTo>
                  <a:pt x="3939" y="4349"/>
                </a:lnTo>
                <a:lnTo>
                  <a:pt x="3820" y="4435"/>
                </a:lnTo>
                <a:lnTo>
                  <a:pt x="3700" y="4520"/>
                </a:lnTo>
                <a:lnTo>
                  <a:pt x="3581" y="4604"/>
                </a:lnTo>
                <a:lnTo>
                  <a:pt x="3462" y="4689"/>
                </a:lnTo>
                <a:lnTo>
                  <a:pt x="3403" y="4732"/>
                </a:lnTo>
                <a:lnTo>
                  <a:pt x="3344" y="4776"/>
                </a:lnTo>
                <a:lnTo>
                  <a:pt x="3285" y="4818"/>
                </a:lnTo>
                <a:lnTo>
                  <a:pt x="3226" y="4863"/>
                </a:lnTo>
                <a:lnTo>
                  <a:pt x="3169" y="4907"/>
                </a:lnTo>
                <a:lnTo>
                  <a:pt x="3112" y="4953"/>
                </a:lnTo>
                <a:lnTo>
                  <a:pt x="3056" y="4999"/>
                </a:lnTo>
                <a:lnTo>
                  <a:pt x="3000" y="5046"/>
                </a:lnTo>
                <a:lnTo>
                  <a:pt x="2979" y="5064"/>
                </a:lnTo>
                <a:lnTo>
                  <a:pt x="2957" y="5082"/>
                </a:lnTo>
                <a:lnTo>
                  <a:pt x="2937" y="5102"/>
                </a:lnTo>
                <a:lnTo>
                  <a:pt x="2917" y="5121"/>
                </a:lnTo>
                <a:lnTo>
                  <a:pt x="2897" y="5141"/>
                </a:lnTo>
                <a:lnTo>
                  <a:pt x="2878" y="5162"/>
                </a:lnTo>
                <a:lnTo>
                  <a:pt x="2859" y="5182"/>
                </a:lnTo>
                <a:lnTo>
                  <a:pt x="2842" y="5204"/>
                </a:lnTo>
                <a:lnTo>
                  <a:pt x="2825" y="5225"/>
                </a:lnTo>
                <a:lnTo>
                  <a:pt x="2808" y="5248"/>
                </a:lnTo>
                <a:lnTo>
                  <a:pt x="2791" y="5270"/>
                </a:lnTo>
                <a:lnTo>
                  <a:pt x="2775" y="5293"/>
                </a:lnTo>
                <a:lnTo>
                  <a:pt x="2744" y="5339"/>
                </a:lnTo>
                <a:lnTo>
                  <a:pt x="2716" y="5386"/>
                </a:lnTo>
                <a:lnTo>
                  <a:pt x="2687" y="5435"/>
                </a:lnTo>
                <a:lnTo>
                  <a:pt x="2661" y="5484"/>
                </a:lnTo>
                <a:lnTo>
                  <a:pt x="2635" y="5534"/>
                </a:lnTo>
                <a:lnTo>
                  <a:pt x="2611" y="5584"/>
                </a:lnTo>
                <a:lnTo>
                  <a:pt x="2587" y="5635"/>
                </a:lnTo>
                <a:lnTo>
                  <a:pt x="2564" y="5686"/>
                </a:lnTo>
                <a:lnTo>
                  <a:pt x="2541" y="5737"/>
                </a:lnTo>
                <a:lnTo>
                  <a:pt x="2519" y="5788"/>
                </a:lnTo>
                <a:lnTo>
                  <a:pt x="2613" y="5796"/>
                </a:lnTo>
                <a:lnTo>
                  <a:pt x="2707" y="5803"/>
                </a:lnTo>
                <a:lnTo>
                  <a:pt x="2801" y="5808"/>
                </a:lnTo>
                <a:lnTo>
                  <a:pt x="2897" y="5812"/>
                </a:lnTo>
                <a:lnTo>
                  <a:pt x="2944" y="5814"/>
                </a:lnTo>
                <a:lnTo>
                  <a:pt x="2992" y="5814"/>
                </a:lnTo>
                <a:lnTo>
                  <a:pt x="3040" y="5814"/>
                </a:lnTo>
                <a:lnTo>
                  <a:pt x="3088" y="5812"/>
                </a:lnTo>
                <a:lnTo>
                  <a:pt x="3135" y="5811"/>
                </a:lnTo>
                <a:lnTo>
                  <a:pt x="3183" y="5809"/>
                </a:lnTo>
                <a:lnTo>
                  <a:pt x="3230" y="5806"/>
                </a:lnTo>
                <a:lnTo>
                  <a:pt x="3276" y="5802"/>
                </a:lnTo>
                <a:lnTo>
                  <a:pt x="3324" y="5797"/>
                </a:lnTo>
                <a:lnTo>
                  <a:pt x="3371" y="5791"/>
                </a:lnTo>
                <a:lnTo>
                  <a:pt x="3417" y="5785"/>
                </a:lnTo>
                <a:lnTo>
                  <a:pt x="3464" y="5777"/>
                </a:lnTo>
                <a:lnTo>
                  <a:pt x="3510" y="5768"/>
                </a:lnTo>
                <a:lnTo>
                  <a:pt x="3556" y="5757"/>
                </a:lnTo>
                <a:lnTo>
                  <a:pt x="3602" y="5746"/>
                </a:lnTo>
                <a:lnTo>
                  <a:pt x="3646" y="5734"/>
                </a:lnTo>
                <a:lnTo>
                  <a:pt x="3691" y="5720"/>
                </a:lnTo>
                <a:lnTo>
                  <a:pt x="3736" y="5704"/>
                </a:lnTo>
                <a:lnTo>
                  <a:pt x="3781" y="5688"/>
                </a:lnTo>
                <a:lnTo>
                  <a:pt x="3825" y="5670"/>
                </a:lnTo>
                <a:lnTo>
                  <a:pt x="3868" y="5650"/>
                </a:lnTo>
                <a:lnTo>
                  <a:pt x="3910" y="5629"/>
                </a:lnTo>
                <a:lnTo>
                  <a:pt x="3953" y="5607"/>
                </a:lnTo>
                <a:lnTo>
                  <a:pt x="3995" y="5582"/>
                </a:lnTo>
                <a:lnTo>
                  <a:pt x="4108" y="5518"/>
                </a:lnTo>
                <a:lnTo>
                  <a:pt x="4219" y="5450"/>
                </a:lnTo>
                <a:lnTo>
                  <a:pt x="4328" y="5378"/>
                </a:lnTo>
                <a:lnTo>
                  <a:pt x="4434" y="5305"/>
                </a:lnTo>
                <a:lnTo>
                  <a:pt x="4539" y="5228"/>
                </a:lnTo>
                <a:lnTo>
                  <a:pt x="4641" y="5149"/>
                </a:lnTo>
                <a:lnTo>
                  <a:pt x="4741" y="5067"/>
                </a:lnTo>
                <a:lnTo>
                  <a:pt x="4839" y="4984"/>
                </a:lnTo>
                <a:lnTo>
                  <a:pt x="4934" y="4897"/>
                </a:lnTo>
                <a:lnTo>
                  <a:pt x="5028" y="4808"/>
                </a:lnTo>
                <a:lnTo>
                  <a:pt x="5119" y="4717"/>
                </a:lnTo>
                <a:lnTo>
                  <a:pt x="5209" y="4624"/>
                </a:lnTo>
                <a:lnTo>
                  <a:pt x="5297" y="4529"/>
                </a:lnTo>
                <a:lnTo>
                  <a:pt x="5382" y="4432"/>
                </a:lnTo>
                <a:lnTo>
                  <a:pt x="5466" y="4333"/>
                </a:lnTo>
                <a:lnTo>
                  <a:pt x="5548" y="4233"/>
                </a:lnTo>
                <a:lnTo>
                  <a:pt x="5627" y="4131"/>
                </a:lnTo>
                <a:lnTo>
                  <a:pt x="5706" y="4027"/>
                </a:lnTo>
                <a:lnTo>
                  <a:pt x="5782" y="3922"/>
                </a:lnTo>
                <a:lnTo>
                  <a:pt x="5856" y="3815"/>
                </a:lnTo>
                <a:lnTo>
                  <a:pt x="5930" y="3708"/>
                </a:lnTo>
                <a:lnTo>
                  <a:pt x="6000" y="3599"/>
                </a:lnTo>
                <a:lnTo>
                  <a:pt x="6071" y="3489"/>
                </a:lnTo>
                <a:lnTo>
                  <a:pt x="6138" y="3378"/>
                </a:lnTo>
                <a:lnTo>
                  <a:pt x="6204" y="3267"/>
                </a:lnTo>
                <a:lnTo>
                  <a:pt x="6269" y="3154"/>
                </a:lnTo>
                <a:lnTo>
                  <a:pt x="6333" y="3040"/>
                </a:lnTo>
                <a:lnTo>
                  <a:pt x="6395" y="2926"/>
                </a:lnTo>
                <a:lnTo>
                  <a:pt x="6455" y="2812"/>
                </a:lnTo>
                <a:lnTo>
                  <a:pt x="6514" y="2697"/>
                </a:lnTo>
                <a:lnTo>
                  <a:pt x="6571" y="2582"/>
                </a:lnTo>
                <a:lnTo>
                  <a:pt x="6627" y="2466"/>
                </a:lnTo>
                <a:close/>
              </a:path>
            </a:pathLst>
          </a:custGeom>
          <a:solidFill>
            <a:schemeClr val="bg1">
              <a:lumMod val="65000"/>
            </a:schemeClr>
          </a:solidFill>
          <a:ln>
            <a:noFill/>
          </a:ln>
        </p:spPr>
        <p:txBody>
          <a:bodyPr vert="horz" wrap="square" lIns="121882" tIns="60941" rIns="121882" bIns="60941" numCol="1" anchor="t" anchorCtr="0" compatLnSpc="1">
            <a:prstTxWarp prst="textNoShape">
              <a:avLst/>
            </a:prstTxWarp>
          </a:bodyPr>
          <a:lstStyle/>
          <a:p>
            <a:endParaRPr lang="zh-CN" altLang="en-US" sz="2399">
              <a:solidFill>
                <a:schemeClr val="tx1">
                  <a:lumMod val="50000"/>
                  <a:lumOff val="50000"/>
                </a:schemeClr>
              </a:solidFill>
            </a:endParaRPr>
          </a:p>
        </p:txBody>
      </p:sp>
      <p:sp>
        <p:nvSpPr>
          <p:cNvPr id="90" name="淘宝店chenying0907 9"/>
          <p:cNvSpPr>
            <a:spLocks/>
          </p:cNvSpPr>
          <p:nvPr/>
        </p:nvSpPr>
        <p:spPr bwMode="auto">
          <a:xfrm>
            <a:off x="7811507" y="1743069"/>
            <a:ext cx="474564" cy="474793"/>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1"/>
          </a:solidFill>
          <a:ln>
            <a:noFill/>
          </a:ln>
        </p:spPr>
        <p:txBody>
          <a:bodyPr vert="horz" wrap="square" lIns="121882" tIns="60941" rIns="121882" bIns="60941" numCol="1" anchor="t" anchorCtr="0" compatLnSpc="1">
            <a:prstTxWarp prst="textNoShape">
              <a:avLst/>
            </a:prstTxWarp>
          </a:bodyPr>
          <a:lstStyle/>
          <a:p>
            <a:endParaRPr lang="zh-CN" altLang="en-US" sz="2399"/>
          </a:p>
        </p:txBody>
      </p:sp>
      <p:sp>
        <p:nvSpPr>
          <p:cNvPr id="92" name="淘宝店chenying0907 9"/>
          <p:cNvSpPr>
            <a:spLocks/>
          </p:cNvSpPr>
          <p:nvPr/>
        </p:nvSpPr>
        <p:spPr bwMode="auto">
          <a:xfrm>
            <a:off x="3905937" y="1743069"/>
            <a:ext cx="474564" cy="474793"/>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4">
              <a:lumMod val="90000"/>
            </a:schemeClr>
          </a:solidFill>
          <a:ln>
            <a:noFill/>
          </a:ln>
        </p:spPr>
        <p:txBody>
          <a:bodyPr vert="horz" wrap="square" lIns="121882" tIns="60941" rIns="121882" bIns="60941" numCol="1" anchor="t" anchorCtr="0" compatLnSpc="1">
            <a:prstTxWarp prst="textNoShape">
              <a:avLst/>
            </a:prstTxWarp>
          </a:bodyPr>
          <a:lstStyle/>
          <a:p>
            <a:endParaRPr lang="zh-CN" altLang="en-US" sz="2399"/>
          </a:p>
        </p:txBody>
      </p:sp>
      <p:sp>
        <p:nvSpPr>
          <p:cNvPr id="94" name="淘宝店chenying0907 9"/>
          <p:cNvSpPr>
            <a:spLocks/>
          </p:cNvSpPr>
          <p:nvPr/>
        </p:nvSpPr>
        <p:spPr bwMode="auto">
          <a:xfrm>
            <a:off x="7811507" y="5231251"/>
            <a:ext cx="474564" cy="474793"/>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2"/>
          </a:solidFill>
          <a:ln>
            <a:noFill/>
          </a:ln>
        </p:spPr>
        <p:txBody>
          <a:bodyPr vert="horz" wrap="square" lIns="121882" tIns="60941" rIns="121882" bIns="60941" numCol="1" anchor="t" anchorCtr="0" compatLnSpc="1">
            <a:prstTxWarp prst="textNoShape">
              <a:avLst/>
            </a:prstTxWarp>
          </a:bodyPr>
          <a:lstStyle/>
          <a:p>
            <a:endParaRPr lang="zh-CN" altLang="en-US" sz="2399"/>
          </a:p>
        </p:txBody>
      </p:sp>
      <p:sp>
        <p:nvSpPr>
          <p:cNvPr id="96" name="淘宝店chenying0907 9"/>
          <p:cNvSpPr>
            <a:spLocks/>
          </p:cNvSpPr>
          <p:nvPr/>
        </p:nvSpPr>
        <p:spPr bwMode="auto">
          <a:xfrm>
            <a:off x="3905937" y="5231251"/>
            <a:ext cx="474564" cy="474793"/>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3"/>
          </a:solidFill>
          <a:ln>
            <a:noFill/>
          </a:ln>
        </p:spPr>
        <p:txBody>
          <a:bodyPr vert="horz" wrap="square" lIns="121882" tIns="60941" rIns="121882" bIns="60941" numCol="1" anchor="t" anchorCtr="0" compatLnSpc="1">
            <a:prstTxWarp prst="textNoShape">
              <a:avLst/>
            </a:prstTxWarp>
          </a:bodyPr>
          <a:lstStyle/>
          <a:p>
            <a:endParaRPr lang="zh-CN" altLang="en-US" sz="2399"/>
          </a:p>
        </p:txBody>
      </p:sp>
      <p:sp>
        <p:nvSpPr>
          <p:cNvPr id="97" name="TextBox 96"/>
          <p:cNvSpPr txBox="1"/>
          <p:nvPr/>
        </p:nvSpPr>
        <p:spPr>
          <a:xfrm>
            <a:off x="721997" y="1463071"/>
            <a:ext cx="3105111" cy="338426"/>
          </a:xfrm>
          <a:prstGeom prst="roundRect">
            <a:avLst>
              <a:gd name="adj" fmla="val 0"/>
            </a:avLst>
          </a:prstGeom>
          <a:noFill/>
        </p:spPr>
        <p:txBody>
          <a:bodyPr wrap="square" rtlCol="0">
            <a:spAutoFit/>
          </a:bodyPr>
          <a:lstStyle/>
          <a:p>
            <a:pPr algn="r"/>
            <a:r>
              <a:rPr lang="zh-CN" altLang="en-US" sz="1599" dirty="0">
                <a:solidFill>
                  <a:schemeClr val="tx1">
                    <a:lumMod val="65000"/>
                    <a:lumOff val="35000"/>
                  </a:schemeClr>
                </a:solidFill>
                <a:latin typeface="微软雅黑" pitchFamily="34" charset="-122"/>
                <a:ea typeface="微软雅黑" pitchFamily="34" charset="-122"/>
              </a:rPr>
              <a:t>点击添加文本</a:t>
            </a:r>
          </a:p>
        </p:txBody>
      </p:sp>
      <p:sp>
        <p:nvSpPr>
          <p:cNvPr id="98" name="TextBox 97"/>
          <p:cNvSpPr txBox="1"/>
          <p:nvPr/>
        </p:nvSpPr>
        <p:spPr>
          <a:xfrm>
            <a:off x="721995" y="1872179"/>
            <a:ext cx="3077180" cy="461665"/>
          </a:xfrm>
          <a:prstGeom prst="roundRect">
            <a:avLst>
              <a:gd name="adj" fmla="val 0"/>
            </a:avLst>
          </a:prstGeom>
          <a:noFill/>
          <a:ln w="25400">
            <a:noFill/>
          </a:ln>
          <a:effectLst/>
        </p:spPr>
        <p:txBody>
          <a:bodyPr wrap="square" rtlCol="0">
            <a:spAutoFit/>
          </a:bodyPr>
          <a:lstStyle/>
          <a:p>
            <a:pPr algn="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9" name="TextBox 98"/>
          <p:cNvSpPr txBox="1"/>
          <p:nvPr/>
        </p:nvSpPr>
        <p:spPr>
          <a:xfrm>
            <a:off x="721997" y="4975443"/>
            <a:ext cx="3105111" cy="338426"/>
          </a:xfrm>
          <a:prstGeom prst="roundRect">
            <a:avLst>
              <a:gd name="adj" fmla="val 0"/>
            </a:avLst>
          </a:prstGeom>
          <a:noFill/>
        </p:spPr>
        <p:txBody>
          <a:bodyPr wrap="square" rtlCol="0">
            <a:spAutoFit/>
          </a:bodyPr>
          <a:lstStyle/>
          <a:p>
            <a:pPr algn="r"/>
            <a:r>
              <a:rPr lang="zh-CN" altLang="en-US" sz="1599" dirty="0">
                <a:solidFill>
                  <a:schemeClr val="tx1">
                    <a:lumMod val="65000"/>
                    <a:lumOff val="35000"/>
                  </a:schemeClr>
                </a:solidFill>
                <a:latin typeface="微软雅黑" pitchFamily="34" charset="-122"/>
                <a:ea typeface="微软雅黑" pitchFamily="34" charset="-122"/>
              </a:rPr>
              <a:t>点击添加文本</a:t>
            </a:r>
          </a:p>
        </p:txBody>
      </p:sp>
      <p:sp>
        <p:nvSpPr>
          <p:cNvPr id="100" name="TextBox 99"/>
          <p:cNvSpPr txBox="1"/>
          <p:nvPr/>
        </p:nvSpPr>
        <p:spPr>
          <a:xfrm>
            <a:off x="721995" y="5384549"/>
            <a:ext cx="3077180" cy="461665"/>
          </a:xfrm>
          <a:prstGeom prst="roundRect">
            <a:avLst>
              <a:gd name="adj" fmla="val 0"/>
            </a:avLst>
          </a:prstGeom>
          <a:noFill/>
          <a:ln w="25400">
            <a:noFill/>
          </a:ln>
          <a:effectLst/>
        </p:spPr>
        <p:txBody>
          <a:bodyPr wrap="square" rtlCol="0">
            <a:spAutoFit/>
          </a:bodyPr>
          <a:lstStyle/>
          <a:p>
            <a:pPr algn="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1" name="TextBox 100"/>
          <p:cNvSpPr txBox="1"/>
          <p:nvPr/>
        </p:nvSpPr>
        <p:spPr>
          <a:xfrm>
            <a:off x="8364897" y="1463071"/>
            <a:ext cx="3105111" cy="338426"/>
          </a:xfrm>
          <a:prstGeom prst="roundRect">
            <a:avLst>
              <a:gd name="adj" fmla="val 0"/>
            </a:avLst>
          </a:prstGeom>
          <a:noFill/>
        </p:spPr>
        <p:txBody>
          <a:bodyPr wrap="square" rtlCol="0">
            <a:spAutoFit/>
          </a:bodyPr>
          <a:lstStyle/>
          <a:p>
            <a:r>
              <a:rPr lang="zh-CN" altLang="en-US" sz="1599" dirty="0">
                <a:solidFill>
                  <a:schemeClr val="tx1">
                    <a:lumMod val="65000"/>
                    <a:lumOff val="35000"/>
                  </a:schemeClr>
                </a:solidFill>
                <a:latin typeface="微软雅黑" pitchFamily="34" charset="-122"/>
                <a:ea typeface="微软雅黑" pitchFamily="34" charset="-122"/>
              </a:rPr>
              <a:t>点击添加文本</a:t>
            </a:r>
          </a:p>
        </p:txBody>
      </p:sp>
      <p:sp>
        <p:nvSpPr>
          <p:cNvPr id="102" name="TextBox 101"/>
          <p:cNvSpPr txBox="1"/>
          <p:nvPr/>
        </p:nvSpPr>
        <p:spPr>
          <a:xfrm>
            <a:off x="8364894" y="1872179"/>
            <a:ext cx="3077180" cy="461665"/>
          </a:xfrm>
          <a:prstGeom prst="roundRect">
            <a:avLst>
              <a:gd name="adj" fmla="val 0"/>
            </a:avLst>
          </a:prstGeom>
          <a:noFill/>
          <a:ln w="25400">
            <a:noFill/>
          </a:ln>
          <a:effectLst/>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3" name="TextBox 102"/>
          <p:cNvSpPr txBox="1"/>
          <p:nvPr/>
        </p:nvSpPr>
        <p:spPr>
          <a:xfrm>
            <a:off x="8364897" y="5108287"/>
            <a:ext cx="3105111" cy="338426"/>
          </a:xfrm>
          <a:prstGeom prst="roundRect">
            <a:avLst>
              <a:gd name="adj" fmla="val 0"/>
            </a:avLst>
          </a:prstGeom>
          <a:noFill/>
        </p:spPr>
        <p:txBody>
          <a:bodyPr wrap="square" rtlCol="0">
            <a:spAutoFit/>
          </a:bodyPr>
          <a:lstStyle/>
          <a:p>
            <a:r>
              <a:rPr lang="zh-CN" altLang="en-US" sz="1599" dirty="0">
                <a:solidFill>
                  <a:schemeClr val="tx1">
                    <a:lumMod val="65000"/>
                    <a:lumOff val="35000"/>
                  </a:schemeClr>
                </a:solidFill>
                <a:latin typeface="微软雅黑" pitchFamily="34" charset="-122"/>
                <a:ea typeface="微软雅黑" pitchFamily="34" charset="-122"/>
              </a:rPr>
              <a:t>点击添加文本</a:t>
            </a:r>
          </a:p>
        </p:txBody>
      </p:sp>
      <p:sp>
        <p:nvSpPr>
          <p:cNvPr id="104" name="TextBox 103"/>
          <p:cNvSpPr txBox="1"/>
          <p:nvPr/>
        </p:nvSpPr>
        <p:spPr>
          <a:xfrm>
            <a:off x="8364894" y="5517395"/>
            <a:ext cx="3077180" cy="461665"/>
          </a:xfrm>
          <a:prstGeom prst="roundRect">
            <a:avLst>
              <a:gd name="adj" fmla="val 0"/>
            </a:avLst>
          </a:prstGeom>
          <a:noFill/>
          <a:ln w="25400">
            <a:noFill/>
          </a:ln>
          <a:effectLst/>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5" name="TextBox 104"/>
          <p:cNvSpPr txBox="1"/>
          <p:nvPr/>
        </p:nvSpPr>
        <p:spPr>
          <a:xfrm>
            <a:off x="3967807" y="1743066"/>
            <a:ext cx="350812" cy="420564"/>
          </a:xfrm>
          <a:prstGeom prst="roundRect">
            <a:avLst>
              <a:gd name="adj" fmla="val 0"/>
            </a:avLst>
          </a:prstGeom>
          <a:noFill/>
        </p:spPr>
        <p:txBody>
          <a:bodyPr wrap="square" rtlCol="0">
            <a:spAutoFit/>
          </a:bodyPr>
          <a:lstStyle/>
          <a:p>
            <a:pPr algn="r"/>
            <a:r>
              <a:rPr lang="en-US" altLang="zh-CN" sz="2133" dirty="0">
                <a:solidFill>
                  <a:schemeClr val="bg1"/>
                </a:solidFill>
                <a:latin typeface="Impact" panose="020B0806030902050204" pitchFamily="34" charset="0"/>
                <a:ea typeface="方正正黑简体" panose="02000000000000000000" pitchFamily="2" charset="-122"/>
              </a:rPr>
              <a:t>1</a:t>
            </a:r>
            <a:endParaRPr lang="zh-CN" altLang="en-US" sz="2133" dirty="0">
              <a:solidFill>
                <a:schemeClr val="bg1"/>
              </a:solidFill>
              <a:latin typeface="Impact" panose="020B0806030902050204" pitchFamily="34" charset="0"/>
              <a:ea typeface="方正正黑简体" panose="02000000000000000000" pitchFamily="2" charset="-122"/>
            </a:endParaRPr>
          </a:p>
        </p:txBody>
      </p:sp>
      <p:sp>
        <p:nvSpPr>
          <p:cNvPr id="106" name="TextBox 105"/>
          <p:cNvSpPr txBox="1"/>
          <p:nvPr/>
        </p:nvSpPr>
        <p:spPr>
          <a:xfrm>
            <a:off x="3967807" y="5247115"/>
            <a:ext cx="350812" cy="420564"/>
          </a:xfrm>
          <a:prstGeom prst="roundRect">
            <a:avLst>
              <a:gd name="adj" fmla="val 0"/>
            </a:avLst>
          </a:prstGeom>
          <a:noFill/>
        </p:spPr>
        <p:txBody>
          <a:bodyPr wrap="square" rtlCol="0">
            <a:spAutoFit/>
          </a:bodyPr>
          <a:lstStyle/>
          <a:p>
            <a:pPr algn="r"/>
            <a:r>
              <a:rPr lang="en-US" altLang="zh-CN" sz="2133" dirty="0">
                <a:solidFill>
                  <a:schemeClr val="bg1"/>
                </a:solidFill>
                <a:latin typeface="Impact" panose="020B0806030902050204" pitchFamily="34" charset="0"/>
                <a:ea typeface="方正正黑简体" panose="02000000000000000000" pitchFamily="2" charset="-122"/>
              </a:rPr>
              <a:t>2</a:t>
            </a:r>
            <a:endParaRPr lang="zh-CN" altLang="en-US" sz="2133" dirty="0">
              <a:solidFill>
                <a:schemeClr val="bg1"/>
              </a:solidFill>
              <a:latin typeface="Impact" panose="020B0806030902050204" pitchFamily="34" charset="0"/>
              <a:ea typeface="方正正黑简体" panose="02000000000000000000" pitchFamily="2" charset="-122"/>
            </a:endParaRPr>
          </a:p>
        </p:txBody>
      </p:sp>
      <p:sp>
        <p:nvSpPr>
          <p:cNvPr id="107" name="TextBox 106"/>
          <p:cNvSpPr txBox="1"/>
          <p:nvPr/>
        </p:nvSpPr>
        <p:spPr>
          <a:xfrm>
            <a:off x="7872405" y="1750381"/>
            <a:ext cx="350812" cy="420564"/>
          </a:xfrm>
          <a:prstGeom prst="roundRect">
            <a:avLst>
              <a:gd name="adj" fmla="val 0"/>
            </a:avLst>
          </a:prstGeom>
          <a:noFill/>
        </p:spPr>
        <p:txBody>
          <a:bodyPr wrap="square" rtlCol="0">
            <a:spAutoFit/>
          </a:bodyPr>
          <a:lstStyle/>
          <a:p>
            <a:pPr algn="r"/>
            <a:r>
              <a:rPr lang="en-US" altLang="zh-CN" sz="2133" dirty="0">
                <a:solidFill>
                  <a:schemeClr val="bg1"/>
                </a:solidFill>
                <a:latin typeface="Impact" panose="020B0806030902050204" pitchFamily="34" charset="0"/>
                <a:ea typeface="方正正黑简体" panose="02000000000000000000" pitchFamily="2" charset="-122"/>
              </a:rPr>
              <a:t>3</a:t>
            </a:r>
            <a:endParaRPr lang="zh-CN" altLang="en-US" sz="2133" dirty="0">
              <a:solidFill>
                <a:schemeClr val="bg1"/>
              </a:solidFill>
              <a:latin typeface="Impact" panose="020B0806030902050204" pitchFamily="34" charset="0"/>
              <a:ea typeface="方正正黑简体" panose="02000000000000000000" pitchFamily="2" charset="-122"/>
            </a:endParaRPr>
          </a:p>
        </p:txBody>
      </p:sp>
      <p:sp>
        <p:nvSpPr>
          <p:cNvPr id="108" name="TextBox 107"/>
          <p:cNvSpPr txBox="1"/>
          <p:nvPr/>
        </p:nvSpPr>
        <p:spPr>
          <a:xfrm>
            <a:off x="7885072" y="5238648"/>
            <a:ext cx="350812" cy="420564"/>
          </a:xfrm>
          <a:prstGeom prst="roundRect">
            <a:avLst>
              <a:gd name="adj" fmla="val 0"/>
            </a:avLst>
          </a:prstGeom>
          <a:noFill/>
        </p:spPr>
        <p:txBody>
          <a:bodyPr wrap="square" rtlCol="0">
            <a:spAutoFit/>
          </a:bodyPr>
          <a:lstStyle/>
          <a:p>
            <a:pPr algn="r"/>
            <a:r>
              <a:rPr lang="en-US" altLang="zh-CN" sz="2133" dirty="0">
                <a:solidFill>
                  <a:schemeClr val="bg1"/>
                </a:solidFill>
                <a:latin typeface="Impact" panose="020B0806030902050204" pitchFamily="34" charset="0"/>
                <a:ea typeface="方正正黑简体" panose="02000000000000000000" pitchFamily="2" charset="-122"/>
              </a:rPr>
              <a:t>4</a:t>
            </a:r>
            <a:endParaRPr lang="zh-CN" altLang="en-US" sz="2133" dirty="0">
              <a:solidFill>
                <a:schemeClr val="bg1"/>
              </a:solidFill>
              <a:latin typeface="Impact" panose="020B0806030902050204" pitchFamily="34" charset="0"/>
              <a:ea typeface="方正正黑简体" panose="02000000000000000000" pitchFamily="2" charset="-122"/>
            </a:endParaRPr>
          </a:p>
        </p:txBody>
      </p:sp>
    </p:spTree>
    <p:extLst>
      <p:ext uri="{BB962C8B-B14F-4D97-AF65-F5344CB8AC3E}">
        <p14:creationId xmlns:p14="http://schemas.microsoft.com/office/powerpoint/2010/main" val="1716266358"/>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1000"/>
                                        <p:tgtEl>
                                          <p:spTgt spid="55"/>
                                        </p:tgtEl>
                                      </p:cBhvr>
                                    </p:animEffect>
                                    <p:anim calcmode="lin" valueType="num">
                                      <p:cBhvr>
                                        <p:cTn id="13" dur="1000" fill="hold"/>
                                        <p:tgtEl>
                                          <p:spTgt spid="55"/>
                                        </p:tgtEl>
                                        <p:attrNameLst>
                                          <p:attrName>ppt_x</p:attrName>
                                        </p:attrNameLst>
                                      </p:cBhvr>
                                      <p:tavLst>
                                        <p:tav tm="0">
                                          <p:val>
                                            <p:strVal val="#ppt_x"/>
                                          </p:val>
                                        </p:tav>
                                        <p:tav tm="100000">
                                          <p:val>
                                            <p:strVal val="#ppt_x"/>
                                          </p:val>
                                        </p:tav>
                                      </p:tavLst>
                                    </p:anim>
                                    <p:anim calcmode="lin" valueType="num">
                                      <p:cBhvr>
                                        <p:cTn id="14" dur="1000" fill="hold"/>
                                        <p:tgtEl>
                                          <p:spTgt spid="5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par>
                          <p:cTn id="19" fill="hold">
                            <p:stCondLst>
                              <p:cond delay="1500"/>
                            </p:stCondLst>
                            <p:childTnLst>
                              <p:par>
                                <p:cTn id="20" presetID="16" presetClass="entr" presetSubtype="37"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outVertical)">
                                      <p:cBhvr>
                                        <p:cTn id="22" dur="500"/>
                                        <p:tgtEl>
                                          <p:spTgt spid="2"/>
                                        </p:tgtEl>
                                      </p:cBhvr>
                                    </p:animEffect>
                                  </p:childTnLst>
                                </p:cTn>
                              </p:par>
                            </p:childTnLst>
                          </p:cTn>
                        </p:par>
                        <p:par>
                          <p:cTn id="23" fill="hold">
                            <p:stCondLst>
                              <p:cond delay="2000"/>
                            </p:stCondLst>
                            <p:childTnLst>
                              <p:par>
                                <p:cTn id="24" presetID="16" presetClass="entr" presetSubtype="37"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outVertical)">
                                      <p:cBhvr>
                                        <p:cTn id="26" dur="500"/>
                                        <p:tgtEl>
                                          <p:spTgt spid="3"/>
                                        </p:tgtEl>
                                      </p:cBhvr>
                                    </p:animEffect>
                                  </p:childTnLst>
                                </p:cTn>
                              </p:par>
                            </p:childTnLst>
                          </p:cTn>
                        </p:par>
                        <p:par>
                          <p:cTn id="27" fill="hold">
                            <p:stCondLst>
                              <p:cond delay="2500"/>
                            </p:stCondLst>
                            <p:childTnLst>
                              <p:par>
                                <p:cTn id="28" presetID="16" presetClass="entr" presetSubtype="37"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fade">
                                      <p:cBhvr>
                                        <p:cTn id="34" dur="1000"/>
                                        <p:tgtEl>
                                          <p:spTgt spid="92"/>
                                        </p:tgtEl>
                                      </p:cBhvr>
                                    </p:animEffect>
                                    <p:anim calcmode="lin" valueType="num">
                                      <p:cBhvr>
                                        <p:cTn id="35" dur="1000" fill="hold"/>
                                        <p:tgtEl>
                                          <p:spTgt spid="92"/>
                                        </p:tgtEl>
                                        <p:attrNameLst>
                                          <p:attrName>ppt_x</p:attrName>
                                        </p:attrNameLst>
                                      </p:cBhvr>
                                      <p:tavLst>
                                        <p:tav tm="0">
                                          <p:val>
                                            <p:strVal val="#ppt_x"/>
                                          </p:val>
                                        </p:tav>
                                        <p:tav tm="100000">
                                          <p:val>
                                            <p:strVal val="#ppt_x"/>
                                          </p:val>
                                        </p:tav>
                                      </p:tavLst>
                                    </p:anim>
                                    <p:anim calcmode="lin" valueType="num">
                                      <p:cBhvr>
                                        <p:cTn id="36" dur="1000" fill="hold"/>
                                        <p:tgtEl>
                                          <p:spTgt spid="9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05"/>
                                        </p:tgtEl>
                                        <p:attrNameLst>
                                          <p:attrName>style.visibility</p:attrName>
                                        </p:attrNameLst>
                                      </p:cBhvr>
                                      <p:to>
                                        <p:strVal val="visible"/>
                                      </p:to>
                                    </p:set>
                                    <p:animEffect transition="in" filter="fade">
                                      <p:cBhvr>
                                        <p:cTn id="39" dur="1000"/>
                                        <p:tgtEl>
                                          <p:spTgt spid="105"/>
                                        </p:tgtEl>
                                      </p:cBhvr>
                                    </p:animEffect>
                                    <p:anim calcmode="lin" valueType="num">
                                      <p:cBhvr>
                                        <p:cTn id="40" dur="1000" fill="hold"/>
                                        <p:tgtEl>
                                          <p:spTgt spid="105"/>
                                        </p:tgtEl>
                                        <p:attrNameLst>
                                          <p:attrName>ppt_x</p:attrName>
                                        </p:attrNameLst>
                                      </p:cBhvr>
                                      <p:tavLst>
                                        <p:tav tm="0">
                                          <p:val>
                                            <p:strVal val="#ppt_x"/>
                                          </p:val>
                                        </p:tav>
                                        <p:tav tm="100000">
                                          <p:val>
                                            <p:strVal val="#ppt_x"/>
                                          </p:val>
                                        </p:tav>
                                      </p:tavLst>
                                    </p:anim>
                                    <p:anim calcmode="lin" valueType="num">
                                      <p:cBhvr>
                                        <p:cTn id="41" dur="1000" fill="hold"/>
                                        <p:tgtEl>
                                          <p:spTgt spid="105"/>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97"/>
                                        </p:tgtEl>
                                        <p:attrNameLst>
                                          <p:attrName>style.visibility</p:attrName>
                                        </p:attrNameLst>
                                      </p:cBhvr>
                                      <p:to>
                                        <p:strVal val="visible"/>
                                      </p:to>
                                    </p:set>
                                    <p:anim calcmode="lin" valueType="num">
                                      <p:cBhvr additive="base">
                                        <p:cTn id="45" dur="500" fill="hold"/>
                                        <p:tgtEl>
                                          <p:spTgt spid="97"/>
                                        </p:tgtEl>
                                        <p:attrNameLst>
                                          <p:attrName>ppt_x</p:attrName>
                                        </p:attrNameLst>
                                      </p:cBhvr>
                                      <p:tavLst>
                                        <p:tav tm="0">
                                          <p:val>
                                            <p:strVal val="0-#ppt_w/2"/>
                                          </p:val>
                                        </p:tav>
                                        <p:tav tm="100000">
                                          <p:val>
                                            <p:strVal val="#ppt_x"/>
                                          </p:val>
                                        </p:tav>
                                      </p:tavLst>
                                    </p:anim>
                                    <p:anim calcmode="lin" valueType="num">
                                      <p:cBhvr additive="base">
                                        <p:cTn id="46" dur="500" fill="hold"/>
                                        <p:tgtEl>
                                          <p:spTgt spid="97"/>
                                        </p:tgtEl>
                                        <p:attrNameLst>
                                          <p:attrName>ppt_y</p:attrName>
                                        </p:attrNameLst>
                                      </p:cBhvr>
                                      <p:tavLst>
                                        <p:tav tm="0">
                                          <p:val>
                                            <p:strVal val="#ppt_y"/>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98"/>
                                        </p:tgtEl>
                                        <p:attrNameLst>
                                          <p:attrName>style.visibility</p:attrName>
                                        </p:attrNameLst>
                                      </p:cBhvr>
                                      <p:to>
                                        <p:strVal val="visible"/>
                                      </p:to>
                                    </p:set>
                                    <p:anim calcmode="lin" valueType="num">
                                      <p:cBhvr additive="base">
                                        <p:cTn id="49" dur="500" fill="hold"/>
                                        <p:tgtEl>
                                          <p:spTgt spid="98"/>
                                        </p:tgtEl>
                                        <p:attrNameLst>
                                          <p:attrName>ppt_x</p:attrName>
                                        </p:attrNameLst>
                                      </p:cBhvr>
                                      <p:tavLst>
                                        <p:tav tm="0">
                                          <p:val>
                                            <p:strVal val="#ppt_x"/>
                                          </p:val>
                                        </p:tav>
                                        <p:tav tm="100000">
                                          <p:val>
                                            <p:strVal val="#ppt_x"/>
                                          </p:val>
                                        </p:tav>
                                      </p:tavLst>
                                    </p:anim>
                                    <p:anim calcmode="lin" valueType="num">
                                      <p:cBhvr additive="base">
                                        <p:cTn id="50" dur="500" fill="hold"/>
                                        <p:tgtEl>
                                          <p:spTgt spid="98"/>
                                        </p:tgtEl>
                                        <p:attrNameLst>
                                          <p:attrName>ppt_y</p:attrName>
                                        </p:attrNameLst>
                                      </p:cBhvr>
                                      <p:tavLst>
                                        <p:tav tm="0">
                                          <p:val>
                                            <p:strVal val="1+#ppt_h/2"/>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fade">
                                      <p:cBhvr>
                                        <p:cTn id="53" dur="1000"/>
                                        <p:tgtEl>
                                          <p:spTgt spid="96"/>
                                        </p:tgtEl>
                                      </p:cBhvr>
                                    </p:animEffect>
                                    <p:anim calcmode="lin" valueType="num">
                                      <p:cBhvr>
                                        <p:cTn id="54" dur="1000" fill="hold"/>
                                        <p:tgtEl>
                                          <p:spTgt spid="96"/>
                                        </p:tgtEl>
                                        <p:attrNameLst>
                                          <p:attrName>ppt_x</p:attrName>
                                        </p:attrNameLst>
                                      </p:cBhvr>
                                      <p:tavLst>
                                        <p:tav tm="0">
                                          <p:val>
                                            <p:strVal val="#ppt_x"/>
                                          </p:val>
                                        </p:tav>
                                        <p:tav tm="100000">
                                          <p:val>
                                            <p:strVal val="#ppt_x"/>
                                          </p:val>
                                        </p:tav>
                                      </p:tavLst>
                                    </p:anim>
                                    <p:anim calcmode="lin" valueType="num">
                                      <p:cBhvr>
                                        <p:cTn id="55" dur="1000" fill="hold"/>
                                        <p:tgtEl>
                                          <p:spTgt spid="9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fade">
                                      <p:cBhvr>
                                        <p:cTn id="58" dur="1000"/>
                                        <p:tgtEl>
                                          <p:spTgt spid="106"/>
                                        </p:tgtEl>
                                      </p:cBhvr>
                                    </p:animEffect>
                                    <p:anim calcmode="lin" valueType="num">
                                      <p:cBhvr>
                                        <p:cTn id="59" dur="1000" fill="hold"/>
                                        <p:tgtEl>
                                          <p:spTgt spid="106"/>
                                        </p:tgtEl>
                                        <p:attrNameLst>
                                          <p:attrName>ppt_x</p:attrName>
                                        </p:attrNameLst>
                                      </p:cBhvr>
                                      <p:tavLst>
                                        <p:tav tm="0">
                                          <p:val>
                                            <p:strVal val="#ppt_x"/>
                                          </p:val>
                                        </p:tav>
                                        <p:tav tm="100000">
                                          <p:val>
                                            <p:strVal val="#ppt_x"/>
                                          </p:val>
                                        </p:tav>
                                      </p:tavLst>
                                    </p:anim>
                                    <p:anim calcmode="lin" valueType="num">
                                      <p:cBhvr>
                                        <p:cTn id="60" dur="1000" fill="hold"/>
                                        <p:tgtEl>
                                          <p:spTgt spid="106"/>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2" presetClass="entr" presetSubtype="8" fill="hold" grpId="0" nodeType="afterEffect">
                                  <p:stCondLst>
                                    <p:cond delay="0"/>
                                  </p:stCondLst>
                                  <p:childTnLst>
                                    <p:set>
                                      <p:cBhvr>
                                        <p:cTn id="63" dur="1" fill="hold">
                                          <p:stCondLst>
                                            <p:cond delay="0"/>
                                          </p:stCondLst>
                                        </p:cTn>
                                        <p:tgtEl>
                                          <p:spTgt spid="99"/>
                                        </p:tgtEl>
                                        <p:attrNameLst>
                                          <p:attrName>style.visibility</p:attrName>
                                        </p:attrNameLst>
                                      </p:cBhvr>
                                      <p:to>
                                        <p:strVal val="visible"/>
                                      </p:to>
                                    </p:set>
                                    <p:anim calcmode="lin" valueType="num">
                                      <p:cBhvr additive="base">
                                        <p:cTn id="64" dur="500" fill="hold"/>
                                        <p:tgtEl>
                                          <p:spTgt spid="99"/>
                                        </p:tgtEl>
                                        <p:attrNameLst>
                                          <p:attrName>ppt_x</p:attrName>
                                        </p:attrNameLst>
                                      </p:cBhvr>
                                      <p:tavLst>
                                        <p:tav tm="0">
                                          <p:val>
                                            <p:strVal val="0-#ppt_w/2"/>
                                          </p:val>
                                        </p:tav>
                                        <p:tav tm="100000">
                                          <p:val>
                                            <p:strVal val="#ppt_x"/>
                                          </p:val>
                                        </p:tav>
                                      </p:tavLst>
                                    </p:anim>
                                    <p:anim calcmode="lin" valueType="num">
                                      <p:cBhvr additive="base">
                                        <p:cTn id="65" dur="500" fill="hold"/>
                                        <p:tgtEl>
                                          <p:spTgt spid="99"/>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100"/>
                                        </p:tgtEl>
                                        <p:attrNameLst>
                                          <p:attrName>style.visibility</p:attrName>
                                        </p:attrNameLst>
                                      </p:cBhvr>
                                      <p:to>
                                        <p:strVal val="visible"/>
                                      </p:to>
                                    </p:set>
                                    <p:anim calcmode="lin" valueType="num">
                                      <p:cBhvr additive="base">
                                        <p:cTn id="68" dur="500" fill="hold"/>
                                        <p:tgtEl>
                                          <p:spTgt spid="100"/>
                                        </p:tgtEl>
                                        <p:attrNameLst>
                                          <p:attrName>ppt_x</p:attrName>
                                        </p:attrNameLst>
                                      </p:cBhvr>
                                      <p:tavLst>
                                        <p:tav tm="0">
                                          <p:val>
                                            <p:strVal val="0-#ppt_w/2"/>
                                          </p:val>
                                        </p:tav>
                                        <p:tav tm="100000">
                                          <p:val>
                                            <p:strVal val="#ppt_x"/>
                                          </p:val>
                                        </p:tav>
                                      </p:tavLst>
                                    </p:anim>
                                    <p:anim calcmode="lin" valueType="num">
                                      <p:cBhvr additive="base">
                                        <p:cTn id="69" dur="500" fill="hold"/>
                                        <p:tgtEl>
                                          <p:spTgt spid="100"/>
                                        </p:tgtEl>
                                        <p:attrNameLst>
                                          <p:attrName>ppt_y</p:attrName>
                                        </p:attrNameLst>
                                      </p:cBhvr>
                                      <p:tavLst>
                                        <p:tav tm="0">
                                          <p:val>
                                            <p:strVal val="#ppt_y"/>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fade">
                                      <p:cBhvr>
                                        <p:cTn id="72" dur="1000"/>
                                        <p:tgtEl>
                                          <p:spTgt spid="90"/>
                                        </p:tgtEl>
                                      </p:cBhvr>
                                    </p:animEffect>
                                    <p:anim calcmode="lin" valueType="num">
                                      <p:cBhvr>
                                        <p:cTn id="73" dur="1000" fill="hold"/>
                                        <p:tgtEl>
                                          <p:spTgt spid="90"/>
                                        </p:tgtEl>
                                        <p:attrNameLst>
                                          <p:attrName>ppt_x</p:attrName>
                                        </p:attrNameLst>
                                      </p:cBhvr>
                                      <p:tavLst>
                                        <p:tav tm="0">
                                          <p:val>
                                            <p:strVal val="#ppt_x"/>
                                          </p:val>
                                        </p:tav>
                                        <p:tav tm="100000">
                                          <p:val>
                                            <p:strVal val="#ppt_x"/>
                                          </p:val>
                                        </p:tav>
                                      </p:tavLst>
                                    </p:anim>
                                    <p:anim calcmode="lin" valueType="num">
                                      <p:cBhvr>
                                        <p:cTn id="74" dur="1000" fill="hold"/>
                                        <p:tgtEl>
                                          <p:spTgt spid="9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fade">
                                      <p:cBhvr>
                                        <p:cTn id="77" dur="1000"/>
                                        <p:tgtEl>
                                          <p:spTgt spid="107"/>
                                        </p:tgtEl>
                                      </p:cBhvr>
                                    </p:animEffect>
                                    <p:anim calcmode="lin" valueType="num">
                                      <p:cBhvr>
                                        <p:cTn id="78" dur="1000" fill="hold"/>
                                        <p:tgtEl>
                                          <p:spTgt spid="107"/>
                                        </p:tgtEl>
                                        <p:attrNameLst>
                                          <p:attrName>ppt_x</p:attrName>
                                        </p:attrNameLst>
                                      </p:cBhvr>
                                      <p:tavLst>
                                        <p:tav tm="0">
                                          <p:val>
                                            <p:strVal val="#ppt_x"/>
                                          </p:val>
                                        </p:tav>
                                        <p:tav tm="100000">
                                          <p:val>
                                            <p:strVal val="#ppt_x"/>
                                          </p:val>
                                        </p:tav>
                                      </p:tavLst>
                                    </p:anim>
                                    <p:anim calcmode="lin" valueType="num">
                                      <p:cBhvr>
                                        <p:cTn id="79" dur="1000" fill="hold"/>
                                        <p:tgtEl>
                                          <p:spTgt spid="107"/>
                                        </p:tgtEl>
                                        <p:attrNameLst>
                                          <p:attrName>ppt_y</p:attrName>
                                        </p:attrNameLst>
                                      </p:cBhvr>
                                      <p:tavLst>
                                        <p:tav tm="0">
                                          <p:val>
                                            <p:strVal val="#ppt_y+.1"/>
                                          </p:val>
                                        </p:tav>
                                        <p:tav tm="100000">
                                          <p:val>
                                            <p:strVal val="#ppt_y"/>
                                          </p:val>
                                        </p:tav>
                                      </p:tavLst>
                                    </p:anim>
                                  </p:childTnLst>
                                </p:cTn>
                              </p:par>
                            </p:childTnLst>
                          </p:cTn>
                        </p:par>
                        <p:par>
                          <p:cTn id="80" fill="hold">
                            <p:stCondLst>
                              <p:cond delay="6000"/>
                            </p:stCondLst>
                            <p:childTnLst>
                              <p:par>
                                <p:cTn id="81" presetID="2" presetClass="entr" presetSubtype="2" fill="hold" grpId="0" nodeType="afterEffect">
                                  <p:stCondLst>
                                    <p:cond delay="0"/>
                                  </p:stCondLst>
                                  <p:childTnLst>
                                    <p:set>
                                      <p:cBhvr>
                                        <p:cTn id="82" dur="1" fill="hold">
                                          <p:stCondLst>
                                            <p:cond delay="0"/>
                                          </p:stCondLst>
                                        </p:cTn>
                                        <p:tgtEl>
                                          <p:spTgt spid="101"/>
                                        </p:tgtEl>
                                        <p:attrNameLst>
                                          <p:attrName>style.visibility</p:attrName>
                                        </p:attrNameLst>
                                      </p:cBhvr>
                                      <p:to>
                                        <p:strVal val="visible"/>
                                      </p:to>
                                    </p:set>
                                    <p:anim calcmode="lin" valueType="num">
                                      <p:cBhvr additive="base">
                                        <p:cTn id="83" dur="500" fill="hold"/>
                                        <p:tgtEl>
                                          <p:spTgt spid="101"/>
                                        </p:tgtEl>
                                        <p:attrNameLst>
                                          <p:attrName>ppt_x</p:attrName>
                                        </p:attrNameLst>
                                      </p:cBhvr>
                                      <p:tavLst>
                                        <p:tav tm="0">
                                          <p:val>
                                            <p:strVal val="1+#ppt_w/2"/>
                                          </p:val>
                                        </p:tav>
                                        <p:tav tm="100000">
                                          <p:val>
                                            <p:strVal val="#ppt_x"/>
                                          </p:val>
                                        </p:tav>
                                      </p:tavLst>
                                    </p:anim>
                                    <p:anim calcmode="lin" valueType="num">
                                      <p:cBhvr additive="base">
                                        <p:cTn id="84" dur="500" fill="hold"/>
                                        <p:tgtEl>
                                          <p:spTgt spid="101"/>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102"/>
                                        </p:tgtEl>
                                        <p:attrNameLst>
                                          <p:attrName>style.visibility</p:attrName>
                                        </p:attrNameLst>
                                      </p:cBhvr>
                                      <p:to>
                                        <p:strVal val="visible"/>
                                      </p:to>
                                    </p:set>
                                    <p:anim calcmode="lin" valueType="num">
                                      <p:cBhvr additive="base">
                                        <p:cTn id="87" dur="500" fill="hold"/>
                                        <p:tgtEl>
                                          <p:spTgt spid="102"/>
                                        </p:tgtEl>
                                        <p:attrNameLst>
                                          <p:attrName>ppt_x</p:attrName>
                                        </p:attrNameLst>
                                      </p:cBhvr>
                                      <p:tavLst>
                                        <p:tav tm="0">
                                          <p:val>
                                            <p:strVal val="1+#ppt_w/2"/>
                                          </p:val>
                                        </p:tav>
                                        <p:tav tm="100000">
                                          <p:val>
                                            <p:strVal val="#ppt_x"/>
                                          </p:val>
                                        </p:tav>
                                      </p:tavLst>
                                    </p:anim>
                                    <p:anim calcmode="lin" valueType="num">
                                      <p:cBhvr additive="base">
                                        <p:cTn id="88" dur="500" fill="hold"/>
                                        <p:tgtEl>
                                          <p:spTgt spid="102"/>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94"/>
                                        </p:tgtEl>
                                        <p:attrNameLst>
                                          <p:attrName>style.visibility</p:attrName>
                                        </p:attrNameLst>
                                      </p:cBhvr>
                                      <p:to>
                                        <p:strVal val="visible"/>
                                      </p:to>
                                    </p:set>
                                    <p:animEffect transition="in" filter="fade">
                                      <p:cBhvr>
                                        <p:cTn id="91" dur="1000"/>
                                        <p:tgtEl>
                                          <p:spTgt spid="94"/>
                                        </p:tgtEl>
                                      </p:cBhvr>
                                    </p:animEffect>
                                    <p:anim calcmode="lin" valueType="num">
                                      <p:cBhvr>
                                        <p:cTn id="92" dur="1000" fill="hold"/>
                                        <p:tgtEl>
                                          <p:spTgt spid="94"/>
                                        </p:tgtEl>
                                        <p:attrNameLst>
                                          <p:attrName>ppt_x</p:attrName>
                                        </p:attrNameLst>
                                      </p:cBhvr>
                                      <p:tavLst>
                                        <p:tav tm="0">
                                          <p:val>
                                            <p:strVal val="#ppt_x"/>
                                          </p:val>
                                        </p:tav>
                                        <p:tav tm="100000">
                                          <p:val>
                                            <p:strVal val="#ppt_x"/>
                                          </p:val>
                                        </p:tav>
                                      </p:tavLst>
                                    </p:anim>
                                    <p:anim calcmode="lin" valueType="num">
                                      <p:cBhvr>
                                        <p:cTn id="93" dur="1000" fill="hold"/>
                                        <p:tgtEl>
                                          <p:spTgt spid="9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08"/>
                                        </p:tgtEl>
                                        <p:attrNameLst>
                                          <p:attrName>style.visibility</p:attrName>
                                        </p:attrNameLst>
                                      </p:cBhvr>
                                      <p:to>
                                        <p:strVal val="visible"/>
                                      </p:to>
                                    </p:set>
                                    <p:animEffect transition="in" filter="fade">
                                      <p:cBhvr>
                                        <p:cTn id="96" dur="1000"/>
                                        <p:tgtEl>
                                          <p:spTgt spid="108"/>
                                        </p:tgtEl>
                                      </p:cBhvr>
                                    </p:animEffect>
                                    <p:anim calcmode="lin" valueType="num">
                                      <p:cBhvr>
                                        <p:cTn id="97" dur="1000" fill="hold"/>
                                        <p:tgtEl>
                                          <p:spTgt spid="108"/>
                                        </p:tgtEl>
                                        <p:attrNameLst>
                                          <p:attrName>ppt_x</p:attrName>
                                        </p:attrNameLst>
                                      </p:cBhvr>
                                      <p:tavLst>
                                        <p:tav tm="0">
                                          <p:val>
                                            <p:strVal val="#ppt_x"/>
                                          </p:val>
                                        </p:tav>
                                        <p:tav tm="100000">
                                          <p:val>
                                            <p:strVal val="#ppt_x"/>
                                          </p:val>
                                        </p:tav>
                                      </p:tavLst>
                                    </p:anim>
                                    <p:anim calcmode="lin" valueType="num">
                                      <p:cBhvr>
                                        <p:cTn id="98" dur="1000" fill="hold"/>
                                        <p:tgtEl>
                                          <p:spTgt spid="108"/>
                                        </p:tgtEl>
                                        <p:attrNameLst>
                                          <p:attrName>ppt_y</p:attrName>
                                        </p:attrNameLst>
                                      </p:cBhvr>
                                      <p:tavLst>
                                        <p:tav tm="0">
                                          <p:val>
                                            <p:strVal val="#ppt_y+.1"/>
                                          </p:val>
                                        </p:tav>
                                        <p:tav tm="100000">
                                          <p:val>
                                            <p:strVal val="#ppt_y"/>
                                          </p:val>
                                        </p:tav>
                                      </p:tavLst>
                                    </p:anim>
                                  </p:childTnLst>
                                </p:cTn>
                              </p:par>
                            </p:childTnLst>
                          </p:cTn>
                        </p:par>
                        <p:par>
                          <p:cTn id="99" fill="hold">
                            <p:stCondLst>
                              <p:cond delay="7000"/>
                            </p:stCondLst>
                            <p:childTnLst>
                              <p:par>
                                <p:cTn id="100" presetID="2" presetClass="entr" presetSubtype="2" fill="hold" grpId="0" nodeType="afterEffect">
                                  <p:stCondLst>
                                    <p:cond delay="0"/>
                                  </p:stCondLst>
                                  <p:childTnLst>
                                    <p:set>
                                      <p:cBhvr>
                                        <p:cTn id="101" dur="1" fill="hold">
                                          <p:stCondLst>
                                            <p:cond delay="0"/>
                                          </p:stCondLst>
                                        </p:cTn>
                                        <p:tgtEl>
                                          <p:spTgt spid="103"/>
                                        </p:tgtEl>
                                        <p:attrNameLst>
                                          <p:attrName>style.visibility</p:attrName>
                                        </p:attrNameLst>
                                      </p:cBhvr>
                                      <p:to>
                                        <p:strVal val="visible"/>
                                      </p:to>
                                    </p:set>
                                    <p:anim calcmode="lin" valueType="num">
                                      <p:cBhvr additive="base">
                                        <p:cTn id="102" dur="500" fill="hold"/>
                                        <p:tgtEl>
                                          <p:spTgt spid="103"/>
                                        </p:tgtEl>
                                        <p:attrNameLst>
                                          <p:attrName>ppt_x</p:attrName>
                                        </p:attrNameLst>
                                      </p:cBhvr>
                                      <p:tavLst>
                                        <p:tav tm="0">
                                          <p:val>
                                            <p:strVal val="1+#ppt_w/2"/>
                                          </p:val>
                                        </p:tav>
                                        <p:tav tm="100000">
                                          <p:val>
                                            <p:strVal val="#ppt_x"/>
                                          </p:val>
                                        </p:tav>
                                      </p:tavLst>
                                    </p:anim>
                                    <p:anim calcmode="lin" valueType="num">
                                      <p:cBhvr additive="base">
                                        <p:cTn id="103" dur="500" fill="hold"/>
                                        <p:tgtEl>
                                          <p:spTgt spid="103"/>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0"/>
                                  </p:stCondLst>
                                  <p:childTnLst>
                                    <p:set>
                                      <p:cBhvr>
                                        <p:cTn id="105" dur="1" fill="hold">
                                          <p:stCondLst>
                                            <p:cond delay="0"/>
                                          </p:stCondLst>
                                        </p:cTn>
                                        <p:tgtEl>
                                          <p:spTgt spid="104"/>
                                        </p:tgtEl>
                                        <p:attrNameLst>
                                          <p:attrName>style.visibility</p:attrName>
                                        </p:attrNameLst>
                                      </p:cBhvr>
                                      <p:to>
                                        <p:strVal val="visible"/>
                                      </p:to>
                                    </p:set>
                                    <p:anim calcmode="lin" valueType="num">
                                      <p:cBhvr additive="base">
                                        <p:cTn id="106" dur="500" fill="hold"/>
                                        <p:tgtEl>
                                          <p:spTgt spid="104"/>
                                        </p:tgtEl>
                                        <p:attrNameLst>
                                          <p:attrName>ppt_x</p:attrName>
                                        </p:attrNameLst>
                                      </p:cBhvr>
                                      <p:tavLst>
                                        <p:tav tm="0">
                                          <p:val>
                                            <p:strVal val="1+#ppt_w/2"/>
                                          </p:val>
                                        </p:tav>
                                        <p:tav tm="100000">
                                          <p:val>
                                            <p:strVal val="#ppt_x"/>
                                          </p:val>
                                        </p:tav>
                                      </p:tavLst>
                                    </p:anim>
                                    <p:anim calcmode="lin" valueType="num">
                                      <p:cBhvr additive="base">
                                        <p:cTn id="107" dur="5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3" grpId="0" animBg="1"/>
      <p:bldP spid="55" grpId="0" animBg="1"/>
      <p:bldP spid="90" grpId="0" animBg="1"/>
      <p:bldP spid="92" grpId="0" animBg="1"/>
      <p:bldP spid="94" grpId="0" animBg="1"/>
      <p:bldP spid="96" grpId="0" animBg="1"/>
      <p:bldP spid="97" grpId="0"/>
      <p:bldP spid="98" grpId="0"/>
      <p:bldP spid="99" grpId="0"/>
      <p:bldP spid="100" grpId="0"/>
      <p:bldP spid="101" grpId="0"/>
      <p:bldP spid="102" grpId="0"/>
      <p:bldP spid="103" grpId="0"/>
      <p:bldP spid="104" grpId="0"/>
      <p:bldP spid="105" grpId="0"/>
      <p:bldP spid="106" grpId="0"/>
      <p:bldP spid="107" grpId="0"/>
      <p:bldP spid="10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F4075A21-6AC6-46BC-9D24-DC8463211EF3}"/>
              </a:ext>
            </a:extLst>
          </p:cNvPr>
          <p:cNvPicPr>
            <a:picLocks noChangeAspect="1"/>
          </p:cNvPicPr>
          <p:nvPr/>
        </p:nvPicPr>
        <p:blipFill rotWithShape="1">
          <a:blip r:embed="rId3">
            <a:extLst>
              <a:ext uri="{28A0092B-C50C-407E-A947-70E740481C1C}">
                <a14:useLocalDpi xmlns:a14="http://schemas.microsoft.com/office/drawing/2010/main" val="0"/>
              </a:ext>
            </a:extLst>
          </a:blip>
          <a:srcRect t="3833" r="10915" b="15945"/>
          <a:stretch/>
        </p:blipFill>
        <p:spPr>
          <a:xfrm>
            <a:off x="3763" y="1"/>
            <a:ext cx="12184478" cy="6858000"/>
          </a:xfrm>
          <a:prstGeom prst="rect">
            <a:avLst/>
          </a:prstGeom>
        </p:spPr>
      </p:pic>
      <p:cxnSp>
        <p:nvCxnSpPr>
          <p:cNvPr id="17" name="直接连接符 30"/>
          <p:cNvCxnSpPr>
            <a:cxnSpLocks noChangeShapeType="1"/>
          </p:cNvCxnSpPr>
          <p:nvPr/>
        </p:nvCxnSpPr>
        <p:spPr bwMode="auto">
          <a:xfrm>
            <a:off x="3762" y="1414021"/>
            <a:ext cx="12184478"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3" name="组合 74"/>
          <p:cNvGrpSpPr>
            <a:grpSpLocks/>
          </p:cNvGrpSpPr>
          <p:nvPr/>
        </p:nvGrpSpPr>
        <p:grpSpPr bwMode="auto">
          <a:xfrm>
            <a:off x="3443672" y="2214870"/>
            <a:ext cx="1247006" cy="1248979"/>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2398"/>
            </a:p>
          </p:txBody>
        </p:sp>
        <p:sp>
          <p:nvSpPr>
            <p:cNvPr id="25" name="文本框 61"/>
            <p:cNvSpPr txBox="1">
              <a:spLocks noChangeArrowheads="1"/>
            </p:cNvSpPr>
            <p:nvPr/>
          </p:nvSpPr>
          <p:spPr bwMode="auto">
            <a:xfrm>
              <a:off x="169699" y="207807"/>
              <a:ext cx="924400" cy="83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4797" dirty="0">
                  <a:solidFill>
                    <a:schemeClr val="bg1">
                      <a:lumMod val="95000"/>
                    </a:schemeClr>
                  </a:solidFill>
                  <a:latin typeface="华文细黑" pitchFamily="2" charset="-122"/>
                  <a:ea typeface="华文细黑" pitchFamily="2" charset="-122"/>
                </a:rPr>
                <a:t>02</a:t>
              </a:r>
              <a:endParaRPr lang="zh-CN" altLang="en-US" sz="4797" dirty="0">
                <a:solidFill>
                  <a:schemeClr val="bg1">
                    <a:lumMod val="95000"/>
                  </a:schemeClr>
                </a:solidFill>
                <a:latin typeface="华文细黑" pitchFamily="2" charset="-122"/>
                <a:ea typeface="华文细黑" pitchFamily="2" charset="-122"/>
              </a:endParaRPr>
            </a:p>
          </p:txBody>
        </p:sp>
      </p:grpSp>
      <p:grpSp>
        <p:nvGrpSpPr>
          <p:cNvPr id="4" name="组合 25"/>
          <p:cNvGrpSpPr>
            <a:grpSpLocks/>
          </p:cNvGrpSpPr>
          <p:nvPr/>
        </p:nvGrpSpPr>
        <p:grpSpPr bwMode="auto">
          <a:xfrm>
            <a:off x="2901415" y="3535266"/>
            <a:ext cx="2270374" cy="842485"/>
            <a:chOff x="3891" y="0"/>
            <a:chExt cx="2272957" cy="843033"/>
          </a:xfrm>
        </p:grpSpPr>
        <p:sp>
          <p:nvSpPr>
            <p:cNvPr id="27" name="文本框 66"/>
            <p:cNvSpPr txBox="1">
              <a:spLocks noChangeArrowheads="1"/>
            </p:cNvSpPr>
            <p:nvPr/>
          </p:nvSpPr>
          <p:spPr bwMode="auto">
            <a:xfrm>
              <a:off x="15071" y="0"/>
              <a:ext cx="2261777"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914195">
                <a:defRPr/>
              </a:pPr>
              <a:r>
                <a:rPr lang="zh-CN" altLang="en-US" sz="2399" b="1" dirty="0">
                  <a:solidFill>
                    <a:schemeClr val="accent1"/>
                  </a:solidFill>
                  <a:latin typeface="微软雅黑" pitchFamily="34" charset="-122"/>
                  <a:ea typeface="微软雅黑" pitchFamily="34" charset="-122"/>
                </a:rPr>
                <a:t>产品运行</a:t>
              </a:r>
              <a:endParaRPr lang="zh-CN" altLang="en-US" sz="2399" kern="0" dirty="0">
                <a:solidFill>
                  <a:schemeClr val="accent1"/>
                </a:solidFill>
                <a:latin typeface="微软雅黑" pitchFamily="34" charset="-122"/>
                <a:ea typeface="微软雅黑" pitchFamily="34" charset="-122"/>
              </a:endParaRPr>
            </a:p>
          </p:txBody>
        </p:sp>
        <p:sp>
          <p:nvSpPr>
            <p:cNvPr id="28" name="矩形 70"/>
            <p:cNvSpPr>
              <a:spLocks noChangeArrowheads="1"/>
            </p:cNvSpPr>
            <p:nvPr/>
          </p:nvSpPr>
          <p:spPr bwMode="auto">
            <a:xfrm>
              <a:off x="3891" y="504579"/>
              <a:ext cx="2268604" cy="33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598" dirty="0">
                <a:solidFill>
                  <a:schemeClr val="tx1">
                    <a:lumMod val="65000"/>
                    <a:lumOff val="35000"/>
                  </a:schemeClr>
                </a:solidFill>
                <a:latin typeface="微软雅黑" pitchFamily="34" charset="-122"/>
                <a:ea typeface="微软雅黑" pitchFamily="34" charset="-122"/>
              </a:endParaRPr>
            </a:p>
          </p:txBody>
        </p:sp>
      </p:grpSp>
      <p:sp>
        <p:nvSpPr>
          <p:cNvPr id="29" name="矩形 26"/>
          <p:cNvSpPr>
            <a:spLocks noChangeArrowheads="1"/>
          </p:cNvSpPr>
          <p:nvPr/>
        </p:nvSpPr>
        <p:spPr bwMode="auto">
          <a:xfrm>
            <a:off x="2576754" y="4174931"/>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0" name="矩形 26"/>
          <p:cNvSpPr>
            <a:spLocks noChangeArrowheads="1"/>
          </p:cNvSpPr>
          <p:nvPr/>
        </p:nvSpPr>
        <p:spPr bwMode="auto">
          <a:xfrm>
            <a:off x="2576754" y="4510762"/>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1" name="矩形 26"/>
          <p:cNvSpPr>
            <a:spLocks noChangeArrowheads="1"/>
          </p:cNvSpPr>
          <p:nvPr/>
        </p:nvSpPr>
        <p:spPr bwMode="auto">
          <a:xfrm>
            <a:off x="4111976" y="4174931"/>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2" name="矩形 31"/>
          <p:cNvSpPr>
            <a:spLocks noChangeArrowheads="1"/>
          </p:cNvSpPr>
          <p:nvPr/>
        </p:nvSpPr>
        <p:spPr bwMode="auto">
          <a:xfrm>
            <a:off x="4111976" y="4510762"/>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42100073"/>
      </p:ext>
    </p:extLst>
  </p:cSld>
  <p:clrMapOvr>
    <a:masterClrMapping/>
  </p:clrMapOvr>
  <p:transition advClick="0" advTm="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down)">
                                      <p:cBhvr>
                                        <p:cTn id="19" dur="500"/>
                                        <p:tgtEl>
                                          <p:spTgt spid="4"/>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600" fill="hold"/>
                                        <p:tgtEl>
                                          <p:spTgt spid="29"/>
                                        </p:tgtEl>
                                        <p:attrNameLst>
                                          <p:attrName>ppt_x</p:attrName>
                                        </p:attrNameLst>
                                      </p:cBhvr>
                                      <p:tavLst>
                                        <p:tav tm="0">
                                          <p:val>
                                            <p:strVal val="0-#ppt_w/2"/>
                                          </p:val>
                                        </p:tav>
                                        <p:tav tm="100000">
                                          <p:val>
                                            <p:strVal val="#ppt_x"/>
                                          </p:val>
                                        </p:tav>
                                      </p:tavLst>
                                    </p:anim>
                                    <p:anim calcmode="lin" valueType="num">
                                      <p:cBhvr additive="base">
                                        <p:cTn id="24" dur="6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600" fill="hold"/>
                                        <p:tgtEl>
                                          <p:spTgt spid="30"/>
                                        </p:tgtEl>
                                        <p:attrNameLst>
                                          <p:attrName>ppt_x</p:attrName>
                                        </p:attrNameLst>
                                      </p:cBhvr>
                                      <p:tavLst>
                                        <p:tav tm="0">
                                          <p:val>
                                            <p:strVal val="0-#ppt_w/2"/>
                                          </p:val>
                                        </p:tav>
                                        <p:tav tm="100000">
                                          <p:val>
                                            <p:strVal val="#ppt_x"/>
                                          </p:val>
                                        </p:tav>
                                      </p:tavLst>
                                    </p:anim>
                                    <p:anim calcmode="lin" valueType="num">
                                      <p:cBhvr additive="base">
                                        <p:cTn id="28" dur="6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600" fill="hold"/>
                                        <p:tgtEl>
                                          <p:spTgt spid="31"/>
                                        </p:tgtEl>
                                        <p:attrNameLst>
                                          <p:attrName>ppt_x</p:attrName>
                                        </p:attrNameLst>
                                      </p:cBhvr>
                                      <p:tavLst>
                                        <p:tav tm="0">
                                          <p:val>
                                            <p:strVal val="0-#ppt_w/2"/>
                                          </p:val>
                                        </p:tav>
                                        <p:tav tm="100000">
                                          <p:val>
                                            <p:strVal val="#ppt_x"/>
                                          </p:val>
                                        </p:tav>
                                      </p:tavLst>
                                    </p:anim>
                                    <p:anim calcmode="lin" valueType="num">
                                      <p:cBhvr additive="base">
                                        <p:cTn id="32" dur="6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600" fill="hold"/>
                                        <p:tgtEl>
                                          <p:spTgt spid="32"/>
                                        </p:tgtEl>
                                        <p:attrNameLst>
                                          <p:attrName>ppt_x</p:attrName>
                                        </p:attrNameLst>
                                      </p:cBhvr>
                                      <p:tavLst>
                                        <p:tav tm="0">
                                          <p:val>
                                            <p:strVal val="0-#ppt_w/2"/>
                                          </p:val>
                                        </p:tav>
                                        <p:tav tm="100000">
                                          <p:val>
                                            <p:strVal val="#ppt_x"/>
                                          </p:val>
                                        </p:tav>
                                      </p:tavLst>
                                    </p:anim>
                                    <p:anim calcmode="lin" valueType="num">
                                      <p:cBhvr additive="base">
                                        <p:cTn id="36"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7024280" y="426886"/>
            <a:ext cx="3596165" cy="2745527"/>
            <a:chOff x="7024566" y="425958"/>
            <a:chExt cx="3597275" cy="2746375"/>
          </a:xfrm>
          <a:solidFill>
            <a:schemeClr val="accent1"/>
          </a:solidFill>
        </p:grpSpPr>
        <p:sp>
          <p:nvSpPr>
            <p:cNvPr id="5" name="Freeform 5"/>
            <p:cNvSpPr>
              <a:spLocks/>
            </p:cNvSpPr>
            <p:nvPr/>
          </p:nvSpPr>
          <p:spPr bwMode="auto">
            <a:xfrm>
              <a:off x="7024566" y="635508"/>
              <a:ext cx="2378075" cy="2536825"/>
            </a:xfrm>
            <a:custGeom>
              <a:avLst/>
              <a:gdLst>
                <a:gd name="T0" fmla="*/ 774 w 796"/>
                <a:gd name="T1" fmla="*/ 103 h 849"/>
                <a:gd name="T2" fmla="*/ 105 w 796"/>
                <a:gd name="T3" fmla="*/ 825 h 849"/>
                <a:gd name="T4" fmla="*/ 24 w 796"/>
                <a:gd name="T5" fmla="*/ 828 h 849"/>
                <a:gd name="T6" fmla="*/ 24 w 796"/>
                <a:gd name="T7" fmla="*/ 828 h 849"/>
                <a:gd name="T8" fmla="*/ 21 w 796"/>
                <a:gd name="T9" fmla="*/ 747 h 849"/>
                <a:gd name="T10" fmla="*/ 690 w 796"/>
                <a:gd name="T11" fmla="*/ 25 h 849"/>
                <a:gd name="T12" fmla="*/ 771 w 796"/>
                <a:gd name="T13" fmla="*/ 22 h 849"/>
                <a:gd name="T14" fmla="*/ 771 w 796"/>
                <a:gd name="T15" fmla="*/ 22 h 849"/>
                <a:gd name="T16" fmla="*/ 774 w 796"/>
                <a:gd name="T17" fmla="*/ 103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849">
                  <a:moveTo>
                    <a:pt x="774" y="103"/>
                  </a:moveTo>
                  <a:cubicBezTo>
                    <a:pt x="105" y="825"/>
                    <a:pt x="105" y="825"/>
                    <a:pt x="105" y="825"/>
                  </a:cubicBezTo>
                  <a:cubicBezTo>
                    <a:pt x="84" y="848"/>
                    <a:pt x="47" y="849"/>
                    <a:pt x="24" y="828"/>
                  </a:cubicBezTo>
                  <a:cubicBezTo>
                    <a:pt x="24" y="828"/>
                    <a:pt x="24" y="828"/>
                    <a:pt x="24" y="828"/>
                  </a:cubicBezTo>
                  <a:cubicBezTo>
                    <a:pt x="1" y="806"/>
                    <a:pt x="0" y="770"/>
                    <a:pt x="21" y="747"/>
                  </a:cubicBezTo>
                  <a:cubicBezTo>
                    <a:pt x="690" y="25"/>
                    <a:pt x="690" y="25"/>
                    <a:pt x="690" y="25"/>
                  </a:cubicBezTo>
                  <a:cubicBezTo>
                    <a:pt x="712" y="2"/>
                    <a:pt x="748" y="0"/>
                    <a:pt x="771" y="22"/>
                  </a:cubicBezTo>
                  <a:cubicBezTo>
                    <a:pt x="771" y="22"/>
                    <a:pt x="771" y="22"/>
                    <a:pt x="771" y="22"/>
                  </a:cubicBezTo>
                  <a:cubicBezTo>
                    <a:pt x="794" y="43"/>
                    <a:pt x="796" y="80"/>
                    <a:pt x="774"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6"/>
            <p:cNvSpPr>
              <a:spLocks/>
            </p:cNvSpPr>
            <p:nvPr/>
          </p:nvSpPr>
          <p:spPr bwMode="auto">
            <a:xfrm>
              <a:off x="8243766" y="425958"/>
              <a:ext cx="2378075" cy="2536825"/>
            </a:xfrm>
            <a:custGeom>
              <a:avLst/>
              <a:gdLst>
                <a:gd name="T0" fmla="*/ 774 w 796"/>
                <a:gd name="T1" fmla="*/ 102 h 849"/>
                <a:gd name="T2" fmla="*/ 105 w 796"/>
                <a:gd name="T3" fmla="*/ 824 h 849"/>
                <a:gd name="T4" fmla="*/ 24 w 796"/>
                <a:gd name="T5" fmla="*/ 827 h 849"/>
                <a:gd name="T6" fmla="*/ 24 w 796"/>
                <a:gd name="T7" fmla="*/ 827 h 849"/>
                <a:gd name="T8" fmla="*/ 21 w 796"/>
                <a:gd name="T9" fmla="*/ 746 h 849"/>
                <a:gd name="T10" fmla="*/ 690 w 796"/>
                <a:gd name="T11" fmla="*/ 24 h 849"/>
                <a:gd name="T12" fmla="*/ 771 w 796"/>
                <a:gd name="T13" fmla="*/ 21 h 849"/>
                <a:gd name="T14" fmla="*/ 771 w 796"/>
                <a:gd name="T15" fmla="*/ 21 h 849"/>
                <a:gd name="T16" fmla="*/ 774 w 796"/>
                <a:gd name="T17" fmla="*/ 102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849">
                  <a:moveTo>
                    <a:pt x="774" y="102"/>
                  </a:moveTo>
                  <a:cubicBezTo>
                    <a:pt x="105" y="824"/>
                    <a:pt x="105" y="824"/>
                    <a:pt x="105" y="824"/>
                  </a:cubicBezTo>
                  <a:cubicBezTo>
                    <a:pt x="84" y="848"/>
                    <a:pt x="47" y="849"/>
                    <a:pt x="24" y="827"/>
                  </a:cubicBezTo>
                  <a:cubicBezTo>
                    <a:pt x="24" y="827"/>
                    <a:pt x="24" y="827"/>
                    <a:pt x="24" y="827"/>
                  </a:cubicBezTo>
                  <a:cubicBezTo>
                    <a:pt x="1" y="806"/>
                    <a:pt x="0" y="770"/>
                    <a:pt x="21" y="746"/>
                  </a:cubicBezTo>
                  <a:cubicBezTo>
                    <a:pt x="690" y="24"/>
                    <a:pt x="690" y="24"/>
                    <a:pt x="690" y="24"/>
                  </a:cubicBezTo>
                  <a:cubicBezTo>
                    <a:pt x="712" y="1"/>
                    <a:pt x="748" y="0"/>
                    <a:pt x="771" y="21"/>
                  </a:cubicBezTo>
                  <a:cubicBezTo>
                    <a:pt x="771" y="21"/>
                    <a:pt x="771" y="21"/>
                    <a:pt x="771" y="21"/>
                  </a:cubicBezTo>
                  <a:cubicBezTo>
                    <a:pt x="794" y="43"/>
                    <a:pt x="796" y="79"/>
                    <a:pt x="774"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15"/>
          <p:cNvGrpSpPr/>
          <p:nvPr/>
        </p:nvGrpSpPr>
        <p:grpSpPr>
          <a:xfrm>
            <a:off x="-1366442" y="0"/>
            <a:ext cx="8892600" cy="7551210"/>
            <a:chOff x="1878013" y="-866775"/>
            <a:chExt cx="8442325" cy="8585200"/>
          </a:xfrm>
          <a:blipFill dpi="0" rotWithShape="1">
            <a:blip r:embed="rId2"/>
            <a:srcRect/>
            <a:stretch>
              <a:fillRect l="-5000" r="-5000"/>
            </a:stretch>
          </a:blipFill>
        </p:grpSpPr>
        <p:sp>
          <p:nvSpPr>
            <p:cNvPr id="12" name="Freeform 5"/>
            <p:cNvSpPr>
              <a:spLocks/>
            </p:cNvSpPr>
            <p:nvPr/>
          </p:nvSpPr>
          <p:spPr bwMode="auto">
            <a:xfrm>
              <a:off x="2614613" y="1520825"/>
              <a:ext cx="6648450" cy="6197600"/>
            </a:xfrm>
            <a:custGeom>
              <a:avLst/>
              <a:gdLst>
                <a:gd name="T0" fmla="*/ 2228 w 2228"/>
                <a:gd name="T1" fmla="*/ 220 h 2079"/>
                <a:gd name="T2" fmla="*/ 2173 w 2228"/>
                <a:gd name="T3" fmla="*/ 357 h 2079"/>
                <a:gd name="T4" fmla="*/ 548 w 2228"/>
                <a:gd name="T5" fmla="*/ 2079 h 2079"/>
                <a:gd name="T6" fmla="*/ 0 w 2228"/>
                <a:gd name="T7" fmla="*/ 2079 h 2079"/>
                <a:gd name="T8" fmla="*/ 1883 w 2228"/>
                <a:gd name="T9" fmla="*/ 83 h 2079"/>
                <a:gd name="T10" fmla="*/ 2165 w 2228"/>
                <a:gd name="T11" fmla="*/ 75 h 2079"/>
                <a:gd name="T12" fmla="*/ 2228 w 2228"/>
                <a:gd name="T13" fmla="*/ 220 h 2079"/>
              </a:gdLst>
              <a:ahLst/>
              <a:cxnLst>
                <a:cxn ang="0">
                  <a:pos x="T0" y="T1"/>
                </a:cxn>
                <a:cxn ang="0">
                  <a:pos x="T2" y="T3"/>
                </a:cxn>
                <a:cxn ang="0">
                  <a:pos x="T4" y="T5"/>
                </a:cxn>
                <a:cxn ang="0">
                  <a:pos x="T6" y="T7"/>
                </a:cxn>
                <a:cxn ang="0">
                  <a:pos x="T8" y="T9"/>
                </a:cxn>
                <a:cxn ang="0">
                  <a:pos x="T10" y="T11"/>
                </a:cxn>
                <a:cxn ang="0">
                  <a:pos x="T12" y="T13"/>
                </a:cxn>
              </a:cxnLst>
              <a:rect l="0" t="0" r="r" b="b"/>
              <a:pathLst>
                <a:path w="2228" h="2079">
                  <a:moveTo>
                    <a:pt x="2228" y="220"/>
                  </a:moveTo>
                  <a:cubicBezTo>
                    <a:pt x="2228" y="269"/>
                    <a:pt x="2210" y="318"/>
                    <a:pt x="2173" y="357"/>
                  </a:cubicBezTo>
                  <a:cubicBezTo>
                    <a:pt x="548" y="2079"/>
                    <a:pt x="548" y="2079"/>
                    <a:pt x="548" y="2079"/>
                  </a:cubicBezTo>
                  <a:cubicBezTo>
                    <a:pt x="0" y="2079"/>
                    <a:pt x="0" y="2079"/>
                    <a:pt x="0" y="2079"/>
                  </a:cubicBezTo>
                  <a:cubicBezTo>
                    <a:pt x="1883" y="83"/>
                    <a:pt x="1883" y="83"/>
                    <a:pt x="1883" y="83"/>
                  </a:cubicBezTo>
                  <a:cubicBezTo>
                    <a:pt x="1959" y="3"/>
                    <a:pt x="2085" y="0"/>
                    <a:pt x="2165" y="75"/>
                  </a:cubicBezTo>
                  <a:cubicBezTo>
                    <a:pt x="2207" y="114"/>
                    <a:pt x="2228" y="167"/>
                    <a:pt x="2228"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6"/>
            <p:cNvSpPr>
              <a:spLocks/>
            </p:cNvSpPr>
            <p:nvPr/>
          </p:nvSpPr>
          <p:spPr bwMode="auto">
            <a:xfrm>
              <a:off x="2906713" y="-866775"/>
              <a:ext cx="7413625" cy="7015163"/>
            </a:xfrm>
            <a:custGeom>
              <a:avLst/>
              <a:gdLst>
                <a:gd name="T0" fmla="*/ 2484 w 2484"/>
                <a:gd name="T1" fmla="*/ 0 h 2353"/>
                <a:gd name="T2" fmla="*/ 344 w 2484"/>
                <a:gd name="T3" fmla="*/ 2269 h 2353"/>
                <a:gd name="T4" fmla="*/ 62 w 2484"/>
                <a:gd name="T5" fmla="*/ 2277 h 2353"/>
                <a:gd name="T6" fmla="*/ 0 w 2484"/>
                <a:gd name="T7" fmla="*/ 2132 h 2353"/>
                <a:gd name="T8" fmla="*/ 54 w 2484"/>
                <a:gd name="T9" fmla="*/ 1996 h 2353"/>
                <a:gd name="T10" fmla="*/ 1936 w 2484"/>
                <a:gd name="T11" fmla="*/ 0 h 2353"/>
                <a:gd name="T12" fmla="*/ 2484 w 2484"/>
                <a:gd name="T13" fmla="*/ 0 h 2353"/>
              </a:gdLst>
              <a:ahLst/>
              <a:cxnLst>
                <a:cxn ang="0">
                  <a:pos x="T0" y="T1"/>
                </a:cxn>
                <a:cxn ang="0">
                  <a:pos x="T2" y="T3"/>
                </a:cxn>
                <a:cxn ang="0">
                  <a:pos x="T4" y="T5"/>
                </a:cxn>
                <a:cxn ang="0">
                  <a:pos x="T6" y="T7"/>
                </a:cxn>
                <a:cxn ang="0">
                  <a:pos x="T8" y="T9"/>
                </a:cxn>
                <a:cxn ang="0">
                  <a:pos x="T10" y="T11"/>
                </a:cxn>
                <a:cxn ang="0">
                  <a:pos x="T12" y="T13"/>
                </a:cxn>
              </a:cxnLst>
              <a:rect l="0" t="0" r="r" b="b"/>
              <a:pathLst>
                <a:path w="2484" h="2353">
                  <a:moveTo>
                    <a:pt x="2484" y="0"/>
                  </a:moveTo>
                  <a:cubicBezTo>
                    <a:pt x="344" y="2269"/>
                    <a:pt x="344" y="2269"/>
                    <a:pt x="344" y="2269"/>
                  </a:cubicBezTo>
                  <a:cubicBezTo>
                    <a:pt x="268" y="2349"/>
                    <a:pt x="142" y="2353"/>
                    <a:pt x="62" y="2277"/>
                  </a:cubicBezTo>
                  <a:cubicBezTo>
                    <a:pt x="21" y="2238"/>
                    <a:pt x="0" y="2185"/>
                    <a:pt x="0" y="2132"/>
                  </a:cubicBezTo>
                  <a:cubicBezTo>
                    <a:pt x="0" y="2083"/>
                    <a:pt x="18" y="2034"/>
                    <a:pt x="54" y="1996"/>
                  </a:cubicBezTo>
                  <a:cubicBezTo>
                    <a:pt x="1936" y="0"/>
                    <a:pt x="1936" y="0"/>
                    <a:pt x="1936" y="0"/>
                  </a:cubicBezTo>
                  <a:lnTo>
                    <a:pt x="24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7"/>
            <p:cNvSpPr>
              <a:spLocks/>
            </p:cNvSpPr>
            <p:nvPr/>
          </p:nvSpPr>
          <p:spPr bwMode="auto">
            <a:xfrm>
              <a:off x="1878013" y="-377825"/>
              <a:ext cx="5122863" cy="6319838"/>
            </a:xfrm>
            <a:custGeom>
              <a:avLst/>
              <a:gdLst>
                <a:gd name="T0" fmla="*/ 1717 w 1717"/>
                <a:gd name="T1" fmla="*/ 221 h 2120"/>
                <a:gd name="T2" fmla="*/ 1662 w 1717"/>
                <a:gd name="T3" fmla="*/ 358 h 2120"/>
                <a:gd name="T4" fmla="*/ 0 w 1717"/>
                <a:gd name="T5" fmla="*/ 2120 h 2120"/>
                <a:gd name="T6" fmla="*/ 0 w 1717"/>
                <a:gd name="T7" fmla="*/ 1539 h 2120"/>
                <a:gd name="T8" fmla="*/ 1373 w 1717"/>
                <a:gd name="T9" fmla="*/ 84 h 2120"/>
                <a:gd name="T10" fmla="*/ 1654 w 1717"/>
                <a:gd name="T11" fmla="*/ 76 h 2120"/>
                <a:gd name="T12" fmla="*/ 1717 w 1717"/>
                <a:gd name="T13" fmla="*/ 221 h 2120"/>
              </a:gdLst>
              <a:ahLst/>
              <a:cxnLst>
                <a:cxn ang="0">
                  <a:pos x="T0" y="T1"/>
                </a:cxn>
                <a:cxn ang="0">
                  <a:pos x="T2" y="T3"/>
                </a:cxn>
                <a:cxn ang="0">
                  <a:pos x="T4" y="T5"/>
                </a:cxn>
                <a:cxn ang="0">
                  <a:pos x="T6" y="T7"/>
                </a:cxn>
                <a:cxn ang="0">
                  <a:pos x="T8" y="T9"/>
                </a:cxn>
                <a:cxn ang="0">
                  <a:pos x="T10" y="T11"/>
                </a:cxn>
                <a:cxn ang="0">
                  <a:pos x="T12" y="T13"/>
                </a:cxn>
              </a:cxnLst>
              <a:rect l="0" t="0" r="r" b="b"/>
              <a:pathLst>
                <a:path w="1717" h="2120">
                  <a:moveTo>
                    <a:pt x="1717" y="221"/>
                  </a:moveTo>
                  <a:cubicBezTo>
                    <a:pt x="1717" y="270"/>
                    <a:pt x="1699" y="319"/>
                    <a:pt x="1662" y="358"/>
                  </a:cubicBezTo>
                  <a:cubicBezTo>
                    <a:pt x="0" y="2120"/>
                    <a:pt x="0" y="2120"/>
                    <a:pt x="0" y="2120"/>
                  </a:cubicBezTo>
                  <a:cubicBezTo>
                    <a:pt x="0" y="1539"/>
                    <a:pt x="0" y="1539"/>
                    <a:pt x="0" y="1539"/>
                  </a:cubicBezTo>
                  <a:cubicBezTo>
                    <a:pt x="1373" y="84"/>
                    <a:pt x="1373" y="84"/>
                    <a:pt x="1373" y="84"/>
                  </a:cubicBezTo>
                  <a:cubicBezTo>
                    <a:pt x="1448" y="4"/>
                    <a:pt x="1574" y="0"/>
                    <a:pt x="1654" y="76"/>
                  </a:cubicBezTo>
                  <a:cubicBezTo>
                    <a:pt x="1696" y="115"/>
                    <a:pt x="1717" y="168"/>
                    <a:pt x="1717"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8"/>
            <p:cNvSpPr>
              <a:spLocks/>
            </p:cNvSpPr>
            <p:nvPr/>
          </p:nvSpPr>
          <p:spPr bwMode="auto">
            <a:xfrm>
              <a:off x="2251076" y="-866775"/>
              <a:ext cx="3978275" cy="3378200"/>
            </a:xfrm>
            <a:custGeom>
              <a:avLst/>
              <a:gdLst>
                <a:gd name="T0" fmla="*/ 1333 w 1333"/>
                <a:gd name="T1" fmla="*/ 0 h 1133"/>
                <a:gd name="T2" fmla="*/ 344 w 1333"/>
                <a:gd name="T3" fmla="*/ 1049 h 1133"/>
                <a:gd name="T4" fmla="*/ 62 w 1333"/>
                <a:gd name="T5" fmla="*/ 1057 h 1133"/>
                <a:gd name="T6" fmla="*/ 0 w 1333"/>
                <a:gd name="T7" fmla="*/ 912 h 1133"/>
                <a:gd name="T8" fmla="*/ 54 w 1333"/>
                <a:gd name="T9" fmla="*/ 776 h 1133"/>
                <a:gd name="T10" fmla="*/ 785 w 1333"/>
                <a:gd name="T11" fmla="*/ 0 h 1133"/>
                <a:gd name="T12" fmla="*/ 1333 w 1333"/>
                <a:gd name="T13" fmla="*/ 0 h 1133"/>
              </a:gdLst>
              <a:ahLst/>
              <a:cxnLst>
                <a:cxn ang="0">
                  <a:pos x="T0" y="T1"/>
                </a:cxn>
                <a:cxn ang="0">
                  <a:pos x="T2" y="T3"/>
                </a:cxn>
                <a:cxn ang="0">
                  <a:pos x="T4" y="T5"/>
                </a:cxn>
                <a:cxn ang="0">
                  <a:pos x="T6" y="T7"/>
                </a:cxn>
                <a:cxn ang="0">
                  <a:pos x="T8" y="T9"/>
                </a:cxn>
                <a:cxn ang="0">
                  <a:pos x="T10" y="T11"/>
                </a:cxn>
                <a:cxn ang="0">
                  <a:pos x="T12" y="T13"/>
                </a:cxn>
              </a:cxnLst>
              <a:rect l="0" t="0" r="r" b="b"/>
              <a:pathLst>
                <a:path w="1333" h="1133">
                  <a:moveTo>
                    <a:pt x="1333" y="0"/>
                  </a:moveTo>
                  <a:cubicBezTo>
                    <a:pt x="344" y="1049"/>
                    <a:pt x="344" y="1049"/>
                    <a:pt x="344" y="1049"/>
                  </a:cubicBezTo>
                  <a:cubicBezTo>
                    <a:pt x="268" y="1129"/>
                    <a:pt x="142" y="1133"/>
                    <a:pt x="62" y="1057"/>
                  </a:cubicBezTo>
                  <a:cubicBezTo>
                    <a:pt x="21" y="1018"/>
                    <a:pt x="0" y="965"/>
                    <a:pt x="0" y="912"/>
                  </a:cubicBezTo>
                  <a:cubicBezTo>
                    <a:pt x="0" y="863"/>
                    <a:pt x="18" y="814"/>
                    <a:pt x="54" y="776"/>
                  </a:cubicBezTo>
                  <a:cubicBezTo>
                    <a:pt x="785" y="0"/>
                    <a:pt x="785" y="0"/>
                    <a:pt x="785" y="0"/>
                  </a:cubicBezTo>
                  <a:lnTo>
                    <a:pt x="13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17"/>
          <p:cNvGrpSpPr/>
          <p:nvPr/>
        </p:nvGrpSpPr>
        <p:grpSpPr>
          <a:xfrm>
            <a:off x="6284866" y="1240555"/>
            <a:ext cx="5440272" cy="1330271"/>
            <a:chOff x="6346825" y="2776597"/>
            <a:chExt cx="5441950" cy="1330681"/>
          </a:xfrm>
        </p:grpSpPr>
        <p:sp>
          <p:nvSpPr>
            <p:cNvPr id="19" name="矩形 18"/>
            <p:cNvSpPr/>
            <p:nvPr/>
          </p:nvSpPr>
          <p:spPr>
            <a:xfrm>
              <a:off x="7976338" y="2776597"/>
              <a:ext cx="2031952" cy="461679"/>
            </a:xfrm>
            <a:prstGeom prst="rect">
              <a:avLst/>
            </a:prstGeom>
          </p:spPr>
          <p:txBody>
            <a:bodyPr wrap="none">
              <a:spAutoFit/>
            </a:bodyPr>
            <a:lstStyle/>
            <a:p>
              <a:r>
                <a:rPr lang="zh-CN" altLang="en-US" sz="2399"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20" name="矩形 19"/>
            <p:cNvSpPr/>
            <p:nvPr/>
          </p:nvSpPr>
          <p:spPr>
            <a:xfrm>
              <a:off x="6346825" y="3384550"/>
              <a:ext cx="5441950" cy="72272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teamHunan magic rain Advertising CoLtd.professional professional teamHunan magic rain Advertising CoLtd.professional professional team</a:t>
              </a:r>
            </a:p>
          </p:txBody>
        </p:sp>
      </p:grpSp>
      <p:grpSp>
        <p:nvGrpSpPr>
          <p:cNvPr id="7" name="组合 20"/>
          <p:cNvGrpSpPr/>
          <p:nvPr/>
        </p:nvGrpSpPr>
        <p:grpSpPr>
          <a:xfrm>
            <a:off x="5329692" y="3663230"/>
            <a:ext cx="3240888" cy="843618"/>
            <a:chOff x="765610" y="5276270"/>
            <a:chExt cx="3241887" cy="843878"/>
          </a:xfrm>
        </p:grpSpPr>
        <p:sp>
          <p:nvSpPr>
            <p:cNvPr id="22" name="文本框 21"/>
            <p:cNvSpPr txBox="1"/>
            <p:nvPr/>
          </p:nvSpPr>
          <p:spPr>
            <a:xfrm>
              <a:off x="765610" y="5374965"/>
              <a:ext cx="726705" cy="646402"/>
            </a:xfrm>
            <a:prstGeom prst="rect">
              <a:avLst/>
            </a:prstGeom>
            <a:noFill/>
          </p:spPr>
          <p:txBody>
            <a:bodyPr wrap="none" rtlCol="0">
              <a:spAutoFit/>
            </a:bodyPr>
            <a:lstStyle/>
            <a:p>
              <a:r>
                <a:rPr lang="en-US" altLang="zh-CN" sz="3599" i="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599" i="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22"/>
            <p:cNvGrpSpPr/>
            <p:nvPr/>
          </p:nvGrpSpPr>
          <p:grpSpPr>
            <a:xfrm>
              <a:off x="1624131" y="5276270"/>
              <a:ext cx="2383366" cy="843878"/>
              <a:chOff x="1463235" y="5276270"/>
              <a:chExt cx="2383366" cy="843878"/>
            </a:xfrm>
          </p:grpSpPr>
          <p:sp>
            <p:nvSpPr>
              <p:cNvPr id="24" name="矩形 23"/>
              <p:cNvSpPr/>
              <p:nvPr/>
            </p:nvSpPr>
            <p:spPr>
              <a:xfrm>
                <a:off x="1463238" y="5276270"/>
                <a:ext cx="1570144" cy="369318"/>
              </a:xfrm>
              <a:prstGeom prst="rect">
                <a:avLst/>
              </a:prstGeom>
            </p:spPr>
            <p:txBody>
              <a:bodyPr wrap="none">
                <a:spAutoFit/>
              </a:bodyPr>
              <a:lstStyle/>
              <a:p>
                <a:r>
                  <a:rPr lang="zh-CN" altLang="en-US"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25" name="矩形 24"/>
              <p:cNvSpPr/>
              <p:nvPr/>
            </p:nvSpPr>
            <p:spPr>
              <a:xfrm>
                <a:off x="1463235" y="5607542"/>
                <a:ext cx="2383366" cy="512606"/>
              </a:xfrm>
              <a:prstGeom prst="rect">
                <a:avLst/>
              </a:prstGeom>
            </p:spPr>
            <p:txBody>
              <a:bodyPr wrap="square">
                <a:spAutoFit/>
              </a:bodyPr>
              <a:lstStyle/>
              <a:p>
                <a:pPr>
                  <a:lnSpc>
                    <a:spcPct val="13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t>
                </a:r>
              </a:p>
            </p:txBody>
          </p:sp>
        </p:grpSp>
      </p:grpSp>
      <p:grpSp>
        <p:nvGrpSpPr>
          <p:cNvPr id="9" name="组合 25"/>
          <p:cNvGrpSpPr/>
          <p:nvPr/>
        </p:nvGrpSpPr>
        <p:grpSpPr>
          <a:xfrm>
            <a:off x="5329693" y="5327766"/>
            <a:ext cx="3265512" cy="843618"/>
            <a:chOff x="765610" y="5276270"/>
            <a:chExt cx="3266519" cy="843878"/>
          </a:xfrm>
        </p:grpSpPr>
        <p:sp>
          <p:nvSpPr>
            <p:cNvPr id="27" name="文本框 26"/>
            <p:cNvSpPr txBox="1"/>
            <p:nvPr/>
          </p:nvSpPr>
          <p:spPr>
            <a:xfrm>
              <a:off x="765610" y="5374965"/>
              <a:ext cx="726705" cy="646402"/>
            </a:xfrm>
            <a:prstGeom prst="rect">
              <a:avLst/>
            </a:prstGeom>
            <a:noFill/>
          </p:spPr>
          <p:txBody>
            <a:bodyPr wrap="none" rtlCol="0">
              <a:spAutoFit/>
            </a:bodyPr>
            <a:lstStyle/>
            <a:p>
              <a:r>
                <a:rPr lang="en-US" altLang="zh-CN" sz="3599" i="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599" i="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27"/>
            <p:cNvGrpSpPr/>
            <p:nvPr/>
          </p:nvGrpSpPr>
          <p:grpSpPr>
            <a:xfrm>
              <a:off x="1624133" y="5276270"/>
              <a:ext cx="2407996" cy="843878"/>
              <a:chOff x="1463237" y="5276270"/>
              <a:chExt cx="2407996" cy="843878"/>
            </a:xfrm>
          </p:grpSpPr>
          <p:sp>
            <p:nvSpPr>
              <p:cNvPr id="29" name="矩形 28"/>
              <p:cNvSpPr/>
              <p:nvPr/>
            </p:nvSpPr>
            <p:spPr>
              <a:xfrm>
                <a:off x="1463237" y="5276270"/>
                <a:ext cx="1570144" cy="369318"/>
              </a:xfrm>
              <a:prstGeom prst="rect">
                <a:avLst/>
              </a:prstGeom>
            </p:spPr>
            <p:txBody>
              <a:bodyPr wrap="none">
                <a:spAutoFit/>
              </a:bodyPr>
              <a:lstStyle/>
              <a:p>
                <a:r>
                  <a:rPr lang="zh-CN" altLang="en-US"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30" name="矩形 29"/>
              <p:cNvSpPr/>
              <p:nvPr/>
            </p:nvSpPr>
            <p:spPr>
              <a:xfrm>
                <a:off x="1463237" y="5607542"/>
                <a:ext cx="2407996" cy="512606"/>
              </a:xfrm>
              <a:prstGeom prst="rect">
                <a:avLst/>
              </a:prstGeom>
            </p:spPr>
            <p:txBody>
              <a:bodyPr wrap="square">
                <a:spAutoFit/>
              </a:bodyPr>
              <a:lstStyle/>
              <a:p>
                <a:pPr>
                  <a:lnSpc>
                    <a:spcPct val="13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t>
                </a:r>
              </a:p>
            </p:txBody>
          </p:sp>
        </p:grpSp>
      </p:grpSp>
      <p:grpSp>
        <p:nvGrpSpPr>
          <p:cNvPr id="11" name="组合 30"/>
          <p:cNvGrpSpPr/>
          <p:nvPr/>
        </p:nvGrpSpPr>
        <p:grpSpPr>
          <a:xfrm>
            <a:off x="8897519" y="3663230"/>
            <a:ext cx="3292600" cy="843618"/>
            <a:chOff x="765610" y="5276270"/>
            <a:chExt cx="3293615" cy="843878"/>
          </a:xfrm>
        </p:grpSpPr>
        <p:sp>
          <p:nvSpPr>
            <p:cNvPr id="32" name="文本框 31"/>
            <p:cNvSpPr txBox="1"/>
            <p:nvPr/>
          </p:nvSpPr>
          <p:spPr>
            <a:xfrm>
              <a:off x="765610" y="5374965"/>
              <a:ext cx="726705" cy="646402"/>
            </a:xfrm>
            <a:prstGeom prst="rect">
              <a:avLst/>
            </a:prstGeom>
            <a:noFill/>
          </p:spPr>
          <p:txBody>
            <a:bodyPr wrap="none" rtlCol="0">
              <a:spAutoFit/>
            </a:bodyPr>
            <a:lstStyle/>
            <a:p>
              <a:r>
                <a:rPr lang="en-US" altLang="zh-CN" sz="3599" i="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599" i="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32"/>
            <p:cNvGrpSpPr/>
            <p:nvPr/>
          </p:nvGrpSpPr>
          <p:grpSpPr>
            <a:xfrm>
              <a:off x="1624133" y="5276270"/>
              <a:ext cx="2435092" cy="843878"/>
              <a:chOff x="1463237" y="5276270"/>
              <a:chExt cx="2435092" cy="843878"/>
            </a:xfrm>
          </p:grpSpPr>
          <p:sp>
            <p:nvSpPr>
              <p:cNvPr id="34" name="矩形 33"/>
              <p:cNvSpPr/>
              <p:nvPr/>
            </p:nvSpPr>
            <p:spPr>
              <a:xfrm>
                <a:off x="1463237" y="5276270"/>
                <a:ext cx="1570144" cy="369318"/>
              </a:xfrm>
              <a:prstGeom prst="rect">
                <a:avLst/>
              </a:prstGeom>
            </p:spPr>
            <p:txBody>
              <a:bodyPr wrap="none">
                <a:spAutoFit/>
              </a:bodyPr>
              <a:lstStyle/>
              <a:p>
                <a:r>
                  <a:rPr lang="zh-CN" altLang="en-US"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35" name="矩形 34"/>
              <p:cNvSpPr/>
              <p:nvPr/>
            </p:nvSpPr>
            <p:spPr>
              <a:xfrm>
                <a:off x="1463237" y="5607542"/>
                <a:ext cx="2435092" cy="512606"/>
              </a:xfrm>
              <a:prstGeom prst="rect">
                <a:avLst/>
              </a:prstGeom>
            </p:spPr>
            <p:txBody>
              <a:bodyPr wrap="square">
                <a:spAutoFit/>
              </a:bodyPr>
              <a:lstStyle/>
              <a:p>
                <a:pPr>
                  <a:lnSpc>
                    <a:spcPct val="13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t>
                </a:r>
              </a:p>
            </p:txBody>
          </p:sp>
        </p:grpSp>
      </p:grpSp>
      <p:grpSp>
        <p:nvGrpSpPr>
          <p:cNvPr id="17" name="组合 35"/>
          <p:cNvGrpSpPr/>
          <p:nvPr/>
        </p:nvGrpSpPr>
        <p:grpSpPr>
          <a:xfrm>
            <a:off x="8897519" y="5327766"/>
            <a:ext cx="3144864" cy="843618"/>
            <a:chOff x="765610" y="5276270"/>
            <a:chExt cx="3145834" cy="843878"/>
          </a:xfrm>
        </p:grpSpPr>
        <p:sp>
          <p:nvSpPr>
            <p:cNvPr id="37" name="文本框 36"/>
            <p:cNvSpPr txBox="1"/>
            <p:nvPr/>
          </p:nvSpPr>
          <p:spPr>
            <a:xfrm>
              <a:off x="765610" y="5374965"/>
              <a:ext cx="726705" cy="646402"/>
            </a:xfrm>
            <a:prstGeom prst="rect">
              <a:avLst/>
            </a:prstGeom>
            <a:noFill/>
          </p:spPr>
          <p:txBody>
            <a:bodyPr wrap="none" rtlCol="0">
              <a:spAutoFit/>
            </a:bodyPr>
            <a:lstStyle/>
            <a:p>
              <a:r>
                <a:rPr lang="en-US" altLang="zh-CN" sz="3599" i="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599" i="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组合 37"/>
            <p:cNvGrpSpPr/>
            <p:nvPr/>
          </p:nvGrpSpPr>
          <p:grpSpPr>
            <a:xfrm>
              <a:off x="1624133" y="5276270"/>
              <a:ext cx="2287311" cy="843878"/>
              <a:chOff x="1463237" y="5276270"/>
              <a:chExt cx="2287311" cy="843878"/>
            </a:xfrm>
          </p:grpSpPr>
          <p:sp>
            <p:nvSpPr>
              <p:cNvPr id="39" name="矩形 38"/>
              <p:cNvSpPr/>
              <p:nvPr/>
            </p:nvSpPr>
            <p:spPr>
              <a:xfrm>
                <a:off x="1463237" y="5276270"/>
                <a:ext cx="1570144" cy="369318"/>
              </a:xfrm>
              <a:prstGeom prst="rect">
                <a:avLst/>
              </a:prstGeom>
            </p:spPr>
            <p:txBody>
              <a:bodyPr wrap="none">
                <a:spAutoFit/>
              </a:bodyPr>
              <a:lstStyle/>
              <a:p>
                <a:r>
                  <a:rPr lang="zh-CN" altLang="en-US"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40" name="矩形 39"/>
              <p:cNvSpPr/>
              <p:nvPr/>
            </p:nvSpPr>
            <p:spPr>
              <a:xfrm>
                <a:off x="1463237" y="5607542"/>
                <a:ext cx="2287311" cy="512606"/>
              </a:xfrm>
              <a:prstGeom prst="rect">
                <a:avLst/>
              </a:prstGeom>
            </p:spPr>
            <p:txBody>
              <a:bodyPr wrap="square">
                <a:spAutoFit/>
              </a:bodyPr>
              <a:lstStyle/>
              <a:p>
                <a:pPr>
                  <a:lnSpc>
                    <a:spcPct val="13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t>
                </a:r>
              </a:p>
            </p:txBody>
          </p:sp>
        </p:grpSp>
      </p:grpSp>
    </p:spTree>
    <p:extLst>
      <p:ext uri="{BB962C8B-B14F-4D97-AF65-F5344CB8AC3E}">
        <p14:creationId xmlns:p14="http://schemas.microsoft.com/office/powerpoint/2010/main" val="837995755"/>
      </p:ext>
    </p:extLst>
  </p:cSld>
  <p:clrMapOvr>
    <a:masterClrMapping/>
  </p:clrMapOvr>
  <p:transition spd="slow" advTm="0">
    <p:comb/>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8"/>
          <p:cNvGrpSpPr/>
          <p:nvPr/>
        </p:nvGrpSpPr>
        <p:grpSpPr>
          <a:xfrm>
            <a:off x="4417560" y="3545490"/>
            <a:ext cx="2611102" cy="2494973"/>
            <a:chOff x="3065829" y="2668267"/>
            <a:chExt cx="1872107" cy="1761728"/>
          </a:xfrm>
        </p:grpSpPr>
        <p:sp>
          <p:nvSpPr>
            <p:cNvPr id="80" name="椭圆 79"/>
            <p:cNvSpPr/>
            <p:nvPr/>
          </p:nvSpPr>
          <p:spPr>
            <a:xfrm>
              <a:off x="3115072" y="2668267"/>
              <a:ext cx="1761728" cy="17617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81" name="椭圆 80"/>
            <p:cNvSpPr/>
            <p:nvPr/>
          </p:nvSpPr>
          <p:spPr>
            <a:xfrm>
              <a:off x="44425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solidFill>
                  <a:schemeClr val="tx1">
                    <a:lumMod val="85000"/>
                    <a:lumOff val="15000"/>
                  </a:schemeClr>
                </a:solidFill>
              </a:endParaRPr>
            </a:p>
          </p:txBody>
        </p:sp>
        <p:sp>
          <p:nvSpPr>
            <p:cNvPr id="82" name="椭圆 81"/>
            <p:cNvSpPr/>
            <p:nvPr/>
          </p:nvSpPr>
          <p:spPr>
            <a:xfrm>
              <a:off x="34392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solidFill>
                  <a:schemeClr val="tx1">
                    <a:lumMod val="85000"/>
                    <a:lumOff val="15000"/>
                  </a:schemeClr>
                </a:solidFill>
              </a:endParaRPr>
            </a:p>
          </p:txBody>
        </p:sp>
        <p:sp>
          <p:nvSpPr>
            <p:cNvPr id="83" name="椭圆 82"/>
            <p:cNvSpPr/>
            <p:nvPr/>
          </p:nvSpPr>
          <p:spPr>
            <a:xfrm>
              <a:off x="30658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solidFill>
                  <a:schemeClr val="tx1">
                    <a:lumMod val="85000"/>
                    <a:lumOff val="15000"/>
                  </a:schemeClr>
                </a:solidFill>
              </a:endParaRPr>
            </a:p>
          </p:txBody>
        </p:sp>
        <p:sp>
          <p:nvSpPr>
            <p:cNvPr id="84" name="椭圆 83"/>
            <p:cNvSpPr/>
            <p:nvPr/>
          </p:nvSpPr>
          <p:spPr>
            <a:xfrm>
              <a:off x="48184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solidFill>
                  <a:schemeClr val="tx1">
                    <a:lumMod val="85000"/>
                    <a:lumOff val="15000"/>
                  </a:schemeClr>
                </a:solidFill>
              </a:endParaRPr>
            </a:p>
          </p:txBody>
        </p:sp>
        <p:sp>
          <p:nvSpPr>
            <p:cNvPr id="85" name="椭圆 84"/>
            <p:cNvSpPr/>
            <p:nvPr/>
          </p:nvSpPr>
          <p:spPr>
            <a:xfrm>
              <a:off x="4442509" y="422417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solidFill>
                  <a:schemeClr val="tx1">
                    <a:lumMod val="85000"/>
                    <a:lumOff val="15000"/>
                  </a:schemeClr>
                </a:solidFill>
              </a:endParaRPr>
            </a:p>
          </p:txBody>
        </p:sp>
        <p:sp>
          <p:nvSpPr>
            <p:cNvPr id="86" name="椭圆 85"/>
            <p:cNvSpPr/>
            <p:nvPr/>
          </p:nvSpPr>
          <p:spPr>
            <a:xfrm>
              <a:off x="3439209" y="420131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solidFill>
                  <a:schemeClr val="tx1">
                    <a:lumMod val="85000"/>
                    <a:lumOff val="15000"/>
                  </a:schemeClr>
                </a:solidFill>
              </a:endParaRPr>
            </a:p>
          </p:txBody>
        </p:sp>
        <p:grpSp>
          <p:nvGrpSpPr>
            <p:cNvPr id="3" name="组合 86"/>
            <p:cNvGrpSpPr/>
            <p:nvPr/>
          </p:nvGrpSpPr>
          <p:grpSpPr>
            <a:xfrm>
              <a:off x="3269293" y="2943616"/>
              <a:ext cx="1465545" cy="1202499"/>
              <a:chOff x="3269293" y="2943616"/>
              <a:chExt cx="1465545" cy="1202499"/>
            </a:xfrm>
          </p:grpSpPr>
          <p:sp>
            <p:nvSpPr>
              <p:cNvPr id="88" name="任意多边形 87"/>
              <p:cNvSpPr/>
              <p:nvPr/>
            </p:nvSpPr>
            <p:spPr>
              <a:xfrm>
                <a:off x="4008329" y="2956142"/>
                <a:ext cx="425885" cy="588724"/>
              </a:xfrm>
              <a:custGeom>
                <a:avLst/>
                <a:gdLst>
                  <a:gd name="connsiteX0" fmla="*/ 0 w 425885"/>
                  <a:gd name="connsiteY0" fmla="*/ 588724 h 588724"/>
                  <a:gd name="connsiteX1" fmla="*/ 425885 w 425885"/>
                  <a:gd name="connsiteY1" fmla="*/ 0 h 588724"/>
                </a:gdLst>
                <a:ahLst/>
                <a:cxnLst>
                  <a:cxn ang="0">
                    <a:pos x="connsiteX0" y="connsiteY0"/>
                  </a:cxn>
                  <a:cxn ang="0">
                    <a:pos x="connsiteX1" y="connsiteY1"/>
                  </a:cxn>
                </a:cxnLst>
                <a:rect l="l" t="t" r="r" b="b"/>
                <a:pathLst>
                  <a:path w="425885" h="588724">
                    <a:moveTo>
                      <a:pt x="0" y="588724"/>
                    </a:moveTo>
                    <a:lnTo>
                      <a:pt x="42588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89" name="任意多边形 88"/>
              <p:cNvSpPr/>
              <p:nvPr/>
            </p:nvSpPr>
            <p:spPr>
              <a:xfrm>
                <a:off x="3995803" y="3544866"/>
                <a:ext cx="739035" cy="0"/>
              </a:xfrm>
              <a:custGeom>
                <a:avLst/>
                <a:gdLst>
                  <a:gd name="connsiteX0" fmla="*/ 0 w 739035"/>
                  <a:gd name="connsiteY0" fmla="*/ 0 h 0"/>
                  <a:gd name="connsiteX1" fmla="*/ 739035 w 739035"/>
                  <a:gd name="connsiteY1" fmla="*/ 0 h 0"/>
                </a:gdLst>
                <a:ahLst/>
                <a:cxnLst>
                  <a:cxn ang="0">
                    <a:pos x="connsiteX0" y="connsiteY0"/>
                  </a:cxn>
                  <a:cxn ang="0">
                    <a:pos x="connsiteX1" y="connsiteY1"/>
                  </a:cxn>
                </a:cxnLst>
                <a:rect l="l" t="t" r="r" b="b"/>
                <a:pathLst>
                  <a:path w="739035">
                    <a:moveTo>
                      <a:pt x="0" y="0"/>
                    </a:moveTo>
                    <a:lnTo>
                      <a:pt x="73903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90" name="任意多边形 89"/>
              <p:cNvSpPr/>
              <p:nvPr/>
            </p:nvSpPr>
            <p:spPr>
              <a:xfrm>
                <a:off x="3594970" y="2943616"/>
                <a:ext cx="413359" cy="588724"/>
              </a:xfrm>
              <a:custGeom>
                <a:avLst/>
                <a:gdLst>
                  <a:gd name="connsiteX0" fmla="*/ 413359 w 413359"/>
                  <a:gd name="connsiteY0" fmla="*/ 588724 h 588724"/>
                  <a:gd name="connsiteX1" fmla="*/ 0 w 413359"/>
                  <a:gd name="connsiteY1" fmla="*/ 0 h 588724"/>
                </a:gdLst>
                <a:ahLst/>
                <a:cxnLst>
                  <a:cxn ang="0">
                    <a:pos x="connsiteX0" y="connsiteY0"/>
                  </a:cxn>
                  <a:cxn ang="0">
                    <a:pos x="connsiteX1" y="connsiteY1"/>
                  </a:cxn>
                </a:cxnLst>
                <a:rect l="l" t="t" r="r" b="b"/>
                <a:pathLst>
                  <a:path w="413359" h="588724">
                    <a:moveTo>
                      <a:pt x="413359" y="588724"/>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91" name="任意多边形 90"/>
              <p:cNvSpPr/>
              <p:nvPr/>
            </p:nvSpPr>
            <p:spPr>
              <a:xfrm>
                <a:off x="3269293" y="3557392"/>
                <a:ext cx="726510" cy="0"/>
              </a:xfrm>
              <a:custGeom>
                <a:avLst/>
                <a:gdLst>
                  <a:gd name="connsiteX0" fmla="*/ 726510 w 726510"/>
                  <a:gd name="connsiteY0" fmla="*/ 0 h 0"/>
                  <a:gd name="connsiteX1" fmla="*/ 0 w 726510"/>
                  <a:gd name="connsiteY1" fmla="*/ 0 h 0"/>
                </a:gdLst>
                <a:ahLst/>
                <a:cxnLst>
                  <a:cxn ang="0">
                    <a:pos x="connsiteX0" y="connsiteY0"/>
                  </a:cxn>
                  <a:cxn ang="0">
                    <a:pos x="connsiteX1" y="connsiteY1"/>
                  </a:cxn>
                </a:cxnLst>
                <a:rect l="l" t="t" r="r" b="b"/>
                <a:pathLst>
                  <a:path w="726510">
                    <a:moveTo>
                      <a:pt x="726510" y="0"/>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92" name="任意多边形 91"/>
              <p:cNvSpPr/>
              <p:nvPr/>
            </p:nvSpPr>
            <p:spPr>
              <a:xfrm>
                <a:off x="3582444" y="3569918"/>
                <a:ext cx="425885" cy="576197"/>
              </a:xfrm>
              <a:custGeom>
                <a:avLst/>
                <a:gdLst>
                  <a:gd name="connsiteX0" fmla="*/ 425885 w 425885"/>
                  <a:gd name="connsiteY0" fmla="*/ 0 h 576197"/>
                  <a:gd name="connsiteX1" fmla="*/ 0 w 425885"/>
                  <a:gd name="connsiteY1" fmla="*/ 576197 h 576197"/>
                </a:gdLst>
                <a:ahLst/>
                <a:cxnLst>
                  <a:cxn ang="0">
                    <a:pos x="connsiteX0" y="connsiteY0"/>
                  </a:cxn>
                  <a:cxn ang="0">
                    <a:pos x="connsiteX1" y="connsiteY1"/>
                  </a:cxn>
                </a:cxnLst>
                <a:rect l="l" t="t" r="r" b="b"/>
                <a:pathLst>
                  <a:path w="425885" h="576197">
                    <a:moveTo>
                      <a:pt x="425885" y="0"/>
                    </a:moveTo>
                    <a:lnTo>
                      <a:pt x="0"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93" name="任意多边形 92"/>
              <p:cNvSpPr/>
              <p:nvPr/>
            </p:nvSpPr>
            <p:spPr>
              <a:xfrm>
                <a:off x="4020855" y="3569918"/>
                <a:ext cx="388307" cy="576197"/>
              </a:xfrm>
              <a:custGeom>
                <a:avLst/>
                <a:gdLst>
                  <a:gd name="connsiteX0" fmla="*/ 0 w 388307"/>
                  <a:gd name="connsiteY0" fmla="*/ 0 h 576197"/>
                  <a:gd name="connsiteX1" fmla="*/ 388307 w 388307"/>
                  <a:gd name="connsiteY1" fmla="*/ 576197 h 576197"/>
                </a:gdLst>
                <a:ahLst/>
                <a:cxnLst>
                  <a:cxn ang="0">
                    <a:pos x="connsiteX0" y="connsiteY0"/>
                  </a:cxn>
                  <a:cxn ang="0">
                    <a:pos x="connsiteX1" y="connsiteY1"/>
                  </a:cxn>
                </a:cxnLst>
                <a:rect l="l" t="t" r="r" b="b"/>
                <a:pathLst>
                  <a:path w="388307" h="576197">
                    <a:moveTo>
                      <a:pt x="0" y="0"/>
                    </a:moveTo>
                    <a:lnTo>
                      <a:pt x="388307"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grpSp>
      </p:grpSp>
      <p:grpSp>
        <p:nvGrpSpPr>
          <p:cNvPr id="4" name="组合 93"/>
          <p:cNvGrpSpPr/>
          <p:nvPr/>
        </p:nvGrpSpPr>
        <p:grpSpPr>
          <a:xfrm>
            <a:off x="1104845" y="1266012"/>
            <a:ext cx="9989499" cy="1742505"/>
            <a:chOff x="2954339" y="1279908"/>
            <a:chExt cx="7162269" cy="1230404"/>
          </a:xfrm>
        </p:grpSpPr>
        <p:sp>
          <p:nvSpPr>
            <p:cNvPr id="95" name="矩形 94"/>
            <p:cNvSpPr>
              <a:spLocks noChangeArrowheads="1"/>
            </p:cNvSpPr>
            <p:nvPr/>
          </p:nvSpPr>
          <p:spPr bwMode="auto">
            <a:xfrm>
              <a:off x="2954339" y="1694800"/>
              <a:ext cx="7162269" cy="81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328"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328" dirty="0">
                <a:solidFill>
                  <a:schemeClr val="bg1">
                    <a:lumMod val="50000"/>
                  </a:schemeClr>
                </a:solidFill>
                <a:latin typeface="微软雅黑" pitchFamily="34" charset="-122"/>
                <a:ea typeface="微软雅黑" pitchFamily="34" charset="-122"/>
              </a:endParaRPr>
            </a:p>
            <a:p>
              <a:pPr>
                <a:lnSpc>
                  <a:spcPct val="130000"/>
                </a:lnSpc>
              </a:pPr>
              <a:endParaRPr lang="en-US" altLang="zh-CN" sz="1328" dirty="0">
                <a:solidFill>
                  <a:schemeClr val="bg1">
                    <a:lumMod val="50000"/>
                  </a:schemeClr>
                </a:solidFill>
                <a:latin typeface="微软雅黑" pitchFamily="34" charset="-122"/>
                <a:ea typeface="微软雅黑" pitchFamily="34" charset="-122"/>
              </a:endParaRPr>
            </a:p>
          </p:txBody>
        </p:sp>
        <p:sp>
          <p:nvSpPr>
            <p:cNvPr id="96" name="矩形 95"/>
            <p:cNvSpPr/>
            <p:nvPr/>
          </p:nvSpPr>
          <p:spPr>
            <a:xfrm>
              <a:off x="2963100" y="1279908"/>
              <a:ext cx="757633" cy="250558"/>
            </a:xfrm>
            <a:prstGeom prst="rect">
              <a:avLst/>
            </a:prstGeom>
          </p:spPr>
          <p:txBody>
            <a:bodyPr wrap="none">
              <a:spAutoFit/>
            </a:bodyPr>
            <a:lstStyle/>
            <a:p>
              <a:r>
                <a:rPr lang="zh-CN" altLang="en-US" sz="1706" dirty="0">
                  <a:solidFill>
                    <a:schemeClr val="bg1">
                      <a:lumMod val="50000"/>
                    </a:schemeClr>
                  </a:solidFill>
                  <a:latin typeface="微软雅黑" pitchFamily="34" charset="-122"/>
                  <a:ea typeface="微软雅黑" pitchFamily="34" charset="-122"/>
                </a:rPr>
                <a:t>选题背景</a:t>
              </a:r>
            </a:p>
          </p:txBody>
        </p:sp>
      </p:grpSp>
      <p:grpSp>
        <p:nvGrpSpPr>
          <p:cNvPr id="5" name="组合 96"/>
          <p:cNvGrpSpPr/>
          <p:nvPr/>
        </p:nvGrpSpPr>
        <p:grpSpPr>
          <a:xfrm>
            <a:off x="5062001" y="4130112"/>
            <a:ext cx="1305622" cy="1325719"/>
            <a:chOff x="3254772" y="2872916"/>
            <a:chExt cx="936104" cy="936104"/>
          </a:xfrm>
          <a:solidFill>
            <a:srgbClr val="444455"/>
          </a:solidFill>
        </p:grpSpPr>
        <p:sp>
          <p:nvSpPr>
            <p:cNvPr id="98" name="椭圆 97"/>
            <p:cNvSpPr/>
            <p:nvPr/>
          </p:nvSpPr>
          <p:spPr>
            <a:xfrm>
              <a:off x="3254772" y="2872916"/>
              <a:ext cx="936104" cy="936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99" name="矩形 98"/>
            <p:cNvSpPr/>
            <p:nvPr/>
          </p:nvSpPr>
          <p:spPr>
            <a:xfrm>
              <a:off x="3469764" y="3187079"/>
              <a:ext cx="551904" cy="281435"/>
            </a:xfrm>
            <a:prstGeom prst="rect">
              <a:avLst/>
            </a:prstGeom>
            <a:noFill/>
          </p:spPr>
          <p:txBody>
            <a:bodyPr wrap="none">
              <a:spAutoFit/>
            </a:bodyPr>
            <a:lstStyle/>
            <a:p>
              <a:r>
                <a:rPr lang="zh-CN" altLang="en-US" sz="1990" dirty="0">
                  <a:solidFill>
                    <a:schemeClr val="bg1"/>
                  </a:solidFill>
                  <a:latin typeface="微软雅黑" pitchFamily="34" charset="-122"/>
                  <a:ea typeface="微软雅黑" pitchFamily="34" charset="-122"/>
                </a:rPr>
                <a:t>标题</a:t>
              </a:r>
              <a:r>
                <a:rPr lang="en-US" altLang="zh-CN" sz="1990" dirty="0">
                  <a:solidFill>
                    <a:schemeClr val="bg1"/>
                  </a:solidFill>
                  <a:latin typeface="微软雅黑" pitchFamily="34" charset="-122"/>
                  <a:ea typeface="微软雅黑" pitchFamily="34" charset="-122"/>
                </a:rPr>
                <a:t> </a:t>
              </a:r>
              <a:endParaRPr lang="zh-CN" altLang="en-US" sz="1990" dirty="0">
                <a:solidFill>
                  <a:schemeClr val="bg1"/>
                </a:solidFill>
                <a:latin typeface="微软雅黑" pitchFamily="34" charset="-122"/>
                <a:ea typeface="微软雅黑" pitchFamily="34" charset="-122"/>
              </a:endParaRPr>
            </a:p>
          </p:txBody>
        </p:sp>
      </p:grpSp>
      <p:grpSp>
        <p:nvGrpSpPr>
          <p:cNvPr id="6" name="组合 99"/>
          <p:cNvGrpSpPr/>
          <p:nvPr/>
        </p:nvGrpSpPr>
        <p:grpSpPr>
          <a:xfrm>
            <a:off x="7434660" y="4113890"/>
            <a:ext cx="2769884" cy="1587472"/>
            <a:chOff x="789157" y="3505487"/>
            <a:chExt cx="1985951" cy="1120933"/>
          </a:xfrm>
        </p:grpSpPr>
        <p:sp>
          <p:nvSpPr>
            <p:cNvPr id="101" name="TextBox 100"/>
            <p:cNvSpPr txBox="1"/>
            <p:nvPr/>
          </p:nvSpPr>
          <p:spPr>
            <a:xfrm>
              <a:off x="789157" y="3505487"/>
              <a:ext cx="757633" cy="250557"/>
            </a:xfrm>
            <a:prstGeom prst="rect">
              <a:avLst/>
            </a:prstGeom>
            <a:noFill/>
          </p:spPr>
          <p:txBody>
            <a:bodyPr wrap="none" rtlCol="0">
              <a:spAutoFit/>
            </a:bodyPr>
            <a:lstStyle/>
            <a:p>
              <a:r>
                <a:rPr lang="zh-CN" altLang="en-US" sz="1706" dirty="0">
                  <a:solidFill>
                    <a:schemeClr val="bg1">
                      <a:lumMod val="50000"/>
                    </a:schemeClr>
                  </a:solidFill>
                  <a:latin typeface="微软雅黑" pitchFamily="34" charset="-122"/>
                  <a:ea typeface="微软雅黑" pitchFamily="34" charset="-122"/>
                </a:rPr>
                <a:t>添加标题</a:t>
              </a:r>
            </a:p>
          </p:txBody>
        </p:sp>
        <p:sp>
          <p:nvSpPr>
            <p:cNvPr id="102" name="矩形 101"/>
            <p:cNvSpPr/>
            <p:nvPr/>
          </p:nvSpPr>
          <p:spPr>
            <a:xfrm>
              <a:off x="812496" y="3800586"/>
              <a:ext cx="1962612" cy="825834"/>
            </a:xfrm>
            <a:prstGeom prst="rect">
              <a:avLst/>
            </a:prstGeom>
          </p:spPr>
          <p:txBody>
            <a:bodyPr wrap="square">
              <a:spAutoFit/>
            </a:bodyPr>
            <a:lstStyle/>
            <a:p>
              <a:pPr>
                <a:lnSpc>
                  <a:spcPts val="2803"/>
                </a:lnSpc>
              </a:pPr>
              <a:r>
                <a:rPr lang="zh-CN" altLang="en-US" sz="1328"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a:t>
              </a:r>
              <a:endParaRPr lang="en-US" altLang="zh-CN" sz="1328" dirty="0">
                <a:solidFill>
                  <a:schemeClr val="bg1">
                    <a:lumMod val="50000"/>
                  </a:schemeClr>
                </a:solidFill>
                <a:latin typeface="Arial" charset="0"/>
              </a:endParaRPr>
            </a:p>
          </p:txBody>
        </p:sp>
      </p:grpSp>
      <p:grpSp>
        <p:nvGrpSpPr>
          <p:cNvPr id="7" name="组合 102"/>
          <p:cNvGrpSpPr/>
          <p:nvPr/>
        </p:nvGrpSpPr>
        <p:grpSpPr>
          <a:xfrm>
            <a:off x="1384847" y="4127326"/>
            <a:ext cx="2737332" cy="1574039"/>
            <a:chOff x="891718" y="3514972"/>
            <a:chExt cx="1962612" cy="1111446"/>
          </a:xfrm>
        </p:grpSpPr>
        <p:sp>
          <p:nvSpPr>
            <p:cNvPr id="104" name="TextBox 103"/>
            <p:cNvSpPr txBox="1"/>
            <p:nvPr/>
          </p:nvSpPr>
          <p:spPr>
            <a:xfrm>
              <a:off x="891718" y="3514972"/>
              <a:ext cx="757633" cy="250557"/>
            </a:xfrm>
            <a:prstGeom prst="rect">
              <a:avLst/>
            </a:prstGeom>
            <a:noFill/>
          </p:spPr>
          <p:txBody>
            <a:bodyPr wrap="none" rtlCol="0">
              <a:spAutoFit/>
            </a:bodyPr>
            <a:lstStyle/>
            <a:p>
              <a:r>
                <a:rPr lang="zh-CN" altLang="en-US" sz="1706" dirty="0">
                  <a:solidFill>
                    <a:schemeClr val="bg1">
                      <a:lumMod val="50000"/>
                    </a:schemeClr>
                  </a:solidFill>
                  <a:latin typeface="微软雅黑" pitchFamily="34" charset="-122"/>
                  <a:ea typeface="微软雅黑" pitchFamily="34" charset="-122"/>
                </a:rPr>
                <a:t>添加标题</a:t>
              </a:r>
            </a:p>
          </p:txBody>
        </p:sp>
        <p:sp>
          <p:nvSpPr>
            <p:cNvPr id="105" name="矩形 104"/>
            <p:cNvSpPr/>
            <p:nvPr/>
          </p:nvSpPr>
          <p:spPr>
            <a:xfrm>
              <a:off x="891718" y="3800585"/>
              <a:ext cx="1962612" cy="825833"/>
            </a:xfrm>
            <a:prstGeom prst="rect">
              <a:avLst/>
            </a:prstGeom>
          </p:spPr>
          <p:txBody>
            <a:bodyPr wrap="square">
              <a:spAutoFit/>
            </a:bodyPr>
            <a:lstStyle/>
            <a:p>
              <a:pPr>
                <a:lnSpc>
                  <a:spcPts val="2803"/>
                </a:lnSpc>
              </a:pPr>
              <a:r>
                <a:rPr lang="zh-CN" altLang="en-US" sz="1328"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a:t>
              </a:r>
              <a:endParaRPr lang="en-US" altLang="zh-CN" sz="1328" dirty="0">
                <a:solidFill>
                  <a:schemeClr val="bg1">
                    <a:lumMod val="50000"/>
                  </a:schemeClr>
                </a:solidFill>
                <a:latin typeface="Arial" charset="0"/>
              </a:endParaRPr>
            </a:p>
          </p:txBody>
        </p:sp>
      </p:grpSp>
    </p:spTree>
    <p:extLst>
      <p:ext uri="{BB962C8B-B14F-4D97-AF65-F5344CB8AC3E}">
        <p14:creationId xmlns:p14="http://schemas.microsoft.com/office/powerpoint/2010/main" val="140787939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par>
                                <p:cTn id="8" presetID="49" presetClass="entr" presetSubtype="0" decel="100000"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fltVal val="0"/>
                                          </p:val>
                                        </p:tav>
                                        <p:tav tm="100000">
                                          <p:val>
                                            <p:strVal val="#ppt_w"/>
                                          </p:val>
                                        </p:tav>
                                      </p:tavLst>
                                    </p:anim>
                                    <p:anim calcmode="lin" valueType="num">
                                      <p:cBhvr>
                                        <p:cTn id="11" dur="1000" fill="hold"/>
                                        <p:tgtEl>
                                          <p:spTgt spid="2"/>
                                        </p:tgtEl>
                                        <p:attrNameLst>
                                          <p:attrName>ppt_h</p:attrName>
                                        </p:attrNameLst>
                                      </p:cBhvr>
                                      <p:tavLst>
                                        <p:tav tm="0">
                                          <p:val>
                                            <p:fltVal val="0"/>
                                          </p:val>
                                        </p:tav>
                                        <p:tav tm="100000">
                                          <p:val>
                                            <p:strVal val="#ppt_h"/>
                                          </p:val>
                                        </p:tav>
                                      </p:tavLst>
                                    </p:anim>
                                    <p:anim calcmode="lin" valueType="num">
                                      <p:cBhvr>
                                        <p:cTn id="12" dur="1000" fill="hold"/>
                                        <p:tgtEl>
                                          <p:spTgt spid="2"/>
                                        </p:tgtEl>
                                        <p:attrNameLst>
                                          <p:attrName>style.rotation</p:attrName>
                                        </p:attrNameLst>
                                      </p:cBhvr>
                                      <p:tavLst>
                                        <p:tav tm="0">
                                          <p:val>
                                            <p:fltVal val="360"/>
                                          </p:val>
                                        </p:tav>
                                        <p:tav tm="100000">
                                          <p:val>
                                            <p:fltVal val="0"/>
                                          </p:val>
                                        </p:tav>
                                      </p:tavLst>
                                    </p:anim>
                                    <p:animEffect transition="in" filter="fade">
                                      <p:cBhvr>
                                        <p:cTn id="13" dur="1000"/>
                                        <p:tgtEl>
                                          <p:spTgt spid="2"/>
                                        </p:tgtEl>
                                      </p:cBhvr>
                                    </p:animEffect>
                                  </p:childTnLst>
                                </p:cTn>
                              </p:par>
                              <p:par>
                                <p:cTn id="14" presetID="49" presetClass="entr" presetSubtype="0" decel="100000" fill="hold" nodeType="withEffect">
                                  <p:stCondLst>
                                    <p:cond delay="110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360"/>
                                          </p:val>
                                        </p:tav>
                                        <p:tav tm="100000">
                                          <p:val>
                                            <p:fltVal val="0"/>
                                          </p:val>
                                        </p:tav>
                                      </p:tavLst>
                                    </p:anim>
                                    <p:animEffect transition="in" filter="fade">
                                      <p:cBhvr>
                                        <p:cTn id="19" dur="1000"/>
                                        <p:tgtEl>
                                          <p:spTgt spid="5"/>
                                        </p:tgtEl>
                                      </p:cBhvr>
                                    </p:animEffect>
                                  </p:childTnLst>
                                </p:cTn>
                              </p:par>
                              <p:par>
                                <p:cTn id="20" presetID="22" presetClass="entr" presetSubtype="2" fill="hold" nodeType="withEffect">
                                  <p:stCondLst>
                                    <p:cond delay="200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par>
                                <p:cTn id="23" presetID="22" presetClass="entr" presetSubtype="8" fill="hold" nodeType="withEffect">
                                  <p:stCondLst>
                                    <p:cond delay="20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4368341" y="4343677"/>
            <a:ext cx="3518837" cy="1496847"/>
            <a:chOff x="5334003" y="2343151"/>
            <a:chExt cx="2892411" cy="1230379"/>
          </a:xfrm>
        </p:grpSpPr>
        <p:sp>
          <p:nvSpPr>
            <p:cNvPr id="29" name="Oval 14"/>
            <p:cNvSpPr/>
            <p:nvPr/>
          </p:nvSpPr>
          <p:spPr>
            <a:xfrm>
              <a:off x="5334003" y="2343151"/>
              <a:ext cx="2892411" cy="12303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30" name="Oval 13"/>
            <p:cNvSpPr/>
            <p:nvPr/>
          </p:nvSpPr>
          <p:spPr>
            <a:xfrm>
              <a:off x="5693535" y="2496091"/>
              <a:ext cx="2173345" cy="9245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31" name="Oval 12"/>
            <p:cNvSpPr/>
            <p:nvPr/>
          </p:nvSpPr>
          <p:spPr>
            <a:xfrm>
              <a:off x="5968064" y="2612871"/>
              <a:ext cx="1624284" cy="6909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32" name="Oval 10"/>
            <p:cNvSpPr/>
            <p:nvPr/>
          </p:nvSpPr>
          <p:spPr>
            <a:xfrm>
              <a:off x="6306170" y="2742808"/>
              <a:ext cx="948070" cy="4310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grpSp>
      <p:grpSp>
        <p:nvGrpSpPr>
          <p:cNvPr id="3" name="Group 79"/>
          <p:cNvGrpSpPr/>
          <p:nvPr/>
        </p:nvGrpSpPr>
        <p:grpSpPr>
          <a:xfrm>
            <a:off x="6273940" y="3102588"/>
            <a:ext cx="1446508" cy="2011123"/>
            <a:chOff x="2622651" y="2286465"/>
            <a:chExt cx="1101722" cy="1531746"/>
          </a:xfrm>
        </p:grpSpPr>
        <p:sp>
          <p:nvSpPr>
            <p:cNvPr id="27" name="Rectangle 17"/>
            <p:cNvSpPr/>
            <p:nvPr/>
          </p:nvSpPr>
          <p:spPr>
            <a:xfrm>
              <a:off x="2646144" y="2310520"/>
              <a:ext cx="44872" cy="150769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8" name="Freeform: Shape 20"/>
            <p:cNvSpPr/>
            <p:nvPr/>
          </p:nvSpPr>
          <p:spPr>
            <a:xfrm flipV="1">
              <a:off x="2622651" y="2286465"/>
              <a:ext cx="1101722" cy="780022"/>
            </a:xfrm>
            <a:custGeom>
              <a:avLst/>
              <a:gdLst>
                <a:gd name="connsiteX0" fmla="*/ 0 w 1403183"/>
                <a:gd name="connsiteY0" fmla="*/ 82868 h 993459"/>
                <a:gd name="connsiteX1" fmla="*/ 89060 w 1403183"/>
                <a:gd name="connsiteY1" fmla="*/ 82868 h 993459"/>
                <a:gd name="connsiteX2" fmla="*/ 0 w 1403183"/>
                <a:gd name="connsiteY2" fmla="*/ 0 h 993459"/>
                <a:gd name="connsiteX3" fmla="*/ 0 w 1403183"/>
                <a:gd name="connsiteY3" fmla="*/ 993459 h 993459"/>
                <a:gd name="connsiteX4" fmla="*/ 891540 w 1403183"/>
                <a:gd name="connsiteY4" fmla="*/ 993459 h 993459"/>
                <a:gd name="connsiteX5" fmla="*/ 1272540 w 1403183"/>
                <a:gd name="connsiteY5" fmla="*/ 993459 h 993459"/>
                <a:gd name="connsiteX6" fmla="*/ 1403183 w 1403183"/>
                <a:gd name="connsiteY6" fmla="*/ 993459 h 993459"/>
                <a:gd name="connsiteX7" fmla="*/ 1300854 w 1403183"/>
                <a:gd name="connsiteY7" fmla="*/ 82868 h 993459"/>
                <a:gd name="connsiteX8" fmla="*/ 891540 w 1403183"/>
                <a:gd name="connsiteY8" fmla="*/ 82868 h 993459"/>
                <a:gd name="connsiteX9" fmla="*/ 891540 w 1403183"/>
                <a:gd name="connsiteY9" fmla="*/ 82869 h 993459"/>
                <a:gd name="connsiteX10" fmla="*/ 0 w 1403183"/>
                <a:gd name="connsiteY10" fmla="*/ 82869 h 99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3183" h="993459">
                  <a:moveTo>
                    <a:pt x="0" y="82868"/>
                  </a:moveTo>
                  <a:lnTo>
                    <a:pt x="89060" y="82868"/>
                  </a:lnTo>
                  <a:lnTo>
                    <a:pt x="0" y="0"/>
                  </a:lnTo>
                  <a:close/>
                  <a:moveTo>
                    <a:pt x="0" y="993459"/>
                  </a:moveTo>
                  <a:lnTo>
                    <a:pt x="891540" y="993459"/>
                  </a:lnTo>
                  <a:lnTo>
                    <a:pt x="1272540" y="993459"/>
                  </a:lnTo>
                  <a:lnTo>
                    <a:pt x="1403183" y="993459"/>
                  </a:lnTo>
                  <a:lnTo>
                    <a:pt x="1300854" y="82868"/>
                  </a:lnTo>
                  <a:lnTo>
                    <a:pt x="891540" y="82868"/>
                  </a:lnTo>
                  <a:lnTo>
                    <a:pt x="891540" y="82869"/>
                  </a:lnTo>
                  <a:lnTo>
                    <a:pt x="0" y="8286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grpSp>
      <p:grpSp>
        <p:nvGrpSpPr>
          <p:cNvPr id="4" name="Group 80"/>
          <p:cNvGrpSpPr/>
          <p:nvPr/>
        </p:nvGrpSpPr>
        <p:grpSpPr>
          <a:xfrm>
            <a:off x="6115767" y="1845313"/>
            <a:ext cx="1446508" cy="3269362"/>
            <a:chOff x="2502174" y="1328876"/>
            <a:chExt cx="1101721" cy="2490069"/>
          </a:xfrm>
        </p:grpSpPr>
        <p:sp>
          <p:nvSpPr>
            <p:cNvPr id="25" name="Rectangle 16"/>
            <p:cNvSpPr/>
            <p:nvPr/>
          </p:nvSpPr>
          <p:spPr>
            <a:xfrm>
              <a:off x="2536577" y="1379731"/>
              <a:ext cx="44872" cy="243921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6" name="Freeform: Shape 15"/>
            <p:cNvSpPr/>
            <p:nvPr/>
          </p:nvSpPr>
          <p:spPr>
            <a:xfrm flipV="1">
              <a:off x="2502174" y="1328876"/>
              <a:ext cx="1101721" cy="780022"/>
            </a:xfrm>
            <a:custGeom>
              <a:avLst/>
              <a:gdLst>
                <a:gd name="connsiteX0" fmla="*/ 0 w 1403183"/>
                <a:gd name="connsiteY0" fmla="*/ 82868 h 993459"/>
                <a:gd name="connsiteX1" fmla="*/ 89060 w 1403183"/>
                <a:gd name="connsiteY1" fmla="*/ 82868 h 993459"/>
                <a:gd name="connsiteX2" fmla="*/ 0 w 1403183"/>
                <a:gd name="connsiteY2" fmla="*/ 0 h 993459"/>
                <a:gd name="connsiteX3" fmla="*/ 0 w 1403183"/>
                <a:gd name="connsiteY3" fmla="*/ 993459 h 993459"/>
                <a:gd name="connsiteX4" fmla="*/ 891540 w 1403183"/>
                <a:gd name="connsiteY4" fmla="*/ 993459 h 993459"/>
                <a:gd name="connsiteX5" fmla="*/ 1272540 w 1403183"/>
                <a:gd name="connsiteY5" fmla="*/ 993459 h 993459"/>
                <a:gd name="connsiteX6" fmla="*/ 1403183 w 1403183"/>
                <a:gd name="connsiteY6" fmla="*/ 993459 h 993459"/>
                <a:gd name="connsiteX7" fmla="*/ 1300854 w 1403183"/>
                <a:gd name="connsiteY7" fmla="*/ 82868 h 993459"/>
                <a:gd name="connsiteX8" fmla="*/ 891540 w 1403183"/>
                <a:gd name="connsiteY8" fmla="*/ 82868 h 993459"/>
                <a:gd name="connsiteX9" fmla="*/ 891540 w 1403183"/>
                <a:gd name="connsiteY9" fmla="*/ 82869 h 993459"/>
                <a:gd name="connsiteX10" fmla="*/ 0 w 1403183"/>
                <a:gd name="connsiteY10" fmla="*/ 82869 h 99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3183" h="993459">
                  <a:moveTo>
                    <a:pt x="0" y="82868"/>
                  </a:moveTo>
                  <a:lnTo>
                    <a:pt x="89060" y="82868"/>
                  </a:lnTo>
                  <a:lnTo>
                    <a:pt x="0" y="0"/>
                  </a:lnTo>
                  <a:close/>
                  <a:moveTo>
                    <a:pt x="0" y="993459"/>
                  </a:moveTo>
                  <a:lnTo>
                    <a:pt x="891540" y="993459"/>
                  </a:lnTo>
                  <a:lnTo>
                    <a:pt x="1272540" y="993459"/>
                  </a:lnTo>
                  <a:lnTo>
                    <a:pt x="1403183" y="993459"/>
                  </a:lnTo>
                  <a:lnTo>
                    <a:pt x="1300854" y="82868"/>
                  </a:lnTo>
                  <a:lnTo>
                    <a:pt x="891540" y="82868"/>
                  </a:lnTo>
                  <a:lnTo>
                    <a:pt x="891540" y="82869"/>
                  </a:lnTo>
                  <a:lnTo>
                    <a:pt x="0" y="8286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grpSp>
      <p:grpSp>
        <p:nvGrpSpPr>
          <p:cNvPr id="5" name="Group 78"/>
          <p:cNvGrpSpPr/>
          <p:nvPr/>
        </p:nvGrpSpPr>
        <p:grpSpPr>
          <a:xfrm>
            <a:off x="4410049" y="3223879"/>
            <a:ext cx="1461758" cy="1905656"/>
            <a:chOff x="1203017" y="2378842"/>
            <a:chExt cx="1113327" cy="1451419"/>
          </a:xfrm>
          <a:solidFill>
            <a:srgbClr val="FDBE02"/>
          </a:solidFill>
        </p:grpSpPr>
        <p:sp>
          <p:nvSpPr>
            <p:cNvPr id="23" name="Rectangle 18"/>
            <p:cNvSpPr/>
            <p:nvPr/>
          </p:nvSpPr>
          <p:spPr>
            <a:xfrm rot="21265749">
              <a:off x="2273267" y="2400409"/>
              <a:ext cx="43077" cy="14298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4" name="Freeform: Shape 21"/>
            <p:cNvSpPr/>
            <p:nvPr/>
          </p:nvSpPr>
          <p:spPr>
            <a:xfrm rot="21293750" flipH="1" flipV="1">
              <a:off x="1203017" y="2378842"/>
              <a:ext cx="1101721" cy="780022"/>
            </a:xfrm>
            <a:custGeom>
              <a:avLst/>
              <a:gdLst>
                <a:gd name="connsiteX0" fmla="*/ 0 w 1403183"/>
                <a:gd name="connsiteY0" fmla="*/ 82868 h 993459"/>
                <a:gd name="connsiteX1" fmla="*/ 89060 w 1403183"/>
                <a:gd name="connsiteY1" fmla="*/ 82868 h 993459"/>
                <a:gd name="connsiteX2" fmla="*/ 0 w 1403183"/>
                <a:gd name="connsiteY2" fmla="*/ 0 h 993459"/>
                <a:gd name="connsiteX3" fmla="*/ 0 w 1403183"/>
                <a:gd name="connsiteY3" fmla="*/ 993459 h 993459"/>
                <a:gd name="connsiteX4" fmla="*/ 891540 w 1403183"/>
                <a:gd name="connsiteY4" fmla="*/ 993459 h 993459"/>
                <a:gd name="connsiteX5" fmla="*/ 1272540 w 1403183"/>
                <a:gd name="connsiteY5" fmla="*/ 993459 h 993459"/>
                <a:gd name="connsiteX6" fmla="*/ 1403183 w 1403183"/>
                <a:gd name="connsiteY6" fmla="*/ 993459 h 993459"/>
                <a:gd name="connsiteX7" fmla="*/ 1300854 w 1403183"/>
                <a:gd name="connsiteY7" fmla="*/ 82868 h 993459"/>
                <a:gd name="connsiteX8" fmla="*/ 891540 w 1403183"/>
                <a:gd name="connsiteY8" fmla="*/ 82868 h 993459"/>
                <a:gd name="connsiteX9" fmla="*/ 891540 w 1403183"/>
                <a:gd name="connsiteY9" fmla="*/ 82869 h 993459"/>
                <a:gd name="connsiteX10" fmla="*/ 0 w 1403183"/>
                <a:gd name="connsiteY10" fmla="*/ 82869 h 99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3183" h="993459">
                  <a:moveTo>
                    <a:pt x="0" y="82868"/>
                  </a:moveTo>
                  <a:lnTo>
                    <a:pt x="89060" y="82868"/>
                  </a:lnTo>
                  <a:lnTo>
                    <a:pt x="0" y="0"/>
                  </a:lnTo>
                  <a:close/>
                  <a:moveTo>
                    <a:pt x="0" y="993459"/>
                  </a:moveTo>
                  <a:lnTo>
                    <a:pt x="891540" y="993459"/>
                  </a:lnTo>
                  <a:lnTo>
                    <a:pt x="1272540" y="993459"/>
                  </a:lnTo>
                  <a:lnTo>
                    <a:pt x="1403183" y="993459"/>
                  </a:lnTo>
                  <a:lnTo>
                    <a:pt x="1300854" y="82868"/>
                  </a:lnTo>
                  <a:lnTo>
                    <a:pt x="891540" y="82868"/>
                  </a:lnTo>
                  <a:lnTo>
                    <a:pt x="891540" y="82869"/>
                  </a:lnTo>
                  <a:lnTo>
                    <a:pt x="0" y="8286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grpSp>
      <p:grpSp>
        <p:nvGrpSpPr>
          <p:cNvPr id="6" name="Group 77"/>
          <p:cNvGrpSpPr/>
          <p:nvPr/>
        </p:nvGrpSpPr>
        <p:grpSpPr>
          <a:xfrm>
            <a:off x="4533219" y="2132245"/>
            <a:ext cx="1464403" cy="3007684"/>
            <a:chOff x="1296829" y="1547414"/>
            <a:chExt cx="1115341" cy="2290765"/>
          </a:xfrm>
        </p:grpSpPr>
        <p:sp>
          <p:nvSpPr>
            <p:cNvPr id="21" name="Rectangle 19"/>
            <p:cNvSpPr/>
            <p:nvPr/>
          </p:nvSpPr>
          <p:spPr>
            <a:xfrm rot="21426202">
              <a:off x="2369093" y="1554149"/>
              <a:ext cx="43077" cy="228403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2" name="Freeform: Shape 22"/>
            <p:cNvSpPr/>
            <p:nvPr/>
          </p:nvSpPr>
          <p:spPr>
            <a:xfrm rot="21430906" flipH="1" flipV="1">
              <a:off x="1296829" y="1547414"/>
              <a:ext cx="1101721" cy="780022"/>
            </a:xfrm>
            <a:custGeom>
              <a:avLst/>
              <a:gdLst>
                <a:gd name="connsiteX0" fmla="*/ 0 w 1403183"/>
                <a:gd name="connsiteY0" fmla="*/ 82868 h 993459"/>
                <a:gd name="connsiteX1" fmla="*/ 89060 w 1403183"/>
                <a:gd name="connsiteY1" fmla="*/ 82868 h 993459"/>
                <a:gd name="connsiteX2" fmla="*/ 0 w 1403183"/>
                <a:gd name="connsiteY2" fmla="*/ 0 h 993459"/>
                <a:gd name="connsiteX3" fmla="*/ 0 w 1403183"/>
                <a:gd name="connsiteY3" fmla="*/ 993459 h 993459"/>
                <a:gd name="connsiteX4" fmla="*/ 891540 w 1403183"/>
                <a:gd name="connsiteY4" fmla="*/ 993459 h 993459"/>
                <a:gd name="connsiteX5" fmla="*/ 1272540 w 1403183"/>
                <a:gd name="connsiteY5" fmla="*/ 993459 h 993459"/>
                <a:gd name="connsiteX6" fmla="*/ 1403183 w 1403183"/>
                <a:gd name="connsiteY6" fmla="*/ 993459 h 993459"/>
                <a:gd name="connsiteX7" fmla="*/ 1300854 w 1403183"/>
                <a:gd name="connsiteY7" fmla="*/ 82868 h 993459"/>
                <a:gd name="connsiteX8" fmla="*/ 891540 w 1403183"/>
                <a:gd name="connsiteY8" fmla="*/ 82868 h 993459"/>
                <a:gd name="connsiteX9" fmla="*/ 891540 w 1403183"/>
                <a:gd name="connsiteY9" fmla="*/ 82869 h 993459"/>
                <a:gd name="connsiteX10" fmla="*/ 0 w 1403183"/>
                <a:gd name="connsiteY10" fmla="*/ 82869 h 99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3183" h="993459">
                  <a:moveTo>
                    <a:pt x="0" y="82868"/>
                  </a:moveTo>
                  <a:lnTo>
                    <a:pt x="89060" y="82868"/>
                  </a:lnTo>
                  <a:lnTo>
                    <a:pt x="0" y="0"/>
                  </a:lnTo>
                  <a:close/>
                  <a:moveTo>
                    <a:pt x="0" y="993459"/>
                  </a:moveTo>
                  <a:lnTo>
                    <a:pt x="891540" y="993459"/>
                  </a:lnTo>
                  <a:lnTo>
                    <a:pt x="1272540" y="993459"/>
                  </a:lnTo>
                  <a:lnTo>
                    <a:pt x="1403183" y="993459"/>
                  </a:lnTo>
                  <a:lnTo>
                    <a:pt x="1300854" y="82868"/>
                  </a:lnTo>
                  <a:lnTo>
                    <a:pt x="891540" y="82868"/>
                  </a:lnTo>
                  <a:lnTo>
                    <a:pt x="891540" y="82869"/>
                  </a:lnTo>
                  <a:lnTo>
                    <a:pt x="0" y="8286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grpSp>
      <p:sp>
        <p:nvSpPr>
          <p:cNvPr id="9" name="Oval 24"/>
          <p:cNvSpPr>
            <a:spLocks/>
          </p:cNvSpPr>
          <p:nvPr/>
        </p:nvSpPr>
        <p:spPr bwMode="auto">
          <a:xfrm flipH="1">
            <a:off x="906926" y="2499599"/>
            <a:ext cx="193526" cy="193530"/>
          </a:xfrm>
          <a:prstGeom prst="ellipse">
            <a:avLst/>
          </a:prstGeom>
          <a:solidFill>
            <a:schemeClr val="accent1"/>
          </a:solidFill>
          <a:ln w="9525">
            <a:noFill/>
            <a:round/>
            <a:headEnd/>
            <a:tailEnd/>
          </a:ln>
        </p:spPr>
        <p:txBody>
          <a:bodyPr anchor="ctr"/>
          <a:lstStyle/>
          <a:p>
            <a:pPr algn="ctr"/>
            <a:endParaRPr sz="2399"/>
          </a:p>
        </p:txBody>
      </p:sp>
      <p:sp>
        <p:nvSpPr>
          <p:cNvPr id="10" name="Oval 27"/>
          <p:cNvSpPr>
            <a:spLocks/>
          </p:cNvSpPr>
          <p:nvPr/>
        </p:nvSpPr>
        <p:spPr bwMode="auto">
          <a:xfrm flipH="1">
            <a:off x="906926" y="3413980"/>
            <a:ext cx="193526" cy="193530"/>
          </a:xfrm>
          <a:prstGeom prst="ellipse">
            <a:avLst/>
          </a:prstGeom>
          <a:solidFill>
            <a:schemeClr val="accent2"/>
          </a:solidFill>
          <a:ln w="9525">
            <a:noFill/>
            <a:round/>
            <a:headEnd/>
            <a:tailEnd/>
          </a:ln>
        </p:spPr>
        <p:txBody>
          <a:bodyPr anchor="ctr"/>
          <a:lstStyle/>
          <a:p>
            <a:pPr algn="ctr"/>
            <a:endParaRPr sz="2399"/>
          </a:p>
        </p:txBody>
      </p:sp>
      <p:sp>
        <p:nvSpPr>
          <p:cNvPr id="11" name="Oval 30"/>
          <p:cNvSpPr>
            <a:spLocks/>
          </p:cNvSpPr>
          <p:nvPr/>
        </p:nvSpPr>
        <p:spPr bwMode="auto">
          <a:xfrm flipH="1">
            <a:off x="11181434" y="2469189"/>
            <a:ext cx="193526" cy="193530"/>
          </a:xfrm>
          <a:prstGeom prst="ellipse">
            <a:avLst/>
          </a:prstGeom>
          <a:solidFill>
            <a:schemeClr val="accent3"/>
          </a:solidFill>
          <a:ln w="9525">
            <a:noFill/>
            <a:round/>
            <a:headEnd/>
            <a:tailEnd/>
          </a:ln>
        </p:spPr>
        <p:txBody>
          <a:bodyPr anchor="ctr"/>
          <a:lstStyle/>
          <a:p>
            <a:pPr algn="ctr"/>
            <a:endParaRPr sz="2399"/>
          </a:p>
        </p:txBody>
      </p:sp>
      <p:sp>
        <p:nvSpPr>
          <p:cNvPr id="12" name="Oval 33"/>
          <p:cNvSpPr>
            <a:spLocks/>
          </p:cNvSpPr>
          <p:nvPr/>
        </p:nvSpPr>
        <p:spPr bwMode="auto">
          <a:xfrm flipH="1">
            <a:off x="11181434" y="3383744"/>
            <a:ext cx="193526" cy="193530"/>
          </a:xfrm>
          <a:prstGeom prst="ellipse">
            <a:avLst/>
          </a:prstGeom>
          <a:solidFill>
            <a:schemeClr val="accent4"/>
          </a:solidFill>
          <a:ln w="9525">
            <a:noFill/>
            <a:round/>
            <a:headEnd/>
            <a:tailEnd/>
          </a:ln>
        </p:spPr>
        <p:txBody>
          <a:bodyPr anchor="ctr"/>
          <a:lstStyle/>
          <a:p>
            <a:pPr algn="ctr"/>
            <a:endParaRPr sz="2399"/>
          </a:p>
        </p:txBody>
      </p:sp>
      <p:sp>
        <p:nvSpPr>
          <p:cNvPr id="13" name="TextBox 148"/>
          <p:cNvSpPr txBox="1">
            <a:spLocks/>
          </p:cNvSpPr>
          <p:nvPr/>
        </p:nvSpPr>
        <p:spPr bwMode="auto">
          <a:xfrm>
            <a:off x="6195534" y="1845315"/>
            <a:ext cx="1200884" cy="917436"/>
          </a:xfrm>
          <a:prstGeom prst="rect">
            <a:avLst/>
          </a:prstGeom>
          <a:noFill/>
          <a:extLst/>
        </p:spPr>
        <p:txBody>
          <a:bodyPr wrap="none" lIns="119963" tIns="62381" rIns="119963" bIns="62381" anchor="ctr" anchorCtr="1">
            <a:normAutofit/>
          </a:bodyPr>
          <a:lstStyle/>
          <a:p>
            <a:pPr latinLnBrk="0"/>
            <a:r>
              <a:rPr lang="zh-CN" altLang="en-US" sz="1866">
                <a:solidFill>
                  <a:schemeClr val="bg1"/>
                </a:solidFill>
              </a:rPr>
              <a:t>标题文本</a:t>
            </a:r>
            <a:br>
              <a:rPr lang="zh-CN" altLang="en-US" sz="1866">
                <a:solidFill>
                  <a:schemeClr val="bg1"/>
                </a:solidFill>
              </a:rPr>
            </a:br>
            <a:r>
              <a:rPr lang="zh-CN" altLang="en-US" sz="1866">
                <a:solidFill>
                  <a:schemeClr val="bg1"/>
                </a:solidFill>
              </a:rPr>
              <a:t>预设</a:t>
            </a:r>
          </a:p>
        </p:txBody>
      </p:sp>
      <p:sp>
        <p:nvSpPr>
          <p:cNvPr id="14" name="TextBox 149"/>
          <p:cNvSpPr txBox="1">
            <a:spLocks/>
          </p:cNvSpPr>
          <p:nvPr/>
        </p:nvSpPr>
        <p:spPr bwMode="auto">
          <a:xfrm>
            <a:off x="6358082" y="3102587"/>
            <a:ext cx="1200884" cy="919215"/>
          </a:xfrm>
          <a:prstGeom prst="rect">
            <a:avLst/>
          </a:prstGeom>
          <a:noFill/>
          <a:extLst/>
        </p:spPr>
        <p:txBody>
          <a:bodyPr wrap="none" lIns="119963" tIns="62381" rIns="119963" bIns="62381" anchor="ctr" anchorCtr="1">
            <a:normAutofit/>
          </a:bodyPr>
          <a:lstStyle/>
          <a:p>
            <a:pPr latinLnBrk="0"/>
            <a:r>
              <a:rPr lang="zh-CN" altLang="en-US" sz="1866" dirty="0">
                <a:solidFill>
                  <a:schemeClr val="bg1"/>
                </a:solidFill>
              </a:rPr>
              <a:t>标题文本</a:t>
            </a:r>
            <a:br>
              <a:rPr lang="zh-CN" altLang="en-US" sz="1866" dirty="0">
                <a:solidFill>
                  <a:schemeClr val="bg1"/>
                </a:solidFill>
              </a:rPr>
            </a:br>
            <a:r>
              <a:rPr lang="zh-CN" altLang="en-US" sz="1866" dirty="0">
                <a:solidFill>
                  <a:schemeClr val="bg1"/>
                </a:solidFill>
              </a:rPr>
              <a:t>预设</a:t>
            </a:r>
          </a:p>
        </p:txBody>
      </p:sp>
      <p:sp>
        <p:nvSpPr>
          <p:cNvPr id="15" name="TextBox 150"/>
          <p:cNvSpPr txBox="1">
            <a:spLocks/>
          </p:cNvSpPr>
          <p:nvPr/>
        </p:nvSpPr>
        <p:spPr bwMode="auto">
          <a:xfrm>
            <a:off x="4547707" y="3231548"/>
            <a:ext cx="1200884" cy="885665"/>
          </a:xfrm>
          <a:prstGeom prst="rect">
            <a:avLst/>
          </a:prstGeom>
          <a:noFill/>
          <a:extLst/>
        </p:spPr>
        <p:txBody>
          <a:bodyPr wrap="none" lIns="119963" tIns="62381" rIns="119963" bIns="62381" anchor="ctr" anchorCtr="1">
            <a:normAutofit/>
          </a:bodyPr>
          <a:lstStyle/>
          <a:p>
            <a:pPr latinLnBrk="0"/>
            <a:r>
              <a:rPr lang="zh-CN" altLang="en-US" sz="1866" dirty="0">
                <a:solidFill>
                  <a:schemeClr val="bg1"/>
                </a:solidFill>
              </a:rPr>
              <a:t>标题文本</a:t>
            </a:r>
            <a:br>
              <a:rPr lang="zh-CN" altLang="en-US" sz="1866" dirty="0">
                <a:solidFill>
                  <a:schemeClr val="bg1"/>
                </a:solidFill>
              </a:rPr>
            </a:br>
            <a:r>
              <a:rPr lang="zh-CN" altLang="en-US" sz="1866" dirty="0">
                <a:solidFill>
                  <a:schemeClr val="bg1"/>
                </a:solidFill>
              </a:rPr>
              <a:t>预设</a:t>
            </a:r>
          </a:p>
        </p:txBody>
      </p:sp>
      <p:sp>
        <p:nvSpPr>
          <p:cNvPr id="16" name="TextBox 151"/>
          <p:cNvSpPr txBox="1">
            <a:spLocks/>
          </p:cNvSpPr>
          <p:nvPr/>
        </p:nvSpPr>
        <p:spPr bwMode="auto">
          <a:xfrm>
            <a:off x="4547706" y="2141573"/>
            <a:ext cx="1395500" cy="903916"/>
          </a:xfrm>
          <a:prstGeom prst="rect">
            <a:avLst/>
          </a:prstGeom>
          <a:noFill/>
          <a:extLst/>
        </p:spPr>
        <p:txBody>
          <a:bodyPr wrap="none" lIns="119963" tIns="62381" rIns="119963" bIns="62381" anchor="ctr" anchorCtr="1">
            <a:normAutofit/>
          </a:bodyPr>
          <a:lstStyle/>
          <a:p>
            <a:pPr latinLnBrk="0"/>
            <a:r>
              <a:rPr lang="zh-CN" altLang="en-US" sz="1866" dirty="0">
                <a:solidFill>
                  <a:schemeClr val="bg1"/>
                </a:solidFill>
              </a:rPr>
              <a:t>标题文本</a:t>
            </a:r>
            <a:br>
              <a:rPr lang="zh-CN" altLang="en-US" sz="1866" dirty="0">
                <a:solidFill>
                  <a:schemeClr val="bg1"/>
                </a:solidFill>
              </a:rPr>
            </a:br>
            <a:r>
              <a:rPr lang="zh-CN" altLang="en-US" sz="1866" dirty="0">
                <a:solidFill>
                  <a:schemeClr val="bg1"/>
                </a:solidFill>
              </a:rPr>
              <a:t>预设</a:t>
            </a:r>
          </a:p>
        </p:txBody>
      </p:sp>
      <p:sp>
        <p:nvSpPr>
          <p:cNvPr id="17" name="TextBox 32"/>
          <p:cNvSpPr txBox="1">
            <a:spLocks/>
          </p:cNvSpPr>
          <p:nvPr/>
        </p:nvSpPr>
        <p:spPr bwMode="auto">
          <a:xfrm>
            <a:off x="1081369" y="2438516"/>
            <a:ext cx="2680431" cy="556007"/>
          </a:xfrm>
          <a:prstGeom prst="rect">
            <a:avLst/>
          </a:prstGeom>
          <a:noFill/>
          <a:extLst/>
        </p:spPr>
        <p:txBody>
          <a:bodyPr wrap="square" lIns="479852" tIns="62381" rIns="119963" bIns="62381">
            <a:normAutofit fontScale="77500" lnSpcReduction="20000"/>
          </a:bodyPr>
          <a:lstStyle/>
          <a:p>
            <a:pPr algn="l" latinLnBrk="0">
              <a:lnSpc>
                <a:spcPct val="120000"/>
              </a:lnSpc>
            </a:pPr>
            <a:r>
              <a:rPr lang="zh-CN" altLang="en-US" sz="1333">
                <a:solidFill>
                  <a:schemeClr val="bg1">
                    <a:lumMod val="65000"/>
                  </a:schemeClr>
                </a:solidFill>
                <a:latin typeface="微软雅黑" pitchFamily="34" charset="-122"/>
                <a:ea typeface="微软雅黑" pitchFamily="34" charset="-122"/>
              </a:rPr>
              <a:t>此部分内容作为文字排版占位显示 </a:t>
            </a:r>
            <a:br>
              <a:rPr lang="zh-CN" altLang="en-US" sz="1333">
                <a:solidFill>
                  <a:schemeClr val="bg1">
                    <a:lumMod val="65000"/>
                  </a:schemeClr>
                </a:solidFill>
                <a:latin typeface="微软雅黑" pitchFamily="34" charset="-122"/>
                <a:ea typeface="微软雅黑" pitchFamily="34" charset="-122"/>
              </a:rPr>
            </a:br>
            <a:r>
              <a:rPr lang="zh-CN" altLang="en-US" sz="1333">
                <a:solidFill>
                  <a:schemeClr val="bg1">
                    <a:lumMod val="65000"/>
                  </a:schemeClr>
                </a:solidFill>
                <a:latin typeface="微软雅黑" pitchFamily="34" charset="-122"/>
                <a:ea typeface="微软雅黑" pitchFamily="34" charset="-122"/>
              </a:rPr>
              <a:t>（建议使用主题字体）</a:t>
            </a:r>
          </a:p>
        </p:txBody>
      </p:sp>
      <p:sp>
        <p:nvSpPr>
          <p:cNvPr id="18" name="TextBox 34"/>
          <p:cNvSpPr txBox="1">
            <a:spLocks/>
          </p:cNvSpPr>
          <p:nvPr/>
        </p:nvSpPr>
        <p:spPr bwMode="auto">
          <a:xfrm>
            <a:off x="1161114" y="3352898"/>
            <a:ext cx="2680431" cy="556007"/>
          </a:xfrm>
          <a:prstGeom prst="rect">
            <a:avLst/>
          </a:prstGeom>
          <a:noFill/>
          <a:extLst/>
        </p:spPr>
        <p:txBody>
          <a:bodyPr wrap="square" lIns="479852" tIns="62381" rIns="119963" bIns="62381">
            <a:normAutofit fontScale="77500" lnSpcReduction="20000"/>
          </a:bodyPr>
          <a:lstStyle/>
          <a:p>
            <a:pPr algn="l" latinLnBrk="0">
              <a:lnSpc>
                <a:spcPct val="120000"/>
              </a:lnSpc>
            </a:pPr>
            <a:r>
              <a:rPr lang="zh-CN" altLang="en-US" sz="1333">
                <a:solidFill>
                  <a:schemeClr val="bg1">
                    <a:lumMod val="65000"/>
                  </a:schemeClr>
                </a:solidFill>
                <a:latin typeface="微软雅黑" pitchFamily="34" charset="-122"/>
                <a:ea typeface="微软雅黑" pitchFamily="34" charset="-122"/>
              </a:rPr>
              <a:t>此部分内容作为文字排版占位显示</a:t>
            </a:r>
            <a:br>
              <a:rPr lang="zh-CN" altLang="en-US" sz="1333">
                <a:solidFill>
                  <a:schemeClr val="bg1">
                    <a:lumMod val="65000"/>
                  </a:schemeClr>
                </a:solidFill>
                <a:latin typeface="微软雅黑" pitchFamily="34" charset="-122"/>
                <a:ea typeface="微软雅黑" pitchFamily="34" charset="-122"/>
              </a:rPr>
            </a:br>
            <a:r>
              <a:rPr lang="zh-CN" altLang="en-US" sz="1333">
                <a:solidFill>
                  <a:schemeClr val="bg1">
                    <a:lumMod val="65000"/>
                  </a:schemeClr>
                </a:solidFill>
                <a:latin typeface="微软雅黑" pitchFamily="34" charset="-122"/>
                <a:ea typeface="微软雅黑" pitchFamily="34" charset="-122"/>
              </a:rPr>
              <a:t> （建议使用主题字体）</a:t>
            </a:r>
          </a:p>
        </p:txBody>
      </p:sp>
      <p:sp>
        <p:nvSpPr>
          <p:cNvPr id="19" name="TextBox 35"/>
          <p:cNvSpPr txBox="1">
            <a:spLocks/>
          </p:cNvSpPr>
          <p:nvPr/>
        </p:nvSpPr>
        <p:spPr bwMode="auto">
          <a:xfrm>
            <a:off x="8399545" y="2433534"/>
            <a:ext cx="2680431" cy="556007"/>
          </a:xfrm>
          <a:prstGeom prst="rect">
            <a:avLst/>
          </a:prstGeom>
          <a:noFill/>
          <a:extLst/>
        </p:spPr>
        <p:txBody>
          <a:bodyPr wrap="square" lIns="479852" tIns="62381" rIns="119963" bIns="62381">
            <a:normAutofit fontScale="77500" lnSpcReduction="20000"/>
          </a:bodyPr>
          <a:lstStyle/>
          <a:p>
            <a:pPr algn="l" latinLnBrk="0">
              <a:lnSpc>
                <a:spcPct val="120000"/>
              </a:lnSpc>
            </a:pPr>
            <a:r>
              <a:rPr lang="zh-CN" altLang="en-US" sz="1333">
                <a:solidFill>
                  <a:schemeClr val="bg1">
                    <a:lumMod val="65000"/>
                  </a:schemeClr>
                </a:solidFill>
                <a:latin typeface="微软雅黑" pitchFamily="34" charset="-122"/>
                <a:ea typeface="微软雅黑" pitchFamily="34" charset="-122"/>
              </a:rPr>
              <a:t>此部分内容作为文字排版占位显示 </a:t>
            </a:r>
            <a:br>
              <a:rPr lang="zh-CN" altLang="en-US" sz="1333">
                <a:solidFill>
                  <a:schemeClr val="bg1">
                    <a:lumMod val="65000"/>
                  </a:schemeClr>
                </a:solidFill>
                <a:latin typeface="微软雅黑" pitchFamily="34" charset="-122"/>
                <a:ea typeface="微软雅黑" pitchFamily="34" charset="-122"/>
              </a:rPr>
            </a:br>
            <a:r>
              <a:rPr lang="zh-CN" altLang="en-US" sz="1333">
                <a:solidFill>
                  <a:schemeClr val="bg1">
                    <a:lumMod val="65000"/>
                  </a:schemeClr>
                </a:solidFill>
                <a:latin typeface="微软雅黑" pitchFamily="34" charset="-122"/>
                <a:ea typeface="微软雅黑" pitchFamily="34" charset="-122"/>
              </a:rPr>
              <a:t>（建议使用主题字体）</a:t>
            </a:r>
          </a:p>
        </p:txBody>
      </p:sp>
      <p:sp>
        <p:nvSpPr>
          <p:cNvPr id="20" name="TextBox 36"/>
          <p:cNvSpPr txBox="1">
            <a:spLocks/>
          </p:cNvSpPr>
          <p:nvPr/>
        </p:nvSpPr>
        <p:spPr bwMode="auto">
          <a:xfrm>
            <a:off x="8399545" y="3348088"/>
            <a:ext cx="2680431" cy="556007"/>
          </a:xfrm>
          <a:prstGeom prst="rect">
            <a:avLst/>
          </a:prstGeom>
          <a:noFill/>
          <a:extLst/>
        </p:spPr>
        <p:txBody>
          <a:bodyPr wrap="square" lIns="479852" tIns="62381" rIns="119963" bIns="62381">
            <a:normAutofit fontScale="77500" lnSpcReduction="20000"/>
          </a:bodyPr>
          <a:lstStyle/>
          <a:p>
            <a:pPr algn="l" latinLnBrk="0">
              <a:lnSpc>
                <a:spcPct val="120000"/>
              </a:lnSpc>
            </a:pPr>
            <a:r>
              <a:rPr lang="zh-CN" altLang="en-US" sz="1333" dirty="0">
                <a:solidFill>
                  <a:schemeClr val="bg1">
                    <a:lumMod val="65000"/>
                  </a:schemeClr>
                </a:solidFill>
                <a:latin typeface="微软雅黑" pitchFamily="34" charset="-122"/>
                <a:ea typeface="微软雅黑" pitchFamily="34" charset="-122"/>
              </a:rPr>
              <a:t>此部分内容作为文字排版占位显示</a:t>
            </a:r>
            <a:br>
              <a:rPr lang="zh-CN" altLang="en-US" sz="1333" dirty="0">
                <a:solidFill>
                  <a:schemeClr val="bg1">
                    <a:lumMod val="65000"/>
                  </a:schemeClr>
                </a:solidFill>
                <a:latin typeface="微软雅黑" pitchFamily="34" charset="-122"/>
                <a:ea typeface="微软雅黑" pitchFamily="34" charset="-122"/>
              </a:rPr>
            </a:br>
            <a:r>
              <a:rPr lang="zh-CN" altLang="en-US" sz="1333" dirty="0">
                <a:solidFill>
                  <a:schemeClr val="bg1">
                    <a:lumMod val="65000"/>
                  </a:schemeClr>
                </a:solidFill>
                <a:latin typeface="微软雅黑" pitchFamily="34" charset="-122"/>
                <a:ea typeface="微软雅黑" pitchFamily="34" charset="-122"/>
              </a:rPr>
              <a:t> （建议使用主题字体）</a:t>
            </a:r>
          </a:p>
        </p:txBody>
      </p:sp>
    </p:spTree>
    <p:extLst>
      <p:ext uri="{BB962C8B-B14F-4D97-AF65-F5344CB8AC3E}">
        <p14:creationId xmlns:p14="http://schemas.microsoft.com/office/powerpoint/2010/main" val="977551197"/>
      </p:ext>
    </p:extLst>
  </p:cSld>
  <p:clrMapOvr>
    <a:masterClrMapping/>
  </p:clrMapOvr>
  <p:transition spd="med"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0-#ppt_h/2"/>
                                          </p:val>
                                        </p:tav>
                                        <p:tav tm="100000">
                                          <p:val>
                                            <p:strVal val="#ppt_y"/>
                                          </p:val>
                                        </p:tav>
                                      </p:tavLst>
                                    </p:anim>
                                  </p:childTnLst>
                                </p:cTn>
                              </p:par>
                              <p:par>
                                <p:cTn id="28" presetID="2" presetClass="entr" presetSubtype="1"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1000"/>
                                        <p:tgtEl>
                                          <p:spTgt spid="11"/>
                                        </p:tgtEl>
                                      </p:cBhvr>
                                    </p:animEffect>
                                    <p:anim calcmode="lin" valueType="num">
                                      <p:cBhvr>
                                        <p:cTn id="69" dur="1000" fill="hold"/>
                                        <p:tgtEl>
                                          <p:spTgt spid="11"/>
                                        </p:tgtEl>
                                        <p:attrNameLst>
                                          <p:attrName>ppt_x</p:attrName>
                                        </p:attrNameLst>
                                      </p:cBhvr>
                                      <p:tavLst>
                                        <p:tav tm="0">
                                          <p:val>
                                            <p:strVal val="#ppt_x"/>
                                          </p:val>
                                        </p:tav>
                                        <p:tav tm="100000">
                                          <p:val>
                                            <p:strVal val="#ppt_x"/>
                                          </p:val>
                                        </p:tav>
                                      </p:tavLst>
                                    </p:anim>
                                    <p:anim calcmode="lin" valueType="num">
                                      <p:cBhvr>
                                        <p:cTn id="70" dur="1000" fill="hold"/>
                                        <p:tgtEl>
                                          <p:spTgt spid="1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1000"/>
                                        <p:tgtEl>
                                          <p:spTgt spid="19"/>
                                        </p:tgtEl>
                                      </p:cBhvr>
                                    </p:animEffect>
                                    <p:anim calcmode="lin" valueType="num">
                                      <p:cBhvr>
                                        <p:cTn id="79" dur="1000" fill="hold"/>
                                        <p:tgtEl>
                                          <p:spTgt spid="19"/>
                                        </p:tgtEl>
                                        <p:attrNameLst>
                                          <p:attrName>ppt_x</p:attrName>
                                        </p:attrNameLst>
                                      </p:cBhvr>
                                      <p:tavLst>
                                        <p:tav tm="0">
                                          <p:val>
                                            <p:strVal val="#ppt_x"/>
                                          </p:val>
                                        </p:tav>
                                        <p:tav tm="100000">
                                          <p:val>
                                            <p:strVal val="#ppt_x"/>
                                          </p:val>
                                        </p:tav>
                                      </p:tavLst>
                                    </p:anim>
                                    <p:anim calcmode="lin" valueType="num">
                                      <p:cBhvr>
                                        <p:cTn id="80" dur="1000" fill="hold"/>
                                        <p:tgtEl>
                                          <p:spTgt spid="1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1000"/>
                                        <p:tgtEl>
                                          <p:spTgt spid="20"/>
                                        </p:tgtEl>
                                      </p:cBhvr>
                                    </p:animEffect>
                                    <p:anim calcmode="lin" valueType="num">
                                      <p:cBhvr>
                                        <p:cTn id="84" dur="1000" fill="hold"/>
                                        <p:tgtEl>
                                          <p:spTgt spid="20"/>
                                        </p:tgtEl>
                                        <p:attrNameLst>
                                          <p:attrName>ppt_x</p:attrName>
                                        </p:attrNameLst>
                                      </p:cBhvr>
                                      <p:tavLst>
                                        <p:tav tm="0">
                                          <p:val>
                                            <p:strVal val="#ppt_x"/>
                                          </p:val>
                                        </p:tav>
                                        <p:tav tm="100000">
                                          <p:val>
                                            <p:strVal val="#ppt_x"/>
                                          </p:val>
                                        </p:tav>
                                      </p:tavLst>
                                    </p:anim>
                                    <p:anim calcmode="lin" valueType="num">
                                      <p:cBhvr>
                                        <p:cTn id="8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6092828" y="3730534"/>
            <a:ext cx="12696" cy="360251"/>
          </a:xfrm>
          <a:prstGeom prst="rect">
            <a:avLst/>
          </a:prstGeom>
          <a:solidFill>
            <a:schemeClr val="bg1">
              <a:lumMod val="75000"/>
            </a:schemeClr>
          </a:solidFill>
          <a:ln>
            <a:noFill/>
          </a:ln>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0"/>
          <p:cNvSpPr>
            <a:spLocks/>
          </p:cNvSpPr>
          <p:nvPr/>
        </p:nvSpPr>
        <p:spPr bwMode="auto">
          <a:xfrm>
            <a:off x="5229495" y="4984272"/>
            <a:ext cx="520539" cy="295184"/>
          </a:xfrm>
          <a:custGeom>
            <a:avLst/>
            <a:gdLst>
              <a:gd name="T0" fmla="*/ 4 w 328"/>
              <a:gd name="T1" fmla="*/ 186 h 186"/>
              <a:gd name="T2" fmla="*/ 0 w 328"/>
              <a:gd name="T3" fmla="*/ 178 h 186"/>
              <a:gd name="T4" fmla="*/ 324 w 328"/>
              <a:gd name="T5" fmla="*/ 0 h 186"/>
              <a:gd name="T6" fmla="*/ 328 w 328"/>
              <a:gd name="T7" fmla="*/ 7 h 186"/>
              <a:gd name="T8" fmla="*/ 4 w 328"/>
              <a:gd name="T9" fmla="*/ 186 h 186"/>
            </a:gdLst>
            <a:ahLst/>
            <a:cxnLst>
              <a:cxn ang="0">
                <a:pos x="T0" y="T1"/>
              </a:cxn>
              <a:cxn ang="0">
                <a:pos x="T2" y="T3"/>
              </a:cxn>
              <a:cxn ang="0">
                <a:pos x="T4" y="T5"/>
              </a:cxn>
              <a:cxn ang="0">
                <a:pos x="T6" y="T7"/>
              </a:cxn>
              <a:cxn ang="0">
                <a:pos x="T8" y="T9"/>
              </a:cxn>
            </a:cxnLst>
            <a:rect l="0" t="0" r="r" b="b"/>
            <a:pathLst>
              <a:path w="328" h="186">
                <a:moveTo>
                  <a:pt x="4" y="186"/>
                </a:moveTo>
                <a:lnTo>
                  <a:pt x="0" y="178"/>
                </a:lnTo>
                <a:lnTo>
                  <a:pt x="324" y="0"/>
                </a:lnTo>
                <a:lnTo>
                  <a:pt x="328" y="7"/>
                </a:lnTo>
                <a:lnTo>
                  <a:pt x="4" y="186"/>
                </a:lnTo>
                <a:close/>
              </a:path>
            </a:pathLst>
          </a:custGeom>
          <a:solidFill>
            <a:schemeClr val="bg1">
              <a:lumMod val="75000"/>
            </a:schemeClr>
          </a:solidFill>
          <a:ln>
            <a:noFill/>
          </a:ln>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1"/>
          <p:cNvSpPr>
            <a:spLocks/>
          </p:cNvSpPr>
          <p:nvPr/>
        </p:nvSpPr>
        <p:spPr bwMode="auto">
          <a:xfrm>
            <a:off x="6448317" y="4984273"/>
            <a:ext cx="552280" cy="301532"/>
          </a:xfrm>
          <a:custGeom>
            <a:avLst/>
            <a:gdLst>
              <a:gd name="T0" fmla="*/ 344 w 348"/>
              <a:gd name="T1" fmla="*/ 190 h 190"/>
              <a:gd name="T2" fmla="*/ 0 w 348"/>
              <a:gd name="T3" fmla="*/ 7 h 190"/>
              <a:gd name="T4" fmla="*/ 4 w 348"/>
              <a:gd name="T5" fmla="*/ 0 h 190"/>
              <a:gd name="T6" fmla="*/ 348 w 348"/>
              <a:gd name="T7" fmla="*/ 184 h 190"/>
              <a:gd name="T8" fmla="*/ 344 w 348"/>
              <a:gd name="T9" fmla="*/ 190 h 190"/>
            </a:gdLst>
            <a:ahLst/>
            <a:cxnLst>
              <a:cxn ang="0">
                <a:pos x="T0" y="T1"/>
              </a:cxn>
              <a:cxn ang="0">
                <a:pos x="T2" y="T3"/>
              </a:cxn>
              <a:cxn ang="0">
                <a:pos x="T4" y="T5"/>
              </a:cxn>
              <a:cxn ang="0">
                <a:pos x="T6" y="T7"/>
              </a:cxn>
              <a:cxn ang="0">
                <a:pos x="T8" y="T9"/>
              </a:cxn>
            </a:cxnLst>
            <a:rect l="0" t="0" r="r" b="b"/>
            <a:pathLst>
              <a:path w="348" h="190">
                <a:moveTo>
                  <a:pt x="344" y="190"/>
                </a:moveTo>
                <a:lnTo>
                  <a:pt x="0" y="7"/>
                </a:lnTo>
                <a:lnTo>
                  <a:pt x="4" y="0"/>
                </a:lnTo>
                <a:lnTo>
                  <a:pt x="348" y="184"/>
                </a:lnTo>
                <a:lnTo>
                  <a:pt x="344" y="190"/>
                </a:lnTo>
                <a:close/>
              </a:path>
            </a:pathLst>
          </a:custGeom>
          <a:solidFill>
            <a:schemeClr val="bg1">
              <a:lumMod val="75000"/>
            </a:schemeClr>
          </a:solidFill>
          <a:ln>
            <a:noFill/>
          </a:ln>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18"/>
          <p:cNvGrpSpPr/>
          <p:nvPr/>
        </p:nvGrpSpPr>
        <p:grpSpPr>
          <a:xfrm>
            <a:off x="1502582" y="4864077"/>
            <a:ext cx="2369286" cy="1053673"/>
            <a:chOff x="1221767" y="2192338"/>
            <a:chExt cx="2370017" cy="1053997"/>
          </a:xfrm>
        </p:grpSpPr>
        <p:sp>
          <p:nvSpPr>
            <p:cNvPr id="20" name="矩形 19"/>
            <p:cNvSpPr/>
            <p:nvPr/>
          </p:nvSpPr>
          <p:spPr>
            <a:xfrm>
              <a:off x="1535780" y="2192338"/>
              <a:ext cx="2056004" cy="369318"/>
            </a:xfrm>
            <a:prstGeom prst="rect">
              <a:avLst/>
            </a:prstGeom>
          </p:spPr>
          <p:txBody>
            <a:bodyPr wrap="none">
              <a:spAutoFit/>
            </a:bodyPr>
            <a:lstStyle/>
            <a:p>
              <a:pPr algn="r"/>
              <a:r>
                <a:rPr lang="en-US" altLang="zh-CN"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CLICK ADD TITLE</a:t>
              </a:r>
              <a:endParaRPr lang="zh-CN" altLang="en-US"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1221767" y="2523608"/>
              <a:ext cx="2370017" cy="722727"/>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3" name="组合 21"/>
          <p:cNvGrpSpPr/>
          <p:nvPr/>
        </p:nvGrpSpPr>
        <p:grpSpPr>
          <a:xfrm>
            <a:off x="8371160" y="4851381"/>
            <a:ext cx="2369286" cy="1053673"/>
            <a:chOff x="3106598" y="5073134"/>
            <a:chExt cx="2370017" cy="1053997"/>
          </a:xfrm>
        </p:grpSpPr>
        <p:sp>
          <p:nvSpPr>
            <p:cNvPr id="23" name="矩形 22"/>
            <p:cNvSpPr/>
            <p:nvPr/>
          </p:nvSpPr>
          <p:spPr>
            <a:xfrm>
              <a:off x="3106598" y="5073134"/>
              <a:ext cx="2056005" cy="369318"/>
            </a:xfrm>
            <a:prstGeom prst="rect">
              <a:avLst/>
            </a:prstGeom>
          </p:spPr>
          <p:txBody>
            <a:bodyPr wrap="none">
              <a:spAutoFit/>
            </a:bodyPr>
            <a:lstStyle/>
            <a:p>
              <a:r>
                <a:rPr lang="en-US" altLang="zh-CN"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CLICK ADD TITLE</a:t>
              </a:r>
              <a:endParaRPr lang="zh-CN" altLang="en-US"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3106598" y="5404404"/>
              <a:ext cx="2370017" cy="722727"/>
            </a:xfrm>
            <a:prstGeom prst="rect">
              <a:avLst/>
            </a:prstGeom>
          </p:spPr>
          <p:txBody>
            <a:bodyPr wrap="square">
              <a:spAutoFit/>
            </a:bodyPr>
            <a:lstStyle/>
            <a:p>
              <a:pPr>
                <a:lnSpc>
                  <a:spcPct val="13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4" name="组合 24"/>
          <p:cNvGrpSpPr/>
          <p:nvPr/>
        </p:nvGrpSpPr>
        <p:grpSpPr>
          <a:xfrm>
            <a:off x="4561682" y="1749569"/>
            <a:ext cx="2997789" cy="843619"/>
            <a:chOff x="4536294" y="1526495"/>
            <a:chExt cx="2998714" cy="843878"/>
          </a:xfrm>
        </p:grpSpPr>
        <p:sp>
          <p:nvSpPr>
            <p:cNvPr id="26" name="矩形 25"/>
            <p:cNvSpPr/>
            <p:nvPr/>
          </p:nvSpPr>
          <p:spPr>
            <a:xfrm>
              <a:off x="5007649" y="1526495"/>
              <a:ext cx="2056004" cy="369318"/>
            </a:xfrm>
            <a:prstGeom prst="rect">
              <a:avLst/>
            </a:prstGeom>
          </p:spPr>
          <p:txBody>
            <a:bodyPr wrap="none">
              <a:spAutoFit/>
            </a:bodyPr>
            <a:lstStyle/>
            <a:p>
              <a:pPr algn="ctr"/>
              <a:r>
                <a:rPr lang="en-US" altLang="zh-CN"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CLICK ADD TITLE</a:t>
              </a:r>
              <a:endParaRPr lang="zh-CN" altLang="en-US" sz="1799"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a:off x="4536294" y="1857767"/>
              <a:ext cx="2998714" cy="512606"/>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5" name="组合 2"/>
          <p:cNvGrpSpPr/>
          <p:nvPr/>
        </p:nvGrpSpPr>
        <p:grpSpPr>
          <a:xfrm>
            <a:off x="4193175" y="4754156"/>
            <a:ext cx="1039493" cy="1037905"/>
            <a:chOff x="4192588" y="4754563"/>
            <a:chExt cx="1039813" cy="1038225"/>
          </a:xfrm>
        </p:grpSpPr>
        <p:sp>
          <p:nvSpPr>
            <p:cNvPr id="15" name="Oval 8"/>
            <p:cNvSpPr>
              <a:spLocks noChangeArrowheads="1"/>
            </p:cNvSpPr>
            <p:nvPr/>
          </p:nvSpPr>
          <p:spPr bwMode="auto">
            <a:xfrm>
              <a:off x="4192588" y="4754563"/>
              <a:ext cx="1039813" cy="10382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190"/>
            <p:cNvSpPr>
              <a:spLocks noChangeAspect="1" noEditPoints="1"/>
            </p:cNvSpPr>
            <p:nvPr/>
          </p:nvSpPr>
          <p:spPr bwMode="auto">
            <a:xfrm>
              <a:off x="4532018" y="5127758"/>
              <a:ext cx="360953" cy="29183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1"/>
          <p:cNvGrpSpPr/>
          <p:nvPr/>
        </p:nvGrpSpPr>
        <p:grpSpPr>
          <a:xfrm>
            <a:off x="5578635" y="4090784"/>
            <a:ext cx="1039493" cy="1036319"/>
            <a:chOff x="5578476" y="4090988"/>
            <a:chExt cx="1039813" cy="1036638"/>
          </a:xfrm>
        </p:grpSpPr>
        <p:sp>
          <p:nvSpPr>
            <p:cNvPr id="13" name="Oval 6"/>
            <p:cNvSpPr>
              <a:spLocks noChangeArrowheads="1"/>
            </p:cNvSpPr>
            <p:nvPr/>
          </p:nvSpPr>
          <p:spPr bwMode="auto">
            <a:xfrm>
              <a:off x="5578476" y="4090988"/>
              <a:ext cx="1039813" cy="10366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组合 28"/>
            <p:cNvGrpSpPr>
              <a:grpSpLocks noChangeAspect="1"/>
            </p:cNvGrpSpPr>
            <p:nvPr/>
          </p:nvGrpSpPr>
          <p:grpSpPr>
            <a:xfrm>
              <a:off x="5835526" y="4340286"/>
              <a:ext cx="540000" cy="538042"/>
              <a:chOff x="3618897" y="2279040"/>
              <a:chExt cx="706229" cy="703668"/>
            </a:xfrm>
            <a:solidFill>
              <a:schemeClr val="bg1"/>
            </a:solidFill>
          </p:grpSpPr>
          <p:sp>
            <p:nvSpPr>
              <p:cNvPr id="30"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8" name="组合 4"/>
          <p:cNvGrpSpPr/>
          <p:nvPr/>
        </p:nvGrpSpPr>
        <p:grpSpPr>
          <a:xfrm>
            <a:off x="5578635" y="2691041"/>
            <a:ext cx="1039493" cy="1039493"/>
            <a:chOff x="5578476" y="2690813"/>
            <a:chExt cx="1039813" cy="1039813"/>
          </a:xfrm>
        </p:grpSpPr>
        <p:sp>
          <p:nvSpPr>
            <p:cNvPr id="12" name="Oval 5"/>
            <p:cNvSpPr>
              <a:spLocks noChangeArrowheads="1"/>
            </p:cNvSpPr>
            <p:nvPr/>
          </p:nvSpPr>
          <p:spPr bwMode="auto">
            <a:xfrm>
              <a:off x="5578476" y="2690813"/>
              <a:ext cx="1039813" cy="10398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32"/>
            <p:cNvGrpSpPr>
              <a:grpSpLocks noChangeAspect="1"/>
            </p:cNvGrpSpPr>
            <p:nvPr/>
          </p:nvGrpSpPr>
          <p:grpSpPr>
            <a:xfrm>
              <a:off x="5880088" y="3057156"/>
              <a:ext cx="360953" cy="307127"/>
              <a:chOff x="7909299" y="3772690"/>
              <a:chExt cx="667095" cy="567616"/>
            </a:xfrm>
            <a:solidFill>
              <a:schemeClr val="bg1"/>
            </a:solidFill>
          </p:grpSpPr>
          <p:sp>
            <p:nvSpPr>
              <p:cNvPr id="34"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0" name="组合 3"/>
          <p:cNvGrpSpPr/>
          <p:nvPr/>
        </p:nvGrpSpPr>
        <p:grpSpPr>
          <a:xfrm>
            <a:off x="6956161" y="4762090"/>
            <a:ext cx="1039493" cy="1039493"/>
            <a:chOff x="6956426" y="4762501"/>
            <a:chExt cx="1039813" cy="1039813"/>
          </a:xfrm>
        </p:grpSpPr>
        <p:sp>
          <p:nvSpPr>
            <p:cNvPr id="14" name="Oval 7"/>
            <p:cNvSpPr>
              <a:spLocks noChangeArrowheads="1"/>
            </p:cNvSpPr>
            <p:nvPr/>
          </p:nvSpPr>
          <p:spPr bwMode="auto">
            <a:xfrm>
              <a:off x="6956426" y="4762501"/>
              <a:ext cx="1039813" cy="10398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35"/>
            <p:cNvGrpSpPr/>
            <p:nvPr/>
          </p:nvGrpSpPr>
          <p:grpSpPr>
            <a:xfrm>
              <a:off x="7303431" y="5102989"/>
              <a:ext cx="341039" cy="341371"/>
              <a:chOff x="5240338" y="2657475"/>
              <a:chExt cx="1630363" cy="1631951"/>
            </a:xfrm>
            <a:solidFill>
              <a:schemeClr val="bg1"/>
            </a:solidFill>
          </p:grpSpPr>
          <p:sp>
            <p:nvSpPr>
              <p:cNvPr id="37"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139553838"/>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5220FB9C-D381-4F36-9442-1115845E0F6A}"/>
              </a:ext>
            </a:extLst>
          </p:cNvPr>
          <p:cNvPicPr>
            <a:picLocks noChangeAspect="1"/>
          </p:cNvPicPr>
          <p:nvPr/>
        </p:nvPicPr>
        <p:blipFill rotWithShape="1">
          <a:blip r:embed="rId3">
            <a:extLst>
              <a:ext uri="{28A0092B-C50C-407E-A947-70E740481C1C}">
                <a14:useLocalDpi xmlns:a14="http://schemas.microsoft.com/office/drawing/2010/main" val="0"/>
              </a:ext>
            </a:extLst>
          </a:blip>
          <a:srcRect t="3833" r="10915" b="15945"/>
          <a:stretch/>
        </p:blipFill>
        <p:spPr>
          <a:xfrm>
            <a:off x="3763" y="1"/>
            <a:ext cx="12184478" cy="6858000"/>
          </a:xfrm>
          <a:prstGeom prst="rect">
            <a:avLst/>
          </a:prstGeom>
        </p:spPr>
      </p:pic>
      <p:cxnSp>
        <p:nvCxnSpPr>
          <p:cNvPr id="17" name="直接连接符 30"/>
          <p:cNvCxnSpPr>
            <a:cxnSpLocks noChangeShapeType="1"/>
          </p:cNvCxnSpPr>
          <p:nvPr/>
        </p:nvCxnSpPr>
        <p:spPr bwMode="auto">
          <a:xfrm>
            <a:off x="3762" y="1414021"/>
            <a:ext cx="12184478"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3" name="组合 74"/>
          <p:cNvGrpSpPr>
            <a:grpSpLocks/>
          </p:cNvGrpSpPr>
          <p:nvPr/>
        </p:nvGrpSpPr>
        <p:grpSpPr bwMode="auto">
          <a:xfrm>
            <a:off x="3151572" y="2214870"/>
            <a:ext cx="1247006" cy="1248979"/>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2398"/>
            </a:p>
          </p:txBody>
        </p:sp>
        <p:sp>
          <p:nvSpPr>
            <p:cNvPr id="25" name="文本框 61"/>
            <p:cNvSpPr txBox="1">
              <a:spLocks noChangeArrowheads="1"/>
            </p:cNvSpPr>
            <p:nvPr/>
          </p:nvSpPr>
          <p:spPr bwMode="auto">
            <a:xfrm>
              <a:off x="169699" y="207807"/>
              <a:ext cx="924400" cy="83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4797" dirty="0">
                  <a:solidFill>
                    <a:schemeClr val="bg1">
                      <a:lumMod val="95000"/>
                    </a:schemeClr>
                  </a:solidFill>
                  <a:latin typeface="华文细黑" pitchFamily="2" charset="-122"/>
                  <a:ea typeface="华文细黑" pitchFamily="2" charset="-122"/>
                </a:rPr>
                <a:t>03</a:t>
              </a:r>
              <a:endParaRPr lang="zh-CN" altLang="en-US" sz="4797" dirty="0">
                <a:solidFill>
                  <a:schemeClr val="bg1">
                    <a:lumMod val="95000"/>
                  </a:schemeClr>
                </a:solidFill>
                <a:latin typeface="华文细黑" pitchFamily="2" charset="-122"/>
                <a:ea typeface="华文细黑" pitchFamily="2" charset="-122"/>
              </a:endParaRPr>
            </a:p>
          </p:txBody>
        </p:sp>
      </p:grpSp>
      <p:grpSp>
        <p:nvGrpSpPr>
          <p:cNvPr id="4" name="组合 25"/>
          <p:cNvGrpSpPr>
            <a:grpSpLocks/>
          </p:cNvGrpSpPr>
          <p:nvPr/>
        </p:nvGrpSpPr>
        <p:grpSpPr bwMode="auto">
          <a:xfrm>
            <a:off x="2609315" y="3535266"/>
            <a:ext cx="2270374" cy="842485"/>
            <a:chOff x="3891" y="0"/>
            <a:chExt cx="2272957" cy="843033"/>
          </a:xfrm>
        </p:grpSpPr>
        <p:sp>
          <p:nvSpPr>
            <p:cNvPr id="27" name="文本框 66"/>
            <p:cNvSpPr txBox="1">
              <a:spLocks noChangeArrowheads="1"/>
            </p:cNvSpPr>
            <p:nvPr/>
          </p:nvSpPr>
          <p:spPr bwMode="auto">
            <a:xfrm>
              <a:off x="15071" y="0"/>
              <a:ext cx="2261777"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914195">
                <a:defRPr/>
              </a:pPr>
              <a:r>
                <a:rPr lang="zh-CN" altLang="en-US" sz="2399" b="1" dirty="0">
                  <a:solidFill>
                    <a:schemeClr val="accent2"/>
                  </a:solidFill>
                  <a:latin typeface="微软雅黑" pitchFamily="34" charset="-122"/>
                  <a:ea typeface="微软雅黑" pitchFamily="34" charset="-122"/>
                </a:rPr>
                <a:t>市场分析</a:t>
              </a:r>
              <a:endParaRPr lang="zh-CN" altLang="en-US" sz="2399" kern="0" dirty="0">
                <a:solidFill>
                  <a:schemeClr val="accent2"/>
                </a:solidFill>
                <a:latin typeface="微软雅黑" pitchFamily="34" charset="-122"/>
                <a:ea typeface="微软雅黑" pitchFamily="34" charset="-122"/>
              </a:endParaRPr>
            </a:p>
          </p:txBody>
        </p:sp>
        <p:sp>
          <p:nvSpPr>
            <p:cNvPr id="28" name="矩形 70"/>
            <p:cNvSpPr>
              <a:spLocks noChangeArrowheads="1"/>
            </p:cNvSpPr>
            <p:nvPr/>
          </p:nvSpPr>
          <p:spPr bwMode="auto">
            <a:xfrm>
              <a:off x="3891" y="504579"/>
              <a:ext cx="2268604" cy="33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598" dirty="0">
                <a:solidFill>
                  <a:schemeClr val="tx1">
                    <a:lumMod val="65000"/>
                    <a:lumOff val="35000"/>
                  </a:schemeClr>
                </a:solidFill>
                <a:latin typeface="微软雅黑" pitchFamily="34" charset="-122"/>
                <a:ea typeface="微软雅黑" pitchFamily="34" charset="-122"/>
              </a:endParaRPr>
            </a:p>
          </p:txBody>
        </p:sp>
      </p:grpSp>
      <p:sp>
        <p:nvSpPr>
          <p:cNvPr id="29" name="矩形 26"/>
          <p:cNvSpPr>
            <a:spLocks noChangeArrowheads="1"/>
          </p:cNvSpPr>
          <p:nvPr/>
        </p:nvSpPr>
        <p:spPr bwMode="auto">
          <a:xfrm>
            <a:off x="2284654" y="4174931"/>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0" name="矩形 26"/>
          <p:cNvSpPr>
            <a:spLocks noChangeArrowheads="1"/>
          </p:cNvSpPr>
          <p:nvPr/>
        </p:nvSpPr>
        <p:spPr bwMode="auto">
          <a:xfrm>
            <a:off x="2284654" y="4510762"/>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1" name="矩形 26"/>
          <p:cNvSpPr>
            <a:spLocks noChangeArrowheads="1"/>
          </p:cNvSpPr>
          <p:nvPr/>
        </p:nvSpPr>
        <p:spPr bwMode="auto">
          <a:xfrm>
            <a:off x="3819876" y="4174931"/>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2" name="矩形 31"/>
          <p:cNvSpPr>
            <a:spLocks noChangeArrowheads="1"/>
          </p:cNvSpPr>
          <p:nvPr/>
        </p:nvSpPr>
        <p:spPr bwMode="auto">
          <a:xfrm>
            <a:off x="3819876" y="4510762"/>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67379099"/>
      </p:ext>
    </p:extLst>
  </p:cSld>
  <p:clrMapOvr>
    <a:masterClrMapping/>
  </p:clrMapOvr>
  <p:transition advClick="0" advTm="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down)">
                                      <p:cBhvr>
                                        <p:cTn id="19" dur="500"/>
                                        <p:tgtEl>
                                          <p:spTgt spid="4"/>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600" fill="hold"/>
                                        <p:tgtEl>
                                          <p:spTgt spid="29"/>
                                        </p:tgtEl>
                                        <p:attrNameLst>
                                          <p:attrName>ppt_x</p:attrName>
                                        </p:attrNameLst>
                                      </p:cBhvr>
                                      <p:tavLst>
                                        <p:tav tm="0">
                                          <p:val>
                                            <p:strVal val="0-#ppt_w/2"/>
                                          </p:val>
                                        </p:tav>
                                        <p:tav tm="100000">
                                          <p:val>
                                            <p:strVal val="#ppt_x"/>
                                          </p:val>
                                        </p:tav>
                                      </p:tavLst>
                                    </p:anim>
                                    <p:anim calcmode="lin" valueType="num">
                                      <p:cBhvr additive="base">
                                        <p:cTn id="24" dur="6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600" fill="hold"/>
                                        <p:tgtEl>
                                          <p:spTgt spid="30"/>
                                        </p:tgtEl>
                                        <p:attrNameLst>
                                          <p:attrName>ppt_x</p:attrName>
                                        </p:attrNameLst>
                                      </p:cBhvr>
                                      <p:tavLst>
                                        <p:tav tm="0">
                                          <p:val>
                                            <p:strVal val="0-#ppt_w/2"/>
                                          </p:val>
                                        </p:tav>
                                        <p:tav tm="100000">
                                          <p:val>
                                            <p:strVal val="#ppt_x"/>
                                          </p:val>
                                        </p:tav>
                                      </p:tavLst>
                                    </p:anim>
                                    <p:anim calcmode="lin" valueType="num">
                                      <p:cBhvr additive="base">
                                        <p:cTn id="28" dur="6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600" fill="hold"/>
                                        <p:tgtEl>
                                          <p:spTgt spid="31"/>
                                        </p:tgtEl>
                                        <p:attrNameLst>
                                          <p:attrName>ppt_x</p:attrName>
                                        </p:attrNameLst>
                                      </p:cBhvr>
                                      <p:tavLst>
                                        <p:tav tm="0">
                                          <p:val>
                                            <p:strVal val="0-#ppt_w/2"/>
                                          </p:val>
                                        </p:tav>
                                        <p:tav tm="100000">
                                          <p:val>
                                            <p:strVal val="#ppt_x"/>
                                          </p:val>
                                        </p:tav>
                                      </p:tavLst>
                                    </p:anim>
                                    <p:anim calcmode="lin" valueType="num">
                                      <p:cBhvr additive="base">
                                        <p:cTn id="32" dur="6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600" fill="hold"/>
                                        <p:tgtEl>
                                          <p:spTgt spid="32"/>
                                        </p:tgtEl>
                                        <p:attrNameLst>
                                          <p:attrName>ppt_x</p:attrName>
                                        </p:attrNameLst>
                                      </p:cBhvr>
                                      <p:tavLst>
                                        <p:tav tm="0">
                                          <p:val>
                                            <p:strVal val="0-#ppt_w/2"/>
                                          </p:val>
                                        </p:tav>
                                        <p:tav tm="100000">
                                          <p:val>
                                            <p:strVal val="#ppt_x"/>
                                          </p:val>
                                        </p:tav>
                                      </p:tavLst>
                                    </p:anim>
                                    <p:anim calcmode="lin" valueType="num">
                                      <p:cBhvr additive="base">
                                        <p:cTn id="36"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3"/>
          <p:cNvGrpSpPr>
            <a:grpSpLocks/>
          </p:cNvGrpSpPr>
          <p:nvPr/>
        </p:nvGrpSpPr>
        <p:grpSpPr bwMode="auto">
          <a:xfrm>
            <a:off x="1864302" y="2814615"/>
            <a:ext cx="3608329" cy="2400960"/>
            <a:chOff x="2462" y="1898"/>
            <a:chExt cx="2641" cy="1757"/>
          </a:xfrm>
        </p:grpSpPr>
        <p:sp>
          <p:nvSpPr>
            <p:cNvPr id="75" name="Freeform 7"/>
            <p:cNvSpPr>
              <a:spLocks/>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
            <p:cNvSpPr>
              <a:spLocks/>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9"/>
            <p:cNvSpPr>
              <a:spLocks/>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97"/>
          <p:cNvGrpSpPr>
            <a:grpSpLocks/>
          </p:cNvGrpSpPr>
          <p:nvPr/>
        </p:nvGrpSpPr>
        <p:grpSpPr bwMode="auto">
          <a:xfrm>
            <a:off x="2966694" y="2627216"/>
            <a:ext cx="1414093" cy="1064514"/>
            <a:chOff x="3260" y="1752"/>
            <a:chExt cx="1035" cy="779"/>
          </a:xfrm>
        </p:grpSpPr>
        <p:grpSp>
          <p:nvGrpSpPr>
            <p:cNvPr id="4" name="Group 194"/>
            <p:cNvGrpSpPr>
              <a:grpSpLocks/>
            </p:cNvGrpSpPr>
            <p:nvPr/>
          </p:nvGrpSpPr>
          <p:grpSpPr bwMode="auto">
            <a:xfrm>
              <a:off x="3260" y="1752"/>
              <a:ext cx="1035" cy="779"/>
              <a:chOff x="3260" y="1752"/>
              <a:chExt cx="1035" cy="779"/>
            </a:xfrm>
          </p:grpSpPr>
          <p:sp>
            <p:nvSpPr>
              <p:cNvPr id="72" name="Freeform 10"/>
              <p:cNvSpPr>
                <a:spLocks/>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1"/>
              <p:cNvSpPr>
                <a:spLocks/>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
              <p:cNvSpPr>
                <a:spLocks/>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Text Box 27"/>
            <p:cNvSpPr txBox="1">
              <a:spLocks noChangeArrowheads="1"/>
            </p:cNvSpPr>
            <p:nvPr/>
          </p:nvSpPr>
          <p:spPr bwMode="auto">
            <a:xfrm>
              <a:off x="3432" y="1895"/>
              <a:ext cx="739"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786951">
                <a:lnSpc>
                  <a:spcPct val="120000"/>
                </a:lnSpc>
              </a:pPr>
              <a:r>
                <a:rPr lang="zh-CN" altLang="en-US" sz="1328"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328"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 name="Group 196"/>
          <p:cNvGrpSpPr>
            <a:grpSpLocks/>
          </p:cNvGrpSpPr>
          <p:nvPr/>
        </p:nvGrpSpPr>
        <p:grpSpPr bwMode="auto">
          <a:xfrm>
            <a:off x="1906660" y="2944869"/>
            <a:ext cx="1507000" cy="1175200"/>
            <a:chOff x="2670" y="2002"/>
            <a:chExt cx="1103" cy="860"/>
          </a:xfrm>
        </p:grpSpPr>
        <p:grpSp>
          <p:nvGrpSpPr>
            <p:cNvPr id="6" name="Group 193"/>
            <p:cNvGrpSpPr>
              <a:grpSpLocks/>
            </p:cNvGrpSpPr>
            <p:nvPr/>
          </p:nvGrpSpPr>
          <p:grpSpPr bwMode="auto">
            <a:xfrm>
              <a:off x="2670" y="2002"/>
              <a:ext cx="1103" cy="860"/>
              <a:chOff x="2670" y="2002"/>
              <a:chExt cx="1103" cy="860"/>
            </a:xfrm>
          </p:grpSpPr>
          <p:sp>
            <p:nvSpPr>
              <p:cNvPr id="67" name="Freeform 13"/>
              <p:cNvSpPr>
                <a:spLocks/>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
              <p:cNvSpPr>
                <a:spLocks/>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5"/>
              <p:cNvSpPr>
                <a:spLocks/>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Box 30"/>
            <p:cNvSpPr txBox="1">
              <a:spLocks noChangeArrowheads="1"/>
            </p:cNvSpPr>
            <p:nvPr/>
          </p:nvSpPr>
          <p:spPr bwMode="auto">
            <a:xfrm>
              <a:off x="2965" y="2177"/>
              <a:ext cx="496"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786951">
                <a:lnSpc>
                  <a:spcPct val="120000"/>
                </a:lnSpc>
              </a:pPr>
              <a:r>
                <a:rPr lang="zh-CN" altLang="en-US" sz="1328"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328"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7" name="Group 195"/>
          <p:cNvGrpSpPr>
            <a:grpSpLocks/>
          </p:cNvGrpSpPr>
          <p:nvPr/>
        </p:nvGrpSpPr>
        <p:grpSpPr bwMode="auto">
          <a:xfrm>
            <a:off x="3684182" y="2949897"/>
            <a:ext cx="1507000" cy="1172465"/>
            <a:chOff x="3794" y="1997"/>
            <a:chExt cx="1103" cy="858"/>
          </a:xfrm>
        </p:grpSpPr>
        <p:grpSp>
          <p:nvGrpSpPr>
            <p:cNvPr id="8" name="Group 187"/>
            <p:cNvGrpSpPr>
              <a:grpSpLocks/>
            </p:cNvGrpSpPr>
            <p:nvPr/>
          </p:nvGrpSpPr>
          <p:grpSpPr bwMode="auto">
            <a:xfrm>
              <a:off x="3794" y="1997"/>
              <a:ext cx="1103" cy="858"/>
              <a:chOff x="3794" y="1997"/>
              <a:chExt cx="1103" cy="858"/>
            </a:xfrm>
          </p:grpSpPr>
          <p:sp>
            <p:nvSpPr>
              <p:cNvPr id="62" name="Freeform 16"/>
              <p:cNvSpPr>
                <a:spLocks/>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7"/>
              <p:cNvSpPr>
                <a:spLocks/>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8"/>
              <p:cNvSpPr>
                <a:spLocks/>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Box 28"/>
            <p:cNvSpPr txBox="1">
              <a:spLocks noChangeArrowheads="1"/>
            </p:cNvSpPr>
            <p:nvPr/>
          </p:nvSpPr>
          <p:spPr bwMode="auto">
            <a:xfrm>
              <a:off x="3976" y="2167"/>
              <a:ext cx="688"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786951">
                <a:lnSpc>
                  <a:spcPct val="120000"/>
                </a:lnSpc>
              </a:pPr>
              <a:r>
                <a:rPr lang="zh-CN" altLang="en-US" sz="1328"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328"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9" name="Group 186"/>
          <p:cNvGrpSpPr>
            <a:grpSpLocks/>
          </p:cNvGrpSpPr>
          <p:nvPr/>
        </p:nvGrpSpPr>
        <p:grpSpPr bwMode="auto">
          <a:xfrm>
            <a:off x="2873981" y="3333888"/>
            <a:ext cx="1610836" cy="1305019"/>
            <a:chOff x="3201" y="2278"/>
            <a:chExt cx="1179" cy="955"/>
          </a:xfrm>
        </p:grpSpPr>
        <p:grpSp>
          <p:nvGrpSpPr>
            <p:cNvPr id="10" name="Group 54"/>
            <p:cNvGrpSpPr>
              <a:grpSpLocks/>
            </p:cNvGrpSpPr>
            <p:nvPr/>
          </p:nvGrpSpPr>
          <p:grpSpPr bwMode="auto">
            <a:xfrm>
              <a:off x="3201" y="2278"/>
              <a:ext cx="1179" cy="955"/>
              <a:chOff x="3201" y="2278"/>
              <a:chExt cx="1179" cy="955"/>
            </a:xfrm>
          </p:grpSpPr>
          <p:sp>
            <p:nvSpPr>
              <p:cNvPr id="57" name="Freeform 19"/>
              <p:cNvSpPr>
                <a:spLocks/>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20"/>
              <p:cNvSpPr>
                <a:spLocks/>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21"/>
              <p:cNvSpPr>
                <a:spLocks/>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786951">
                  <a:lnSpc>
                    <a:spcPct val="120000"/>
                  </a:lnSpc>
                  <a:defRPr/>
                </a:pPr>
                <a:endParaRPr lang="zh-CN" altLang="en-US" sz="1328"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Box 29"/>
            <p:cNvSpPr txBox="1">
              <a:spLocks noChangeArrowheads="1"/>
            </p:cNvSpPr>
            <p:nvPr/>
          </p:nvSpPr>
          <p:spPr bwMode="auto">
            <a:xfrm>
              <a:off x="3433" y="2515"/>
              <a:ext cx="727"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786951">
                <a:lnSpc>
                  <a:spcPct val="120000"/>
                </a:lnSpc>
              </a:pPr>
              <a:r>
                <a:rPr lang="zh-CN" altLang="en-US" sz="1328"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328"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11" name="Group 77"/>
          <p:cNvGrpSpPr/>
          <p:nvPr/>
        </p:nvGrpSpPr>
        <p:grpSpPr>
          <a:xfrm>
            <a:off x="6041540" y="2777746"/>
            <a:ext cx="2222667" cy="1003728"/>
            <a:chOff x="837185" y="862698"/>
            <a:chExt cx="1817401" cy="1166047"/>
          </a:xfrm>
        </p:grpSpPr>
        <p:sp>
          <p:nvSpPr>
            <p:cNvPr id="79" name="Rectangle 1436"/>
            <p:cNvSpPr>
              <a:spLocks noChangeArrowheads="1"/>
            </p:cNvSpPr>
            <p:nvPr/>
          </p:nvSpPr>
          <p:spPr bwMode="auto">
            <a:xfrm>
              <a:off x="1279470" y="1150998"/>
              <a:ext cx="834930" cy="24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86951">
                <a:lnSpc>
                  <a:spcPct val="120000"/>
                </a:lnSpc>
              </a:pPr>
              <a:r>
                <a:rPr lang="zh-CN" altLang="en-US" sz="1137"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137"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0" name="Rectangle 1436"/>
            <p:cNvSpPr>
              <a:spLocks noChangeArrowheads="1"/>
            </p:cNvSpPr>
            <p:nvPr/>
          </p:nvSpPr>
          <p:spPr bwMode="auto">
            <a:xfrm>
              <a:off x="837185" y="862698"/>
              <a:ext cx="443024" cy="813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86951">
                <a:lnSpc>
                  <a:spcPct val="120000"/>
                </a:lnSpc>
              </a:pPr>
              <a:r>
                <a:rPr lang="en-US"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1</a:t>
              </a:r>
              <a:endParaRPr lang="en-US"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1" name="Content Placeholder 2"/>
            <p:cNvSpPr txBox="1">
              <a:spLocks/>
            </p:cNvSpPr>
            <p:nvPr/>
          </p:nvSpPr>
          <p:spPr>
            <a:xfrm>
              <a:off x="848100" y="1540914"/>
              <a:ext cx="1806486" cy="487831"/>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12" name="Group 81"/>
          <p:cNvGrpSpPr/>
          <p:nvPr/>
        </p:nvGrpSpPr>
        <p:grpSpPr>
          <a:xfrm>
            <a:off x="8547476" y="2777746"/>
            <a:ext cx="2201082" cy="1003728"/>
            <a:chOff x="817796" y="862698"/>
            <a:chExt cx="1799750" cy="1166047"/>
          </a:xfrm>
        </p:grpSpPr>
        <p:sp>
          <p:nvSpPr>
            <p:cNvPr id="83" name="Rectangle 1436"/>
            <p:cNvSpPr>
              <a:spLocks noChangeArrowheads="1"/>
            </p:cNvSpPr>
            <p:nvPr/>
          </p:nvSpPr>
          <p:spPr bwMode="auto">
            <a:xfrm>
              <a:off x="1240590" y="1150998"/>
              <a:ext cx="834929" cy="24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86951">
                <a:lnSpc>
                  <a:spcPct val="120000"/>
                </a:lnSpc>
              </a:pPr>
              <a:r>
                <a:rPr lang="zh-CN" altLang="en-US" sz="1137"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137"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4" name="Rectangle 1436"/>
            <p:cNvSpPr>
              <a:spLocks noChangeArrowheads="1"/>
            </p:cNvSpPr>
            <p:nvPr/>
          </p:nvSpPr>
          <p:spPr bwMode="auto">
            <a:xfrm>
              <a:off x="817796" y="862698"/>
              <a:ext cx="443024" cy="813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86951">
                <a:lnSpc>
                  <a:spcPct val="120000"/>
                </a:lnSpc>
              </a:pPr>
              <a:r>
                <a:rPr lang="en-US"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2</a:t>
              </a:r>
              <a:endParaRPr lang="en-US"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5" name="Content Placeholder 2"/>
            <p:cNvSpPr txBox="1">
              <a:spLocks/>
            </p:cNvSpPr>
            <p:nvPr/>
          </p:nvSpPr>
          <p:spPr>
            <a:xfrm>
              <a:off x="848100" y="1540914"/>
              <a:ext cx="1769446" cy="487831"/>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13" name="Group 85"/>
          <p:cNvGrpSpPr/>
          <p:nvPr/>
        </p:nvGrpSpPr>
        <p:grpSpPr>
          <a:xfrm>
            <a:off x="6022524" y="3939007"/>
            <a:ext cx="2241685" cy="974188"/>
            <a:chOff x="821636" y="862698"/>
            <a:chExt cx="1832950" cy="1131728"/>
          </a:xfrm>
        </p:grpSpPr>
        <p:sp>
          <p:nvSpPr>
            <p:cNvPr id="87" name="Rectangle 1436"/>
            <p:cNvSpPr>
              <a:spLocks noChangeArrowheads="1"/>
            </p:cNvSpPr>
            <p:nvPr/>
          </p:nvSpPr>
          <p:spPr bwMode="auto">
            <a:xfrm>
              <a:off x="1299893" y="1150998"/>
              <a:ext cx="834930" cy="24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86951">
                <a:lnSpc>
                  <a:spcPct val="120000"/>
                </a:lnSpc>
              </a:pPr>
              <a:r>
                <a:rPr lang="zh-CN" altLang="en-US" sz="1137"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137"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8" name="Rectangle 1436"/>
            <p:cNvSpPr>
              <a:spLocks noChangeArrowheads="1"/>
            </p:cNvSpPr>
            <p:nvPr/>
          </p:nvSpPr>
          <p:spPr bwMode="auto">
            <a:xfrm>
              <a:off x="821636" y="862698"/>
              <a:ext cx="443024" cy="8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86951">
                <a:lnSpc>
                  <a:spcPct val="120000"/>
                </a:lnSpc>
              </a:pPr>
              <a:r>
                <a:rPr lang="en-US"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3</a:t>
              </a:r>
              <a:endParaRPr lang="en-US"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9" name="Content Placeholder 2"/>
            <p:cNvSpPr txBox="1">
              <a:spLocks/>
            </p:cNvSpPr>
            <p:nvPr/>
          </p:nvSpPr>
          <p:spPr>
            <a:xfrm>
              <a:off x="848099" y="1506595"/>
              <a:ext cx="1806487" cy="487831"/>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14" name="Group 89"/>
          <p:cNvGrpSpPr/>
          <p:nvPr/>
        </p:nvGrpSpPr>
        <p:grpSpPr>
          <a:xfrm>
            <a:off x="8547478" y="3939007"/>
            <a:ext cx="2201081" cy="974188"/>
            <a:chOff x="817796" y="862698"/>
            <a:chExt cx="1799750" cy="1131728"/>
          </a:xfrm>
        </p:grpSpPr>
        <p:sp>
          <p:nvSpPr>
            <p:cNvPr id="91" name="Rectangle 1436"/>
            <p:cNvSpPr>
              <a:spLocks noChangeArrowheads="1"/>
            </p:cNvSpPr>
            <p:nvPr/>
          </p:nvSpPr>
          <p:spPr bwMode="auto">
            <a:xfrm>
              <a:off x="1260081" y="1150998"/>
              <a:ext cx="834930" cy="24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86951">
                <a:lnSpc>
                  <a:spcPct val="120000"/>
                </a:lnSpc>
              </a:pPr>
              <a:r>
                <a:rPr lang="zh-CN" altLang="en-US" sz="1137"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137"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2" name="Rectangle 1436"/>
            <p:cNvSpPr>
              <a:spLocks noChangeArrowheads="1"/>
            </p:cNvSpPr>
            <p:nvPr/>
          </p:nvSpPr>
          <p:spPr bwMode="auto">
            <a:xfrm>
              <a:off x="817796" y="862698"/>
              <a:ext cx="443024" cy="8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86951">
                <a:lnSpc>
                  <a:spcPct val="120000"/>
                </a:lnSpc>
              </a:pPr>
              <a:r>
                <a:rPr lang="en-US"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4</a:t>
              </a:r>
              <a:endParaRPr lang="en-US" sz="3792"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3" name="Content Placeholder 2"/>
            <p:cNvSpPr txBox="1">
              <a:spLocks/>
            </p:cNvSpPr>
            <p:nvPr/>
          </p:nvSpPr>
          <p:spPr>
            <a:xfrm>
              <a:off x="848100" y="1506595"/>
              <a:ext cx="1769446" cy="487831"/>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spTree>
    <p:extLst>
      <p:ext uri="{BB962C8B-B14F-4D97-AF65-F5344CB8AC3E}">
        <p14:creationId xmlns:p14="http://schemas.microsoft.com/office/powerpoint/2010/main" val="975755255"/>
      </p:ext>
    </p:extLst>
  </p:cSld>
  <p:clrMapOvr>
    <a:masterClrMapping/>
  </p:clrMapOvr>
  <p:transition spd="slow" advClick="0" advTm="0">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a:spLocks/>
          </p:cNvSpPr>
          <p:nvPr/>
        </p:nvSpPr>
        <p:spPr>
          <a:xfrm>
            <a:off x="5552385" y="4342807"/>
            <a:ext cx="1655889" cy="311388"/>
          </a:xfrm>
          <a:prstGeom prst="rect">
            <a:avLst/>
          </a:prstGeom>
          <a:ln>
            <a:solidFill>
              <a:schemeClr val="bg1"/>
            </a:solidFill>
          </a:ln>
        </p:spPr>
        <p:txBody>
          <a:bodyPr vert="horz" lIns="91412" tIns="45706" rIns="91412" bIns="45706"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599" dirty="0">
                <a:solidFill>
                  <a:schemeClr val="bg1"/>
                </a:solidFill>
                <a:latin typeface="微软雅黑" panose="020B0503020204020204" pitchFamily="34" charset="-122"/>
                <a:ea typeface="微软雅黑" panose="020B0503020204020204" pitchFamily="34" charset="-122"/>
              </a:rPr>
              <a:t>汇报：张三</a:t>
            </a:r>
          </a:p>
        </p:txBody>
      </p:sp>
      <p:graphicFrame>
        <p:nvGraphicFramePr>
          <p:cNvPr id="10" name="Diagram 2"/>
          <p:cNvGraphicFramePr/>
          <p:nvPr>
            <p:extLst/>
          </p:nvPr>
        </p:nvGraphicFramePr>
        <p:xfrm>
          <a:off x="377805" y="2097545"/>
          <a:ext cx="4647371" cy="30980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5"/>
          <p:cNvGrpSpPr/>
          <p:nvPr/>
        </p:nvGrpSpPr>
        <p:grpSpPr>
          <a:xfrm>
            <a:off x="1499126" y="2835577"/>
            <a:ext cx="434190" cy="431671"/>
            <a:chOff x="2306360" y="1306978"/>
            <a:chExt cx="434268" cy="431771"/>
          </a:xfrm>
          <a:solidFill>
            <a:schemeClr val="bg1"/>
          </a:solidFill>
        </p:grpSpPr>
        <p:sp>
          <p:nvSpPr>
            <p:cNvPr id="13" name="Freeform 8"/>
            <p:cNvSpPr>
              <a:spLocks/>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sp>
          <p:nvSpPr>
            <p:cNvPr id="14" name="Freeform 9"/>
            <p:cNvSpPr>
              <a:spLocks/>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sp>
          <p:nvSpPr>
            <p:cNvPr id="15" name="Freeform 10"/>
            <p:cNvSpPr>
              <a:spLocks/>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sp>
          <p:nvSpPr>
            <p:cNvPr id="16" name="Freeform 11"/>
            <p:cNvSpPr>
              <a:spLocks/>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grpSp>
      <p:sp>
        <p:nvSpPr>
          <p:cNvPr id="17" name="Freeform 34"/>
          <p:cNvSpPr>
            <a:spLocks/>
          </p:cNvSpPr>
          <p:nvPr/>
        </p:nvSpPr>
        <p:spPr bwMode="auto">
          <a:xfrm>
            <a:off x="2458247" y="2301343"/>
            <a:ext cx="451657" cy="399233"/>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12" tIns="45706" rIns="91412" bIns="45706" numCol="1" anchor="t" anchorCtr="0" compatLnSpc="1">
            <a:prstTxWarp prst="textNoShape">
              <a:avLst/>
            </a:prstTxWarp>
          </a:bodyPr>
          <a:lstStyle/>
          <a:p>
            <a:endParaRPr lang="en-US" sz="2399"/>
          </a:p>
        </p:txBody>
      </p:sp>
      <p:sp>
        <p:nvSpPr>
          <p:cNvPr id="18" name="Freeform 45"/>
          <p:cNvSpPr>
            <a:spLocks noEditPoints="1"/>
          </p:cNvSpPr>
          <p:nvPr/>
        </p:nvSpPr>
        <p:spPr bwMode="auto">
          <a:xfrm>
            <a:off x="1513519" y="3955258"/>
            <a:ext cx="361824" cy="466604"/>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91412" tIns="45706" rIns="91412" bIns="45706" numCol="1" anchor="t" anchorCtr="0" compatLnSpc="1">
            <a:prstTxWarp prst="textNoShape">
              <a:avLst/>
            </a:prstTxWarp>
          </a:bodyPr>
          <a:lstStyle/>
          <a:p>
            <a:endParaRPr lang="en-US" sz="2399"/>
          </a:p>
        </p:txBody>
      </p:sp>
      <p:sp>
        <p:nvSpPr>
          <p:cNvPr id="19" name="Freeform 77"/>
          <p:cNvSpPr>
            <a:spLocks noEditPoints="1"/>
          </p:cNvSpPr>
          <p:nvPr/>
        </p:nvSpPr>
        <p:spPr bwMode="auto">
          <a:xfrm>
            <a:off x="2521878" y="4641534"/>
            <a:ext cx="324395" cy="401729"/>
          </a:xfrm>
          <a:custGeom>
            <a:avLst/>
            <a:gdLst>
              <a:gd name="T0" fmla="*/ 0 w 130"/>
              <a:gd name="T1" fmla="*/ 0 h 161"/>
              <a:gd name="T2" fmla="*/ 0 w 130"/>
              <a:gd name="T3" fmla="*/ 161 h 161"/>
              <a:gd name="T4" fmla="*/ 130 w 130"/>
              <a:gd name="T5" fmla="*/ 161 h 161"/>
              <a:gd name="T6" fmla="*/ 130 w 130"/>
              <a:gd name="T7" fmla="*/ 0 h 161"/>
              <a:gd name="T8" fmla="*/ 0 w 130"/>
              <a:gd name="T9" fmla="*/ 0 h 161"/>
              <a:gd name="T10" fmla="*/ 117 w 130"/>
              <a:gd name="T11" fmla="*/ 146 h 161"/>
              <a:gd name="T12" fmla="*/ 10 w 130"/>
              <a:gd name="T13" fmla="*/ 146 h 161"/>
              <a:gd name="T14" fmla="*/ 10 w 130"/>
              <a:gd name="T15" fmla="*/ 16 h 161"/>
              <a:gd name="T16" fmla="*/ 117 w 130"/>
              <a:gd name="T17" fmla="*/ 16 h 161"/>
              <a:gd name="T18" fmla="*/ 117 w 130"/>
              <a:gd name="T19"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61">
                <a:moveTo>
                  <a:pt x="0" y="0"/>
                </a:moveTo>
                <a:lnTo>
                  <a:pt x="0" y="161"/>
                </a:lnTo>
                <a:lnTo>
                  <a:pt x="130" y="161"/>
                </a:lnTo>
                <a:lnTo>
                  <a:pt x="130" y="0"/>
                </a:lnTo>
                <a:lnTo>
                  <a:pt x="0" y="0"/>
                </a:lnTo>
                <a:close/>
                <a:moveTo>
                  <a:pt x="117" y="146"/>
                </a:moveTo>
                <a:lnTo>
                  <a:pt x="10" y="146"/>
                </a:lnTo>
                <a:lnTo>
                  <a:pt x="10" y="16"/>
                </a:lnTo>
                <a:lnTo>
                  <a:pt x="117" y="16"/>
                </a:lnTo>
                <a:lnTo>
                  <a:pt x="117" y="146"/>
                </a:lnTo>
                <a:close/>
              </a:path>
            </a:pathLst>
          </a:custGeom>
          <a:solidFill>
            <a:schemeClr val="bg1"/>
          </a:solidFill>
          <a:ln>
            <a:noFill/>
          </a:ln>
        </p:spPr>
        <p:txBody>
          <a:bodyPr vert="horz" wrap="square" lIns="91412" tIns="45706" rIns="91412" bIns="45706" numCol="1" anchor="t" anchorCtr="0" compatLnSpc="1">
            <a:prstTxWarp prst="textNoShape">
              <a:avLst/>
            </a:prstTxWarp>
          </a:bodyPr>
          <a:lstStyle/>
          <a:p>
            <a:endParaRPr lang="en-US" sz="2399"/>
          </a:p>
        </p:txBody>
      </p:sp>
      <p:grpSp>
        <p:nvGrpSpPr>
          <p:cNvPr id="3" name="Group 23"/>
          <p:cNvGrpSpPr/>
          <p:nvPr/>
        </p:nvGrpSpPr>
        <p:grpSpPr>
          <a:xfrm>
            <a:off x="3534859" y="4004522"/>
            <a:ext cx="324395" cy="406718"/>
            <a:chOff x="5106627" y="2260366"/>
            <a:chExt cx="324452" cy="406813"/>
          </a:xfrm>
          <a:solidFill>
            <a:schemeClr val="bg1"/>
          </a:solidFill>
        </p:grpSpPr>
        <p:sp>
          <p:nvSpPr>
            <p:cNvPr id="21"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sp>
          <p:nvSpPr>
            <p:cNvPr id="22"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sp>
          <p:nvSpPr>
            <p:cNvPr id="23"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sp>
          <p:nvSpPr>
            <p:cNvPr id="24"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grpSp>
      <p:grpSp>
        <p:nvGrpSpPr>
          <p:cNvPr id="12" name="Group 32"/>
          <p:cNvGrpSpPr/>
          <p:nvPr/>
        </p:nvGrpSpPr>
        <p:grpSpPr>
          <a:xfrm>
            <a:off x="3531449" y="2879241"/>
            <a:ext cx="344022" cy="388006"/>
            <a:chOff x="5513440" y="1766202"/>
            <a:chExt cx="429274" cy="484183"/>
          </a:xfrm>
          <a:solidFill>
            <a:schemeClr val="bg1"/>
          </a:solidFill>
        </p:grpSpPr>
        <p:sp>
          <p:nvSpPr>
            <p:cNvPr id="26"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sp>
          <p:nvSpPr>
            <p:cNvPr id="27"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sp>
          <p:nvSpPr>
            <p:cNvPr id="28"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sz="2399"/>
            </a:p>
          </p:txBody>
        </p:sp>
      </p:grpSp>
      <p:grpSp>
        <p:nvGrpSpPr>
          <p:cNvPr id="20" name="组合 28"/>
          <p:cNvGrpSpPr/>
          <p:nvPr/>
        </p:nvGrpSpPr>
        <p:grpSpPr>
          <a:xfrm>
            <a:off x="4696001" y="2637212"/>
            <a:ext cx="2114569" cy="1033855"/>
            <a:chOff x="3657599" y="2480655"/>
            <a:chExt cx="2114946" cy="1034093"/>
          </a:xfrm>
        </p:grpSpPr>
        <p:sp>
          <p:nvSpPr>
            <p:cNvPr id="30" name="Text Box 10"/>
            <p:cNvSpPr txBox="1">
              <a:spLocks noChangeArrowheads="1"/>
            </p:cNvSpPr>
            <p:nvPr/>
          </p:nvSpPr>
          <p:spPr bwMode="auto">
            <a:xfrm>
              <a:off x="4009355" y="2480655"/>
              <a:ext cx="1763190" cy="1034093"/>
            </a:xfrm>
            <a:prstGeom prst="rect">
              <a:avLst/>
            </a:prstGeom>
            <a:noFill/>
            <a:ln w="9525">
              <a:noFill/>
              <a:miter lim="800000"/>
              <a:headEnd/>
              <a:tailEnd/>
            </a:ln>
          </p:spPr>
          <p:txBody>
            <a:bodyPr wrap="square" lIns="60941" tIns="30471" rIns="60941" bIns="30471">
              <a:spAutoFit/>
            </a:bodyPr>
            <a:lstStyle/>
            <a:p>
              <a:pPr defTabSz="1087878">
                <a:lnSpc>
                  <a:spcPct val="200000"/>
                </a:lnSpc>
              </a:pP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31" name="Oval 36"/>
            <p:cNvSpPr/>
            <p:nvPr/>
          </p:nvSpPr>
          <p:spPr>
            <a:xfrm>
              <a:off x="3657599" y="2647949"/>
              <a:ext cx="312565" cy="314359"/>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866" dirty="0">
                  <a:solidFill>
                    <a:schemeClr val="bg1"/>
                  </a:solidFill>
                  <a:latin typeface="Open Sans" pitchFamily="34" charset="0"/>
                  <a:ea typeface="Open Sans" pitchFamily="34" charset="0"/>
                  <a:cs typeface="Open Sans" pitchFamily="34" charset="0"/>
                </a:rPr>
                <a:t>1</a:t>
              </a:r>
            </a:p>
          </p:txBody>
        </p:sp>
      </p:grpSp>
      <p:grpSp>
        <p:nvGrpSpPr>
          <p:cNvPr id="25" name="组合 33"/>
          <p:cNvGrpSpPr/>
          <p:nvPr/>
        </p:nvGrpSpPr>
        <p:grpSpPr>
          <a:xfrm>
            <a:off x="6917186" y="2589222"/>
            <a:ext cx="2114569" cy="1033855"/>
            <a:chOff x="3657599" y="2442877"/>
            <a:chExt cx="2114946" cy="1034094"/>
          </a:xfrm>
        </p:grpSpPr>
        <p:sp>
          <p:nvSpPr>
            <p:cNvPr id="35" name="Text Box 10"/>
            <p:cNvSpPr txBox="1">
              <a:spLocks noChangeArrowheads="1"/>
            </p:cNvSpPr>
            <p:nvPr/>
          </p:nvSpPr>
          <p:spPr bwMode="auto">
            <a:xfrm>
              <a:off x="4009355" y="2442877"/>
              <a:ext cx="1763190" cy="1034094"/>
            </a:xfrm>
            <a:prstGeom prst="rect">
              <a:avLst/>
            </a:prstGeom>
            <a:noFill/>
            <a:ln w="9525">
              <a:noFill/>
              <a:miter lim="800000"/>
              <a:headEnd/>
              <a:tailEnd/>
            </a:ln>
          </p:spPr>
          <p:txBody>
            <a:bodyPr wrap="square" lIns="60941" tIns="30471" rIns="60941" bIns="30471">
              <a:spAutoFit/>
            </a:bodyPr>
            <a:lstStyle/>
            <a:p>
              <a:pPr defTabSz="1087878">
                <a:lnSpc>
                  <a:spcPct val="200000"/>
                </a:lnSpc>
              </a:pP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36" name="Oval 36"/>
            <p:cNvSpPr/>
            <p:nvPr/>
          </p:nvSpPr>
          <p:spPr>
            <a:xfrm>
              <a:off x="3657599" y="2647949"/>
              <a:ext cx="312565" cy="314359"/>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866" dirty="0">
                  <a:solidFill>
                    <a:schemeClr val="bg1"/>
                  </a:solidFill>
                  <a:latin typeface="Open Sans" pitchFamily="34" charset="0"/>
                  <a:ea typeface="Open Sans" pitchFamily="34" charset="0"/>
                  <a:cs typeface="Open Sans" pitchFamily="34" charset="0"/>
                </a:rPr>
                <a:t>2</a:t>
              </a:r>
            </a:p>
          </p:txBody>
        </p:sp>
      </p:grpSp>
      <p:grpSp>
        <p:nvGrpSpPr>
          <p:cNvPr id="29" name="组合 36"/>
          <p:cNvGrpSpPr/>
          <p:nvPr/>
        </p:nvGrpSpPr>
        <p:grpSpPr>
          <a:xfrm>
            <a:off x="9149036" y="2541231"/>
            <a:ext cx="2114569" cy="1033855"/>
            <a:chOff x="3657599" y="2394875"/>
            <a:chExt cx="2114946" cy="1034094"/>
          </a:xfrm>
        </p:grpSpPr>
        <p:sp>
          <p:nvSpPr>
            <p:cNvPr id="38" name="Text Box 10"/>
            <p:cNvSpPr txBox="1">
              <a:spLocks noChangeArrowheads="1"/>
            </p:cNvSpPr>
            <p:nvPr/>
          </p:nvSpPr>
          <p:spPr bwMode="auto">
            <a:xfrm>
              <a:off x="4009355" y="2394875"/>
              <a:ext cx="1763190" cy="1034094"/>
            </a:xfrm>
            <a:prstGeom prst="rect">
              <a:avLst/>
            </a:prstGeom>
            <a:noFill/>
            <a:ln w="9525">
              <a:noFill/>
              <a:miter lim="800000"/>
              <a:headEnd/>
              <a:tailEnd/>
            </a:ln>
          </p:spPr>
          <p:txBody>
            <a:bodyPr wrap="square" lIns="60941" tIns="30471" rIns="60941" bIns="30471">
              <a:spAutoFit/>
            </a:bodyPr>
            <a:lstStyle/>
            <a:p>
              <a:pPr defTabSz="1087878">
                <a:lnSpc>
                  <a:spcPct val="200000"/>
                </a:lnSpc>
              </a:pP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39" name="Oval 36"/>
            <p:cNvSpPr/>
            <p:nvPr/>
          </p:nvSpPr>
          <p:spPr>
            <a:xfrm>
              <a:off x="3657599" y="2647949"/>
              <a:ext cx="312565" cy="314359"/>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866" dirty="0">
                  <a:solidFill>
                    <a:schemeClr val="bg1"/>
                  </a:solidFill>
                  <a:latin typeface="Open Sans" pitchFamily="34" charset="0"/>
                  <a:ea typeface="Open Sans" pitchFamily="34" charset="0"/>
                  <a:cs typeface="Open Sans" pitchFamily="34" charset="0"/>
                </a:rPr>
                <a:t>3</a:t>
              </a:r>
            </a:p>
          </p:txBody>
        </p:sp>
      </p:grpSp>
      <p:grpSp>
        <p:nvGrpSpPr>
          <p:cNvPr id="34" name="组合 39"/>
          <p:cNvGrpSpPr/>
          <p:nvPr/>
        </p:nvGrpSpPr>
        <p:grpSpPr>
          <a:xfrm>
            <a:off x="4712046" y="3693004"/>
            <a:ext cx="2114569" cy="1033855"/>
            <a:chOff x="3657599" y="2456519"/>
            <a:chExt cx="2114946" cy="1034094"/>
          </a:xfrm>
        </p:grpSpPr>
        <p:sp>
          <p:nvSpPr>
            <p:cNvPr id="41" name="Text Box 10"/>
            <p:cNvSpPr txBox="1">
              <a:spLocks noChangeArrowheads="1"/>
            </p:cNvSpPr>
            <p:nvPr/>
          </p:nvSpPr>
          <p:spPr bwMode="auto">
            <a:xfrm>
              <a:off x="4009355" y="2456519"/>
              <a:ext cx="1763190" cy="1034094"/>
            </a:xfrm>
            <a:prstGeom prst="rect">
              <a:avLst/>
            </a:prstGeom>
            <a:noFill/>
            <a:ln w="9525">
              <a:noFill/>
              <a:miter lim="800000"/>
              <a:headEnd/>
              <a:tailEnd/>
            </a:ln>
          </p:spPr>
          <p:txBody>
            <a:bodyPr wrap="square" lIns="60941" tIns="30471" rIns="60941" bIns="30471">
              <a:spAutoFit/>
            </a:bodyPr>
            <a:lstStyle/>
            <a:p>
              <a:pPr defTabSz="1087878">
                <a:lnSpc>
                  <a:spcPct val="200000"/>
                </a:lnSpc>
              </a:pP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42" name="Oval 36"/>
            <p:cNvSpPr/>
            <p:nvPr/>
          </p:nvSpPr>
          <p:spPr>
            <a:xfrm>
              <a:off x="3657599" y="2647949"/>
              <a:ext cx="312565" cy="314359"/>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866" dirty="0">
                  <a:solidFill>
                    <a:schemeClr val="bg1"/>
                  </a:solidFill>
                  <a:latin typeface="Open Sans" pitchFamily="34" charset="0"/>
                  <a:ea typeface="Open Sans" pitchFamily="34" charset="0"/>
                  <a:cs typeface="Open Sans" pitchFamily="34" charset="0"/>
                </a:rPr>
                <a:t>4</a:t>
              </a:r>
            </a:p>
          </p:txBody>
        </p:sp>
      </p:grpSp>
      <p:grpSp>
        <p:nvGrpSpPr>
          <p:cNvPr id="37" name="组合 42"/>
          <p:cNvGrpSpPr/>
          <p:nvPr/>
        </p:nvGrpSpPr>
        <p:grpSpPr>
          <a:xfrm>
            <a:off x="6933232" y="3693003"/>
            <a:ext cx="2114569" cy="1033855"/>
            <a:chOff x="3657599" y="2466733"/>
            <a:chExt cx="2114946" cy="1034093"/>
          </a:xfrm>
        </p:grpSpPr>
        <p:sp>
          <p:nvSpPr>
            <p:cNvPr id="44" name="Text Box 10"/>
            <p:cNvSpPr txBox="1">
              <a:spLocks noChangeArrowheads="1"/>
            </p:cNvSpPr>
            <p:nvPr/>
          </p:nvSpPr>
          <p:spPr bwMode="auto">
            <a:xfrm>
              <a:off x="4009355" y="2466733"/>
              <a:ext cx="1763190" cy="1034093"/>
            </a:xfrm>
            <a:prstGeom prst="rect">
              <a:avLst/>
            </a:prstGeom>
            <a:noFill/>
            <a:ln w="9525">
              <a:noFill/>
              <a:miter lim="800000"/>
              <a:headEnd/>
              <a:tailEnd/>
            </a:ln>
          </p:spPr>
          <p:txBody>
            <a:bodyPr wrap="square" lIns="60941" tIns="30471" rIns="60941" bIns="30471">
              <a:spAutoFit/>
            </a:bodyPr>
            <a:lstStyle/>
            <a:p>
              <a:pPr defTabSz="1087878">
                <a:lnSpc>
                  <a:spcPct val="200000"/>
                </a:lnSpc>
              </a:pP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45" name="Oval 36"/>
            <p:cNvSpPr/>
            <p:nvPr/>
          </p:nvSpPr>
          <p:spPr>
            <a:xfrm>
              <a:off x="3657599" y="2647949"/>
              <a:ext cx="312565" cy="314359"/>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866" dirty="0">
                  <a:solidFill>
                    <a:schemeClr val="bg1"/>
                  </a:solidFill>
                  <a:latin typeface="Open Sans" pitchFamily="34" charset="0"/>
                  <a:ea typeface="Open Sans" pitchFamily="34" charset="0"/>
                  <a:cs typeface="Open Sans" pitchFamily="34" charset="0"/>
                </a:rPr>
                <a:t>5</a:t>
              </a:r>
            </a:p>
          </p:txBody>
        </p:sp>
      </p:grpSp>
      <p:grpSp>
        <p:nvGrpSpPr>
          <p:cNvPr id="40" name="组合 45"/>
          <p:cNvGrpSpPr/>
          <p:nvPr/>
        </p:nvGrpSpPr>
        <p:grpSpPr>
          <a:xfrm>
            <a:off x="9165082" y="3693004"/>
            <a:ext cx="2114569" cy="1033855"/>
            <a:chOff x="3657599" y="2466737"/>
            <a:chExt cx="2114946" cy="1034094"/>
          </a:xfrm>
        </p:grpSpPr>
        <p:sp>
          <p:nvSpPr>
            <p:cNvPr id="47" name="Text Box 10"/>
            <p:cNvSpPr txBox="1">
              <a:spLocks noChangeArrowheads="1"/>
            </p:cNvSpPr>
            <p:nvPr/>
          </p:nvSpPr>
          <p:spPr bwMode="auto">
            <a:xfrm>
              <a:off x="4009355" y="2466737"/>
              <a:ext cx="1763190" cy="1034094"/>
            </a:xfrm>
            <a:prstGeom prst="rect">
              <a:avLst/>
            </a:prstGeom>
            <a:noFill/>
            <a:ln w="9525">
              <a:noFill/>
              <a:miter lim="800000"/>
              <a:headEnd/>
              <a:tailEnd/>
            </a:ln>
          </p:spPr>
          <p:txBody>
            <a:bodyPr wrap="square" lIns="60941" tIns="30471" rIns="60941" bIns="30471">
              <a:spAutoFit/>
            </a:bodyPr>
            <a:lstStyle/>
            <a:p>
              <a:pPr defTabSz="1087878">
                <a:lnSpc>
                  <a:spcPct val="200000"/>
                </a:lnSpc>
              </a:pP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48" name="Oval 36"/>
            <p:cNvSpPr/>
            <p:nvPr/>
          </p:nvSpPr>
          <p:spPr>
            <a:xfrm>
              <a:off x="3657599" y="2647949"/>
              <a:ext cx="312565" cy="314359"/>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866" dirty="0">
                  <a:solidFill>
                    <a:schemeClr val="bg1"/>
                  </a:solidFill>
                  <a:latin typeface="Open Sans" pitchFamily="34" charset="0"/>
                  <a:ea typeface="Open Sans" pitchFamily="34" charset="0"/>
                  <a:cs typeface="Open Sans" pitchFamily="34" charset="0"/>
                </a:rPr>
                <a:t>6</a:t>
              </a:r>
            </a:p>
          </p:txBody>
        </p:sp>
      </p:grpSp>
    </p:spTree>
    <p:extLst>
      <p:ext uri="{BB962C8B-B14F-4D97-AF65-F5344CB8AC3E}">
        <p14:creationId xmlns:p14="http://schemas.microsoft.com/office/powerpoint/2010/main" val="472594937"/>
      </p:ext>
    </p:extLst>
  </p:cSld>
  <p:clrMapOvr>
    <a:masterClrMapping/>
  </p:clrMapOvr>
  <p:transition spd="slow" advClick="0" advTm="0">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53" presetClass="entr" presetSubtype="16" fill="hold" grpId="0" nodeType="withEffect">
                                  <p:stCondLst>
                                    <p:cond delay="75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par>
                                <p:cTn id="17" presetID="53" presetClass="entr" presetSubtype="16" fill="hold" nodeType="withEffect">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53" presetClass="entr" presetSubtype="16" fill="hold" grpId="0" nodeType="withEffect">
                                  <p:stCondLst>
                                    <p:cond delay="75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grpId="0" nodeType="withEffect">
                                  <p:stCondLst>
                                    <p:cond delay="75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nodeType="withEffect">
                                  <p:stCondLst>
                                    <p:cond delay="75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nodeType="withEffect">
                                  <p:stCondLst>
                                    <p:cond delay="75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par>
                                <p:cTn id="42" presetID="2" presetClass="entr" presetSubtype="4" fill="hold" nodeType="withEffect">
                                  <p:stCondLst>
                                    <p:cond delay="75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ppt_x"/>
                                          </p:val>
                                        </p:tav>
                                        <p:tav tm="100000">
                                          <p:val>
                                            <p:strVal val="#ppt_x"/>
                                          </p:val>
                                        </p:tav>
                                      </p:tavLst>
                                    </p:anim>
                                    <p:anim calcmode="lin" valueType="num">
                                      <p:cBhvr additive="base">
                                        <p:cTn id="45" dur="500" fill="hold"/>
                                        <p:tgtEl>
                                          <p:spTgt spid="20"/>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75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75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ppt_x"/>
                                          </p:val>
                                        </p:tav>
                                        <p:tav tm="100000">
                                          <p:val>
                                            <p:strVal val="#ppt_x"/>
                                          </p:val>
                                        </p:tav>
                                      </p:tavLst>
                                    </p:anim>
                                    <p:anim calcmode="lin" valueType="num">
                                      <p:cBhvr additive="base">
                                        <p:cTn id="53" dur="500" fill="hold"/>
                                        <p:tgtEl>
                                          <p:spTgt spid="29"/>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75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fill="hold"/>
                                        <p:tgtEl>
                                          <p:spTgt spid="34"/>
                                        </p:tgtEl>
                                        <p:attrNameLst>
                                          <p:attrName>ppt_x</p:attrName>
                                        </p:attrNameLst>
                                      </p:cBhvr>
                                      <p:tavLst>
                                        <p:tav tm="0">
                                          <p:val>
                                            <p:strVal val="#ppt_x"/>
                                          </p:val>
                                        </p:tav>
                                        <p:tav tm="100000">
                                          <p:val>
                                            <p:strVal val="#ppt_x"/>
                                          </p:val>
                                        </p:tav>
                                      </p:tavLst>
                                    </p:anim>
                                    <p:anim calcmode="lin" valueType="num">
                                      <p:cBhvr additive="base">
                                        <p:cTn id="57" dur="500" fill="hold"/>
                                        <p:tgtEl>
                                          <p:spTgt spid="34"/>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75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ppt_x"/>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75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ppt_x"/>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10" grpId="0">
        <p:bldAsOne/>
      </p:bldGraphic>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5974854" y="1999654"/>
            <a:ext cx="3762469" cy="3681400"/>
            <a:chOff x="5935480" y="1522617"/>
            <a:chExt cx="5018173" cy="4910048"/>
          </a:xfrm>
        </p:grpSpPr>
        <p:sp>
          <p:nvSpPr>
            <p:cNvPr id="7" name="Freeform 5"/>
            <p:cNvSpPr>
              <a:spLocks/>
            </p:cNvSpPr>
            <p:nvPr/>
          </p:nvSpPr>
          <p:spPr bwMode="auto">
            <a:xfrm>
              <a:off x="7220387" y="3756948"/>
              <a:ext cx="231061" cy="1336007"/>
            </a:xfrm>
            <a:custGeom>
              <a:avLst/>
              <a:gdLst>
                <a:gd name="T0" fmla="*/ 132 w 132"/>
                <a:gd name="T1" fmla="*/ 0 h 763"/>
                <a:gd name="T2" fmla="*/ 132 w 132"/>
                <a:gd name="T3" fmla="*/ 743 h 763"/>
                <a:gd name="T4" fmla="*/ 112 w 132"/>
                <a:gd name="T5" fmla="*/ 763 h 763"/>
                <a:gd name="T6" fmla="*/ 0 w 132"/>
                <a:gd name="T7" fmla="*/ 763 h 763"/>
              </a:gdLst>
              <a:ahLst/>
              <a:cxnLst>
                <a:cxn ang="0">
                  <a:pos x="T0" y="T1"/>
                </a:cxn>
                <a:cxn ang="0">
                  <a:pos x="T2" y="T3"/>
                </a:cxn>
                <a:cxn ang="0">
                  <a:pos x="T4" y="T5"/>
                </a:cxn>
                <a:cxn ang="0">
                  <a:pos x="T6" y="T7"/>
                </a:cxn>
              </a:cxnLst>
              <a:rect l="0" t="0" r="r" b="b"/>
              <a:pathLst>
                <a:path w="132" h="763">
                  <a:moveTo>
                    <a:pt x="132" y="0"/>
                  </a:moveTo>
                  <a:cubicBezTo>
                    <a:pt x="132" y="743"/>
                    <a:pt x="132" y="743"/>
                    <a:pt x="132" y="743"/>
                  </a:cubicBezTo>
                  <a:cubicBezTo>
                    <a:pt x="132" y="754"/>
                    <a:pt x="123" y="763"/>
                    <a:pt x="112" y="763"/>
                  </a:cubicBezTo>
                  <a:cubicBezTo>
                    <a:pt x="0" y="763"/>
                    <a:pt x="0" y="763"/>
                    <a:pt x="0" y="763"/>
                  </a:cubicBezTo>
                </a:path>
              </a:pathLst>
            </a:custGeom>
            <a:noFill/>
            <a:ln w="60325" cap="flat">
              <a:solidFill>
                <a:schemeClr val="tx2">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 name="Freeform 6"/>
            <p:cNvSpPr>
              <a:spLocks/>
            </p:cNvSpPr>
            <p:nvPr/>
          </p:nvSpPr>
          <p:spPr bwMode="auto">
            <a:xfrm>
              <a:off x="5935480" y="6024605"/>
              <a:ext cx="1498935" cy="37029"/>
            </a:xfrm>
            <a:custGeom>
              <a:avLst/>
              <a:gdLst>
                <a:gd name="T0" fmla="*/ 0 w 856"/>
                <a:gd name="T1" fmla="*/ 0 h 21"/>
                <a:gd name="T2" fmla="*/ 0 w 856"/>
                <a:gd name="T3" fmla="*/ 18 h 21"/>
                <a:gd name="T4" fmla="*/ 4 w 856"/>
                <a:gd name="T5" fmla="*/ 21 h 21"/>
                <a:gd name="T6" fmla="*/ 853 w 856"/>
                <a:gd name="T7" fmla="*/ 21 h 21"/>
                <a:gd name="T8" fmla="*/ 856 w 856"/>
                <a:gd name="T9" fmla="*/ 18 h 21"/>
                <a:gd name="T10" fmla="*/ 856 w 856"/>
                <a:gd name="T11" fmla="*/ 0 h 21"/>
                <a:gd name="T12" fmla="*/ 0 w 856"/>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856" h="21">
                  <a:moveTo>
                    <a:pt x="0" y="0"/>
                  </a:moveTo>
                  <a:cubicBezTo>
                    <a:pt x="0" y="18"/>
                    <a:pt x="0" y="18"/>
                    <a:pt x="0" y="18"/>
                  </a:cubicBezTo>
                  <a:cubicBezTo>
                    <a:pt x="0" y="20"/>
                    <a:pt x="2" y="21"/>
                    <a:pt x="4" y="21"/>
                  </a:cubicBezTo>
                  <a:cubicBezTo>
                    <a:pt x="853" y="21"/>
                    <a:pt x="853" y="21"/>
                    <a:pt x="853" y="21"/>
                  </a:cubicBezTo>
                  <a:cubicBezTo>
                    <a:pt x="855" y="21"/>
                    <a:pt x="856" y="20"/>
                    <a:pt x="856" y="18"/>
                  </a:cubicBezTo>
                  <a:cubicBezTo>
                    <a:pt x="856" y="0"/>
                    <a:pt x="856" y="0"/>
                    <a:pt x="856" y="0"/>
                  </a:cubicBezTo>
                  <a:lnTo>
                    <a:pt x="0" y="0"/>
                  </a:lnTo>
                  <a:close/>
                </a:path>
              </a:pathLst>
            </a:custGeom>
            <a:solidFill>
              <a:schemeClr val="accent1">
                <a:lumMod val="75000"/>
              </a:schemeClr>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 name="Freeform 7"/>
            <p:cNvSpPr>
              <a:spLocks/>
            </p:cNvSpPr>
            <p:nvPr/>
          </p:nvSpPr>
          <p:spPr bwMode="auto">
            <a:xfrm>
              <a:off x="6175428" y="5009269"/>
              <a:ext cx="1020520" cy="662079"/>
            </a:xfrm>
            <a:custGeom>
              <a:avLst/>
              <a:gdLst>
                <a:gd name="T0" fmla="*/ 583 w 583"/>
                <a:gd name="T1" fmla="*/ 375 h 378"/>
                <a:gd name="T2" fmla="*/ 579 w 583"/>
                <a:gd name="T3" fmla="*/ 378 h 378"/>
                <a:gd name="T4" fmla="*/ 3 w 583"/>
                <a:gd name="T5" fmla="*/ 378 h 378"/>
                <a:gd name="T6" fmla="*/ 0 w 583"/>
                <a:gd name="T7" fmla="*/ 375 h 378"/>
                <a:gd name="T8" fmla="*/ 0 w 583"/>
                <a:gd name="T9" fmla="*/ 3 h 378"/>
                <a:gd name="T10" fmla="*/ 3 w 583"/>
                <a:gd name="T11" fmla="*/ 0 h 378"/>
                <a:gd name="T12" fmla="*/ 579 w 583"/>
                <a:gd name="T13" fmla="*/ 0 h 378"/>
                <a:gd name="T14" fmla="*/ 583 w 583"/>
                <a:gd name="T15" fmla="*/ 3 h 378"/>
                <a:gd name="T16" fmla="*/ 583 w 583"/>
                <a:gd name="T17" fmla="*/ 375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3" h="378">
                  <a:moveTo>
                    <a:pt x="583" y="375"/>
                  </a:moveTo>
                  <a:cubicBezTo>
                    <a:pt x="583" y="377"/>
                    <a:pt x="581" y="378"/>
                    <a:pt x="579" y="378"/>
                  </a:cubicBezTo>
                  <a:cubicBezTo>
                    <a:pt x="3" y="378"/>
                    <a:pt x="3" y="378"/>
                    <a:pt x="3" y="378"/>
                  </a:cubicBezTo>
                  <a:cubicBezTo>
                    <a:pt x="1" y="378"/>
                    <a:pt x="0" y="377"/>
                    <a:pt x="0" y="375"/>
                  </a:cubicBezTo>
                  <a:cubicBezTo>
                    <a:pt x="0" y="3"/>
                    <a:pt x="0" y="3"/>
                    <a:pt x="0" y="3"/>
                  </a:cubicBezTo>
                  <a:cubicBezTo>
                    <a:pt x="0" y="2"/>
                    <a:pt x="1" y="0"/>
                    <a:pt x="3" y="0"/>
                  </a:cubicBezTo>
                  <a:cubicBezTo>
                    <a:pt x="579" y="0"/>
                    <a:pt x="579" y="0"/>
                    <a:pt x="579" y="0"/>
                  </a:cubicBezTo>
                  <a:cubicBezTo>
                    <a:pt x="581" y="0"/>
                    <a:pt x="583" y="2"/>
                    <a:pt x="583" y="3"/>
                  </a:cubicBezTo>
                  <a:lnTo>
                    <a:pt x="583" y="375"/>
                  </a:lnTo>
                  <a:close/>
                </a:path>
              </a:pathLst>
            </a:custGeom>
            <a:solidFill>
              <a:schemeClr val="accent1"/>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 name="Rectangle 8"/>
            <p:cNvSpPr>
              <a:spLocks noChangeArrowheads="1"/>
            </p:cNvSpPr>
            <p:nvPr/>
          </p:nvSpPr>
          <p:spPr bwMode="auto">
            <a:xfrm>
              <a:off x="6215419" y="5047780"/>
              <a:ext cx="940537" cy="5850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 name="Freeform 9"/>
            <p:cNvSpPr>
              <a:spLocks/>
            </p:cNvSpPr>
            <p:nvPr/>
          </p:nvSpPr>
          <p:spPr bwMode="auto">
            <a:xfrm>
              <a:off x="5935480" y="5672830"/>
              <a:ext cx="1500416" cy="355479"/>
            </a:xfrm>
            <a:custGeom>
              <a:avLst/>
              <a:gdLst>
                <a:gd name="T0" fmla="*/ 856 w 857"/>
                <a:gd name="T1" fmla="*/ 200 h 203"/>
                <a:gd name="T2" fmla="*/ 853 w 857"/>
                <a:gd name="T3" fmla="*/ 203 h 203"/>
                <a:gd name="T4" fmla="*/ 4 w 857"/>
                <a:gd name="T5" fmla="*/ 203 h 203"/>
                <a:gd name="T6" fmla="*/ 1 w 857"/>
                <a:gd name="T7" fmla="*/ 200 h 203"/>
                <a:gd name="T8" fmla="*/ 134 w 857"/>
                <a:gd name="T9" fmla="*/ 2 h 203"/>
                <a:gd name="T10" fmla="*/ 139 w 857"/>
                <a:gd name="T11" fmla="*/ 0 h 203"/>
                <a:gd name="T12" fmla="*/ 718 w 857"/>
                <a:gd name="T13" fmla="*/ 0 h 203"/>
                <a:gd name="T14" fmla="*/ 723 w 857"/>
                <a:gd name="T15" fmla="*/ 2 h 203"/>
                <a:gd name="T16" fmla="*/ 856 w 857"/>
                <a:gd name="T17" fmla="*/ 20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7" h="203">
                  <a:moveTo>
                    <a:pt x="856" y="200"/>
                  </a:moveTo>
                  <a:cubicBezTo>
                    <a:pt x="857" y="202"/>
                    <a:pt x="855" y="203"/>
                    <a:pt x="853" y="203"/>
                  </a:cubicBezTo>
                  <a:cubicBezTo>
                    <a:pt x="563" y="203"/>
                    <a:pt x="294" y="203"/>
                    <a:pt x="4" y="203"/>
                  </a:cubicBezTo>
                  <a:cubicBezTo>
                    <a:pt x="1" y="203"/>
                    <a:pt x="0" y="202"/>
                    <a:pt x="1" y="200"/>
                  </a:cubicBezTo>
                  <a:cubicBezTo>
                    <a:pt x="48" y="129"/>
                    <a:pt x="86" y="74"/>
                    <a:pt x="134" y="2"/>
                  </a:cubicBezTo>
                  <a:cubicBezTo>
                    <a:pt x="135" y="1"/>
                    <a:pt x="137" y="0"/>
                    <a:pt x="139" y="0"/>
                  </a:cubicBezTo>
                  <a:cubicBezTo>
                    <a:pt x="332" y="0"/>
                    <a:pt x="525" y="0"/>
                    <a:pt x="718" y="0"/>
                  </a:cubicBezTo>
                  <a:cubicBezTo>
                    <a:pt x="720" y="0"/>
                    <a:pt x="722" y="1"/>
                    <a:pt x="723" y="2"/>
                  </a:cubicBezTo>
                  <a:cubicBezTo>
                    <a:pt x="771" y="74"/>
                    <a:pt x="808" y="129"/>
                    <a:pt x="856" y="200"/>
                  </a:cubicBezTo>
                  <a:close/>
                </a:path>
              </a:pathLst>
            </a:custGeom>
            <a:solidFill>
              <a:schemeClr val="accent1"/>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 name="Freeform 10"/>
            <p:cNvSpPr>
              <a:spLocks/>
            </p:cNvSpPr>
            <p:nvPr/>
          </p:nvSpPr>
          <p:spPr bwMode="auto">
            <a:xfrm>
              <a:off x="6084337" y="5846125"/>
              <a:ext cx="91091" cy="42213"/>
            </a:xfrm>
            <a:custGeom>
              <a:avLst/>
              <a:gdLst>
                <a:gd name="T0" fmla="*/ 51 w 52"/>
                <a:gd name="T1" fmla="*/ 3 h 24"/>
                <a:gd name="T2" fmla="*/ 48 w 52"/>
                <a:gd name="T3" fmla="*/ 0 h 24"/>
                <a:gd name="T4" fmla="*/ 18 w 52"/>
                <a:gd name="T5" fmla="*/ 0 h 24"/>
                <a:gd name="T6" fmla="*/ 12 w 52"/>
                <a:gd name="T7" fmla="*/ 3 h 24"/>
                <a:gd name="T8" fmla="*/ 1 w 52"/>
                <a:gd name="T9" fmla="*/ 21 h 24"/>
                <a:gd name="T10" fmla="*/ 4 w 52"/>
                <a:gd name="T11" fmla="*/ 24 h 24"/>
                <a:gd name="T12" fmla="*/ 35 w 52"/>
                <a:gd name="T13" fmla="*/ 24 h 24"/>
                <a:gd name="T14" fmla="*/ 41 w 52"/>
                <a:gd name="T15" fmla="*/ 21 h 24"/>
                <a:gd name="T16" fmla="*/ 51 w 52"/>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4">
                  <a:moveTo>
                    <a:pt x="51" y="3"/>
                  </a:moveTo>
                  <a:cubicBezTo>
                    <a:pt x="52" y="1"/>
                    <a:pt x="50" y="0"/>
                    <a:pt x="48" y="0"/>
                  </a:cubicBezTo>
                  <a:cubicBezTo>
                    <a:pt x="38" y="0"/>
                    <a:pt x="28" y="0"/>
                    <a:pt x="18" y="0"/>
                  </a:cubicBezTo>
                  <a:cubicBezTo>
                    <a:pt x="16" y="0"/>
                    <a:pt x="13" y="1"/>
                    <a:pt x="12" y="3"/>
                  </a:cubicBezTo>
                  <a:cubicBezTo>
                    <a:pt x="8" y="9"/>
                    <a:pt x="5" y="15"/>
                    <a:pt x="1" y="21"/>
                  </a:cubicBezTo>
                  <a:cubicBezTo>
                    <a:pt x="0" y="23"/>
                    <a:pt x="1" y="24"/>
                    <a:pt x="4" y="24"/>
                  </a:cubicBezTo>
                  <a:cubicBezTo>
                    <a:pt x="14" y="24"/>
                    <a:pt x="25" y="24"/>
                    <a:pt x="35" y="24"/>
                  </a:cubicBezTo>
                  <a:cubicBezTo>
                    <a:pt x="38" y="24"/>
                    <a:pt x="40" y="23"/>
                    <a:pt x="41" y="21"/>
                  </a:cubicBezTo>
                  <a:cubicBezTo>
                    <a:pt x="44" y="15"/>
                    <a:pt x="48" y="9"/>
                    <a:pt x="5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 name="Freeform 11"/>
            <p:cNvSpPr>
              <a:spLocks/>
            </p:cNvSpPr>
            <p:nvPr/>
          </p:nvSpPr>
          <p:spPr bwMode="auto">
            <a:xfrm>
              <a:off x="6171725" y="5846125"/>
              <a:ext cx="87388" cy="42213"/>
            </a:xfrm>
            <a:custGeom>
              <a:avLst/>
              <a:gdLst>
                <a:gd name="T0" fmla="*/ 49 w 50"/>
                <a:gd name="T1" fmla="*/ 3 h 24"/>
                <a:gd name="T2" fmla="*/ 46 w 50"/>
                <a:gd name="T3" fmla="*/ 0 h 24"/>
                <a:gd name="T4" fmla="*/ 16 w 50"/>
                <a:gd name="T5" fmla="*/ 0 h 24"/>
                <a:gd name="T6" fmla="*/ 10 w 50"/>
                <a:gd name="T7" fmla="*/ 3 h 24"/>
                <a:gd name="T8" fmla="*/ 0 w 50"/>
                <a:gd name="T9" fmla="*/ 21 h 24"/>
                <a:gd name="T10" fmla="*/ 3 w 50"/>
                <a:gd name="T11" fmla="*/ 24 h 24"/>
                <a:gd name="T12" fmla="*/ 35 w 50"/>
                <a:gd name="T13" fmla="*/ 24 h 24"/>
                <a:gd name="T14" fmla="*/ 41 w 50"/>
                <a:gd name="T15" fmla="*/ 21 h 24"/>
                <a:gd name="T16" fmla="*/ 49 w 50"/>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
                  <a:moveTo>
                    <a:pt x="49" y="3"/>
                  </a:moveTo>
                  <a:cubicBezTo>
                    <a:pt x="50" y="1"/>
                    <a:pt x="48" y="0"/>
                    <a:pt x="46" y="0"/>
                  </a:cubicBezTo>
                  <a:cubicBezTo>
                    <a:pt x="36" y="0"/>
                    <a:pt x="26" y="0"/>
                    <a:pt x="16" y="0"/>
                  </a:cubicBezTo>
                  <a:cubicBezTo>
                    <a:pt x="13" y="0"/>
                    <a:pt x="11" y="1"/>
                    <a:pt x="10" y="3"/>
                  </a:cubicBezTo>
                  <a:cubicBezTo>
                    <a:pt x="7" y="9"/>
                    <a:pt x="4" y="15"/>
                    <a:pt x="0" y="21"/>
                  </a:cubicBezTo>
                  <a:cubicBezTo>
                    <a:pt x="0" y="23"/>
                    <a:pt x="1" y="24"/>
                    <a:pt x="3" y="24"/>
                  </a:cubicBezTo>
                  <a:cubicBezTo>
                    <a:pt x="14" y="24"/>
                    <a:pt x="24" y="24"/>
                    <a:pt x="35" y="24"/>
                  </a:cubicBezTo>
                  <a:cubicBezTo>
                    <a:pt x="37" y="24"/>
                    <a:pt x="40" y="23"/>
                    <a:pt x="41" y="21"/>
                  </a:cubicBezTo>
                  <a:cubicBezTo>
                    <a:pt x="43" y="15"/>
                    <a:pt x="46" y="9"/>
                    <a:pt x="49"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 name="Freeform 12"/>
            <p:cNvSpPr>
              <a:spLocks/>
            </p:cNvSpPr>
            <p:nvPr/>
          </p:nvSpPr>
          <p:spPr bwMode="auto">
            <a:xfrm>
              <a:off x="6257632" y="5846125"/>
              <a:ext cx="83686" cy="42213"/>
            </a:xfrm>
            <a:custGeom>
              <a:avLst/>
              <a:gdLst>
                <a:gd name="T0" fmla="*/ 48 w 48"/>
                <a:gd name="T1" fmla="*/ 3 h 24"/>
                <a:gd name="T2" fmla="*/ 45 w 48"/>
                <a:gd name="T3" fmla="*/ 0 h 24"/>
                <a:gd name="T4" fmla="*/ 14 w 48"/>
                <a:gd name="T5" fmla="*/ 0 h 24"/>
                <a:gd name="T6" fmla="*/ 9 w 48"/>
                <a:gd name="T7" fmla="*/ 3 h 24"/>
                <a:gd name="T8" fmla="*/ 1 w 48"/>
                <a:gd name="T9" fmla="*/ 21 h 24"/>
                <a:gd name="T10" fmla="*/ 4 w 48"/>
                <a:gd name="T11" fmla="*/ 24 h 24"/>
                <a:gd name="T12" fmla="*/ 36 w 48"/>
                <a:gd name="T13" fmla="*/ 24 h 24"/>
                <a:gd name="T14" fmla="*/ 41 w 48"/>
                <a:gd name="T15" fmla="*/ 21 h 24"/>
                <a:gd name="T16" fmla="*/ 48 w 48"/>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4">
                  <a:moveTo>
                    <a:pt x="48" y="3"/>
                  </a:moveTo>
                  <a:cubicBezTo>
                    <a:pt x="48" y="1"/>
                    <a:pt x="47" y="0"/>
                    <a:pt x="45" y="0"/>
                  </a:cubicBezTo>
                  <a:cubicBezTo>
                    <a:pt x="35" y="0"/>
                    <a:pt x="24" y="0"/>
                    <a:pt x="14" y="0"/>
                  </a:cubicBezTo>
                  <a:cubicBezTo>
                    <a:pt x="12" y="0"/>
                    <a:pt x="10" y="1"/>
                    <a:pt x="9" y="3"/>
                  </a:cubicBezTo>
                  <a:cubicBezTo>
                    <a:pt x="6" y="9"/>
                    <a:pt x="4" y="15"/>
                    <a:pt x="1" y="21"/>
                  </a:cubicBezTo>
                  <a:cubicBezTo>
                    <a:pt x="0" y="23"/>
                    <a:pt x="2" y="24"/>
                    <a:pt x="4" y="24"/>
                  </a:cubicBezTo>
                  <a:cubicBezTo>
                    <a:pt x="15" y="24"/>
                    <a:pt x="25" y="24"/>
                    <a:pt x="36" y="24"/>
                  </a:cubicBezTo>
                  <a:cubicBezTo>
                    <a:pt x="38" y="24"/>
                    <a:pt x="41" y="23"/>
                    <a:pt x="41" y="21"/>
                  </a:cubicBezTo>
                  <a:cubicBezTo>
                    <a:pt x="43" y="15"/>
                    <a:pt x="46" y="9"/>
                    <a:pt x="4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 name="Freeform 13"/>
            <p:cNvSpPr>
              <a:spLocks/>
            </p:cNvSpPr>
            <p:nvPr/>
          </p:nvSpPr>
          <p:spPr bwMode="auto">
            <a:xfrm>
              <a:off x="6345021" y="5846125"/>
              <a:ext cx="80723" cy="42213"/>
            </a:xfrm>
            <a:custGeom>
              <a:avLst/>
              <a:gdLst>
                <a:gd name="T0" fmla="*/ 46 w 46"/>
                <a:gd name="T1" fmla="*/ 3 h 24"/>
                <a:gd name="T2" fmla="*/ 42 w 46"/>
                <a:gd name="T3" fmla="*/ 0 h 24"/>
                <a:gd name="T4" fmla="*/ 12 w 46"/>
                <a:gd name="T5" fmla="*/ 0 h 24"/>
                <a:gd name="T6" fmla="*/ 7 w 46"/>
                <a:gd name="T7" fmla="*/ 3 h 24"/>
                <a:gd name="T8" fmla="*/ 1 w 46"/>
                <a:gd name="T9" fmla="*/ 21 h 24"/>
                <a:gd name="T10" fmla="*/ 4 w 46"/>
                <a:gd name="T11" fmla="*/ 24 h 24"/>
                <a:gd name="T12" fmla="*/ 36 w 46"/>
                <a:gd name="T13" fmla="*/ 24 h 24"/>
                <a:gd name="T14" fmla="*/ 41 w 46"/>
                <a:gd name="T15" fmla="*/ 21 h 24"/>
                <a:gd name="T16" fmla="*/ 46 w 46"/>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4">
                  <a:moveTo>
                    <a:pt x="46" y="3"/>
                  </a:moveTo>
                  <a:cubicBezTo>
                    <a:pt x="46" y="1"/>
                    <a:pt x="45" y="0"/>
                    <a:pt x="42" y="0"/>
                  </a:cubicBezTo>
                  <a:cubicBezTo>
                    <a:pt x="32" y="0"/>
                    <a:pt x="22" y="0"/>
                    <a:pt x="12" y="0"/>
                  </a:cubicBezTo>
                  <a:cubicBezTo>
                    <a:pt x="10" y="0"/>
                    <a:pt x="7" y="1"/>
                    <a:pt x="7" y="3"/>
                  </a:cubicBezTo>
                  <a:cubicBezTo>
                    <a:pt x="5" y="9"/>
                    <a:pt x="3" y="15"/>
                    <a:pt x="1" y="21"/>
                  </a:cubicBezTo>
                  <a:cubicBezTo>
                    <a:pt x="0" y="23"/>
                    <a:pt x="2" y="24"/>
                    <a:pt x="4" y="24"/>
                  </a:cubicBezTo>
                  <a:cubicBezTo>
                    <a:pt x="15" y="24"/>
                    <a:pt x="25" y="24"/>
                    <a:pt x="36" y="24"/>
                  </a:cubicBezTo>
                  <a:cubicBezTo>
                    <a:pt x="38" y="24"/>
                    <a:pt x="40" y="23"/>
                    <a:pt x="41" y="21"/>
                  </a:cubicBezTo>
                  <a:cubicBezTo>
                    <a:pt x="42" y="15"/>
                    <a:pt x="44" y="9"/>
                    <a:pt x="4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 name="Freeform 14"/>
            <p:cNvSpPr>
              <a:spLocks/>
            </p:cNvSpPr>
            <p:nvPr/>
          </p:nvSpPr>
          <p:spPr bwMode="auto">
            <a:xfrm>
              <a:off x="6432409" y="5846125"/>
              <a:ext cx="77020" cy="42213"/>
            </a:xfrm>
            <a:custGeom>
              <a:avLst/>
              <a:gdLst>
                <a:gd name="T0" fmla="*/ 44 w 44"/>
                <a:gd name="T1" fmla="*/ 3 h 24"/>
                <a:gd name="T2" fmla="*/ 40 w 44"/>
                <a:gd name="T3" fmla="*/ 0 h 24"/>
                <a:gd name="T4" fmla="*/ 10 w 44"/>
                <a:gd name="T5" fmla="*/ 0 h 24"/>
                <a:gd name="T6" fmla="*/ 5 w 44"/>
                <a:gd name="T7" fmla="*/ 3 h 24"/>
                <a:gd name="T8" fmla="*/ 0 w 44"/>
                <a:gd name="T9" fmla="*/ 21 h 24"/>
                <a:gd name="T10" fmla="*/ 4 w 44"/>
                <a:gd name="T11" fmla="*/ 24 h 24"/>
                <a:gd name="T12" fmla="*/ 36 w 44"/>
                <a:gd name="T13" fmla="*/ 24 h 24"/>
                <a:gd name="T14" fmla="*/ 40 w 44"/>
                <a:gd name="T15" fmla="*/ 21 h 24"/>
                <a:gd name="T16" fmla="*/ 44 w 44"/>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4">
                  <a:moveTo>
                    <a:pt x="44" y="3"/>
                  </a:moveTo>
                  <a:cubicBezTo>
                    <a:pt x="44" y="1"/>
                    <a:pt x="42" y="0"/>
                    <a:pt x="40" y="0"/>
                  </a:cubicBezTo>
                  <a:cubicBezTo>
                    <a:pt x="30" y="0"/>
                    <a:pt x="20" y="0"/>
                    <a:pt x="10" y="0"/>
                  </a:cubicBezTo>
                  <a:cubicBezTo>
                    <a:pt x="8" y="0"/>
                    <a:pt x="5" y="1"/>
                    <a:pt x="5" y="3"/>
                  </a:cubicBezTo>
                  <a:cubicBezTo>
                    <a:pt x="3" y="9"/>
                    <a:pt x="2" y="15"/>
                    <a:pt x="0" y="21"/>
                  </a:cubicBezTo>
                  <a:cubicBezTo>
                    <a:pt x="0" y="23"/>
                    <a:pt x="1" y="24"/>
                    <a:pt x="4" y="24"/>
                  </a:cubicBezTo>
                  <a:cubicBezTo>
                    <a:pt x="14" y="24"/>
                    <a:pt x="25" y="24"/>
                    <a:pt x="36" y="24"/>
                  </a:cubicBezTo>
                  <a:cubicBezTo>
                    <a:pt x="38" y="24"/>
                    <a:pt x="40" y="23"/>
                    <a:pt x="40" y="21"/>
                  </a:cubicBezTo>
                  <a:cubicBezTo>
                    <a:pt x="42" y="15"/>
                    <a:pt x="43" y="9"/>
                    <a:pt x="4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 name="Freeform 15"/>
            <p:cNvSpPr>
              <a:spLocks/>
            </p:cNvSpPr>
            <p:nvPr/>
          </p:nvSpPr>
          <p:spPr bwMode="auto">
            <a:xfrm>
              <a:off x="6519798" y="5846125"/>
              <a:ext cx="74058" cy="42213"/>
            </a:xfrm>
            <a:custGeom>
              <a:avLst/>
              <a:gdLst>
                <a:gd name="T0" fmla="*/ 42 w 42"/>
                <a:gd name="T1" fmla="*/ 3 h 24"/>
                <a:gd name="T2" fmla="*/ 38 w 42"/>
                <a:gd name="T3" fmla="*/ 0 h 24"/>
                <a:gd name="T4" fmla="*/ 8 w 42"/>
                <a:gd name="T5" fmla="*/ 0 h 24"/>
                <a:gd name="T6" fmla="*/ 3 w 42"/>
                <a:gd name="T7" fmla="*/ 3 h 24"/>
                <a:gd name="T8" fmla="*/ 0 w 42"/>
                <a:gd name="T9" fmla="*/ 21 h 24"/>
                <a:gd name="T10" fmla="*/ 4 w 42"/>
                <a:gd name="T11" fmla="*/ 24 h 24"/>
                <a:gd name="T12" fmla="*/ 35 w 42"/>
                <a:gd name="T13" fmla="*/ 24 h 24"/>
                <a:gd name="T14" fmla="*/ 40 w 42"/>
                <a:gd name="T15" fmla="*/ 21 h 24"/>
                <a:gd name="T16" fmla="*/ 42 w 42"/>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24">
                  <a:moveTo>
                    <a:pt x="42" y="3"/>
                  </a:moveTo>
                  <a:cubicBezTo>
                    <a:pt x="42" y="1"/>
                    <a:pt x="40" y="0"/>
                    <a:pt x="38" y="0"/>
                  </a:cubicBezTo>
                  <a:cubicBezTo>
                    <a:pt x="28" y="0"/>
                    <a:pt x="18" y="0"/>
                    <a:pt x="8" y="0"/>
                  </a:cubicBezTo>
                  <a:cubicBezTo>
                    <a:pt x="5" y="0"/>
                    <a:pt x="3" y="1"/>
                    <a:pt x="3" y="3"/>
                  </a:cubicBezTo>
                  <a:cubicBezTo>
                    <a:pt x="2" y="9"/>
                    <a:pt x="1" y="15"/>
                    <a:pt x="0" y="21"/>
                  </a:cubicBezTo>
                  <a:cubicBezTo>
                    <a:pt x="0" y="23"/>
                    <a:pt x="1" y="24"/>
                    <a:pt x="4" y="24"/>
                  </a:cubicBezTo>
                  <a:cubicBezTo>
                    <a:pt x="14" y="24"/>
                    <a:pt x="25" y="24"/>
                    <a:pt x="35" y="24"/>
                  </a:cubicBezTo>
                  <a:cubicBezTo>
                    <a:pt x="38" y="24"/>
                    <a:pt x="40" y="23"/>
                    <a:pt x="40" y="21"/>
                  </a:cubicBezTo>
                  <a:cubicBezTo>
                    <a:pt x="41" y="15"/>
                    <a:pt x="41" y="9"/>
                    <a:pt x="4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 name="Freeform 16"/>
            <p:cNvSpPr>
              <a:spLocks/>
            </p:cNvSpPr>
            <p:nvPr/>
          </p:nvSpPr>
          <p:spPr bwMode="auto">
            <a:xfrm>
              <a:off x="6605705" y="5846125"/>
              <a:ext cx="71836" cy="42213"/>
            </a:xfrm>
            <a:custGeom>
              <a:avLst/>
              <a:gdLst>
                <a:gd name="T0" fmla="*/ 41 w 41"/>
                <a:gd name="T1" fmla="*/ 3 h 24"/>
                <a:gd name="T2" fmla="*/ 37 w 41"/>
                <a:gd name="T3" fmla="*/ 0 h 24"/>
                <a:gd name="T4" fmla="*/ 6 w 41"/>
                <a:gd name="T5" fmla="*/ 0 h 24"/>
                <a:gd name="T6" fmla="*/ 2 w 41"/>
                <a:gd name="T7" fmla="*/ 3 h 24"/>
                <a:gd name="T8" fmla="*/ 0 w 41"/>
                <a:gd name="T9" fmla="*/ 21 h 24"/>
                <a:gd name="T10" fmla="*/ 5 w 41"/>
                <a:gd name="T11" fmla="*/ 24 h 24"/>
                <a:gd name="T12" fmla="*/ 36 w 41"/>
                <a:gd name="T13" fmla="*/ 24 h 24"/>
                <a:gd name="T14" fmla="*/ 41 w 41"/>
                <a:gd name="T15" fmla="*/ 21 h 24"/>
                <a:gd name="T16" fmla="*/ 41 w 41"/>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4">
                  <a:moveTo>
                    <a:pt x="41" y="3"/>
                  </a:moveTo>
                  <a:cubicBezTo>
                    <a:pt x="41" y="1"/>
                    <a:pt x="39" y="0"/>
                    <a:pt x="37" y="0"/>
                  </a:cubicBezTo>
                  <a:cubicBezTo>
                    <a:pt x="27" y="0"/>
                    <a:pt x="16" y="0"/>
                    <a:pt x="6" y="0"/>
                  </a:cubicBezTo>
                  <a:cubicBezTo>
                    <a:pt x="4" y="0"/>
                    <a:pt x="2" y="1"/>
                    <a:pt x="2" y="3"/>
                  </a:cubicBezTo>
                  <a:cubicBezTo>
                    <a:pt x="1" y="9"/>
                    <a:pt x="1" y="15"/>
                    <a:pt x="0" y="21"/>
                  </a:cubicBezTo>
                  <a:cubicBezTo>
                    <a:pt x="0" y="23"/>
                    <a:pt x="2" y="24"/>
                    <a:pt x="5" y="24"/>
                  </a:cubicBezTo>
                  <a:cubicBezTo>
                    <a:pt x="15" y="24"/>
                    <a:pt x="26" y="24"/>
                    <a:pt x="36" y="24"/>
                  </a:cubicBezTo>
                  <a:cubicBezTo>
                    <a:pt x="39" y="24"/>
                    <a:pt x="41" y="23"/>
                    <a:pt x="41" y="21"/>
                  </a:cubicBezTo>
                  <a:cubicBezTo>
                    <a:pt x="41" y="15"/>
                    <a:pt x="41" y="9"/>
                    <a:pt x="4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 name="Freeform 17"/>
            <p:cNvSpPr>
              <a:spLocks/>
            </p:cNvSpPr>
            <p:nvPr/>
          </p:nvSpPr>
          <p:spPr bwMode="auto">
            <a:xfrm>
              <a:off x="6693094" y="5846125"/>
              <a:ext cx="70355" cy="42213"/>
            </a:xfrm>
            <a:custGeom>
              <a:avLst/>
              <a:gdLst>
                <a:gd name="T0" fmla="*/ 39 w 40"/>
                <a:gd name="T1" fmla="*/ 3 h 24"/>
                <a:gd name="T2" fmla="*/ 34 w 40"/>
                <a:gd name="T3" fmla="*/ 0 h 24"/>
                <a:gd name="T4" fmla="*/ 4 w 40"/>
                <a:gd name="T5" fmla="*/ 0 h 24"/>
                <a:gd name="T6" fmla="*/ 0 w 40"/>
                <a:gd name="T7" fmla="*/ 3 h 24"/>
                <a:gd name="T8" fmla="*/ 0 w 40"/>
                <a:gd name="T9" fmla="*/ 21 h 24"/>
                <a:gd name="T10" fmla="*/ 4 w 40"/>
                <a:gd name="T11" fmla="*/ 24 h 24"/>
                <a:gd name="T12" fmla="*/ 36 w 40"/>
                <a:gd name="T13" fmla="*/ 24 h 24"/>
                <a:gd name="T14" fmla="*/ 40 w 40"/>
                <a:gd name="T15" fmla="*/ 21 h 24"/>
                <a:gd name="T16" fmla="*/ 39 w 40"/>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39" y="3"/>
                  </a:moveTo>
                  <a:cubicBezTo>
                    <a:pt x="39" y="1"/>
                    <a:pt x="37" y="0"/>
                    <a:pt x="34" y="0"/>
                  </a:cubicBezTo>
                  <a:cubicBezTo>
                    <a:pt x="24" y="0"/>
                    <a:pt x="14" y="0"/>
                    <a:pt x="4" y="0"/>
                  </a:cubicBezTo>
                  <a:cubicBezTo>
                    <a:pt x="2" y="0"/>
                    <a:pt x="0" y="1"/>
                    <a:pt x="0" y="3"/>
                  </a:cubicBezTo>
                  <a:cubicBezTo>
                    <a:pt x="0" y="9"/>
                    <a:pt x="0" y="15"/>
                    <a:pt x="0" y="21"/>
                  </a:cubicBezTo>
                  <a:cubicBezTo>
                    <a:pt x="0" y="23"/>
                    <a:pt x="2" y="24"/>
                    <a:pt x="4" y="24"/>
                  </a:cubicBezTo>
                  <a:cubicBezTo>
                    <a:pt x="15" y="24"/>
                    <a:pt x="26" y="24"/>
                    <a:pt x="36" y="24"/>
                  </a:cubicBezTo>
                  <a:cubicBezTo>
                    <a:pt x="38" y="24"/>
                    <a:pt x="40" y="23"/>
                    <a:pt x="40" y="21"/>
                  </a:cubicBezTo>
                  <a:cubicBezTo>
                    <a:pt x="40" y="15"/>
                    <a:pt x="39" y="9"/>
                    <a:pt x="39"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 name="Freeform 18"/>
            <p:cNvSpPr>
              <a:spLocks/>
            </p:cNvSpPr>
            <p:nvPr/>
          </p:nvSpPr>
          <p:spPr bwMode="auto">
            <a:xfrm>
              <a:off x="6777520" y="5846125"/>
              <a:ext cx="73317" cy="42213"/>
            </a:xfrm>
            <a:custGeom>
              <a:avLst/>
              <a:gdLst>
                <a:gd name="T0" fmla="*/ 39 w 42"/>
                <a:gd name="T1" fmla="*/ 3 h 24"/>
                <a:gd name="T2" fmla="*/ 34 w 42"/>
                <a:gd name="T3" fmla="*/ 0 h 24"/>
                <a:gd name="T4" fmla="*/ 4 w 42"/>
                <a:gd name="T5" fmla="*/ 0 h 24"/>
                <a:gd name="T6" fmla="*/ 0 w 42"/>
                <a:gd name="T7" fmla="*/ 3 h 24"/>
                <a:gd name="T8" fmla="*/ 2 w 42"/>
                <a:gd name="T9" fmla="*/ 21 h 24"/>
                <a:gd name="T10" fmla="*/ 6 w 42"/>
                <a:gd name="T11" fmla="*/ 24 h 24"/>
                <a:gd name="T12" fmla="*/ 38 w 42"/>
                <a:gd name="T13" fmla="*/ 24 h 24"/>
                <a:gd name="T14" fmla="*/ 42 w 42"/>
                <a:gd name="T15" fmla="*/ 21 h 24"/>
                <a:gd name="T16" fmla="*/ 39 w 42"/>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24">
                  <a:moveTo>
                    <a:pt x="39" y="3"/>
                  </a:moveTo>
                  <a:cubicBezTo>
                    <a:pt x="38" y="1"/>
                    <a:pt x="36" y="0"/>
                    <a:pt x="34" y="0"/>
                  </a:cubicBezTo>
                  <a:cubicBezTo>
                    <a:pt x="24" y="0"/>
                    <a:pt x="14" y="0"/>
                    <a:pt x="4" y="0"/>
                  </a:cubicBezTo>
                  <a:cubicBezTo>
                    <a:pt x="1" y="0"/>
                    <a:pt x="0" y="1"/>
                    <a:pt x="0" y="3"/>
                  </a:cubicBezTo>
                  <a:cubicBezTo>
                    <a:pt x="0" y="9"/>
                    <a:pt x="1" y="15"/>
                    <a:pt x="2" y="21"/>
                  </a:cubicBezTo>
                  <a:cubicBezTo>
                    <a:pt x="2" y="23"/>
                    <a:pt x="4" y="24"/>
                    <a:pt x="6" y="24"/>
                  </a:cubicBezTo>
                  <a:cubicBezTo>
                    <a:pt x="17" y="24"/>
                    <a:pt x="27" y="24"/>
                    <a:pt x="38" y="24"/>
                  </a:cubicBezTo>
                  <a:cubicBezTo>
                    <a:pt x="40" y="24"/>
                    <a:pt x="42" y="23"/>
                    <a:pt x="42" y="21"/>
                  </a:cubicBezTo>
                  <a:cubicBezTo>
                    <a:pt x="41" y="15"/>
                    <a:pt x="40" y="9"/>
                    <a:pt x="39"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 name="Freeform 19"/>
            <p:cNvSpPr>
              <a:spLocks/>
            </p:cNvSpPr>
            <p:nvPr/>
          </p:nvSpPr>
          <p:spPr bwMode="auto">
            <a:xfrm>
              <a:off x="6861206" y="5846125"/>
              <a:ext cx="77020" cy="42213"/>
            </a:xfrm>
            <a:custGeom>
              <a:avLst/>
              <a:gdLst>
                <a:gd name="T0" fmla="*/ 39 w 44"/>
                <a:gd name="T1" fmla="*/ 3 h 24"/>
                <a:gd name="T2" fmla="*/ 34 w 44"/>
                <a:gd name="T3" fmla="*/ 0 h 24"/>
                <a:gd name="T4" fmla="*/ 4 w 44"/>
                <a:gd name="T5" fmla="*/ 0 h 24"/>
                <a:gd name="T6" fmla="*/ 0 w 44"/>
                <a:gd name="T7" fmla="*/ 3 h 24"/>
                <a:gd name="T8" fmla="*/ 3 w 44"/>
                <a:gd name="T9" fmla="*/ 21 h 24"/>
                <a:gd name="T10" fmla="*/ 8 w 44"/>
                <a:gd name="T11" fmla="*/ 24 h 24"/>
                <a:gd name="T12" fmla="*/ 40 w 44"/>
                <a:gd name="T13" fmla="*/ 24 h 24"/>
                <a:gd name="T14" fmla="*/ 43 w 44"/>
                <a:gd name="T15" fmla="*/ 21 h 24"/>
                <a:gd name="T16" fmla="*/ 39 w 44"/>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4">
                  <a:moveTo>
                    <a:pt x="39" y="3"/>
                  </a:moveTo>
                  <a:cubicBezTo>
                    <a:pt x="38" y="1"/>
                    <a:pt x="36" y="0"/>
                    <a:pt x="34" y="0"/>
                  </a:cubicBezTo>
                  <a:cubicBezTo>
                    <a:pt x="24" y="0"/>
                    <a:pt x="14" y="0"/>
                    <a:pt x="4" y="0"/>
                  </a:cubicBezTo>
                  <a:cubicBezTo>
                    <a:pt x="1" y="0"/>
                    <a:pt x="0" y="1"/>
                    <a:pt x="0" y="3"/>
                  </a:cubicBezTo>
                  <a:cubicBezTo>
                    <a:pt x="1" y="9"/>
                    <a:pt x="2" y="15"/>
                    <a:pt x="3" y="21"/>
                  </a:cubicBezTo>
                  <a:cubicBezTo>
                    <a:pt x="4" y="23"/>
                    <a:pt x="6" y="24"/>
                    <a:pt x="8" y="24"/>
                  </a:cubicBezTo>
                  <a:cubicBezTo>
                    <a:pt x="19" y="24"/>
                    <a:pt x="29" y="24"/>
                    <a:pt x="40" y="24"/>
                  </a:cubicBezTo>
                  <a:cubicBezTo>
                    <a:pt x="42" y="24"/>
                    <a:pt x="44" y="23"/>
                    <a:pt x="43" y="21"/>
                  </a:cubicBezTo>
                  <a:cubicBezTo>
                    <a:pt x="42" y="15"/>
                    <a:pt x="40" y="9"/>
                    <a:pt x="39"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2" name="Freeform 20"/>
            <p:cNvSpPr>
              <a:spLocks/>
            </p:cNvSpPr>
            <p:nvPr/>
          </p:nvSpPr>
          <p:spPr bwMode="auto">
            <a:xfrm>
              <a:off x="6944151" y="5846125"/>
              <a:ext cx="82204" cy="42213"/>
            </a:xfrm>
            <a:custGeom>
              <a:avLst/>
              <a:gdLst>
                <a:gd name="T0" fmla="*/ 40 w 47"/>
                <a:gd name="T1" fmla="*/ 3 h 24"/>
                <a:gd name="T2" fmla="*/ 35 w 47"/>
                <a:gd name="T3" fmla="*/ 0 h 24"/>
                <a:gd name="T4" fmla="*/ 4 w 47"/>
                <a:gd name="T5" fmla="*/ 0 h 24"/>
                <a:gd name="T6" fmla="*/ 1 w 47"/>
                <a:gd name="T7" fmla="*/ 3 h 24"/>
                <a:gd name="T8" fmla="*/ 6 w 47"/>
                <a:gd name="T9" fmla="*/ 21 h 24"/>
                <a:gd name="T10" fmla="*/ 11 w 47"/>
                <a:gd name="T11" fmla="*/ 24 h 24"/>
                <a:gd name="T12" fmla="*/ 43 w 47"/>
                <a:gd name="T13" fmla="*/ 24 h 24"/>
                <a:gd name="T14" fmla="*/ 46 w 47"/>
                <a:gd name="T15" fmla="*/ 21 h 24"/>
                <a:gd name="T16" fmla="*/ 40 w 47"/>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4">
                  <a:moveTo>
                    <a:pt x="40" y="3"/>
                  </a:moveTo>
                  <a:cubicBezTo>
                    <a:pt x="39" y="1"/>
                    <a:pt x="37" y="0"/>
                    <a:pt x="35" y="0"/>
                  </a:cubicBezTo>
                  <a:cubicBezTo>
                    <a:pt x="25" y="0"/>
                    <a:pt x="14" y="0"/>
                    <a:pt x="4" y="0"/>
                  </a:cubicBezTo>
                  <a:cubicBezTo>
                    <a:pt x="2" y="0"/>
                    <a:pt x="0" y="1"/>
                    <a:pt x="1" y="3"/>
                  </a:cubicBezTo>
                  <a:cubicBezTo>
                    <a:pt x="3" y="9"/>
                    <a:pt x="4" y="15"/>
                    <a:pt x="6" y="21"/>
                  </a:cubicBezTo>
                  <a:cubicBezTo>
                    <a:pt x="6" y="23"/>
                    <a:pt x="9" y="24"/>
                    <a:pt x="11" y="24"/>
                  </a:cubicBezTo>
                  <a:cubicBezTo>
                    <a:pt x="22" y="24"/>
                    <a:pt x="32" y="24"/>
                    <a:pt x="43" y="24"/>
                  </a:cubicBezTo>
                  <a:cubicBezTo>
                    <a:pt x="45" y="24"/>
                    <a:pt x="47" y="23"/>
                    <a:pt x="46" y="21"/>
                  </a:cubicBezTo>
                  <a:cubicBezTo>
                    <a:pt x="44" y="15"/>
                    <a:pt x="42" y="9"/>
                    <a:pt x="4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3" name="Freeform 21"/>
            <p:cNvSpPr>
              <a:spLocks/>
            </p:cNvSpPr>
            <p:nvPr/>
          </p:nvSpPr>
          <p:spPr bwMode="auto">
            <a:xfrm>
              <a:off x="7027836" y="5846125"/>
              <a:ext cx="84426" cy="42213"/>
            </a:xfrm>
            <a:custGeom>
              <a:avLst/>
              <a:gdLst>
                <a:gd name="T0" fmla="*/ 40 w 48"/>
                <a:gd name="T1" fmla="*/ 3 h 24"/>
                <a:gd name="T2" fmla="*/ 34 w 48"/>
                <a:gd name="T3" fmla="*/ 0 h 24"/>
                <a:gd name="T4" fmla="*/ 4 w 48"/>
                <a:gd name="T5" fmla="*/ 0 h 24"/>
                <a:gd name="T6" fmla="*/ 1 w 48"/>
                <a:gd name="T7" fmla="*/ 3 h 24"/>
                <a:gd name="T8" fmla="*/ 8 w 48"/>
                <a:gd name="T9" fmla="*/ 21 h 24"/>
                <a:gd name="T10" fmla="*/ 13 w 48"/>
                <a:gd name="T11" fmla="*/ 24 h 24"/>
                <a:gd name="T12" fmla="*/ 44 w 48"/>
                <a:gd name="T13" fmla="*/ 24 h 24"/>
                <a:gd name="T14" fmla="*/ 48 w 48"/>
                <a:gd name="T15" fmla="*/ 21 h 24"/>
                <a:gd name="T16" fmla="*/ 40 w 48"/>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4">
                  <a:moveTo>
                    <a:pt x="40" y="3"/>
                  </a:moveTo>
                  <a:cubicBezTo>
                    <a:pt x="39" y="1"/>
                    <a:pt x="37" y="0"/>
                    <a:pt x="34" y="0"/>
                  </a:cubicBezTo>
                  <a:cubicBezTo>
                    <a:pt x="24" y="0"/>
                    <a:pt x="14" y="0"/>
                    <a:pt x="4" y="0"/>
                  </a:cubicBezTo>
                  <a:cubicBezTo>
                    <a:pt x="2" y="0"/>
                    <a:pt x="0" y="1"/>
                    <a:pt x="1" y="3"/>
                  </a:cubicBezTo>
                  <a:cubicBezTo>
                    <a:pt x="3" y="9"/>
                    <a:pt x="5" y="15"/>
                    <a:pt x="8" y="21"/>
                  </a:cubicBezTo>
                  <a:cubicBezTo>
                    <a:pt x="8" y="23"/>
                    <a:pt x="10" y="24"/>
                    <a:pt x="13" y="24"/>
                  </a:cubicBezTo>
                  <a:cubicBezTo>
                    <a:pt x="23" y="24"/>
                    <a:pt x="34" y="24"/>
                    <a:pt x="44" y="24"/>
                  </a:cubicBezTo>
                  <a:cubicBezTo>
                    <a:pt x="47" y="24"/>
                    <a:pt x="48" y="23"/>
                    <a:pt x="48" y="21"/>
                  </a:cubicBezTo>
                  <a:cubicBezTo>
                    <a:pt x="45" y="15"/>
                    <a:pt x="42" y="9"/>
                    <a:pt x="4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4" name="Freeform 22"/>
            <p:cNvSpPr>
              <a:spLocks/>
            </p:cNvSpPr>
            <p:nvPr/>
          </p:nvSpPr>
          <p:spPr bwMode="auto">
            <a:xfrm>
              <a:off x="7112262" y="5846125"/>
              <a:ext cx="87388" cy="42213"/>
            </a:xfrm>
            <a:custGeom>
              <a:avLst/>
              <a:gdLst>
                <a:gd name="T0" fmla="*/ 40 w 50"/>
                <a:gd name="T1" fmla="*/ 3 h 24"/>
                <a:gd name="T2" fmla="*/ 34 w 50"/>
                <a:gd name="T3" fmla="*/ 0 h 24"/>
                <a:gd name="T4" fmla="*/ 4 w 50"/>
                <a:gd name="T5" fmla="*/ 0 h 24"/>
                <a:gd name="T6" fmla="*/ 1 w 50"/>
                <a:gd name="T7" fmla="*/ 3 h 24"/>
                <a:gd name="T8" fmla="*/ 9 w 50"/>
                <a:gd name="T9" fmla="*/ 21 h 24"/>
                <a:gd name="T10" fmla="*/ 15 w 50"/>
                <a:gd name="T11" fmla="*/ 24 h 24"/>
                <a:gd name="T12" fmla="*/ 46 w 50"/>
                <a:gd name="T13" fmla="*/ 24 h 24"/>
                <a:gd name="T14" fmla="*/ 49 w 50"/>
                <a:gd name="T15" fmla="*/ 21 h 24"/>
                <a:gd name="T16" fmla="*/ 40 w 50"/>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
                  <a:moveTo>
                    <a:pt x="40" y="3"/>
                  </a:moveTo>
                  <a:cubicBezTo>
                    <a:pt x="39" y="1"/>
                    <a:pt x="36" y="0"/>
                    <a:pt x="34" y="0"/>
                  </a:cubicBezTo>
                  <a:cubicBezTo>
                    <a:pt x="24" y="0"/>
                    <a:pt x="14" y="0"/>
                    <a:pt x="4" y="0"/>
                  </a:cubicBezTo>
                  <a:cubicBezTo>
                    <a:pt x="1" y="0"/>
                    <a:pt x="0" y="1"/>
                    <a:pt x="1" y="3"/>
                  </a:cubicBezTo>
                  <a:cubicBezTo>
                    <a:pt x="4" y="9"/>
                    <a:pt x="6" y="15"/>
                    <a:pt x="9" y="21"/>
                  </a:cubicBezTo>
                  <a:cubicBezTo>
                    <a:pt x="10" y="23"/>
                    <a:pt x="12" y="24"/>
                    <a:pt x="15" y="24"/>
                  </a:cubicBezTo>
                  <a:cubicBezTo>
                    <a:pt x="25" y="24"/>
                    <a:pt x="36" y="24"/>
                    <a:pt x="46" y="24"/>
                  </a:cubicBezTo>
                  <a:cubicBezTo>
                    <a:pt x="49" y="24"/>
                    <a:pt x="50" y="23"/>
                    <a:pt x="49" y="21"/>
                  </a:cubicBezTo>
                  <a:cubicBezTo>
                    <a:pt x="46" y="15"/>
                    <a:pt x="43" y="9"/>
                    <a:pt x="4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5" name="Freeform 23"/>
            <p:cNvSpPr>
              <a:spLocks/>
            </p:cNvSpPr>
            <p:nvPr/>
          </p:nvSpPr>
          <p:spPr bwMode="auto">
            <a:xfrm>
              <a:off x="7195948" y="5846125"/>
              <a:ext cx="91091" cy="42213"/>
            </a:xfrm>
            <a:custGeom>
              <a:avLst/>
              <a:gdLst>
                <a:gd name="T0" fmla="*/ 40 w 52"/>
                <a:gd name="T1" fmla="*/ 3 h 24"/>
                <a:gd name="T2" fmla="*/ 34 w 52"/>
                <a:gd name="T3" fmla="*/ 0 h 24"/>
                <a:gd name="T4" fmla="*/ 4 w 52"/>
                <a:gd name="T5" fmla="*/ 0 h 24"/>
                <a:gd name="T6" fmla="*/ 1 w 52"/>
                <a:gd name="T7" fmla="*/ 3 h 24"/>
                <a:gd name="T8" fmla="*/ 11 w 52"/>
                <a:gd name="T9" fmla="*/ 21 h 24"/>
                <a:gd name="T10" fmla="*/ 16 w 52"/>
                <a:gd name="T11" fmla="*/ 24 h 24"/>
                <a:gd name="T12" fmla="*/ 48 w 52"/>
                <a:gd name="T13" fmla="*/ 24 h 24"/>
                <a:gd name="T14" fmla="*/ 51 w 52"/>
                <a:gd name="T15" fmla="*/ 21 h 24"/>
                <a:gd name="T16" fmla="*/ 40 w 52"/>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4">
                  <a:moveTo>
                    <a:pt x="40" y="3"/>
                  </a:moveTo>
                  <a:cubicBezTo>
                    <a:pt x="39" y="1"/>
                    <a:pt x="36" y="0"/>
                    <a:pt x="34" y="0"/>
                  </a:cubicBezTo>
                  <a:cubicBezTo>
                    <a:pt x="24" y="0"/>
                    <a:pt x="14" y="0"/>
                    <a:pt x="4" y="0"/>
                  </a:cubicBezTo>
                  <a:cubicBezTo>
                    <a:pt x="1" y="0"/>
                    <a:pt x="0" y="1"/>
                    <a:pt x="1" y="3"/>
                  </a:cubicBezTo>
                  <a:cubicBezTo>
                    <a:pt x="4" y="9"/>
                    <a:pt x="7" y="15"/>
                    <a:pt x="11" y="21"/>
                  </a:cubicBezTo>
                  <a:cubicBezTo>
                    <a:pt x="12" y="23"/>
                    <a:pt x="14" y="24"/>
                    <a:pt x="16" y="24"/>
                  </a:cubicBezTo>
                  <a:cubicBezTo>
                    <a:pt x="27" y="24"/>
                    <a:pt x="38" y="24"/>
                    <a:pt x="48" y="24"/>
                  </a:cubicBezTo>
                  <a:cubicBezTo>
                    <a:pt x="51" y="24"/>
                    <a:pt x="52" y="23"/>
                    <a:pt x="51" y="21"/>
                  </a:cubicBezTo>
                  <a:cubicBezTo>
                    <a:pt x="47" y="15"/>
                    <a:pt x="43" y="9"/>
                    <a:pt x="4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6" name="Freeform 24"/>
            <p:cNvSpPr>
              <a:spLocks/>
            </p:cNvSpPr>
            <p:nvPr/>
          </p:nvSpPr>
          <p:spPr bwMode="auto">
            <a:xfrm>
              <a:off x="6113960" y="5797247"/>
              <a:ext cx="87388" cy="39991"/>
            </a:xfrm>
            <a:custGeom>
              <a:avLst/>
              <a:gdLst>
                <a:gd name="T0" fmla="*/ 49 w 50"/>
                <a:gd name="T1" fmla="*/ 2 h 23"/>
                <a:gd name="T2" fmla="*/ 47 w 50"/>
                <a:gd name="T3" fmla="*/ 0 h 23"/>
                <a:gd name="T4" fmla="*/ 18 w 50"/>
                <a:gd name="T5" fmla="*/ 0 h 23"/>
                <a:gd name="T6" fmla="*/ 13 w 50"/>
                <a:gd name="T7" fmla="*/ 2 h 23"/>
                <a:gd name="T8" fmla="*/ 1 w 50"/>
                <a:gd name="T9" fmla="*/ 21 h 23"/>
                <a:gd name="T10" fmla="*/ 4 w 50"/>
                <a:gd name="T11" fmla="*/ 23 h 23"/>
                <a:gd name="T12" fmla="*/ 34 w 50"/>
                <a:gd name="T13" fmla="*/ 23 h 23"/>
                <a:gd name="T14" fmla="*/ 39 w 50"/>
                <a:gd name="T15" fmla="*/ 21 h 23"/>
                <a:gd name="T16" fmla="*/ 49 w 50"/>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49" y="2"/>
                  </a:moveTo>
                  <a:cubicBezTo>
                    <a:pt x="50" y="1"/>
                    <a:pt x="49" y="0"/>
                    <a:pt x="47" y="0"/>
                  </a:cubicBezTo>
                  <a:cubicBezTo>
                    <a:pt x="37" y="0"/>
                    <a:pt x="28" y="0"/>
                    <a:pt x="18" y="0"/>
                  </a:cubicBezTo>
                  <a:cubicBezTo>
                    <a:pt x="16" y="0"/>
                    <a:pt x="13" y="1"/>
                    <a:pt x="13" y="2"/>
                  </a:cubicBezTo>
                  <a:cubicBezTo>
                    <a:pt x="9" y="9"/>
                    <a:pt x="5" y="15"/>
                    <a:pt x="1" y="21"/>
                  </a:cubicBezTo>
                  <a:cubicBezTo>
                    <a:pt x="0" y="22"/>
                    <a:pt x="1" y="23"/>
                    <a:pt x="4" y="23"/>
                  </a:cubicBezTo>
                  <a:cubicBezTo>
                    <a:pt x="14" y="23"/>
                    <a:pt x="24" y="23"/>
                    <a:pt x="34" y="23"/>
                  </a:cubicBezTo>
                  <a:cubicBezTo>
                    <a:pt x="36" y="23"/>
                    <a:pt x="39" y="22"/>
                    <a:pt x="39" y="21"/>
                  </a:cubicBezTo>
                  <a:cubicBezTo>
                    <a:pt x="43" y="15"/>
                    <a:pt x="46" y="9"/>
                    <a:pt x="49"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7" name="Freeform 25"/>
            <p:cNvSpPr>
              <a:spLocks/>
            </p:cNvSpPr>
            <p:nvPr/>
          </p:nvSpPr>
          <p:spPr bwMode="auto">
            <a:xfrm>
              <a:off x="6197645" y="5797247"/>
              <a:ext cx="82204" cy="39991"/>
            </a:xfrm>
            <a:custGeom>
              <a:avLst/>
              <a:gdLst>
                <a:gd name="T0" fmla="*/ 47 w 47"/>
                <a:gd name="T1" fmla="*/ 2 h 23"/>
                <a:gd name="T2" fmla="*/ 44 w 47"/>
                <a:gd name="T3" fmla="*/ 0 h 23"/>
                <a:gd name="T4" fmla="*/ 15 w 47"/>
                <a:gd name="T5" fmla="*/ 0 h 23"/>
                <a:gd name="T6" fmla="*/ 10 w 47"/>
                <a:gd name="T7" fmla="*/ 2 h 23"/>
                <a:gd name="T8" fmla="*/ 0 w 47"/>
                <a:gd name="T9" fmla="*/ 21 h 23"/>
                <a:gd name="T10" fmla="*/ 3 w 47"/>
                <a:gd name="T11" fmla="*/ 23 h 23"/>
                <a:gd name="T12" fmla="*/ 33 w 47"/>
                <a:gd name="T13" fmla="*/ 23 h 23"/>
                <a:gd name="T14" fmla="*/ 38 w 47"/>
                <a:gd name="T15" fmla="*/ 21 h 23"/>
                <a:gd name="T16" fmla="*/ 47 w 47"/>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3">
                  <a:moveTo>
                    <a:pt x="47" y="2"/>
                  </a:moveTo>
                  <a:cubicBezTo>
                    <a:pt x="47" y="1"/>
                    <a:pt x="46" y="0"/>
                    <a:pt x="44" y="0"/>
                  </a:cubicBezTo>
                  <a:cubicBezTo>
                    <a:pt x="34" y="0"/>
                    <a:pt x="25" y="0"/>
                    <a:pt x="15" y="0"/>
                  </a:cubicBezTo>
                  <a:cubicBezTo>
                    <a:pt x="13" y="0"/>
                    <a:pt x="11" y="1"/>
                    <a:pt x="10" y="2"/>
                  </a:cubicBezTo>
                  <a:cubicBezTo>
                    <a:pt x="7" y="9"/>
                    <a:pt x="4" y="15"/>
                    <a:pt x="0" y="21"/>
                  </a:cubicBezTo>
                  <a:cubicBezTo>
                    <a:pt x="0" y="22"/>
                    <a:pt x="1" y="23"/>
                    <a:pt x="3" y="23"/>
                  </a:cubicBezTo>
                  <a:cubicBezTo>
                    <a:pt x="13" y="23"/>
                    <a:pt x="23" y="23"/>
                    <a:pt x="33" y="23"/>
                  </a:cubicBezTo>
                  <a:cubicBezTo>
                    <a:pt x="35" y="23"/>
                    <a:pt x="38" y="22"/>
                    <a:pt x="38" y="21"/>
                  </a:cubicBezTo>
                  <a:cubicBezTo>
                    <a:pt x="41" y="15"/>
                    <a:pt x="44" y="9"/>
                    <a:pt x="4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8" name="Freeform 26"/>
            <p:cNvSpPr>
              <a:spLocks/>
            </p:cNvSpPr>
            <p:nvPr/>
          </p:nvSpPr>
          <p:spPr bwMode="auto">
            <a:xfrm>
              <a:off x="6279850" y="5797247"/>
              <a:ext cx="80723" cy="39991"/>
            </a:xfrm>
            <a:custGeom>
              <a:avLst/>
              <a:gdLst>
                <a:gd name="T0" fmla="*/ 45 w 46"/>
                <a:gd name="T1" fmla="*/ 2 h 23"/>
                <a:gd name="T2" fmla="*/ 42 w 46"/>
                <a:gd name="T3" fmla="*/ 0 h 23"/>
                <a:gd name="T4" fmla="*/ 13 w 46"/>
                <a:gd name="T5" fmla="*/ 0 h 23"/>
                <a:gd name="T6" fmla="*/ 8 w 46"/>
                <a:gd name="T7" fmla="*/ 2 h 23"/>
                <a:gd name="T8" fmla="*/ 0 w 46"/>
                <a:gd name="T9" fmla="*/ 21 h 23"/>
                <a:gd name="T10" fmla="*/ 3 w 46"/>
                <a:gd name="T11" fmla="*/ 23 h 23"/>
                <a:gd name="T12" fmla="*/ 33 w 46"/>
                <a:gd name="T13" fmla="*/ 23 h 23"/>
                <a:gd name="T14" fmla="*/ 38 w 46"/>
                <a:gd name="T15" fmla="*/ 21 h 23"/>
                <a:gd name="T16" fmla="*/ 45 w 46"/>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3">
                  <a:moveTo>
                    <a:pt x="45" y="2"/>
                  </a:moveTo>
                  <a:cubicBezTo>
                    <a:pt x="46" y="1"/>
                    <a:pt x="44" y="0"/>
                    <a:pt x="42" y="0"/>
                  </a:cubicBezTo>
                  <a:cubicBezTo>
                    <a:pt x="33" y="0"/>
                    <a:pt x="23" y="0"/>
                    <a:pt x="13" y="0"/>
                  </a:cubicBezTo>
                  <a:cubicBezTo>
                    <a:pt x="11" y="0"/>
                    <a:pt x="9" y="1"/>
                    <a:pt x="8" y="2"/>
                  </a:cubicBezTo>
                  <a:cubicBezTo>
                    <a:pt x="6" y="9"/>
                    <a:pt x="3" y="15"/>
                    <a:pt x="0" y="21"/>
                  </a:cubicBezTo>
                  <a:cubicBezTo>
                    <a:pt x="0" y="22"/>
                    <a:pt x="1" y="23"/>
                    <a:pt x="3" y="23"/>
                  </a:cubicBezTo>
                  <a:cubicBezTo>
                    <a:pt x="13" y="23"/>
                    <a:pt x="23" y="23"/>
                    <a:pt x="33" y="23"/>
                  </a:cubicBezTo>
                  <a:cubicBezTo>
                    <a:pt x="36" y="23"/>
                    <a:pt x="38" y="22"/>
                    <a:pt x="38" y="21"/>
                  </a:cubicBezTo>
                  <a:cubicBezTo>
                    <a:pt x="41" y="15"/>
                    <a:pt x="43" y="9"/>
                    <a:pt x="4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9" name="Freeform 27"/>
            <p:cNvSpPr>
              <a:spLocks/>
            </p:cNvSpPr>
            <p:nvPr/>
          </p:nvSpPr>
          <p:spPr bwMode="auto">
            <a:xfrm>
              <a:off x="6362795" y="5797247"/>
              <a:ext cx="77020" cy="39991"/>
            </a:xfrm>
            <a:custGeom>
              <a:avLst/>
              <a:gdLst>
                <a:gd name="T0" fmla="*/ 44 w 44"/>
                <a:gd name="T1" fmla="*/ 2 h 23"/>
                <a:gd name="T2" fmla="*/ 40 w 44"/>
                <a:gd name="T3" fmla="*/ 0 h 23"/>
                <a:gd name="T4" fmla="*/ 12 w 44"/>
                <a:gd name="T5" fmla="*/ 0 h 23"/>
                <a:gd name="T6" fmla="*/ 7 w 44"/>
                <a:gd name="T7" fmla="*/ 2 h 23"/>
                <a:gd name="T8" fmla="*/ 0 w 44"/>
                <a:gd name="T9" fmla="*/ 21 h 23"/>
                <a:gd name="T10" fmla="*/ 4 w 44"/>
                <a:gd name="T11" fmla="*/ 23 h 23"/>
                <a:gd name="T12" fmla="*/ 34 w 44"/>
                <a:gd name="T13" fmla="*/ 23 h 23"/>
                <a:gd name="T14" fmla="*/ 39 w 44"/>
                <a:gd name="T15" fmla="*/ 21 h 23"/>
                <a:gd name="T16" fmla="*/ 44 w 44"/>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3">
                  <a:moveTo>
                    <a:pt x="44" y="2"/>
                  </a:moveTo>
                  <a:cubicBezTo>
                    <a:pt x="44" y="1"/>
                    <a:pt x="43" y="0"/>
                    <a:pt x="40" y="0"/>
                  </a:cubicBezTo>
                  <a:cubicBezTo>
                    <a:pt x="31" y="0"/>
                    <a:pt x="21" y="0"/>
                    <a:pt x="12" y="0"/>
                  </a:cubicBezTo>
                  <a:cubicBezTo>
                    <a:pt x="10" y="0"/>
                    <a:pt x="7" y="1"/>
                    <a:pt x="7" y="2"/>
                  </a:cubicBezTo>
                  <a:cubicBezTo>
                    <a:pt x="5" y="9"/>
                    <a:pt x="3" y="15"/>
                    <a:pt x="0" y="21"/>
                  </a:cubicBezTo>
                  <a:cubicBezTo>
                    <a:pt x="0" y="22"/>
                    <a:pt x="1" y="23"/>
                    <a:pt x="4" y="23"/>
                  </a:cubicBezTo>
                  <a:cubicBezTo>
                    <a:pt x="14" y="23"/>
                    <a:pt x="24" y="23"/>
                    <a:pt x="34" y="23"/>
                  </a:cubicBezTo>
                  <a:cubicBezTo>
                    <a:pt x="36" y="23"/>
                    <a:pt x="38" y="22"/>
                    <a:pt x="39" y="21"/>
                  </a:cubicBezTo>
                  <a:cubicBezTo>
                    <a:pt x="40" y="15"/>
                    <a:pt x="42" y="9"/>
                    <a:pt x="4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30" name="Freeform 28"/>
            <p:cNvSpPr>
              <a:spLocks/>
            </p:cNvSpPr>
            <p:nvPr/>
          </p:nvSpPr>
          <p:spPr bwMode="auto">
            <a:xfrm>
              <a:off x="6444999" y="5797247"/>
              <a:ext cx="73317" cy="39991"/>
            </a:xfrm>
            <a:custGeom>
              <a:avLst/>
              <a:gdLst>
                <a:gd name="T0" fmla="*/ 42 w 42"/>
                <a:gd name="T1" fmla="*/ 2 h 23"/>
                <a:gd name="T2" fmla="*/ 39 w 42"/>
                <a:gd name="T3" fmla="*/ 0 h 23"/>
                <a:gd name="T4" fmla="*/ 10 w 42"/>
                <a:gd name="T5" fmla="*/ 0 h 23"/>
                <a:gd name="T6" fmla="*/ 5 w 42"/>
                <a:gd name="T7" fmla="*/ 2 h 23"/>
                <a:gd name="T8" fmla="*/ 1 w 42"/>
                <a:gd name="T9" fmla="*/ 21 h 23"/>
                <a:gd name="T10" fmla="*/ 4 w 42"/>
                <a:gd name="T11" fmla="*/ 23 h 23"/>
                <a:gd name="T12" fmla="*/ 34 w 42"/>
                <a:gd name="T13" fmla="*/ 23 h 23"/>
                <a:gd name="T14" fmla="*/ 39 w 42"/>
                <a:gd name="T15" fmla="*/ 21 h 23"/>
                <a:gd name="T16" fmla="*/ 42 w 42"/>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23">
                  <a:moveTo>
                    <a:pt x="42" y="2"/>
                  </a:moveTo>
                  <a:cubicBezTo>
                    <a:pt x="42" y="1"/>
                    <a:pt x="41" y="0"/>
                    <a:pt x="39" y="0"/>
                  </a:cubicBezTo>
                  <a:cubicBezTo>
                    <a:pt x="29" y="0"/>
                    <a:pt x="19" y="0"/>
                    <a:pt x="10" y="0"/>
                  </a:cubicBezTo>
                  <a:cubicBezTo>
                    <a:pt x="8" y="0"/>
                    <a:pt x="6" y="1"/>
                    <a:pt x="5" y="2"/>
                  </a:cubicBezTo>
                  <a:cubicBezTo>
                    <a:pt x="4" y="9"/>
                    <a:pt x="2" y="15"/>
                    <a:pt x="1" y="21"/>
                  </a:cubicBezTo>
                  <a:cubicBezTo>
                    <a:pt x="0" y="22"/>
                    <a:pt x="2" y="23"/>
                    <a:pt x="4" y="23"/>
                  </a:cubicBezTo>
                  <a:cubicBezTo>
                    <a:pt x="14" y="23"/>
                    <a:pt x="24" y="23"/>
                    <a:pt x="34" y="23"/>
                  </a:cubicBezTo>
                  <a:cubicBezTo>
                    <a:pt x="36" y="23"/>
                    <a:pt x="38" y="22"/>
                    <a:pt x="39" y="21"/>
                  </a:cubicBezTo>
                  <a:cubicBezTo>
                    <a:pt x="40" y="15"/>
                    <a:pt x="41" y="9"/>
                    <a:pt x="4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31" name="Freeform 29"/>
            <p:cNvSpPr>
              <a:spLocks/>
            </p:cNvSpPr>
            <p:nvPr/>
          </p:nvSpPr>
          <p:spPr bwMode="auto">
            <a:xfrm>
              <a:off x="6527204" y="5797247"/>
              <a:ext cx="71836" cy="39991"/>
            </a:xfrm>
            <a:custGeom>
              <a:avLst/>
              <a:gdLst>
                <a:gd name="T0" fmla="*/ 41 w 41"/>
                <a:gd name="T1" fmla="*/ 2 h 23"/>
                <a:gd name="T2" fmla="*/ 37 w 41"/>
                <a:gd name="T3" fmla="*/ 0 h 23"/>
                <a:gd name="T4" fmla="*/ 8 w 41"/>
                <a:gd name="T5" fmla="*/ 0 h 23"/>
                <a:gd name="T6" fmla="*/ 4 w 41"/>
                <a:gd name="T7" fmla="*/ 2 h 23"/>
                <a:gd name="T8" fmla="*/ 1 w 41"/>
                <a:gd name="T9" fmla="*/ 21 h 23"/>
                <a:gd name="T10" fmla="*/ 4 w 41"/>
                <a:gd name="T11" fmla="*/ 23 h 23"/>
                <a:gd name="T12" fmla="*/ 34 w 41"/>
                <a:gd name="T13" fmla="*/ 23 h 23"/>
                <a:gd name="T14" fmla="*/ 39 w 41"/>
                <a:gd name="T15" fmla="*/ 21 h 23"/>
                <a:gd name="T16" fmla="*/ 41 w 41"/>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3">
                  <a:moveTo>
                    <a:pt x="41" y="2"/>
                  </a:moveTo>
                  <a:cubicBezTo>
                    <a:pt x="41" y="1"/>
                    <a:pt x="39" y="0"/>
                    <a:pt x="37" y="0"/>
                  </a:cubicBezTo>
                  <a:cubicBezTo>
                    <a:pt x="27" y="0"/>
                    <a:pt x="18" y="0"/>
                    <a:pt x="8" y="0"/>
                  </a:cubicBezTo>
                  <a:cubicBezTo>
                    <a:pt x="6" y="0"/>
                    <a:pt x="4" y="1"/>
                    <a:pt x="4" y="2"/>
                  </a:cubicBezTo>
                  <a:cubicBezTo>
                    <a:pt x="3" y="9"/>
                    <a:pt x="2" y="15"/>
                    <a:pt x="1" y="21"/>
                  </a:cubicBezTo>
                  <a:cubicBezTo>
                    <a:pt x="0" y="22"/>
                    <a:pt x="2" y="23"/>
                    <a:pt x="4" y="23"/>
                  </a:cubicBezTo>
                  <a:cubicBezTo>
                    <a:pt x="14" y="23"/>
                    <a:pt x="24" y="23"/>
                    <a:pt x="34" y="23"/>
                  </a:cubicBezTo>
                  <a:cubicBezTo>
                    <a:pt x="37" y="23"/>
                    <a:pt x="39" y="22"/>
                    <a:pt x="39" y="21"/>
                  </a:cubicBezTo>
                  <a:cubicBezTo>
                    <a:pt x="39" y="15"/>
                    <a:pt x="40" y="9"/>
                    <a:pt x="4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32" name="Freeform 30"/>
            <p:cNvSpPr>
              <a:spLocks/>
            </p:cNvSpPr>
            <p:nvPr/>
          </p:nvSpPr>
          <p:spPr bwMode="auto">
            <a:xfrm>
              <a:off x="6610889" y="5797247"/>
              <a:ext cx="66652" cy="39991"/>
            </a:xfrm>
            <a:custGeom>
              <a:avLst/>
              <a:gdLst>
                <a:gd name="T0" fmla="*/ 38 w 38"/>
                <a:gd name="T1" fmla="*/ 2 h 23"/>
                <a:gd name="T2" fmla="*/ 34 w 38"/>
                <a:gd name="T3" fmla="*/ 0 h 23"/>
                <a:gd name="T4" fmla="*/ 5 w 38"/>
                <a:gd name="T5" fmla="*/ 0 h 23"/>
                <a:gd name="T6" fmla="*/ 1 w 38"/>
                <a:gd name="T7" fmla="*/ 2 h 23"/>
                <a:gd name="T8" fmla="*/ 0 w 38"/>
                <a:gd name="T9" fmla="*/ 21 h 23"/>
                <a:gd name="T10" fmla="*/ 4 w 38"/>
                <a:gd name="T11" fmla="*/ 23 h 23"/>
                <a:gd name="T12" fmla="*/ 34 w 38"/>
                <a:gd name="T13" fmla="*/ 23 h 23"/>
                <a:gd name="T14" fmla="*/ 38 w 38"/>
                <a:gd name="T15" fmla="*/ 21 h 23"/>
                <a:gd name="T16" fmla="*/ 38 w 38"/>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3">
                  <a:moveTo>
                    <a:pt x="38" y="2"/>
                  </a:moveTo>
                  <a:cubicBezTo>
                    <a:pt x="38" y="1"/>
                    <a:pt x="36" y="0"/>
                    <a:pt x="34" y="0"/>
                  </a:cubicBezTo>
                  <a:cubicBezTo>
                    <a:pt x="25" y="0"/>
                    <a:pt x="15" y="0"/>
                    <a:pt x="5" y="0"/>
                  </a:cubicBezTo>
                  <a:cubicBezTo>
                    <a:pt x="3" y="0"/>
                    <a:pt x="1" y="1"/>
                    <a:pt x="1" y="2"/>
                  </a:cubicBezTo>
                  <a:cubicBezTo>
                    <a:pt x="1" y="9"/>
                    <a:pt x="0" y="15"/>
                    <a:pt x="0" y="21"/>
                  </a:cubicBezTo>
                  <a:cubicBezTo>
                    <a:pt x="0" y="22"/>
                    <a:pt x="1" y="23"/>
                    <a:pt x="4" y="23"/>
                  </a:cubicBezTo>
                  <a:cubicBezTo>
                    <a:pt x="14" y="23"/>
                    <a:pt x="24" y="23"/>
                    <a:pt x="34" y="23"/>
                  </a:cubicBezTo>
                  <a:cubicBezTo>
                    <a:pt x="36" y="23"/>
                    <a:pt x="38" y="22"/>
                    <a:pt x="38" y="21"/>
                  </a:cubicBezTo>
                  <a:cubicBezTo>
                    <a:pt x="38" y="15"/>
                    <a:pt x="38" y="9"/>
                    <a:pt x="38"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35" name="Freeform 31"/>
            <p:cNvSpPr>
              <a:spLocks/>
            </p:cNvSpPr>
            <p:nvPr/>
          </p:nvSpPr>
          <p:spPr bwMode="auto">
            <a:xfrm>
              <a:off x="6693094" y="5797247"/>
              <a:ext cx="66652" cy="39991"/>
            </a:xfrm>
            <a:custGeom>
              <a:avLst/>
              <a:gdLst>
                <a:gd name="T0" fmla="*/ 36 w 38"/>
                <a:gd name="T1" fmla="*/ 2 h 23"/>
                <a:gd name="T2" fmla="*/ 32 w 38"/>
                <a:gd name="T3" fmla="*/ 0 h 23"/>
                <a:gd name="T4" fmla="*/ 4 w 38"/>
                <a:gd name="T5" fmla="*/ 0 h 23"/>
                <a:gd name="T6" fmla="*/ 0 w 38"/>
                <a:gd name="T7" fmla="*/ 2 h 23"/>
                <a:gd name="T8" fmla="*/ 0 w 38"/>
                <a:gd name="T9" fmla="*/ 21 h 23"/>
                <a:gd name="T10" fmla="*/ 4 w 38"/>
                <a:gd name="T11" fmla="*/ 23 h 23"/>
                <a:gd name="T12" fmla="*/ 34 w 38"/>
                <a:gd name="T13" fmla="*/ 23 h 23"/>
                <a:gd name="T14" fmla="*/ 38 w 38"/>
                <a:gd name="T15" fmla="*/ 21 h 23"/>
                <a:gd name="T16" fmla="*/ 36 w 38"/>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3">
                  <a:moveTo>
                    <a:pt x="36" y="2"/>
                  </a:moveTo>
                  <a:cubicBezTo>
                    <a:pt x="36" y="1"/>
                    <a:pt x="34" y="0"/>
                    <a:pt x="32" y="0"/>
                  </a:cubicBezTo>
                  <a:cubicBezTo>
                    <a:pt x="23" y="0"/>
                    <a:pt x="13" y="0"/>
                    <a:pt x="4" y="0"/>
                  </a:cubicBezTo>
                  <a:cubicBezTo>
                    <a:pt x="1" y="0"/>
                    <a:pt x="0" y="1"/>
                    <a:pt x="0" y="2"/>
                  </a:cubicBezTo>
                  <a:cubicBezTo>
                    <a:pt x="0" y="9"/>
                    <a:pt x="0" y="15"/>
                    <a:pt x="0" y="21"/>
                  </a:cubicBezTo>
                  <a:cubicBezTo>
                    <a:pt x="0" y="22"/>
                    <a:pt x="2" y="23"/>
                    <a:pt x="4" y="23"/>
                  </a:cubicBezTo>
                  <a:cubicBezTo>
                    <a:pt x="14" y="23"/>
                    <a:pt x="24" y="23"/>
                    <a:pt x="34" y="23"/>
                  </a:cubicBezTo>
                  <a:cubicBezTo>
                    <a:pt x="36" y="23"/>
                    <a:pt x="38" y="22"/>
                    <a:pt x="38" y="21"/>
                  </a:cubicBezTo>
                  <a:cubicBezTo>
                    <a:pt x="37" y="15"/>
                    <a:pt x="37" y="9"/>
                    <a:pt x="3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36" name="Freeform 32"/>
            <p:cNvSpPr>
              <a:spLocks/>
            </p:cNvSpPr>
            <p:nvPr/>
          </p:nvSpPr>
          <p:spPr bwMode="auto">
            <a:xfrm>
              <a:off x="6772336" y="5797247"/>
              <a:ext cx="69615" cy="39991"/>
            </a:xfrm>
            <a:custGeom>
              <a:avLst/>
              <a:gdLst>
                <a:gd name="T0" fmla="*/ 37 w 40"/>
                <a:gd name="T1" fmla="*/ 2 h 23"/>
                <a:gd name="T2" fmla="*/ 33 w 40"/>
                <a:gd name="T3" fmla="*/ 0 h 23"/>
                <a:gd name="T4" fmla="*/ 4 w 40"/>
                <a:gd name="T5" fmla="*/ 0 h 23"/>
                <a:gd name="T6" fmla="*/ 0 w 40"/>
                <a:gd name="T7" fmla="*/ 2 h 23"/>
                <a:gd name="T8" fmla="*/ 2 w 40"/>
                <a:gd name="T9" fmla="*/ 21 h 23"/>
                <a:gd name="T10" fmla="*/ 6 w 40"/>
                <a:gd name="T11" fmla="*/ 23 h 23"/>
                <a:gd name="T12" fmla="*/ 36 w 40"/>
                <a:gd name="T13" fmla="*/ 23 h 23"/>
                <a:gd name="T14" fmla="*/ 40 w 40"/>
                <a:gd name="T15" fmla="*/ 21 h 23"/>
                <a:gd name="T16" fmla="*/ 37 w 40"/>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3">
                  <a:moveTo>
                    <a:pt x="37" y="2"/>
                  </a:moveTo>
                  <a:cubicBezTo>
                    <a:pt x="37" y="1"/>
                    <a:pt x="35" y="0"/>
                    <a:pt x="33" y="0"/>
                  </a:cubicBezTo>
                  <a:cubicBezTo>
                    <a:pt x="23" y="0"/>
                    <a:pt x="13" y="0"/>
                    <a:pt x="4" y="0"/>
                  </a:cubicBezTo>
                  <a:cubicBezTo>
                    <a:pt x="2" y="0"/>
                    <a:pt x="0" y="1"/>
                    <a:pt x="0" y="2"/>
                  </a:cubicBezTo>
                  <a:cubicBezTo>
                    <a:pt x="1" y="9"/>
                    <a:pt x="1" y="15"/>
                    <a:pt x="2" y="21"/>
                  </a:cubicBezTo>
                  <a:cubicBezTo>
                    <a:pt x="2" y="22"/>
                    <a:pt x="4" y="23"/>
                    <a:pt x="6" y="23"/>
                  </a:cubicBezTo>
                  <a:cubicBezTo>
                    <a:pt x="16" y="23"/>
                    <a:pt x="26" y="23"/>
                    <a:pt x="36" y="23"/>
                  </a:cubicBezTo>
                  <a:cubicBezTo>
                    <a:pt x="39" y="23"/>
                    <a:pt x="40" y="22"/>
                    <a:pt x="40" y="21"/>
                  </a:cubicBezTo>
                  <a:cubicBezTo>
                    <a:pt x="39" y="15"/>
                    <a:pt x="38" y="9"/>
                    <a:pt x="3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37" name="Freeform 33"/>
            <p:cNvSpPr>
              <a:spLocks/>
            </p:cNvSpPr>
            <p:nvPr/>
          </p:nvSpPr>
          <p:spPr bwMode="auto">
            <a:xfrm>
              <a:off x="6850837" y="5797247"/>
              <a:ext cx="74058" cy="39991"/>
            </a:xfrm>
            <a:custGeom>
              <a:avLst/>
              <a:gdLst>
                <a:gd name="T0" fmla="*/ 37 w 42"/>
                <a:gd name="T1" fmla="*/ 2 h 23"/>
                <a:gd name="T2" fmla="*/ 33 w 42"/>
                <a:gd name="T3" fmla="*/ 0 h 23"/>
                <a:gd name="T4" fmla="*/ 4 w 42"/>
                <a:gd name="T5" fmla="*/ 0 h 23"/>
                <a:gd name="T6" fmla="*/ 1 w 42"/>
                <a:gd name="T7" fmla="*/ 2 h 23"/>
                <a:gd name="T8" fmla="*/ 4 w 42"/>
                <a:gd name="T9" fmla="*/ 21 h 23"/>
                <a:gd name="T10" fmla="*/ 9 w 42"/>
                <a:gd name="T11" fmla="*/ 23 h 23"/>
                <a:gd name="T12" fmla="*/ 39 w 42"/>
                <a:gd name="T13" fmla="*/ 23 h 23"/>
                <a:gd name="T14" fmla="*/ 42 w 42"/>
                <a:gd name="T15" fmla="*/ 21 h 23"/>
                <a:gd name="T16" fmla="*/ 37 w 42"/>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23">
                  <a:moveTo>
                    <a:pt x="37" y="2"/>
                  </a:moveTo>
                  <a:cubicBezTo>
                    <a:pt x="37" y="1"/>
                    <a:pt x="35" y="0"/>
                    <a:pt x="33" y="0"/>
                  </a:cubicBezTo>
                  <a:cubicBezTo>
                    <a:pt x="23" y="0"/>
                    <a:pt x="14" y="0"/>
                    <a:pt x="4" y="0"/>
                  </a:cubicBezTo>
                  <a:cubicBezTo>
                    <a:pt x="2" y="0"/>
                    <a:pt x="0" y="1"/>
                    <a:pt x="1" y="2"/>
                  </a:cubicBezTo>
                  <a:cubicBezTo>
                    <a:pt x="2" y="9"/>
                    <a:pt x="3" y="15"/>
                    <a:pt x="4" y="21"/>
                  </a:cubicBezTo>
                  <a:cubicBezTo>
                    <a:pt x="4" y="22"/>
                    <a:pt x="6" y="23"/>
                    <a:pt x="9" y="23"/>
                  </a:cubicBezTo>
                  <a:cubicBezTo>
                    <a:pt x="19" y="23"/>
                    <a:pt x="29" y="23"/>
                    <a:pt x="39" y="23"/>
                  </a:cubicBezTo>
                  <a:cubicBezTo>
                    <a:pt x="41" y="23"/>
                    <a:pt x="42" y="22"/>
                    <a:pt x="42" y="21"/>
                  </a:cubicBezTo>
                  <a:cubicBezTo>
                    <a:pt x="41" y="15"/>
                    <a:pt x="39" y="9"/>
                    <a:pt x="3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38" name="Freeform 34"/>
            <p:cNvSpPr>
              <a:spLocks/>
            </p:cNvSpPr>
            <p:nvPr/>
          </p:nvSpPr>
          <p:spPr bwMode="auto">
            <a:xfrm>
              <a:off x="6931561" y="5797247"/>
              <a:ext cx="77020" cy="39991"/>
            </a:xfrm>
            <a:custGeom>
              <a:avLst/>
              <a:gdLst>
                <a:gd name="T0" fmla="*/ 37 w 44"/>
                <a:gd name="T1" fmla="*/ 2 h 23"/>
                <a:gd name="T2" fmla="*/ 32 w 44"/>
                <a:gd name="T3" fmla="*/ 0 h 23"/>
                <a:gd name="T4" fmla="*/ 3 w 44"/>
                <a:gd name="T5" fmla="*/ 0 h 23"/>
                <a:gd name="T6" fmla="*/ 0 w 44"/>
                <a:gd name="T7" fmla="*/ 2 h 23"/>
                <a:gd name="T8" fmla="*/ 5 w 44"/>
                <a:gd name="T9" fmla="*/ 21 h 23"/>
                <a:gd name="T10" fmla="*/ 10 w 44"/>
                <a:gd name="T11" fmla="*/ 23 h 23"/>
                <a:gd name="T12" fmla="*/ 40 w 44"/>
                <a:gd name="T13" fmla="*/ 23 h 23"/>
                <a:gd name="T14" fmla="*/ 43 w 44"/>
                <a:gd name="T15" fmla="*/ 21 h 23"/>
                <a:gd name="T16" fmla="*/ 37 w 44"/>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3">
                  <a:moveTo>
                    <a:pt x="37" y="2"/>
                  </a:moveTo>
                  <a:cubicBezTo>
                    <a:pt x="36" y="1"/>
                    <a:pt x="34" y="0"/>
                    <a:pt x="32" y="0"/>
                  </a:cubicBezTo>
                  <a:cubicBezTo>
                    <a:pt x="22" y="0"/>
                    <a:pt x="13" y="0"/>
                    <a:pt x="3" y="0"/>
                  </a:cubicBezTo>
                  <a:cubicBezTo>
                    <a:pt x="1" y="0"/>
                    <a:pt x="0" y="1"/>
                    <a:pt x="0" y="2"/>
                  </a:cubicBezTo>
                  <a:cubicBezTo>
                    <a:pt x="2" y="9"/>
                    <a:pt x="3" y="15"/>
                    <a:pt x="5" y="21"/>
                  </a:cubicBezTo>
                  <a:cubicBezTo>
                    <a:pt x="5" y="22"/>
                    <a:pt x="8" y="23"/>
                    <a:pt x="10" y="23"/>
                  </a:cubicBezTo>
                  <a:cubicBezTo>
                    <a:pt x="20" y="23"/>
                    <a:pt x="30" y="23"/>
                    <a:pt x="40" y="23"/>
                  </a:cubicBezTo>
                  <a:cubicBezTo>
                    <a:pt x="42" y="23"/>
                    <a:pt x="44" y="22"/>
                    <a:pt x="43" y="21"/>
                  </a:cubicBezTo>
                  <a:cubicBezTo>
                    <a:pt x="41" y="15"/>
                    <a:pt x="39" y="9"/>
                    <a:pt x="3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39" name="Freeform 35"/>
            <p:cNvSpPr>
              <a:spLocks/>
            </p:cNvSpPr>
            <p:nvPr/>
          </p:nvSpPr>
          <p:spPr bwMode="auto">
            <a:xfrm>
              <a:off x="7010062" y="5797247"/>
              <a:ext cx="80723" cy="39991"/>
            </a:xfrm>
            <a:custGeom>
              <a:avLst/>
              <a:gdLst>
                <a:gd name="T0" fmla="*/ 37 w 46"/>
                <a:gd name="T1" fmla="*/ 2 h 23"/>
                <a:gd name="T2" fmla="*/ 32 w 46"/>
                <a:gd name="T3" fmla="*/ 0 h 23"/>
                <a:gd name="T4" fmla="*/ 3 w 46"/>
                <a:gd name="T5" fmla="*/ 0 h 23"/>
                <a:gd name="T6" fmla="*/ 0 w 46"/>
                <a:gd name="T7" fmla="*/ 2 h 23"/>
                <a:gd name="T8" fmla="*/ 7 w 46"/>
                <a:gd name="T9" fmla="*/ 21 h 23"/>
                <a:gd name="T10" fmla="*/ 12 w 46"/>
                <a:gd name="T11" fmla="*/ 23 h 23"/>
                <a:gd name="T12" fmla="*/ 42 w 46"/>
                <a:gd name="T13" fmla="*/ 23 h 23"/>
                <a:gd name="T14" fmla="*/ 45 w 46"/>
                <a:gd name="T15" fmla="*/ 21 h 23"/>
                <a:gd name="T16" fmla="*/ 37 w 46"/>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3">
                  <a:moveTo>
                    <a:pt x="37" y="2"/>
                  </a:moveTo>
                  <a:cubicBezTo>
                    <a:pt x="37" y="1"/>
                    <a:pt x="34" y="0"/>
                    <a:pt x="32" y="0"/>
                  </a:cubicBezTo>
                  <a:cubicBezTo>
                    <a:pt x="23" y="0"/>
                    <a:pt x="13" y="0"/>
                    <a:pt x="3" y="0"/>
                  </a:cubicBezTo>
                  <a:cubicBezTo>
                    <a:pt x="1" y="0"/>
                    <a:pt x="0" y="1"/>
                    <a:pt x="0" y="2"/>
                  </a:cubicBezTo>
                  <a:cubicBezTo>
                    <a:pt x="3" y="9"/>
                    <a:pt x="5" y="15"/>
                    <a:pt x="7" y="21"/>
                  </a:cubicBezTo>
                  <a:cubicBezTo>
                    <a:pt x="8" y="22"/>
                    <a:pt x="10" y="23"/>
                    <a:pt x="12" y="23"/>
                  </a:cubicBezTo>
                  <a:cubicBezTo>
                    <a:pt x="22" y="23"/>
                    <a:pt x="32" y="23"/>
                    <a:pt x="42" y="23"/>
                  </a:cubicBezTo>
                  <a:cubicBezTo>
                    <a:pt x="45" y="23"/>
                    <a:pt x="46" y="22"/>
                    <a:pt x="45" y="21"/>
                  </a:cubicBezTo>
                  <a:cubicBezTo>
                    <a:pt x="43" y="15"/>
                    <a:pt x="40" y="9"/>
                    <a:pt x="3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0" name="Freeform 36"/>
            <p:cNvSpPr>
              <a:spLocks/>
            </p:cNvSpPr>
            <p:nvPr/>
          </p:nvSpPr>
          <p:spPr bwMode="auto">
            <a:xfrm>
              <a:off x="7089304" y="5797247"/>
              <a:ext cx="83686" cy="39991"/>
            </a:xfrm>
            <a:custGeom>
              <a:avLst/>
              <a:gdLst>
                <a:gd name="T0" fmla="*/ 38 w 48"/>
                <a:gd name="T1" fmla="*/ 2 h 23"/>
                <a:gd name="T2" fmla="*/ 32 w 48"/>
                <a:gd name="T3" fmla="*/ 0 h 23"/>
                <a:gd name="T4" fmla="*/ 4 w 48"/>
                <a:gd name="T5" fmla="*/ 0 h 23"/>
                <a:gd name="T6" fmla="*/ 1 w 48"/>
                <a:gd name="T7" fmla="*/ 2 h 23"/>
                <a:gd name="T8" fmla="*/ 9 w 48"/>
                <a:gd name="T9" fmla="*/ 21 h 23"/>
                <a:gd name="T10" fmla="*/ 15 w 48"/>
                <a:gd name="T11" fmla="*/ 23 h 23"/>
                <a:gd name="T12" fmla="*/ 45 w 48"/>
                <a:gd name="T13" fmla="*/ 23 h 23"/>
                <a:gd name="T14" fmla="*/ 47 w 48"/>
                <a:gd name="T15" fmla="*/ 21 h 23"/>
                <a:gd name="T16" fmla="*/ 38 w 48"/>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3">
                  <a:moveTo>
                    <a:pt x="38" y="2"/>
                  </a:moveTo>
                  <a:cubicBezTo>
                    <a:pt x="37" y="1"/>
                    <a:pt x="35" y="0"/>
                    <a:pt x="32" y="0"/>
                  </a:cubicBezTo>
                  <a:cubicBezTo>
                    <a:pt x="23" y="0"/>
                    <a:pt x="13" y="0"/>
                    <a:pt x="4" y="0"/>
                  </a:cubicBezTo>
                  <a:cubicBezTo>
                    <a:pt x="2" y="0"/>
                    <a:pt x="0" y="1"/>
                    <a:pt x="1" y="2"/>
                  </a:cubicBezTo>
                  <a:cubicBezTo>
                    <a:pt x="4" y="9"/>
                    <a:pt x="6" y="15"/>
                    <a:pt x="9" y="21"/>
                  </a:cubicBezTo>
                  <a:cubicBezTo>
                    <a:pt x="10" y="22"/>
                    <a:pt x="12" y="23"/>
                    <a:pt x="15" y="23"/>
                  </a:cubicBezTo>
                  <a:cubicBezTo>
                    <a:pt x="25" y="23"/>
                    <a:pt x="35" y="23"/>
                    <a:pt x="45" y="23"/>
                  </a:cubicBezTo>
                  <a:cubicBezTo>
                    <a:pt x="47" y="23"/>
                    <a:pt x="48" y="22"/>
                    <a:pt x="47" y="21"/>
                  </a:cubicBezTo>
                  <a:cubicBezTo>
                    <a:pt x="44" y="15"/>
                    <a:pt x="41" y="9"/>
                    <a:pt x="38"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1" name="Freeform 37"/>
            <p:cNvSpPr>
              <a:spLocks/>
            </p:cNvSpPr>
            <p:nvPr/>
          </p:nvSpPr>
          <p:spPr bwMode="auto">
            <a:xfrm>
              <a:off x="7170028" y="5797247"/>
              <a:ext cx="85167" cy="39991"/>
            </a:xfrm>
            <a:custGeom>
              <a:avLst/>
              <a:gdLst>
                <a:gd name="T0" fmla="*/ 37 w 49"/>
                <a:gd name="T1" fmla="*/ 2 h 23"/>
                <a:gd name="T2" fmla="*/ 32 w 49"/>
                <a:gd name="T3" fmla="*/ 0 h 23"/>
                <a:gd name="T4" fmla="*/ 3 w 49"/>
                <a:gd name="T5" fmla="*/ 0 h 23"/>
                <a:gd name="T6" fmla="*/ 0 w 49"/>
                <a:gd name="T7" fmla="*/ 2 h 23"/>
                <a:gd name="T8" fmla="*/ 10 w 49"/>
                <a:gd name="T9" fmla="*/ 21 h 23"/>
                <a:gd name="T10" fmla="*/ 16 w 49"/>
                <a:gd name="T11" fmla="*/ 23 h 23"/>
                <a:gd name="T12" fmla="*/ 46 w 49"/>
                <a:gd name="T13" fmla="*/ 23 h 23"/>
                <a:gd name="T14" fmla="*/ 48 w 49"/>
                <a:gd name="T15" fmla="*/ 21 h 23"/>
                <a:gd name="T16" fmla="*/ 37 w 49"/>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3">
                  <a:moveTo>
                    <a:pt x="37" y="2"/>
                  </a:moveTo>
                  <a:cubicBezTo>
                    <a:pt x="36" y="1"/>
                    <a:pt x="34" y="0"/>
                    <a:pt x="32" y="0"/>
                  </a:cubicBezTo>
                  <a:cubicBezTo>
                    <a:pt x="22" y="0"/>
                    <a:pt x="12" y="0"/>
                    <a:pt x="3" y="0"/>
                  </a:cubicBezTo>
                  <a:cubicBezTo>
                    <a:pt x="1" y="0"/>
                    <a:pt x="0" y="1"/>
                    <a:pt x="0" y="2"/>
                  </a:cubicBezTo>
                  <a:cubicBezTo>
                    <a:pt x="4" y="9"/>
                    <a:pt x="7" y="15"/>
                    <a:pt x="10" y="21"/>
                  </a:cubicBezTo>
                  <a:cubicBezTo>
                    <a:pt x="11" y="22"/>
                    <a:pt x="14" y="23"/>
                    <a:pt x="16" y="23"/>
                  </a:cubicBezTo>
                  <a:cubicBezTo>
                    <a:pt x="26" y="23"/>
                    <a:pt x="36" y="23"/>
                    <a:pt x="46" y="23"/>
                  </a:cubicBezTo>
                  <a:cubicBezTo>
                    <a:pt x="48" y="23"/>
                    <a:pt x="49" y="22"/>
                    <a:pt x="48" y="21"/>
                  </a:cubicBezTo>
                  <a:cubicBezTo>
                    <a:pt x="45" y="15"/>
                    <a:pt x="41" y="9"/>
                    <a:pt x="3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2" name="Freeform 38"/>
            <p:cNvSpPr>
              <a:spLocks/>
            </p:cNvSpPr>
            <p:nvPr/>
          </p:nvSpPr>
          <p:spPr bwMode="auto">
            <a:xfrm>
              <a:off x="6145064" y="5746147"/>
              <a:ext cx="82945" cy="42213"/>
            </a:xfrm>
            <a:custGeom>
              <a:avLst/>
              <a:gdLst>
                <a:gd name="T0" fmla="*/ 47 w 47"/>
                <a:gd name="T1" fmla="*/ 3 h 24"/>
                <a:gd name="T2" fmla="*/ 44 w 47"/>
                <a:gd name="T3" fmla="*/ 0 h 24"/>
                <a:gd name="T4" fmla="*/ 17 w 47"/>
                <a:gd name="T5" fmla="*/ 0 h 24"/>
                <a:gd name="T6" fmla="*/ 12 w 47"/>
                <a:gd name="T7" fmla="*/ 3 h 24"/>
                <a:gd name="T8" fmla="*/ 1 w 47"/>
                <a:gd name="T9" fmla="*/ 21 h 24"/>
                <a:gd name="T10" fmla="*/ 3 w 47"/>
                <a:gd name="T11" fmla="*/ 24 h 24"/>
                <a:gd name="T12" fmla="*/ 31 w 47"/>
                <a:gd name="T13" fmla="*/ 24 h 24"/>
                <a:gd name="T14" fmla="*/ 37 w 47"/>
                <a:gd name="T15" fmla="*/ 21 h 24"/>
                <a:gd name="T16" fmla="*/ 47 w 47"/>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4">
                  <a:moveTo>
                    <a:pt x="47" y="3"/>
                  </a:moveTo>
                  <a:cubicBezTo>
                    <a:pt x="47" y="1"/>
                    <a:pt x="46" y="0"/>
                    <a:pt x="44" y="0"/>
                  </a:cubicBezTo>
                  <a:cubicBezTo>
                    <a:pt x="35" y="0"/>
                    <a:pt x="26" y="0"/>
                    <a:pt x="17" y="0"/>
                  </a:cubicBezTo>
                  <a:cubicBezTo>
                    <a:pt x="15" y="0"/>
                    <a:pt x="13" y="1"/>
                    <a:pt x="12" y="3"/>
                  </a:cubicBezTo>
                  <a:cubicBezTo>
                    <a:pt x="8" y="9"/>
                    <a:pt x="4" y="15"/>
                    <a:pt x="1" y="21"/>
                  </a:cubicBezTo>
                  <a:cubicBezTo>
                    <a:pt x="0" y="23"/>
                    <a:pt x="1" y="24"/>
                    <a:pt x="3" y="24"/>
                  </a:cubicBezTo>
                  <a:cubicBezTo>
                    <a:pt x="12" y="24"/>
                    <a:pt x="22" y="24"/>
                    <a:pt x="31" y="24"/>
                  </a:cubicBezTo>
                  <a:cubicBezTo>
                    <a:pt x="34" y="24"/>
                    <a:pt x="36" y="23"/>
                    <a:pt x="37" y="21"/>
                  </a:cubicBezTo>
                  <a:cubicBezTo>
                    <a:pt x="40" y="15"/>
                    <a:pt x="43" y="9"/>
                    <a:pt x="4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3" name="Freeform 39"/>
            <p:cNvSpPr>
              <a:spLocks/>
            </p:cNvSpPr>
            <p:nvPr/>
          </p:nvSpPr>
          <p:spPr bwMode="auto">
            <a:xfrm>
              <a:off x="6222085" y="5746147"/>
              <a:ext cx="80723" cy="42213"/>
            </a:xfrm>
            <a:custGeom>
              <a:avLst/>
              <a:gdLst>
                <a:gd name="T0" fmla="*/ 46 w 46"/>
                <a:gd name="T1" fmla="*/ 3 h 24"/>
                <a:gd name="T2" fmla="*/ 43 w 46"/>
                <a:gd name="T3" fmla="*/ 0 h 24"/>
                <a:gd name="T4" fmla="*/ 16 w 46"/>
                <a:gd name="T5" fmla="*/ 0 h 24"/>
                <a:gd name="T6" fmla="*/ 11 w 46"/>
                <a:gd name="T7" fmla="*/ 3 h 24"/>
                <a:gd name="T8" fmla="*/ 1 w 46"/>
                <a:gd name="T9" fmla="*/ 21 h 24"/>
                <a:gd name="T10" fmla="*/ 4 w 46"/>
                <a:gd name="T11" fmla="*/ 24 h 24"/>
                <a:gd name="T12" fmla="*/ 32 w 46"/>
                <a:gd name="T13" fmla="*/ 24 h 24"/>
                <a:gd name="T14" fmla="*/ 37 w 46"/>
                <a:gd name="T15" fmla="*/ 21 h 24"/>
                <a:gd name="T16" fmla="*/ 46 w 46"/>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4">
                  <a:moveTo>
                    <a:pt x="46" y="3"/>
                  </a:moveTo>
                  <a:cubicBezTo>
                    <a:pt x="46" y="1"/>
                    <a:pt x="45" y="0"/>
                    <a:pt x="43" y="0"/>
                  </a:cubicBezTo>
                  <a:cubicBezTo>
                    <a:pt x="34" y="0"/>
                    <a:pt x="25" y="0"/>
                    <a:pt x="16" y="0"/>
                  </a:cubicBezTo>
                  <a:cubicBezTo>
                    <a:pt x="14" y="0"/>
                    <a:pt x="12" y="1"/>
                    <a:pt x="11" y="3"/>
                  </a:cubicBezTo>
                  <a:cubicBezTo>
                    <a:pt x="8" y="9"/>
                    <a:pt x="4" y="15"/>
                    <a:pt x="1" y="21"/>
                  </a:cubicBezTo>
                  <a:cubicBezTo>
                    <a:pt x="0" y="23"/>
                    <a:pt x="2" y="24"/>
                    <a:pt x="4" y="24"/>
                  </a:cubicBezTo>
                  <a:cubicBezTo>
                    <a:pt x="13" y="24"/>
                    <a:pt x="23" y="24"/>
                    <a:pt x="32" y="24"/>
                  </a:cubicBezTo>
                  <a:cubicBezTo>
                    <a:pt x="34" y="24"/>
                    <a:pt x="37" y="23"/>
                    <a:pt x="37" y="21"/>
                  </a:cubicBezTo>
                  <a:cubicBezTo>
                    <a:pt x="40" y="15"/>
                    <a:pt x="43" y="9"/>
                    <a:pt x="4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4" name="Freeform 40"/>
            <p:cNvSpPr>
              <a:spLocks/>
            </p:cNvSpPr>
            <p:nvPr/>
          </p:nvSpPr>
          <p:spPr bwMode="auto">
            <a:xfrm>
              <a:off x="6301327" y="5746147"/>
              <a:ext cx="77020" cy="42213"/>
            </a:xfrm>
            <a:custGeom>
              <a:avLst/>
              <a:gdLst>
                <a:gd name="T0" fmla="*/ 44 w 44"/>
                <a:gd name="T1" fmla="*/ 3 h 24"/>
                <a:gd name="T2" fmla="*/ 41 w 44"/>
                <a:gd name="T3" fmla="*/ 0 h 24"/>
                <a:gd name="T4" fmla="*/ 14 w 44"/>
                <a:gd name="T5" fmla="*/ 0 h 24"/>
                <a:gd name="T6" fmla="*/ 9 w 44"/>
                <a:gd name="T7" fmla="*/ 3 h 24"/>
                <a:gd name="T8" fmla="*/ 1 w 44"/>
                <a:gd name="T9" fmla="*/ 21 h 24"/>
                <a:gd name="T10" fmla="*/ 4 w 44"/>
                <a:gd name="T11" fmla="*/ 24 h 24"/>
                <a:gd name="T12" fmla="*/ 32 w 44"/>
                <a:gd name="T13" fmla="*/ 24 h 24"/>
                <a:gd name="T14" fmla="*/ 37 w 44"/>
                <a:gd name="T15" fmla="*/ 21 h 24"/>
                <a:gd name="T16" fmla="*/ 44 w 44"/>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4">
                  <a:moveTo>
                    <a:pt x="44" y="3"/>
                  </a:moveTo>
                  <a:cubicBezTo>
                    <a:pt x="44" y="1"/>
                    <a:pt x="43" y="0"/>
                    <a:pt x="41" y="0"/>
                  </a:cubicBezTo>
                  <a:cubicBezTo>
                    <a:pt x="32" y="0"/>
                    <a:pt x="23" y="0"/>
                    <a:pt x="14" y="0"/>
                  </a:cubicBezTo>
                  <a:cubicBezTo>
                    <a:pt x="12" y="0"/>
                    <a:pt x="9" y="1"/>
                    <a:pt x="9" y="3"/>
                  </a:cubicBezTo>
                  <a:cubicBezTo>
                    <a:pt x="6" y="9"/>
                    <a:pt x="3" y="15"/>
                    <a:pt x="1" y="21"/>
                  </a:cubicBezTo>
                  <a:cubicBezTo>
                    <a:pt x="0" y="23"/>
                    <a:pt x="1" y="24"/>
                    <a:pt x="4" y="24"/>
                  </a:cubicBezTo>
                  <a:cubicBezTo>
                    <a:pt x="13" y="24"/>
                    <a:pt x="23" y="24"/>
                    <a:pt x="32" y="24"/>
                  </a:cubicBezTo>
                  <a:cubicBezTo>
                    <a:pt x="34" y="24"/>
                    <a:pt x="36" y="23"/>
                    <a:pt x="37" y="21"/>
                  </a:cubicBezTo>
                  <a:cubicBezTo>
                    <a:pt x="39" y="15"/>
                    <a:pt x="41" y="9"/>
                    <a:pt x="4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5" name="Freeform 41"/>
            <p:cNvSpPr>
              <a:spLocks/>
            </p:cNvSpPr>
            <p:nvPr/>
          </p:nvSpPr>
          <p:spPr bwMode="auto">
            <a:xfrm>
              <a:off x="6379828" y="5746147"/>
              <a:ext cx="74058" cy="42213"/>
            </a:xfrm>
            <a:custGeom>
              <a:avLst/>
              <a:gdLst>
                <a:gd name="T0" fmla="*/ 41 w 42"/>
                <a:gd name="T1" fmla="*/ 3 h 24"/>
                <a:gd name="T2" fmla="*/ 38 w 42"/>
                <a:gd name="T3" fmla="*/ 0 h 24"/>
                <a:gd name="T4" fmla="*/ 11 w 42"/>
                <a:gd name="T5" fmla="*/ 0 h 24"/>
                <a:gd name="T6" fmla="*/ 7 w 42"/>
                <a:gd name="T7" fmla="*/ 3 h 24"/>
                <a:gd name="T8" fmla="*/ 0 w 42"/>
                <a:gd name="T9" fmla="*/ 21 h 24"/>
                <a:gd name="T10" fmla="*/ 3 w 42"/>
                <a:gd name="T11" fmla="*/ 24 h 24"/>
                <a:gd name="T12" fmla="*/ 32 w 42"/>
                <a:gd name="T13" fmla="*/ 24 h 24"/>
                <a:gd name="T14" fmla="*/ 36 w 42"/>
                <a:gd name="T15" fmla="*/ 21 h 24"/>
                <a:gd name="T16" fmla="*/ 41 w 42"/>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24">
                  <a:moveTo>
                    <a:pt x="41" y="3"/>
                  </a:moveTo>
                  <a:cubicBezTo>
                    <a:pt x="42" y="1"/>
                    <a:pt x="41" y="0"/>
                    <a:pt x="38" y="0"/>
                  </a:cubicBezTo>
                  <a:cubicBezTo>
                    <a:pt x="29" y="0"/>
                    <a:pt x="20" y="0"/>
                    <a:pt x="11" y="0"/>
                  </a:cubicBezTo>
                  <a:cubicBezTo>
                    <a:pt x="9" y="0"/>
                    <a:pt x="7" y="1"/>
                    <a:pt x="7" y="3"/>
                  </a:cubicBezTo>
                  <a:cubicBezTo>
                    <a:pt x="5" y="9"/>
                    <a:pt x="2" y="15"/>
                    <a:pt x="0" y="21"/>
                  </a:cubicBezTo>
                  <a:cubicBezTo>
                    <a:pt x="0" y="23"/>
                    <a:pt x="1" y="24"/>
                    <a:pt x="3" y="24"/>
                  </a:cubicBezTo>
                  <a:cubicBezTo>
                    <a:pt x="13" y="24"/>
                    <a:pt x="22" y="24"/>
                    <a:pt x="32" y="24"/>
                  </a:cubicBezTo>
                  <a:cubicBezTo>
                    <a:pt x="34" y="24"/>
                    <a:pt x="36" y="23"/>
                    <a:pt x="36" y="21"/>
                  </a:cubicBezTo>
                  <a:cubicBezTo>
                    <a:pt x="38" y="15"/>
                    <a:pt x="40" y="9"/>
                    <a:pt x="4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6" name="Freeform 42"/>
            <p:cNvSpPr>
              <a:spLocks/>
            </p:cNvSpPr>
            <p:nvPr/>
          </p:nvSpPr>
          <p:spPr bwMode="auto">
            <a:xfrm>
              <a:off x="6459070" y="5746147"/>
              <a:ext cx="69615" cy="42213"/>
            </a:xfrm>
            <a:custGeom>
              <a:avLst/>
              <a:gdLst>
                <a:gd name="T0" fmla="*/ 39 w 40"/>
                <a:gd name="T1" fmla="*/ 3 h 24"/>
                <a:gd name="T2" fmla="*/ 36 w 40"/>
                <a:gd name="T3" fmla="*/ 0 h 24"/>
                <a:gd name="T4" fmla="*/ 9 w 40"/>
                <a:gd name="T5" fmla="*/ 0 h 24"/>
                <a:gd name="T6" fmla="*/ 5 w 40"/>
                <a:gd name="T7" fmla="*/ 3 h 24"/>
                <a:gd name="T8" fmla="*/ 0 w 40"/>
                <a:gd name="T9" fmla="*/ 21 h 24"/>
                <a:gd name="T10" fmla="*/ 3 w 40"/>
                <a:gd name="T11" fmla="*/ 24 h 24"/>
                <a:gd name="T12" fmla="*/ 32 w 40"/>
                <a:gd name="T13" fmla="*/ 24 h 24"/>
                <a:gd name="T14" fmla="*/ 36 w 40"/>
                <a:gd name="T15" fmla="*/ 21 h 24"/>
                <a:gd name="T16" fmla="*/ 39 w 40"/>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39" y="3"/>
                  </a:moveTo>
                  <a:cubicBezTo>
                    <a:pt x="40" y="1"/>
                    <a:pt x="38" y="0"/>
                    <a:pt x="36" y="0"/>
                  </a:cubicBezTo>
                  <a:cubicBezTo>
                    <a:pt x="27" y="0"/>
                    <a:pt x="18" y="0"/>
                    <a:pt x="9" y="0"/>
                  </a:cubicBezTo>
                  <a:cubicBezTo>
                    <a:pt x="7" y="0"/>
                    <a:pt x="5" y="1"/>
                    <a:pt x="5" y="3"/>
                  </a:cubicBezTo>
                  <a:cubicBezTo>
                    <a:pt x="3" y="9"/>
                    <a:pt x="1" y="15"/>
                    <a:pt x="0" y="21"/>
                  </a:cubicBezTo>
                  <a:cubicBezTo>
                    <a:pt x="0" y="23"/>
                    <a:pt x="1" y="24"/>
                    <a:pt x="3" y="24"/>
                  </a:cubicBezTo>
                  <a:cubicBezTo>
                    <a:pt x="13" y="24"/>
                    <a:pt x="22" y="24"/>
                    <a:pt x="32" y="24"/>
                  </a:cubicBezTo>
                  <a:cubicBezTo>
                    <a:pt x="34" y="24"/>
                    <a:pt x="36" y="23"/>
                    <a:pt x="36" y="21"/>
                  </a:cubicBezTo>
                  <a:cubicBezTo>
                    <a:pt x="37" y="15"/>
                    <a:pt x="38" y="9"/>
                    <a:pt x="39"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7" name="Freeform 43"/>
            <p:cNvSpPr>
              <a:spLocks/>
            </p:cNvSpPr>
            <p:nvPr/>
          </p:nvSpPr>
          <p:spPr bwMode="auto">
            <a:xfrm>
              <a:off x="6536091" y="5746147"/>
              <a:ext cx="66652" cy="42213"/>
            </a:xfrm>
            <a:custGeom>
              <a:avLst/>
              <a:gdLst>
                <a:gd name="T0" fmla="*/ 38 w 38"/>
                <a:gd name="T1" fmla="*/ 3 h 24"/>
                <a:gd name="T2" fmla="*/ 35 w 38"/>
                <a:gd name="T3" fmla="*/ 0 h 24"/>
                <a:gd name="T4" fmla="*/ 8 w 38"/>
                <a:gd name="T5" fmla="*/ 0 h 24"/>
                <a:gd name="T6" fmla="*/ 4 w 38"/>
                <a:gd name="T7" fmla="*/ 3 h 24"/>
                <a:gd name="T8" fmla="*/ 0 w 38"/>
                <a:gd name="T9" fmla="*/ 21 h 24"/>
                <a:gd name="T10" fmla="*/ 4 w 38"/>
                <a:gd name="T11" fmla="*/ 24 h 24"/>
                <a:gd name="T12" fmla="*/ 32 w 38"/>
                <a:gd name="T13" fmla="*/ 24 h 24"/>
                <a:gd name="T14" fmla="*/ 37 w 38"/>
                <a:gd name="T15" fmla="*/ 21 h 24"/>
                <a:gd name="T16" fmla="*/ 38 w 38"/>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4">
                  <a:moveTo>
                    <a:pt x="38" y="3"/>
                  </a:moveTo>
                  <a:cubicBezTo>
                    <a:pt x="38" y="1"/>
                    <a:pt x="37" y="0"/>
                    <a:pt x="35" y="0"/>
                  </a:cubicBezTo>
                  <a:cubicBezTo>
                    <a:pt x="26" y="0"/>
                    <a:pt x="17" y="0"/>
                    <a:pt x="8" y="0"/>
                  </a:cubicBezTo>
                  <a:cubicBezTo>
                    <a:pt x="6" y="0"/>
                    <a:pt x="4" y="1"/>
                    <a:pt x="4" y="3"/>
                  </a:cubicBezTo>
                  <a:cubicBezTo>
                    <a:pt x="3" y="9"/>
                    <a:pt x="1" y="15"/>
                    <a:pt x="0" y="21"/>
                  </a:cubicBezTo>
                  <a:cubicBezTo>
                    <a:pt x="0" y="23"/>
                    <a:pt x="2" y="24"/>
                    <a:pt x="4" y="24"/>
                  </a:cubicBezTo>
                  <a:cubicBezTo>
                    <a:pt x="13" y="24"/>
                    <a:pt x="23" y="24"/>
                    <a:pt x="32" y="24"/>
                  </a:cubicBezTo>
                  <a:cubicBezTo>
                    <a:pt x="35" y="24"/>
                    <a:pt x="36" y="23"/>
                    <a:pt x="37" y="21"/>
                  </a:cubicBezTo>
                  <a:cubicBezTo>
                    <a:pt x="37" y="15"/>
                    <a:pt x="38" y="9"/>
                    <a:pt x="3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8" name="Freeform 44"/>
            <p:cNvSpPr>
              <a:spLocks/>
            </p:cNvSpPr>
            <p:nvPr/>
          </p:nvSpPr>
          <p:spPr bwMode="auto">
            <a:xfrm>
              <a:off x="6614592" y="5746147"/>
              <a:ext cx="62949" cy="42213"/>
            </a:xfrm>
            <a:custGeom>
              <a:avLst/>
              <a:gdLst>
                <a:gd name="T0" fmla="*/ 36 w 36"/>
                <a:gd name="T1" fmla="*/ 3 h 24"/>
                <a:gd name="T2" fmla="*/ 33 w 36"/>
                <a:gd name="T3" fmla="*/ 0 h 24"/>
                <a:gd name="T4" fmla="*/ 5 w 36"/>
                <a:gd name="T5" fmla="*/ 0 h 24"/>
                <a:gd name="T6" fmla="*/ 2 w 36"/>
                <a:gd name="T7" fmla="*/ 3 h 24"/>
                <a:gd name="T8" fmla="*/ 0 w 36"/>
                <a:gd name="T9" fmla="*/ 21 h 24"/>
                <a:gd name="T10" fmla="*/ 4 w 36"/>
                <a:gd name="T11" fmla="*/ 24 h 24"/>
                <a:gd name="T12" fmla="*/ 32 w 36"/>
                <a:gd name="T13" fmla="*/ 24 h 24"/>
                <a:gd name="T14" fmla="*/ 36 w 36"/>
                <a:gd name="T15" fmla="*/ 21 h 24"/>
                <a:gd name="T16" fmla="*/ 36 w 36"/>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4">
                  <a:moveTo>
                    <a:pt x="36" y="3"/>
                  </a:moveTo>
                  <a:cubicBezTo>
                    <a:pt x="36" y="1"/>
                    <a:pt x="35" y="0"/>
                    <a:pt x="33" y="0"/>
                  </a:cubicBezTo>
                  <a:cubicBezTo>
                    <a:pt x="24" y="0"/>
                    <a:pt x="14" y="0"/>
                    <a:pt x="5" y="0"/>
                  </a:cubicBezTo>
                  <a:cubicBezTo>
                    <a:pt x="3" y="0"/>
                    <a:pt x="2" y="1"/>
                    <a:pt x="2" y="3"/>
                  </a:cubicBezTo>
                  <a:cubicBezTo>
                    <a:pt x="1" y="9"/>
                    <a:pt x="1" y="15"/>
                    <a:pt x="0" y="21"/>
                  </a:cubicBezTo>
                  <a:cubicBezTo>
                    <a:pt x="0" y="23"/>
                    <a:pt x="2" y="24"/>
                    <a:pt x="4" y="24"/>
                  </a:cubicBezTo>
                  <a:cubicBezTo>
                    <a:pt x="13" y="24"/>
                    <a:pt x="23" y="24"/>
                    <a:pt x="32" y="24"/>
                  </a:cubicBezTo>
                  <a:cubicBezTo>
                    <a:pt x="34" y="24"/>
                    <a:pt x="36" y="23"/>
                    <a:pt x="36" y="21"/>
                  </a:cubicBezTo>
                  <a:cubicBezTo>
                    <a:pt x="36" y="15"/>
                    <a:pt x="36" y="9"/>
                    <a:pt x="3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49" name="Freeform 45"/>
            <p:cNvSpPr>
              <a:spLocks/>
            </p:cNvSpPr>
            <p:nvPr/>
          </p:nvSpPr>
          <p:spPr bwMode="auto">
            <a:xfrm>
              <a:off x="6691613" y="5746147"/>
              <a:ext cx="65171" cy="42213"/>
            </a:xfrm>
            <a:custGeom>
              <a:avLst/>
              <a:gdLst>
                <a:gd name="T0" fmla="*/ 35 w 37"/>
                <a:gd name="T1" fmla="*/ 3 h 24"/>
                <a:gd name="T2" fmla="*/ 31 w 37"/>
                <a:gd name="T3" fmla="*/ 0 h 24"/>
                <a:gd name="T4" fmla="*/ 4 w 37"/>
                <a:gd name="T5" fmla="*/ 0 h 24"/>
                <a:gd name="T6" fmla="*/ 0 w 37"/>
                <a:gd name="T7" fmla="*/ 3 h 24"/>
                <a:gd name="T8" fmla="*/ 1 w 37"/>
                <a:gd name="T9" fmla="*/ 21 h 24"/>
                <a:gd name="T10" fmla="*/ 5 w 37"/>
                <a:gd name="T11" fmla="*/ 24 h 24"/>
                <a:gd name="T12" fmla="*/ 33 w 37"/>
                <a:gd name="T13" fmla="*/ 24 h 24"/>
                <a:gd name="T14" fmla="*/ 37 w 37"/>
                <a:gd name="T15" fmla="*/ 21 h 24"/>
                <a:gd name="T16" fmla="*/ 35 w 37"/>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4">
                  <a:moveTo>
                    <a:pt x="35" y="3"/>
                  </a:moveTo>
                  <a:cubicBezTo>
                    <a:pt x="35" y="1"/>
                    <a:pt x="33" y="0"/>
                    <a:pt x="31" y="0"/>
                  </a:cubicBezTo>
                  <a:cubicBezTo>
                    <a:pt x="22" y="0"/>
                    <a:pt x="13" y="0"/>
                    <a:pt x="4" y="0"/>
                  </a:cubicBezTo>
                  <a:cubicBezTo>
                    <a:pt x="2" y="0"/>
                    <a:pt x="0" y="1"/>
                    <a:pt x="0" y="3"/>
                  </a:cubicBezTo>
                  <a:cubicBezTo>
                    <a:pt x="0" y="9"/>
                    <a:pt x="1" y="15"/>
                    <a:pt x="1" y="21"/>
                  </a:cubicBezTo>
                  <a:cubicBezTo>
                    <a:pt x="1" y="23"/>
                    <a:pt x="2" y="24"/>
                    <a:pt x="5" y="24"/>
                  </a:cubicBezTo>
                  <a:cubicBezTo>
                    <a:pt x="14" y="24"/>
                    <a:pt x="23" y="24"/>
                    <a:pt x="33" y="24"/>
                  </a:cubicBezTo>
                  <a:cubicBezTo>
                    <a:pt x="35" y="24"/>
                    <a:pt x="37" y="23"/>
                    <a:pt x="37" y="21"/>
                  </a:cubicBezTo>
                  <a:cubicBezTo>
                    <a:pt x="36" y="15"/>
                    <a:pt x="36" y="9"/>
                    <a:pt x="3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0" name="Freeform 46"/>
            <p:cNvSpPr>
              <a:spLocks/>
            </p:cNvSpPr>
            <p:nvPr/>
          </p:nvSpPr>
          <p:spPr bwMode="auto">
            <a:xfrm>
              <a:off x="6767152" y="5746147"/>
              <a:ext cx="66652" cy="42213"/>
            </a:xfrm>
            <a:custGeom>
              <a:avLst/>
              <a:gdLst>
                <a:gd name="T0" fmla="*/ 35 w 38"/>
                <a:gd name="T1" fmla="*/ 3 h 24"/>
                <a:gd name="T2" fmla="*/ 31 w 38"/>
                <a:gd name="T3" fmla="*/ 0 h 24"/>
                <a:gd name="T4" fmla="*/ 4 w 38"/>
                <a:gd name="T5" fmla="*/ 0 h 24"/>
                <a:gd name="T6" fmla="*/ 0 w 38"/>
                <a:gd name="T7" fmla="*/ 3 h 24"/>
                <a:gd name="T8" fmla="*/ 2 w 38"/>
                <a:gd name="T9" fmla="*/ 21 h 24"/>
                <a:gd name="T10" fmla="*/ 6 w 38"/>
                <a:gd name="T11" fmla="*/ 24 h 24"/>
                <a:gd name="T12" fmla="*/ 35 w 38"/>
                <a:gd name="T13" fmla="*/ 24 h 24"/>
                <a:gd name="T14" fmla="*/ 38 w 38"/>
                <a:gd name="T15" fmla="*/ 21 h 24"/>
                <a:gd name="T16" fmla="*/ 35 w 38"/>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4">
                  <a:moveTo>
                    <a:pt x="35" y="3"/>
                  </a:moveTo>
                  <a:cubicBezTo>
                    <a:pt x="35" y="1"/>
                    <a:pt x="33" y="0"/>
                    <a:pt x="31" y="0"/>
                  </a:cubicBezTo>
                  <a:cubicBezTo>
                    <a:pt x="22" y="0"/>
                    <a:pt x="13" y="0"/>
                    <a:pt x="4" y="0"/>
                  </a:cubicBezTo>
                  <a:cubicBezTo>
                    <a:pt x="2" y="0"/>
                    <a:pt x="0" y="1"/>
                    <a:pt x="0" y="3"/>
                  </a:cubicBezTo>
                  <a:cubicBezTo>
                    <a:pt x="1" y="9"/>
                    <a:pt x="2" y="15"/>
                    <a:pt x="2" y="21"/>
                  </a:cubicBezTo>
                  <a:cubicBezTo>
                    <a:pt x="2" y="23"/>
                    <a:pt x="4" y="24"/>
                    <a:pt x="6" y="24"/>
                  </a:cubicBezTo>
                  <a:cubicBezTo>
                    <a:pt x="16" y="24"/>
                    <a:pt x="25" y="24"/>
                    <a:pt x="35" y="24"/>
                  </a:cubicBezTo>
                  <a:cubicBezTo>
                    <a:pt x="37" y="24"/>
                    <a:pt x="38" y="23"/>
                    <a:pt x="38" y="21"/>
                  </a:cubicBezTo>
                  <a:cubicBezTo>
                    <a:pt x="37" y="15"/>
                    <a:pt x="36" y="9"/>
                    <a:pt x="3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1" name="Freeform 47"/>
            <p:cNvSpPr>
              <a:spLocks/>
            </p:cNvSpPr>
            <p:nvPr/>
          </p:nvSpPr>
          <p:spPr bwMode="auto">
            <a:xfrm>
              <a:off x="6841950" y="5746147"/>
              <a:ext cx="70355" cy="42213"/>
            </a:xfrm>
            <a:custGeom>
              <a:avLst/>
              <a:gdLst>
                <a:gd name="T0" fmla="*/ 35 w 40"/>
                <a:gd name="T1" fmla="*/ 3 h 24"/>
                <a:gd name="T2" fmla="*/ 31 w 40"/>
                <a:gd name="T3" fmla="*/ 0 h 24"/>
                <a:gd name="T4" fmla="*/ 4 w 40"/>
                <a:gd name="T5" fmla="*/ 0 h 24"/>
                <a:gd name="T6" fmla="*/ 0 w 40"/>
                <a:gd name="T7" fmla="*/ 3 h 24"/>
                <a:gd name="T8" fmla="*/ 4 w 40"/>
                <a:gd name="T9" fmla="*/ 21 h 24"/>
                <a:gd name="T10" fmla="*/ 8 w 40"/>
                <a:gd name="T11" fmla="*/ 24 h 24"/>
                <a:gd name="T12" fmla="*/ 37 w 40"/>
                <a:gd name="T13" fmla="*/ 24 h 24"/>
                <a:gd name="T14" fmla="*/ 40 w 40"/>
                <a:gd name="T15" fmla="*/ 21 h 24"/>
                <a:gd name="T16" fmla="*/ 35 w 40"/>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35" y="3"/>
                  </a:moveTo>
                  <a:cubicBezTo>
                    <a:pt x="35" y="1"/>
                    <a:pt x="33" y="0"/>
                    <a:pt x="31" y="0"/>
                  </a:cubicBezTo>
                  <a:cubicBezTo>
                    <a:pt x="22" y="0"/>
                    <a:pt x="13" y="0"/>
                    <a:pt x="4" y="0"/>
                  </a:cubicBezTo>
                  <a:cubicBezTo>
                    <a:pt x="1" y="0"/>
                    <a:pt x="0" y="1"/>
                    <a:pt x="0" y="3"/>
                  </a:cubicBezTo>
                  <a:cubicBezTo>
                    <a:pt x="1" y="9"/>
                    <a:pt x="3" y="15"/>
                    <a:pt x="4" y="21"/>
                  </a:cubicBezTo>
                  <a:cubicBezTo>
                    <a:pt x="4" y="23"/>
                    <a:pt x="6" y="24"/>
                    <a:pt x="8" y="24"/>
                  </a:cubicBezTo>
                  <a:cubicBezTo>
                    <a:pt x="18" y="24"/>
                    <a:pt x="27" y="24"/>
                    <a:pt x="37" y="24"/>
                  </a:cubicBezTo>
                  <a:cubicBezTo>
                    <a:pt x="39" y="24"/>
                    <a:pt x="40" y="23"/>
                    <a:pt x="40" y="21"/>
                  </a:cubicBezTo>
                  <a:cubicBezTo>
                    <a:pt x="38" y="15"/>
                    <a:pt x="37" y="9"/>
                    <a:pt x="3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2" name="Freeform 48"/>
            <p:cNvSpPr>
              <a:spLocks/>
            </p:cNvSpPr>
            <p:nvPr/>
          </p:nvSpPr>
          <p:spPr bwMode="auto">
            <a:xfrm>
              <a:off x="6917490" y="5746147"/>
              <a:ext cx="73317" cy="42213"/>
            </a:xfrm>
            <a:custGeom>
              <a:avLst/>
              <a:gdLst>
                <a:gd name="T0" fmla="*/ 35 w 42"/>
                <a:gd name="T1" fmla="*/ 3 h 24"/>
                <a:gd name="T2" fmla="*/ 30 w 42"/>
                <a:gd name="T3" fmla="*/ 0 h 24"/>
                <a:gd name="T4" fmla="*/ 3 w 42"/>
                <a:gd name="T5" fmla="*/ 0 h 24"/>
                <a:gd name="T6" fmla="*/ 0 w 42"/>
                <a:gd name="T7" fmla="*/ 3 h 24"/>
                <a:gd name="T8" fmla="*/ 5 w 42"/>
                <a:gd name="T9" fmla="*/ 21 h 24"/>
                <a:gd name="T10" fmla="*/ 10 w 42"/>
                <a:gd name="T11" fmla="*/ 24 h 24"/>
                <a:gd name="T12" fmla="*/ 38 w 42"/>
                <a:gd name="T13" fmla="*/ 24 h 24"/>
                <a:gd name="T14" fmla="*/ 41 w 42"/>
                <a:gd name="T15" fmla="*/ 21 h 24"/>
                <a:gd name="T16" fmla="*/ 35 w 42"/>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24">
                  <a:moveTo>
                    <a:pt x="35" y="3"/>
                  </a:moveTo>
                  <a:cubicBezTo>
                    <a:pt x="34" y="1"/>
                    <a:pt x="32" y="0"/>
                    <a:pt x="30" y="0"/>
                  </a:cubicBezTo>
                  <a:cubicBezTo>
                    <a:pt x="21" y="0"/>
                    <a:pt x="12" y="0"/>
                    <a:pt x="3" y="0"/>
                  </a:cubicBezTo>
                  <a:cubicBezTo>
                    <a:pt x="1" y="0"/>
                    <a:pt x="0" y="1"/>
                    <a:pt x="0" y="3"/>
                  </a:cubicBezTo>
                  <a:cubicBezTo>
                    <a:pt x="2" y="9"/>
                    <a:pt x="4" y="15"/>
                    <a:pt x="5" y="21"/>
                  </a:cubicBezTo>
                  <a:cubicBezTo>
                    <a:pt x="6" y="23"/>
                    <a:pt x="8" y="24"/>
                    <a:pt x="10" y="24"/>
                  </a:cubicBezTo>
                  <a:cubicBezTo>
                    <a:pt x="19" y="24"/>
                    <a:pt x="29" y="24"/>
                    <a:pt x="38" y="24"/>
                  </a:cubicBezTo>
                  <a:cubicBezTo>
                    <a:pt x="40" y="24"/>
                    <a:pt x="42" y="23"/>
                    <a:pt x="41" y="21"/>
                  </a:cubicBezTo>
                  <a:cubicBezTo>
                    <a:pt x="39" y="15"/>
                    <a:pt x="37" y="9"/>
                    <a:pt x="3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3" name="Freeform 49"/>
            <p:cNvSpPr>
              <a:spLocks/>
            </p:cNvSpPr>
            <p:nvPr/>
          </p:nvSpPr>
          <p:spPr bwMode="auto">
            <a:xfrm>
              <a:off x="6993029" y="5746147"/>
              <a:ext cx="77020" cy="42213"/>
            </a:xfrm>
            <a:custGeom>
              <a:avLst/>
              <a:gdLst>
                <a:gd name="T0" fmla="*/ 35 w 44"/>
                <a:gd name="T1" fmla="*/ 3 h 24"/>
                <a:gd name="T2" fmla="*/ 30 w 44"/>
                <a:gd name="T3" fmla="*/ 0 h 24"/>
                <a:gd name="T4" fmla="*/ 3 w 44"/>
                <a:gd name="T5" fmla="*/ 0 h 24"/>
                <a:gd name="T6" fmla="*/ 0 w 44"/>
                <a:gd name="T7" fmla="*/ 3 h 24"/>
                <a:gd name="T8" fmla="*/ 7 w 44"/>
                <a:gd name="T9" fmla="*/ 21 h 24"/>
                <a:gd name="T10" fmla="*/ 12 w 44"/>
                <a:gd name="T11" fmla="*/ 24 h 24"/>
                <a:gd name="T12" fmla="*/ 40 w 44"/>
                <a:gd name="T13" fmla="*/ 24 h 24"/>
                <a:gd name="T14" fmla="*/ 43 w 44"/>
                <a:gd name="T15" fmla="*/ 21 h 24"/>
                <a:gd name="T16" fmla="*/ 35 w 44"/>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4">
                  <a:moveTo>
                    <a:pt x="35" y="3"/>
                  </a:moveTo>
                  <a:cubicBezTo>
                    <a:pt x="34" y="1"/>
                    <a:pt x="32" y="0"/>
                    <a:pt x="30" y="0"/>
                  </a:cubicBezTo>
                  <a:cubicBezTo>
                    <a:pt x="21" y="0"/>
                    <a:pt x="12" y="0"/>
                    <a:pt x="3" y="0"/>
                  </a:cubicBezTo>
                  <a:cubicBezTo>
                    <a:pt x="1" y="0"/>
                    <a:pt x="0" y="1"/>
                    <a:pt x="0" y="3"/>
                  </a:cubicBezTo>
                  <a:cubicBezTo>
                    <a:pt x="2" y="9"/>
                    <a:pt x="5" y="15"/>
                    <a:pt x="7" y="21"/>
                  </a:cubicBezTo>
                  <a:cubicBezTo>
                    <a:pt x="7" y="23"/>
                    <a:pt x="10" y="24"/>
                    <a:pt x="12" y="24"/>
                  </a:cubicBezTo>
                  <a:cubicBezTo>
                    <a:pt x="21" y="24"/>
                    <a:pt x="31" y="24"/>
                    <a:pt x="40" y="24"/>
                  </a:cubicBezTo>
                  <a:cubicBezTo>
                    <a:pt x="42" y="24"/>
                    <a:pt x="44" y="23"/>
                    <a:pt x="43" y="21"/>
                  </a:cubicBezTo>
                  <a:cubicBezTo>
                    <a:pt x="40" y="15"/>
                    <a:pt x="38" y="9"/>
                    <a:pt x="3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4" name="Freeform 50"/>
            <p:cNvSpPr>
              <a:spLocks/>
            </p:cNvSpPr>
            <p:nvPr/>
          </p:nvSpPr>
          <p:spPr bwMode="auto">
            <a:xfrm>
              <a:off x="7066346" y="5746147"/>
              <a:ext cx="80723" cy="42213"/>
            </a:xfrm>
            <a:custGeom>
              <a:avLst/>
              <a:gdLst>
                <a:gd name="T0" fmla="*/ 36 w 46"/>
                <a:gd name="T1" fmla="*/ 3 h 24"/>
                <a:gd name="T2" fmla="*/ 31 w 46"/>
                <a:gd name="T3" fmla="*/ 0 h 24"/>
                <a:gd name="T4" fmla="*/ 4 w 46"/>
                <a:gd name="T5" fmla="*/ 0 h 24"/>
                <a:gd name="T6" fmla="*/ 1 w 46"/>
                <a:gd name="T7" fmla="*/ 3 h 24"/>
                <a:gd name="T8" fmla="*/ 9 w 46"/>
                <a:gd name="T9" fmla="*/ 21 h 24"/>
                <a:gd name="T10" fmla="*/ 14 w 46"/>
                <a:gd name="T11" fmla="*/ 24 h 24"/>
                <a:gd name="T12" fmla="*/ 43 w 46"/>
                <a:gd name="T13" fmla="*/ 24 h 24"/>
                <a:gd name="T14" fmla="*/ 45 w 46"/>
                <a:gd name="T15" fmla="*/ 21 h 24"/>
                <a:gd name="T16" fmla="*/ 36 w 46"/>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4">
                  <a:moveTo>
                    <a:pt x="36" y="3"/>
                  </a:moveTo>
                  <a:cubicBezTo>
                    <a:pt x="35" y="1"/>
                    <a:pt x="33" y="0"/>
                    <a:pt x="31" y="0"/>
                  </a:cubicBezTo>
                  <a:cubicBezTo>
                    <a:pt x="22" y="0"/>
                    <a:pt x="13" y="0"/>
                    <a:pt x="4" y="0"/>
                  </a:cubicBezTo>
                  <a:cubicBezTo>
                    <a:pt x="2" y="0"/>
                    <a:pt x="0" y="1"/>
                    <a:pt x="1" y="3"/>
                  </a:cubicBezTo>
                  <a:cubicBezTo>
                    <a:pt x="4" y="9"/>
                    <a:pt x="7" y="15"/>
                    <a:pt x="9" y="21"/>
                  </a:cubicBezTo>
                  <a:cubicBezTo>
                    <a:pt x="10" y="23"/>
                    <a:pt x="12" y="24"/>
                    <a:pt x="14" y="24"/>
                  </a:cubicBezTo>
                  <a:cubicBezTo>
                    <a:pt x="24" y="24"/>
                    <a:pt x="33" y="24"/>
                    <a:pt x="43" y="24"/>
                  </a:cubicBezTo>
                  <a:cubicBezTo>
                    <a:pt x="45" y="24"/>
                    <a:pt x="46" y="23"/>
                    <a:pt x="45" y="21"/>
                  </a:cubicBezTo>
                  <a:cubicBezTo>
                    <a:pt x="42" y="15"/>
                    <a:pt x="39" y="9"/>
                    <a:pt x="3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5" name="Freeform 51"/>
            <p:cNvSpPr>
              <a:spLocks/>
            </p:cNvSpPr>
            <p:nvPr/>
          </p:nvSpPr>
          <p:spPr bwMode="auto">
            <a:xfrm>
              <a:off x="7141886" y="5746147"/>
              <a:ext cx="83686" cy="42213"/>
            </a:xfrm>
            <a:custGeom>
              <a:avLst/>
              <a:gdLst>
                <a:gd name="T0" fmla="*/ 36 w 48"/>
                <a:gd name="T1" fmla="*/ 3 h 24"/>
                <a:gd name="T2" fmla="*/ 30 w 48"/>
                <a:gd name="T3" fmla="*/ 0 h 24"/>
                <a:gd name="T4" fmla="*/ 3 w 48"/>
                <a:gd name="T5" fmla="*/ 0 h 24"/>
                <a:gd name="T6" fmla="*/ 1 w 48"/>
                <a:gd name="T7" fmla="*/ 3 h 24"/>
                <a:gd name="T8" fmla="*/ 11 w 48"/>
                <a:gd name="T9" fmla="*/ 21 h 24"/>
                <a:gd name="T10" fmla="*/ 16 w 48"/>
                <a:gd name="T11" fmla="*/ 24 h 24"/>
                <a:gd name="T12" fmla="*/ 45 w 48"/>
                <a:gd name="T13" fmla="*/ 24 h 24"/>
                <a:gd name="T14" fmla="*/ 47 w 48"/>
                <a:gd name="T15" fmla="*/ 21 h 24"/>
                <a:gd name="T16" fmla="*/ 36 w 48"/>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4">
                  <a:moveTo>
                    <a:pt x="36" y="3"/>
                  </a:moveTo>
                  <a:cubicBezTo>
                    <a:pt x="35" y="1"/>
                    <a:pt x="32" y="0"/>
                    <a:pt x="30" y="0"/>
                  </a:cubicBezTo>
                  <a:cubicBezTo>
                    <a:pt x="21" y="0"/>
                    <a:pt x="12" y="0"/>
                    <a:pt x="3" y="0"/>
                  </a:cubicBezTo>
                  <a:cubicBezTo>
                    <a:pt x="1" y="0"/>
                    <a:pt x="0" y="1"/>
                    <a:pt x="1" y="3"/>
                  </a:cubicBezTo>
                  <a:cubicBezTo>
                    <a:pt x="4" y="9"/>
                    <a:pt x="8" y="15"/>
                    <a:pt x="11" y="21"/>
                  </a:cubicBezTo>
                  <a:cubicBezTo>
                    <a:pt x="12" y="23"/>
                    <a:pt x="14" y="24"/>
                    <a:pt x="16" y="24"/>
                  </a:cubicBezTo>
                  <a:cubicBezTo>
                    <a:pt x="26" y="24"/>
                    <a:pt x="35" y="24"/>
                    <a:pt x="45" y="24"/>
                  </a:cubicBezTo>
                  <a:cubicBezTo>
                    <a:pt x="47" y="24"/>
                    <a:pt x="48" y="23"/>
                    <a:pt x="47" y="21"/>
                  </a:cubicBezTo>
                  <a:cubicBezTo>
                    <a:pt x="43" y="15"/>
                    <a:pt x="39" y="9"/>
                    <a:pt x="3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6" name="Freeform 52"/>
            <p:cNvSpPr>
              <a:spLocks/>
            </p:cNvSpPr>
            <p:nvPr/>
          </p:nvSpPr>
          <p:spPr bwMode="auto">
            <a:xfrm>
              <a:off x="6175428" y="5697269"/>
              <a:ext cx="79983" cy="40732"/>
            </a:xfrm>
            <a:custGeom>
              <a:avLst/>
              <a:gdLst>
                <a:gd name="T0" fmla="*/ 45 w 46"/>
                <a:gd name="T1" fmla="*/ 2 h 23"/>
                <a:gd name="T2" fmla="*/ 43 w 46"/>
                <a:gd name="T3" fmla="*/ 0 h 23"/>
                <a:gd name="T4" fmla="*/ 17 w 46"/>
                <a:gd name="T5" fmla="*/ 0 h 23"/>
                <a:gd name="T6" fmla="*/ 12 w 46"/>
                <a:gd name="T7" fmla="*/ 2 h 23"/>
                <a:gd name="T8" fmla="*/ 1 w 46"/>
                <a:gd name="T9" fmla="*/ 21 h 23"/>
                <a:gd name="T10" fmla="*/ 3 w 46"/>
                <a:gd name="T11" fmla="*/ 23 h 23"/>
                <a:gd name="T12" fmla="*/ 30 w 46"/>
                <a:gd name="T13" fmla="*/ 23 h 23"/>
                <a:gd name="T14" fmla="*/ 35 w 46"/>
                <a:gd name="T15" fmla="*/ 21 h 23"/>
                <a:gd name="T16" fmla="*/ 45 w 46"/>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3">
                  <a:moveTo>
                    <a:pt x="45" y="2"/>
                  </a:moveTo>
                  <a:cubicBezTo>
                    <a:pt x="46" y="1"/>
                    <a:pt x="45" y="0"/>
                    <a:pt x="43" y="0"/>
                  </a:cubicBezTo>
                  <a:cubicBezTo>
                    <a:pt x="34" y="0"/>
                    <a:pt x="26" y="0"/>
                    <a:pt x="17" y="0"/>
                  </a:cubicBezTo>
                  <a:cubicBezTo>
                    <a:pt x="16" y="0"/>
                    <a:pt x="13" y="1"/>
                    <a:pt x="12" y="2"/>
                  </a:cubicBezTo>
                  <a:cubicBezTo>
                    <a:pt x="9" y="8"/>
                    <a:pt x="5" y="15"/>
                    <a:pt x="1" y="21"/>
                  </a:cubicBezTo>
                  <a:cubicBezTo>
                    <a:pt x="0" y="22"/>
                    <a:pt x="1" y="23"/>
                    <a:pt x="3" y="23"/>
                  </a:cubicBezTo>
                  <a:cubicBezTo>
                    <a:pt x="12" y="23"/>
                    <a:pt x="21" y="23"/>
                    <a:pt x="30" y="23"/>
                  </a:cubicBezTo>
                  <a:cubicBezTo>
                    <a:pt x="32" y="23"/>
                    <a:pt x="34" y="22"/>
                    <a:pt x="35" y="21"/>
                  </a:cubicBezTo>
                  <a:cubicBezTo>
                    <a:pt x="38" y="15"/>
                    <a:pt x="42" y="8"/>
                    <a:pt x="4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7" name="Freeform 53"/>
            <p:cNvSpPr>
              <a:spLocks/>
            </p:cNvSpPr>
            <p:nvPr/>
          </p:nvSpPr>
          <p:spPr bwMode="auto">
            <a:xfrm>
              <a:off x="6248746" y="5697269"/>
              <a:ext cx="77020" cy="40732"/>
            </a:xfrm>
            <a:custGeom>
              <a:avLst/>
              <a:gdLst>
                <a:gd name="T0" fmla="*/ 44 w 44"/>
                <a:gd name="T1" fmla="*/ 2 h 23"/>
                <a:gd name="T2" fmla="*/ 41 w 44"/>
                <a:gd name="T3" fmla="*/ 0 h 23"/>
                <a:gd name="T4" fmla="*/ 16 w 44"/>
                <a:gd name="T5" fmla="*/ 0 h 23"/>
                <a:gd name="T6" fmla="*/ 11 w 44"/>
                <a:gd name="T7" fmla="*/ 2 h 23"/>
                <a:gd name="T8" fmla="*/ 1 w 44"/>
                <a:gd name="T9" fmla="*/ 21 h 23"/>
                <a:gd name="T10" fmla="*/ 3 w 44"/>
                <a:gd name="T11" fmla="*/ 23 h 23"/>
                <a:gd name="T12" fmla="*/ 30 w 44"/>
                <a:gd name="T13" fmla="*/ 23 h 23"/>
                <a:gd name="T14" fmla="*/ 35 w 44"/>
                <a:gd name="T15" fmla="*/ 21 h 23"/>
                <a:gd name="T16" fmla="*/ 44 w 44"/>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3">
                  <a:moveTo>
                    <a:pt x="44" y="2"/>
                  </a:moveTo>
                  <a:cubicBezTo>
                    <a:pt x="44" y="1"/>
                    <a:pt x="43" y="0"/>
                    <a:pt x="41" y="0"/>
                  </a:cubicBezTo>
                  <a:cubicBezTo>
                    <a:pt x="33" y="0"/>
                    <a:pt x="24" y="0"/>
                    <a:pt x="16" y="0"/>
                  </a:cubicBezTo>
                  <a:cubicBezTo>
                    <a:pt x="14" y="0"/>
                    <a:pt x="12" y="1"/>
                    <a:pt x="11" y="2"/>
                  </a:cubicBezTo>
                  <a:cubicBezTo>
                    <a:pt x="8" y="8"/>
                    <a:pt x="4" y="15"/>
                    <a:pt x="1" y="21"/>
                  </a:cubicBezTo>
                  <a:cubicBezTo>
                    <a:pt x="0" y="22"/>
                    <a:pt x="1" y="23"/>
                    <a:pt x="3" y="23"/>
                  </a:cubicBezTo>
                  <a:cubicBezTo>
                    <a:pt x="12" y="23"/>
                    <a:pt x="21" y="23"/>
                    <a:pt x="30" y="23"/>
                  </a:cubicBezTo>
                  <a:cubicBezTo>
                    <a:pt x="32" y="23"/>
                    <a:pt x="35" y="22"/>
                    <a:pt x="35" y="21"/>
                  </a:cubicBezTo>
                  <a:cubicBezTo>
                    <a:pt x="38" y="15"/>
                    <a:pt x="41" y="8"/>
                    <a:pt x="4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8" name="Freeform 54"/>
            <p:cNvSpPr>
              <a:spLocks/>
            </p:cNvSpPr>
            <p:nvPr/>
          </p:nvSpPr>
          <p:spPr bwMode="auto">
            <a:xfrm>
              <a:off x="6324285" y="5697269"/>
              <a:ext cx="71836" cy="40732"/>
            </a:xfrm>
            <a:custGeom>
              <a:avLst/>
              <a:gdLst>
                <a:gd name="T0" fmla="*/ 41 w 41"/>
                <a:gd name="T1" fmla="*/ 2 h 23"/>
                <a:gd name="T2" fmla="*/ 38 w 41"/>
                <a:gd name="T3" fmla="*/ 0 h 23"/>
                <a:gd name="T4" fmla="*/ 13 w 41"/>
                <a:gd name="T5" fmla="*/ 0 h 23"/>
                <a:gd name="T6" fmla="*/ 8 w 41"/>
                <a:gd name="T7" fmla="*/ 2 h 23"/>
                <a:gd name="T8" fmla="*/ 0 w 41"/>
                <a:gd name="T9" fmla="*/ 21 h 23"/>
                <a:gd name="T10" fmla="*/ 3 w 41"/>
                <a:gd name="T11" fmla="*/ 23 h 23"/>
                <a:gd name="T12" fmla="*/ 30 w 41"/>
                <a:gd name="T13" fmla="*/ 23 h 23"/>
                <a:gd name="T14" fmla="*/ 34 w 41"/>
                <a:gd name="T15" fmla="*/ 21 h 23"/>
                <a:gd name="T16" fmla="*/ 41 w 41"/>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3">
                  <a:moveTo>
                    <a:pt x="41" y="2"/>
                  </a:moveTo>
                  <a:cubicBezTo>
                    <a:pt x="41" y="1"/>
                    <a:pt x="40" y="0"/>
                    <a:pt x="38" y="0"/>
                  </a:cubicBezTo>
                  <a:cubicBezTo>
                    <a:pt x="30" y="0"/>
                    <a:pt x="21" y="0"/>
                    <a:pt x="13" y="0"/>
                  </a:cubicBezTo>
                  <a:cubicBezTo>
                    <a:pt x="11" y="0"/>
                    <a:pt x="9" y="1"/>
                    <a:pt x="8" y="2"/>
                  </a:cubicBezTo>
                  <a:cubicBezTo>
                    <a:pt x="6" y="8"/>
                    <a:pt x="3" y="15"/>
                    <a:pt x="0" y="21"/>
                  </a:cubicBezTo>
                  <a:cubicBezTo>
                    <a:pt x="0" y="22"/>
                    <a:pt x="1" y="23"/>
                    <a:pt x="3" y="23"/>
                  </a:cubicBezTo>
                  <a:cubicBezTo>
                    <a:pt x="12" y="23"/>
                    <a:pt x="21" y="23"/>
                    <a:pt x="30" y="23"/>
                  </a:cubicBezTo>
                  <a:cubicBezTo>
                    <a:pt x="32" y="23"/>
                    <a:pt x="34" y="22"/>
                    <a:pt x="34" y="21"/>
                  </a:cubicBezTo>
                  <a:cubicBezTo>
                    <a:pt x="36" y="15"/>
                    <a:pt x="39" y="8"/>
                    <a:pt x="4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59" name="Freeform 55"/>
            <p:cNvSpPr>
              <a:spLocks/>
            </p:cNvSpPr>
            <p:nvPr/>
          </p:nvSpPr>
          <p:spPr bwMode="auto">
            <a:xfrm>
              <a:off x="6397602" y="5697269"/>
              <a:ext cx="69615" cy="40732"/>
            </a:xfrm>
            <a:custGeom>
              <a:avLst/>
              <a:gdLst>
                <a:gd name="T0" fmla="*/ 39 w 40"/>
                <a:gd name="T1" fmla="*/ 2 h 23"/>
                <a:gd name="T2" fmla="*/ 37 w 40"/>
                <a:gd name="T3" fmla="*/ 0 h 23"/>
                <a:gd name="T4" fmla="*/ 11 w 40"/>
                <a:gd name="T5" fmla="*/ 0 h 23"/>
                <a:gd name="T6" fmla="*/ 7 w 40"/>
                <a:gd name="T7" fmla="*/ 2 h 23"/>
                <a:gd name="T8" fmla="*/ 0 w 40"/>
                <a:gd name="T9" fmla="*/ 21 h 23"/>
                <a:gd name="T10" fmla="*/ 3 w 40"/>
                <a:gd name="T11" fmla="*/ 23 h 23"/>
                <a:gd name="T12" fmla="*/ 30 w 40"/>
                <a:gd name="T13" fmla="*/ 23 h 23"/>
                <a:gd name="T14" fmla="*/ 34 w 40"/>
                <a:gd name="T15" fmla="*/ 21 h 23"/>
                <a:gd name="T16" fmla="*/ 39 w 40"/>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3">
                  <a:moveTo>
                    <a:pt x="39" y="2"/>
                  </a:moveTo>
                  <a:cubicBezTo>
                    <a:pt x="40" y="1"/>
                    <a:pt x="38" y="0"/>
                    <a:pt x="37" y="0"/>
                  </a:cubicBezTo>
                  <a:cubicBezTo>
                    <a:pt x="28" y="0"/>
                    <a:pt x="19" y="0"/>
                    <a:pt x="11" y="0"/>
                  </a:cubicBezTo>
                  <a:cubicBezTo>
                    <a:pt x="9" y="0"/>
                    <a:pt x="7" y="1"/>
                    <a:pt x="7" y="2"/>
                  </a:cubicBezTo>
                  <a:cubicBezTo>
                    <a:pt x="4" y="8"/>
                    <a:pt x="2" y="15"/>
                    <a:pt x="0" y="21"/>
                  </a:cubicBezTo>
                  <a:cubicBezTo>
                    <a:pt x="0" y="22"/>
                    <a:pt x="1" y="23"/>
                    <a:pt x="3" y="23"/>
                  </a:cubicBezTo>
                  <a:cubicBezTo>
                    <a:pt x="12" y="23"/>
                    <a:pt x="21" y="23"/>
                    <a:pt x="30" y="23"/>
                  </a:cubicBezTo>
                  <a:cubicBezTo>
                    <a:pt x="32" y="23"/>
                    <a:pt x="34" y="22"/>
                    <a:pt x="34" y="21"/>
                  </a:cubicBezTo>
                  <a:cubicBezTo>
                    <a:pt x="36" y="15"/>
                    <a:pt x="38" y="8"/>
                    <a:pt x="39"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0" name="Freeform 56"/>
            <p:cNvSpPr>
              <a:spLocks/>
            </p:cNvSpPr>
            <p:nvPr/>
          </p:nvSpPr>
          <p:spPr bwMode="auto">
            <a:xfrm>
              <a:off x="6470920" y="5697269"/>
              <a:ext cx="66652" cy="40732"/>
            </a:xfrm>
            <a:custGeom>
              <a:avLst/>
              <a:gdLst>
                <a:gd name="T0" fmla="*/ 38 w 38"/>
                <a:gd name="T1" fmla="*/ 2 h 23"/>
                <a:gd name="T2" fmla="*/ 35 w 38"/>
                <a:gd name="T3" fmla="*/ 0 h 23"/>
                <a:gd name="T4" fmla="*/ 9 w 38"/>
                <a:gd name="T5" fmla="*/ 0 h 23"/>
                <a:gd name="T6" fmla="*/ 5 w 38"/>
                <a:gd name="T7" fmla="*/ 2 h 23"/>
                <a:gd name="T8" fmla="*/ 0 w 38"/>
                <a:gd name="T9" fmla="*/ 21 h 23"/>
                <a:gd name="T10" fmla="*/ 3 w 38"/>
                <a:gd name="T11" fmla="*/ 23 h 23"/>
                <a:gd name="T12" fmla="*/ 30 w 38"/>
                <a:gd name="T13" fmla="*/ 23 h 23"/>
                <a:gd name="T14" fmla="*/ 34 w 38"/>
                <a:gd name="T15" fmla="*/ 21 h 23"/>
                <a:gd name="T16" fmla="*/ 38 w 38"/>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3">
                  <a:moveTo>
                    <a:pt x="38" y="2"/>
                  </a:moveTo>
                  <a:cubicBezTo>
                    <a:pt x="38" y="1"/>
                    <a:pt x="37" y="0"/>
                    <a:pt x="35" y="0"/>
                  </a:cubicBezTo>
                  <a:cubicBezTo>
                    <a:pt x="26" y="0"/>
                    <a:pt x="18" y="0"/>
                    <a:pt x="9" y="0"/>
                  </a:cubicBezTo>
                  <a:cubicBezTo>
                    <a:pt x="7" y="0"/>
                    <a:pt x="5" y="1"/>
                    <a:pt x="5" y="2"/>
                  </a:cubicBezTo>
                  <a:cubicBezTo>
                    <a:pt x="3" y="8"/>
                    <a:pt x="2" y="15"/>
                    <a:pt x="0" y="21"/>
                  </a:cubicBezTo>
                  <a:cubicBezTo>
                    <a:pt x="0" y="22"/>
                    <a:pt x="1" y="23"/>
                    <a:pt x="3" y="23"/>
                  </a:cubicBezTo>
                  <a:cubicBezTo>
                    <a:pt x="12" y="23"/>
                    <a:pt x="21" y="23"/>
                    <a:pt x="30" y="23"/>
                  </a:cubicBezTo>
                  <a:cubicBezTo>
                    <a:pt x="32" y="23"/>
                    <a:pt x="34" y="22"/>
                    <a:pt x="34" y="21"/>
                  </a:cubicBezTo>
                  <a:cubicBezTo>
                    <a:pt x="35" y="15"/>
                    <a:pt x="37" y="8"/>
                    <a:pt x="38"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1" name="Freeform 57"/>
            <p:cNvSpPr>
              <a:spLocks/>
            </p:cNvSpPr>
            <p:nvPr/>
          </p:nvSpPr>
          <p:spPr bwMode="auto">
            <a:xfrm>
              <a:off x="6544237" y="5697269"/>
              <a:ext cx="63690" cy="40732"/>
            </a:xfrm>
            <a:custGeom>
              <a:avLst/>
              <a:gdLst>
                <a:gd name="T0" fmla="*/ 36 w 36"/>
                <a:gd name="T1" fmla="*/ 2 h 23"/>
                <a:gd name="T2" fmla="*/ 33 w 36"/>
                <a:gd name="T3" fmla="*/ 0 h 23"/>
                <a:gd name="T4" fmla="*/ 7 w 36"/>
                <a:gd name="T5" fmla="*/ 0 h 23"/>
                <a:gd name="T6" fmla="*/ 3 w 36"/>
                <a:gd name="T7" fmla="*/ 2 h 23"/>
                <a:gd name="T8" fmla="*/ 0 w 36"/>
                <a:gd name="T9" fmla="*/ 21 h 23"/>
                <a:gd name="T10" fmla="*/ 4 w 36"/>
                <a:gd name="T11" fmla="*/ 23 h 23"/>
                <a:gd name="T12" fmla="*/ 30 w 36"/>
                <a:gd name="T13" fmla="*/ 23 h 23"/>
                <a:gd name="T14" fmla="*/ 34 w 36"/>
                <a:gd name="T15" fmla="*/ 21 h 23"/>
                <a:gd name="T16" fmla="*/ 36 w 36"/>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3">
                  <a:moveTo>
                    <a:pt x="36" y="2"/>
                  </a:moveTo>
                  <a:cubicBezTo>
                    <a:pt x="36" y="1"/>
                    <a:pt x="35" y="0"/>
                    <a:pt x="33" y="0"/>
                  </a:cubicBezTo>
                  <a:cubicBezTo>
                    <a:pt x="24" y="0"/>
                    <a:pt x="16" y="0"/>
                    <a:pt x="7" y="0"/>
                  </a:cubicBezTo>
                  <a:cubicBezTo>
                    <a:pt x="5" y="0"/>
                    <a:pt x="4" y="1"/>
                    <a:pt x="3" y="2"/>
                  </a:cubicBezTo>
                  <a:cubicBezTo>
                    <a:pt x="2" y="8"/>
                    <a:pt x="1" y="15"/>
                    <a:pt x="0" y="21"/>
                  </a:cubicBezTo>
                  <a:cubicBezTo>
                    <a:pt x="0" y="22"/>
                    <a:pt x="1" y="23"/>
                    <a:pt x="4" y="23"/>
                  </a:cubicBezTo>
                  <a:cubicBezTo>
                    <a:pt x="12" y="23"/>
                    <a:pt x="21" y="23"/>
                    <a:pt x="30" y="23"/>
                  </a:cubicBezTo>
                  <a:cubicBezTo>
                    <a:pt x="32" y="23"/>
                    <a:pt x="34" y="22"/>
                    <a:pt x="34" y="21"/>
                  </a:cubicBezTo>
                  <a:cubicBezTo>
                    <a:pt x="35" y="15"/>
                    <a:pt x="35" y="8"/>
                    <a:pt x="3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2" name="Freeform 58"/>
            <p:cNvSpPr>
              <a:spLocks/>
            </p:cNvSpPr>
            <p:nvPr/>
          </p:nvSpPr>
          <p:spPr bwMode="auto">
            <a:xfrm>
              <a:off x="6618295" y="5697269"/>
              <a:ext cx="61468" cy="40732"/>
            </a:xfrm>
            <a:custGeom>
              <a:avLst/>
              <a:gdLst>
                <a:gd name="T0" fmla="*/ 34 w 35"/>
                <a:gd name="T1" fmla="*/ 2 h 23"/>
                <a:gd name="T2" fmla="*/ 31 w 35"/>
                <a:gd name="T3" fmla="*/ 0 h 23"/>
                <a:gd name="T4" fmla="*/ 5 w 35"/>
                <a:gd name="T5" fmla="*/ 0 h 23"/>
                <a:gd name="T6" fmla="*/ 2 w 35"/>
                <a:gd name="T7" fmla="*/ 2 h 23"/>
                <a:gd name="T8" fmla="*/ 0 w 35"/>
                <a:gd name="T9" fmla="*/ 21 h 23"/>
                <a:gd name="T10" fmla="*/ 4 w 35"/>
                <a:gd name="T11" fmla="*/ 23 h 23"/>
                <a:gd name="T12" fmla="*/ 31 w 35"/>
                <a:gd name="T13" fmla="*/ 23 h 23"/>
                <a:gd name="T14" fmla="*/ 34 w 35"/>
                <a:gd name="T15" fmla="*/ 21 h 23"/>
                <a:gd name="T16" fmla="*/ 34 w 35"/>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3">
                  <a:moveTo>
                    <a:pt x="34" y="2"/>
                  </a:moveTo>
                  <a:cubicBezTo>
                    <a:pt x="35" y="1"/>
                    <a:pt x="33" y="0"/>
                    <a:pt x="31" y="0"/>
                  </a:cubicBezTo>
                  <a:cubicBezTo>
                    <a:pt x="23" y="0"/>
                    <a:pt x="14" y="0"/>
                    <a:pt x="5" y="0"/>
                  </a:cubicBezTo>
                  <a:cubicBezTo>
                    <a:pt x="4" y="0"/>
                    <a:pt x="2" y="1"/>
                    <a:pt x="2" y="2"/>
                  </a:cubicBezTo>
                  <a:cubicBezTo>
                    <a:pt x="1" y="8"/>
                    <a:pt x="1" y="15"/>
                    <a:pt x="0" y="21"/>
                  </a:cubicBezTo>
                  <a:cubicBezTo>
                    <a:pt x="0" y="22"/>
                    <a:pt x="2" y="23"/>
                    <a:pt x="4" y="23"/>
                  </a:cubicBezTo>
                  <a:cubicBezTo>
                    <a:pt x="13" y="23"/>
                    <a:pt x="22" y="23"/>
                    <a:pt x="31" y="23"/>
                  </a:cubicBezTo>
                  <a:cubicBezTo>
                    <a:pt x="33" y="23"/>
                    <a:pt x="34" y="22"/>
                    <a:pt x="34" y="21"/>
                  </a:cubicBezTo>
                  <a:cubicBezTo>
                    <a:pt x="34" y="15"/>
                    <a:pt x="34" y="8"/>
                    <a:pt x="3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3" name="Freeform 59"/>
            <p:cNvSpPr>
              <a:spLocks/>
            </p:cNvSpPr>
            <p:nvPr/>
          </p:nvSpPr>
          <p:spPr bwMode="auto">
            <a:xfrm>
              <a:off x="6691613" y="5697269"/>
              <a:ext cx="59246" cy="40732"/>
            </a:xfrm>
            <a:custGeom>
              <a:avLst/>
              <a:gdLst>
                <a:gd name="T0" fmla="*/ 33 w 34"/>
                <a:gd name="T1" fmla="*/ 2 h 23"/>
                <a:gd name="T2" fmla="*/ 29 w 34"/>
                <a:gd name="T3" fmla="*/ 0 h 23"/>
                <a:gd name="T4" fmla="*/ 4 w 34"/>
                <a:gd name="T5" fmla="*/ 0 h 23"/>
                <a:gd name="T6" fmla="*/ 0 w 34"/>
                <a:gd name="T7" fmla="*/ 2 h 23"/>
                <a:gd name="T8" fmla="*/ 0 w 34"/>
                <a:gd name="T9" fmla="*/ 21 h 23"/>
                <a:gd name="T10" fmla="*/ 4 w 34"/>
                <a:gd name="T11" fmla="*/ 23 h 23"/>
                <a:gd name="T12" fmla="*/ 31 w 34"/>
                <a:gd name="T13" fmla="*/ 23 h 23"/>
                <a:gd name="T14" fmla="*/ 34 w 34"/>
                <a:gd name="T15" fmla="*/ 21 h 23"/>
                <a:gd name="T16" fmla="*/ 33 w 34"/>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3">
                  <a:moveTo>
                    <a:pt x="33" y="2"/>
                  </a:moveTo>
                  <a:cubicBezTo>
                    <a:pt x="33" y="1"/>
                    <a:pt x="31" y="0"/>
                    <a:pt x="29" y="0"/>
                  </a:cubicBezTo>
                  <a:cubicBezTo>
                    <a:pt x="21" y="0"/>
                    <a:pt x="12" y="0"/>
                    <a:pt x="4" y="0"/>
                  </a:cubicBezTo>
                  <a:cubicBezTo>
                    <a:pt x="2" y="0"/>
                    <a:pt x="0" y="1"/>
                    <a:pt x="0" y="2"/>
                  </a:cubicBezTo>
                  <a:cubicBezTo>
                    <a:pt x="0" y="8"/>
                    <a:pt x="0" y="15"/>
                    <a:pt x="0" y="21"/>
                  </a:cubicBezTo>
                  <a:cubicBezTo>
                    <a:pt x="0" y="22"/>
                    <a:pt x="2" y="23"/>
                    <a:pt x="4" y="23"/>
                  </a:cubicBezTo>
                  <a:cubicBezTo>
                    <a:pt x="13" y="23"/>
                    <a:pt x="22" y="23"/>
                    <a:pt x="31" y="23"/>
                  </a:cubicBezTo>
                  <a:cubicBezTo>
                    <a:pt x="33" y="23"/>
                    <a:pt x="34" y="22"/>
                    <a:pt x="34" y="21"/>
                  </a:cubicBezTo>
                  <a:cubicBezTo>
                    <a:pt x="34" y="15"/>
                    <a:pt x="33" y="8"/>
                    <a:pt x="3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4" name="Freeform 60"/>
            <p:cNvSpPr>
              <a:spLocks/>
            </p:cNvSpPr>
            <p:nvPr/>
          </p:nvSpPr>
          <p:spPr bwMode="auto">
            <a:xfrm>
              <a:off x="6761968" y="5697269"/>
              <a:ext cx="64430" cy="40732"/>
            </a:xfrm>
            <a:custGeom>
              <a:avLst/>
              <a:gdLst>
                <a:gd name="T0" fmla="*/ 33 w 37"/>
                <a:gd name="T1" fmla="*/ 2 h 23"/>
                <a:gd name="T2" fmla="*/ 29 w 37"/>
                <a:gd name="T3" fmla="*/ 0 h 23"/>
                <a:gd name="T4" fmla="*/ 4 w 37"/>
                <a:gd name="T5" fmla="*/ 0 h 23"/>
                <a:gd name="T6" fmla="*/ 1 w 37"/>
                <a:gd name="T7" fmla="*/ 2 h 23"/>
                <a:gd name="T8" fmla="*/ 2 w 37"/>
                <a:gd name="T9" fmla="*/ 21 h 23"/>
                <a:gd name="T10" fmla="*/ 6 w 37"/>
                <a:gd name="T11" fmla="*/ 23 h 23"/>
                <a:gd name="T12" fmla="*/ 33 w 37"/>
                <a:gd name="T13" fmla="*/ 23 h 23"/>
                <a:gd name="T14" fmla="*/ 36 w 37"/>
                <a:gd name="T15" fmla="*/ 21 h 23"/>
                <a:gd name="T16" fmla="*/ 33 w 37"/>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3">
                  <a:moveTo>
                    <a:pt x="33" y="2"/>
                  </a:moveTo>
                  <a:cubicBezTo>
                    <a:pt x="33" y="1"/>
                    <a:pt x="31" y="0"/>
                    <a:pt x="29" y="0"/>
                  </a:cubicBezTo>
                  <a:cubicBezTo>
                    <a:pt x="21" y="0"/>
                    <a:pt x="12" y="0"/>
                    <a:pt x="4" y="0"/>
                  </a:cubicBezTo>
                  <a:cubicBezTo>
                    <a:pt x="2" y="0"/>
                    <a:pt x="0" y="1"/>
                    <a:pt x="1" y="2"/>
                  </a:cubicBezTo>
                  <a:cubicBezTo>
                    <a:pt x="1" y="8"/>
                    <a:pt x="2" y="15"/>
                    <a:pt x="2" y="21"/>
                  </a:cubicBezTo>
                  <a:cubicBezTo>
                    <a:pt x="3" y="22"/>
                    <a:pt x="4" y="23"/>
                    <a:pt x="6" y="23"/>
                  </a:cubicBezTo>
                  <a:cubicBezTo>
                    <a:pt x="15" y="23"/>
                    <a:pt x="24" y="23"/>
                    <a:pt x="33" y="23"/>
                  </a:cubicBezTo>
                  <a:cubicBezTo>
                    <a:pt x="35" y="23"/>
                    <a:pt x="37" y="22"/>
                    <a:pt x="36" y="21"/>
                  </a:cubicBezTo>
                  <a:cubicBezTo>
                    <a:pt x="35" y="15"/>
                    <a:pt x="34" y="8"/>
                    <a:pt x="3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5" name="Freeform 61"/>
            <p:cNvSpPr>
              <a:spLocks/>
            </p:cNvSpPr>
            <p:nvPr/>
          </p:nvSpPr>
          <p:spPr bwMode="auto">
            <a:xfrm>
              <a:off x="6833804" y="5697269"/>
              <a:ext cx="65912" cy="40732"/>
            </a:xfrm>
            <a:custGeom>
              <a:avLst/>
              <a:gdLst>
                <a:gd name="T0" fmla="*/ 33 w 38"/>
                <a:gd name="T1" fmla="*/ 2 h 23"/>
                <a:gd name="T2" fmla="*/ 29 w 38"/>
                <a:gd name="T3" fmla="*/ 0 h 23"/>
                <a:gd name="T4" fmla="*/ 3 w 38"/>
                <a:gd name="T5" fmla="*/ 0 h 23"/>
                <a:gd name="T6" fmla="*/ 0 w 38"/>
                <a:gd name="T7" fmla="*/ 2 h 23"/>
                <a:gd name="T8" fmla="*/ 3 w 38"/>
                <a:gd name="T9" fmla="*/ 21 h 23"/>
                <a:gd name="T10" fmla="*/ 8 w 38"/>
                <a:gd name="T11" fmla="*/ 23 h 23"/>
                <a:gd name="T12" fmla="*/ 34 w 38"/>
                <a:gd name="T13" fmla="*/ 23 h 23"/>
                <a:gd name="T14" fmla="*/ 37 w 38"/>
                <a:gd name="T15" fmla="*/ 21 h 23"/>
                <a:gd name="T16" fmla="*/ 33 w 38"/>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3">
                  <a:moveTo>
                    <a:pt x="33" y="2"/>
                  </a:moveTo>
                  <a:cubicBezTo>
                    <a:pt x="32" y="1"/>
                    <a:pt x="30" y="0"/>
                    <a:pt x="29" y="0"/>
                  </a:cubicBezTo>
                  <a:cubicBezTo>
                    <a:pt x="20" y="0"/>
                    <a:pt x="12" y="0"/>
                    <a:pt x="3" y="0"/>
                  </a:cubicBezTo>
                  <a:cubicBezTo>
                    <a:pt x="1" y="0"/>
                    <a:pt x="0" y="1"/>
                    <a:pt x="0" y="2"/>
                  </a:cubicBezTo>
                  <a:cubicBezTo>
                    <a:pt x="1" y="8"/>
                    <a:pt x="2" y="15"/>
                    <a:pt x="3" y="21"/>
                  </a:cubicBezTo>
                  <a:cubicBezTo>
                    <a:pt x="4" y="22"/>
                    <a:pt x="6" y="23"/>
                    <a:pt x="8" y="23"/>
                  </a:cubicBezTo>
                  <a:cubicBezTo>
                    <a:pt x="17" y="23"/>
                    <a:pt x="25" y="23"/>
                    <a:pt x="34" y="23"/>
                  </a:cubicBezTo>
                  <a:cubicBezTo>
                    <a:pt x="36" y="23"/>
                    <a:pt x="38" y="22"/>
                    <a:pt x="37" y="21"/>
                  </a:cubicBezTo>
                  <a:cubicBezTo>
                    <a:pt x="36" y="15"/>
                    <a:pt x="34" y="8"/>
                    <a:pt x="3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6" name="Freeform 62"/>
            <p:cNvSpPr>
              <a:spLocks/>
            </p:cNvSpPr>
            <p:nvPr/>
          </p:nvSpPr>
          <p:spPr bwMode="auto">
            <a:xfrm>
              <a:off x="6903419" y="5697269"/>
              <a:ext cx="70355" cy="40732"/>
            </a:xfrm>
            <a:custGeom>
              <a:avLst/>
              <a:gdLst>
                <a:gd name="T0" fmla="*/ 33 w 40"/>
                <a:gd name="T1" fmla="*/ 2 h 23"/>
                <a:gd name="T2" fmla="*/ 29 w 40"/>
                <a:gd name="T3" fmla="*/ 0 h 23"/>
                <a:gd name="T4" fmla="*/ 3 w 40"/>
                <a:gd name="T5" fmla="*/ 0 h 23"/>
                <a:gd name="T6" fmla="*/ 0 w 40"/>
                <a:gd name="T7" fmla="*/ 2 h 23"/>
                <a:gd name="T8" fmla="*/ 5 w 40"/>
                <a:gd name="T9" fmla="*/ 21 h 23"/>
                <a:gd name="T10" fmla="*/ 10 w 40"/>
                <a:gd name="T11" fmla="*/ 23 h 23"/>
                <a:gd name="T12" fmla="*/ 37 w 40"/>
                <a:gd name="T13" fmla="*/ 23 h 23"/>
                <a:gd name="T14" fmla="*/ 39 w 40"/>
                <a:gd name="T15" fmla="*/ 21 h 23"/>
                <a:gd name="T16" fmla="*/ 33 w 40"/>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3">
                  <a:moveTo>
                    <a:pt x="33" y="2"/>
                  </a:moveTo>
                  <a:cubicBezTo>
                    <a:pt x="33" y="1"/>
                    <a:pt x="31" y="0"/>
                    <a:pt x="29" y="0"/>
                  </a:cubicBezTo>
                  <a:cubicBezTo>
                    <a:pt x="20" y="0"/>
                    <a:pt x="12" y="0"/>
                    <a:pt x="3" y="0"/>
                  </a:cubicBezTo>
                  <a:cubicBezTo>
                    <a:pt x="1" y="0"/>
                    <a:pt x="0" y="1"/>
                    <a:pt x="0" y="2"/>
                  </a:cubicBezTo>
                  <a:cubicBezTo>
                    <a:pt x="2" y="8"/>
                    <a:pt x="4" y="15"/>
                    <a:pt x="5" y="21"/>
                  </a:cubicBezTo>
                  <a:cubicBezTo>
                    <a:pt x="6" y="22"/>
                    <a:pt x="8" y="23"/>
                    <a:pt x="10" y="23"/>
                  </a:cubicBezTo>
                  <a:cubicBezTo>
                    <a:pt x="19" y="23"/>
                    <a:pt x="28" y="23"/>
                    <a:pt x="37" y="23"/>
                  </a:cubicBezTo>
                  <a:cubicBezTo>
                    <a:pt x="39" y="23"/>
                    <a:pt x="40" y="22"/>
                    <a:pt x="39" y="21"/>
                  </a:cubicBezTo>
                  <a:cubicBezTo>
                    <a:pt x="37" y="15"/>
                    <a:pt x="35" y="8"/>
                    <a:pt x="3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7" name="Freeform 63"/>
            <p:cNvSpPr>
              <a:spLocks/>
            </p:cNvSpPr>
            <p:nvPr/>
          </p:nvSpPr>
          <p:spPr bwMode="auto">
            <a:xfrm>
              <a:off x="6973774" y="5697269"/>
              <a:ext cx="73317" cy="40732"/>
            </a:xfrm>
            <a:custGeom>
              <a:avLst/>
              <a:gdLst>
                <a:gd name="T0" fmla="*/ 33 w 42"/>
                <a:gd name="T1" fmla="*/ 2 h 23"/>
                <a:gd name="T2" fmla="*/ 29 w 42"/>
                <a:gd name="T3" fmla="*/ 0 h 23"/>
                <a:gd name="T4" fmla="*/ 3 w 42"/>
                <a:gd name="T5" fmla="*/ 0 h 23"/>
                <a:gd name="T6" fmla="*/ 1 w 42"/>
                <a:gd name="T7" fmla="*/ 2 h 23"/>
                <a:gd name="T8" fmla="*/ 8 w 42"/>
                <a:gd name="T9" fmla="*/ 21 h 23"/>
                <a:gd name="T10" fmla="*/ 12 w 42"/>
                <a:gd name="T11" fmla="*/ 23 h 23"/>
                <a:gd name="T12" fmla="*/ 39 w 42"/>
                <a:gd name="T13" fmla="*/ 23 h 23"/>
                <a:gd name="T14" fmla="*/ 42 w 42"/>
                <a:gd name="T15" fmla="*/ 21 h 23"/>
                <a:gd name="T16" fmla="*/ 33 w 42"/>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23">
                  <a:moveTo>
                    <a:pt x="33" y="2"/>
                  </a:moveTo>
                  <a:cubicBezTo>
                    <a:pt x="33" y="1"/>
                    <a:pt x="31" y="0"/>
                    <a:pt x="29" y="0"/>
                  </a:cubicBezTo>
                  <a:cubicBezTo>
                    <a:pt x="20" y="0"/>
                    <a:pt x="12" y="0"/>
                    <a:pt x="3" y="0"/>
                  </a:cubicBezTo>
                  <a:cubicBezTo>
                    <a:pt x="1" y="0"/>
                    <a:pt x="0" y="1"/>
                    <a:pt x="1" y="2"/>
                  </a:cubicBezTo>
                  <a:cubicBezTo>
                    <a:pt x="3" y="8"/>
                    <a:pt x="5" y="15"/>
                    <a:pt x="8" y="21"/>
                  </a:cubicBezTo>
                  <a:cubicBezTo>
                    <a:pt x="8" y="22"/>
                    <a:pt x="10" y="23"/>
                    <a:pt x="12" y="23"/>
                  </a:cubicBezTo>
                  <a:cubicBezTo>
                    <a:pt x="21" y="23"/>
                    <a:pt x="30" y="23"/>
                    <a:pt x="39" y="23"/>
                  </a:cubicBezTo>
                  <a:cubicBezTo>
                    <a:pt x="41" y="23"/>
                    <a:pt x="42" y="22"/>
                    <a:pt x="42" y="21"/>
                  </a:cubicBezTo>
                  <a:cubicBezTo>
                    <a:pt x="39" y="15"/>
                    <a:pt x="36" y="8"/>
                    <a:pt x="3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8" name="Freeform 64"/>
            <p:cNvSpPr>
              <a:spLocks/>
            </p:cNvSpPr>
            <p:nvPr/>
          </p:nvSpPr>
          <p:spPr bwMode="auto">
            <a:xfrm>
              <a:off x="7045610" y="5697269"/>
              <a:ext cx="74799" cy="40732"/>
            </a:xfrm>
            <a:custGeom>
              <a:avLst/>
              <a:gdLst>
                <a:gd name="T0" fmla="*/ 33 w 43"/>
                <a:gd name="T1" fmla="*/ 2 h 23"/>
                <a:gd name="T2" fmla="*/ 28 w 43"/>
                <a:gd name="T3" fmla="*/ 0 h 23"/>
                <a:gd name="T4" fmla="*/ 3 w 43"/>
                <a:gd name="T5" fmla="*/ 0 h 23"/>
                <a:gd name="T6" fmla="*/ 0 w 43"/>
                <a:gd name="T7" fmla="*/ 2 h 23"/>
                <a:gd name="T8" fmla="*/ 9 w 43"/>
                <a:gd name="T9" fmla="*/ 21 h 23"/>
                <a:gd name="T10" fmla="*/ 13 w 43"/>
                <a:gd name="T11" fmla="*/ 23 h 23"/>
                <a:gd name="T12" fmla="*/ 40 w 43"/>
                <a:gd name="T13" fmla="*/ 23 h 23"/>
                <a:gd name="T14" fmla="*/ 43 w 43"/>
                <a:gd name="T15" fmla="*/ 21 h 23"/>
                <a:gd name="T16" fmla="*/ 33 w 43"/>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3">
                  <a:moveTo>
                    <a:pt x="33" y="2"/>
                  </a:moveTo>
                  <a:cubicBezTo>
                    <a:pt x="32" y="1"/>
                    <a:pt x="30" y="0"/>
                    <a:pt x="28" y="0"/>
                  </a:cubicBezTo>
                  <a:cubicBezTo>
                    <a:pt x="20" y="0"/>
                    <a:pt x="11" y="0"/>
                    <a:pt x="3" y="0"/>
                  </a:cubicBezTo>
                  <a:cubicBezTo>
                    <a:pt x="1" y="0"/>
                    <a:pt x="0" y="1"/>
                    <a:pt x="0" y="2"/>
                  </a:cubicBezTo>
                  <a:cubicBezTo>
                    <a:pt x="3" y="8"/>
                    <a:pt x="6" y="15"/>
                    <a:pt x="9" y="21"/>
                  </a:cubicBezTo>
                  <a:cubicBezTo>
                    <a:pt x="9" y="22"/>
                    <a:pt x="11" y="23"/>
                    <a:pt x="13" y="23"/>
                  </a:cubicBezTo>
                  <a:cubicBezTo>
                    <a:pt x="22" y="23"/>
                    <a:pt x="31" y="23"/>
                    <a:pt x="40" y="23"/>
                  </a:cubicBezTo>
                  <a:cubicBezTo>
                    <a:pt x="42" y="23"/>
                    <a:pt x="43" y="22"/>
                    <a:pt x="43" y="21"/>
                  </a:cubicBezTo>
                  <a:cubicBezTo>
                    <a:pt x="39" y="15"/>
                    <a:pt x="36" y="8"/>
                    <a:pt x="3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69" name="Freeform 65"/>
            <p:cNvSpPr>
              <a:spLocks/>
            </p:cNvSpPr>
            <p:nvPr/>
          </p:nvSpPr>
          <p:spPr bwMode="auto">
            <a:xfrm>
              <a:off x="7115225" y="5697269"/>
              <a:ext cx="79242" cy="40732"/>
            </a:xfrm>
            <a:custGeom>
              <a:avLst/>
              <a:gdLst>
                <a:gd name="T0" fmla="*/ 33 w 45"/>
                <a:gd name="T1" fmla="*/ 2 h 23"/>
                <a:gd name="T2" fmla="*/ 28 w 45"/>
                <a:gd name="T3" fmla="*/ 0 h 23"/>
                <a:gd name="T4" fmla="*/ 3 w 45"/>
                <a:gd name="T5" fmla="*/ 0 h 23"/>
                <a:gd name="T6" fmla="*/ 1 w 45"/>
                <a:gd name="T7" fmla="*/ 2 h 23"/>
                <a:gd name="T8" fmla="*/ 11 w 45"/>
                <a:gd name="T9" fmla="*/ 21 h 23"/>
                <a:gd name="T10" fmla="*/ 16 w 45"/>
                <a:gd name="T11" fmla="*/ 23 h 23"/>
                <a:gd name="T12" fmla="*/ 42 w 45"/>
                <a:gd name="T13" fmla="*/ 23 h 23"/>
                <a:gd name="T14" fmla="*/ 45 w 45"/>
                <a:gd name="T15" fmla="*/ 21 h 23"/>
                <a:gd name="T16" fmla="*/ 33 w 45"/>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3">
                  <a:moveTo>
                    <a:pt x="33" y="2"/>
                  </a:moveTo>
                  <a:cubicBezTo>
                    <a:pt x="32" y="1"/>
                    <a:pt x="30" y="0"/>
                    <a:pt x="28" y="0"/>
                  </a:cubicBezTo>
                  <a:cubicBezTo>
                    <a:pt x="20" y="0"/>
                    <a:pt x="11" y="0"/>
                    <a:pt x="3" y="0"/>
                  </a:cubicBezTo>
                  <a:cubicBezTo>
                    <a:pt x="1" y="0"/>
                    <a:pt x="0" y="1"/>
                    <a:pt x="1" y="2"/>
                  </a:cubicBezTo>
                  <a:cubicBezTo>
                    <a:pt x="4" y="8"/>
                    <a:pt x="7" y="15"/>
                    <a:pt x="11" y="21"/>
                  </a:cubicBezTo>
                  <a:cubicBezTo>
                    <a:pt x="11" y="22"/>
                    <a:pt x="14" y="23"/>
                    <a:pt x="16" y="23"/>
                  </a:cubicBezTo>
                  <a:cubicBezTo>
                    <a:pt x="25" y="23"/>
                    <a:pt x="34" y="23"/>
                    <a:pt x="42" y="23"/>
                  </a:cubicBezTo>
                  <a:cubicBezTo>
                    <a:pt x="45" y="23"/>
                    <a:pt x="45" y="22"/>
                    <a:pt x="45" y="21"/>
                  </a:cubicBezTo>
                  <a:cubicBezTo>
                    <a:pt x="41" y="15"/>
                    <a:pt x="37" y="8"/>
                    <a:pt x="3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0" name="Freeform 66"/>
            <p:cNvSpPr>
              <a:spLocks/>
            </p:cNvSpPr>
            <p:nvPr/>
          </p:nvSpPr>
          <p:spPr bwMode="auto">
            <a:xfrm>
              <a:off x="6493878" y="5921665"/>
              <a:ext cx="383621" cy="87388"/>
            </a:xfrm>
            <a:custGeom>
              <a:avLst/>
              <a:gdLst>
                <a:gd name="T0" fmla="*/ 218 w 219"/>
                <a:gd name="T1" fmla="*/ 47 h 50"/>
                <a:gd name="T2" fmla="*/ 214 w 219"/>
                <a:gd name="T3" fmla="*/ 50 h 50"/>
                <a:gd name="T4" fmla="*/ 5 w 219"/>
                <a:gd name="T5" fmla="*/ 50 h 50"/>
                <a:gd name="T6" fmla="*/ 0 w 219"/>
                <a:gd name="T7" fmla="*/ 47 h 50"/>
                <a:gd name="T8" fmla="*/ 11 w 219"/>
                <a:gd name="T9" fmla="*/ 2 h 50"/>
                <a:gd name="T10" fmla="*/ 16 w 219"/>
                <a:gd name="T11" fmla="*/ 0 h 50"/>
                <a:gd name="T12" fmla="*/ 203 w 219"/>
                <a:gd name="T13" fmla="*/ 0 h 50"/>
                <a:gd name="T14" fmla="*/ 208 w 219"/>
                <a:gd name="T15" fmla="*/ 2 h 50"/>
                <a:gd name="T16" fmla="*/ 218 w 219"/>
                <a:gd name="T1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50">
                  <a:moveTo>
                    <a:pt x="218" y="47"/>
                  </a:moveTo>
                  <a:cubicBezTo>
                    <a:pt x="219" y="49"/>
                    <a:pt x="216" y="50"/>
                    <a:pt x="214" y="50"/>
                  </a:cubicBezTo>
                  <a:cubicBezTo>
                    <a:pt x="144" y="50"/>
                    <a:pt x="75" y="50"/>
                    <a:pt x="5" y="50"/>
                  </a:cubicBezTo>
                  <a:cubicBezTo>
                    <a:pt x="2" y="50"/>
                    <a:pt x="0" y="49"/>
                    <a:pt x="0" y="47"/>
                  </a:cubicBezTo>
                  <a:cubicBezTo>
                    <a:pt x="4" y="27"/>
                    <a:pt x="7" y="23"/>
                    <a:pt x="11" y="2"/>
                  </a:cubicBezTo>
                  <a:cubicBezTo>
                    <a:pt x="11" y="1"/>
                    <a:pt x="13" y="0"/>
                    <a:pt x="16" y="0"/>
                  </a:cubicBezTo>
                  <a:cubicBezTo>
                    <a:pt x="78" y="0"/>
                    <a:pt x="141" y="0"/>
                    <a:pt x="203" y="0"/>
                  </a:cubicBezTo>
                  <a:cubicBezTo>
                    <a:pt x="205" y="0"/>
                    <a:pt x="208" y="1"/>
                    <a:pt x="208" y="2"/>
                  </a:cubicBezTo>
                  <a:cubicBezTo>
                    <a:pt x="211" y="23"/>
                    <a:pt x="215" y="27"/>
                    <a:pt x="21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1" name="Freeform 67"/>
            <p:cNvSpPr>
              <a:spLocks/>
            </p:cNvSpPr>
            <p:nvPr/>
          </p:nvSpPr>
          <p:spPr bwMode="auto">
            <a:xfrm>
              <a:off x="7195948" y="5047780"/>
              <a:ext cx="139970" cy="91091"/>
            </a:xfrm>
            <a:custGeom>
              <a:avLst/>
              <a:gdLst>
                <a:gd name="T0" fmla="*/ 60 w 80"/>
                <a:gd name="T1" fmla="*/ 0 h 52"/>
                <a:gd name="T2" fmla="*/ 0 w 80"/>
                <a:gd name="T3" fmla="*/ 0 h 52"/>
                <a:gd name="T4" fmla="*/ 0 w 80"/>
                <a:gd name="T5" fmla="*/ 52 h 52"/>
                <a:gd name="T6" fmla="*/ 60 w 80"/>
                <a:gd name="T7" fmla="*/ 52 h 52"/>
                <a:gd name="T8" fmla="*/ 80 w 80"/>
                <a:gd name="T9" fmla="*/ 32 h 52"/>
                <a:gd name="T10" fmla="*/ 80 w 80"/>
                <a:gd name="T11" fmla="*/ 20 h 52"/>
                <a:gd name="T12" fmla="*/ 60 w 80"/>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80" h="52">
                  <a:moveTo>
                    <a:pt x="60" y="0"/>
                  </a:moveTo>
                  <a:cubicBezTo>
                    <a:pt x="0" y="0"/>
                    <a:pt x="0" y="0"/>
                    <a:pt x="0" y="0"/>
                  </a:cubicBezTo>
                  <a:cubicBezTo>
                    <a:pt x="0" y="52"/>
                    <a:pt x="0" y="52"/>
                    <a:pt x="0" y="52"/>
                  </a:cubicBezTo>
                  <a:cubicBezTo>
                    <a:pt x="60" y="52"/>
                    <a:pt x="60" y="52"/>
                    <a:pt x="60" y="52"/>
                  </a:cubicBezTo>
                  <a:cubicBezTo>
                    <a:pt x="71" y="52"/>
                    <a:pt x="80" y="43"/>
                    <a:pt x="80" y="32"/>
                  </a:cubicBezTo>
                  <a:cubicBezTo>
                    <a:pt x="80" y="20"/>
                    <a:pt x="80" y="20"/>
                    <a:pt x="80" y="20"/>
                  </a:cubicBezTo>
                  <a:cubicBezTo>
                    <a:pt x="80" y="9"/>
                    <a:pt x="71" y="0"/>
                    <a:pt x="60" y="0"/>
                  </a:cubicBezTo>
                  <a:close/>
                </a:path>
              </a:pathLst>
            </a:custGeom>
            <a:solidFill>
              <a:schemeClr val="accent1"/>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2" name="Freeform 68"/>
            <p:cNvSpPr>
              <a:spLocks/>
            </p:cNvSpPr>
            <p:nvPr/>
          </p:nvSpPr>
          <p:spPr bwMode="auto">
            <a:xfrm>
              <a:off x="9256983" y="3756948"/>
              <a:ext cx="231061" cy="1415249"/>
            </a:xfrm>
            <a:custGeom>
              <a:avLst/>
              <a:gdLst>
                <a:gd name="T0" fmla="*/ 0 w 132"/>
                <a:gd name="T1" fmla="*/ 0 h 808"/>
                <a:gd name="T2" fmla="*/ 0 w 132"/>
                <a:gd name="T3" fmla="*/ 788 h 808"/>
                <a:gd name="T4" fmla="*/ 20 w 132"/>
                <a:gd name="T5" fmla="*/ 808 h 808"/>
                <a:gd name="T6" fmla="*/ 132 w 132"/>
                <a:gd name="T7" fmla="*/ 808 h 808"/>
              </a:gdLst>
              <a:ahLst/>
              <a:cxnLst>
                <a:cxn ang="0">
                  <a:pos x="T0" y="T1"/>
                </a:cxn>
                <a:cxn ang="0">
                  <a:pos x="T2" y="T3"/>
                </a:cxn>
                <a:cxn ang="0">
                  <a:pos x="T4" y="T5"/>
                </a:cxn>
                <a:cxn ang="0">
                  <a:pos x="T6" y="T7"/>
                </a:cxn>
              </a:cxnLst>
              <a:rect l="0" t="0" r="r" b="b"/>
              <a:pathLst>
                <a:path w="132" h="808">
                  <a:moveTo>
                    <a:pt x="0" y="0"/>
                  </a:moveTo>
                  <a:cubicBezTo>
                    <a:pt x="0" y="788"/>
                    <a:pt x="0" y="788"/>
                    <a:pt x="0" y="788"/>
                  </a:cubicBezTo>
                  <a:cubicBezTo>
                    <a:pt x="0" y="799"/>
                    <a:pt x="9" y="808"/>
                    <a:pt x="20" y="808"/>
                  </a:cubicBezTo>
                  <a:cubicBezTo>
                    <a:pt x="132" y="808"/>
                    <a:pt x="132" y="808"/>
                    <a:pt x="132" y="808"/>
                  </a:cubicBezTo>
                </a:path>
              </a:pathLst>
            </a:custGeom>
            <a:noFill/>
            <a:ln w="60325" cap="flat">
              <a:solidFill>
                <a:schemeClr val="tx2">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3" name="Rectangle 69"/>
            <p:cNvSpPr>
              <a:spLocks noChangeArrowheads="1"/>
            </p:cNvSpPr>
            <p:nvPr/>
          </p:nvSpPr>
          <p:spPr bwMode="auto">
            <a:xfrm>
              <a:off x="10092358" y="6029789"/>
              <a:ext cx="279939" cy="206622"/>
            </a:xfrm>
            <a:prstGeom prst="rect">
              <a:avLst/>
            </a:prstGeom>
            <a:solidFill>
              <a:schemeClr val="accent4"/>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4" name="Freeform 70"/>
            <p:cNvSpPr>
              <a:spLocks/>
            </p:cNvSpPr>
            <p:nvPr/>
          </p:nvSpPr>
          <p:spPr bwMode="auto">
            <a:xfrm>
              <a:off x="9512483" y="5009269"/>
              <a:ext cx="1441170" cy="1052365"/>
            </a:xfrm>
            <a:custGeom>
              <a:avLst/>
              <a:gdLst>
                <a:gd name="T0" fmla="*/ 823 w 823"/>
                <a:gd name="T1" fmla="*/ 596 h 601"/>
                <a:gd name="T2" fmla="*/ 817 w 823"/>
                <a:gd name="T3" fmla="*/ 601 h 601"/>
                <a:gd name="T4" fmla="*/ 5 w 823"/>
                <a:gd name="T5" fmla="*/ 601 h 601"/>
                <a:gd name="T6" fmla="*/ 0 w 823"/>
                <a:gd name="T7" fmla="*/ 596 h 601"/>
                <a:gd name="T8" fmla="*/ 0 w 823"/>
                <a:gd name="T9" fmla="*/ 5 h 601"/>
                <a:gd name="T10" fmla="*/ 5 w 823"/>
                <a:gd name="T11" fmla="*/ 0 h 601"/>
                <a:gd name="T12" fmla="*/ 817 w 823"/>
                <a:gd name="T13" fmla="*/ 0 h 601"/>
                <a:gd name="T14" fmla="*/ 823 w 823"/>
                <a:gd name="T15" fmla="*/ 5 h 601"/>
                <a:gd name="T16" fmla="*/ 823 w 823"/>
                <a:gd name="T17" fmla="*/ 596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3" h="601">
                  <a:moveTo>
                    <a:pt x="823" y="596"/>
                  </a:moveTo>
                  <a:cubicBezTo>
                    <a:pt x="823" y="599"/>
                    <a:pt x="820" y="601"/>
                    <a:pt x="817" y="601"/>
                  </a:cubicBezTo>
                  <a:cubicBezTo>
                    <a:pt x="5" y="601"/>
                    <a:pt x="5" y="601"/>
                    <a:pt x="5" y="601"/>
                  </a:cubicBezTo>
                  <a:cubicBezTo>
                    <a:pt x="3" y="601"/>
                    <a:pt x="0" y="599"/>
                    <a:pt x="0" y="596"/>
                  </a:cubicBezTo>
                  <a:cubicBezTo>
                    <a:pt x="0" y="5"/>
                    <a:pt x="0" y="5"/>
                    <a:pt x="0" y="5"/>
                  </a:cubicBezTo>
                  <a:cubicBezTo>
                    <a:pt x="0" y="2"/>
                    <a:pt x="3" y="0"/>
                    <a:pt x="5" y="0"/>
                  </a:cubicBezTo>
                  <a:cubicBezTo>
                    <a:pt x="817" y="0"/>
                    <a:pt x="817" y="0"/>
                    <a:pt x="817" y="0"/>
                  </a:cubicBezTo>
                  <a:cubicBezTo>
                    <a:pt x="820" y="0"/>
                    <a:pt x="823" y="2"/>
                    <a:pt x="823" y="5"/>
                  </a:cubicBezTo>
                  <a:lnTo>
                    <a:pt x="823" y="596"/>
                  </a:lnTo>
                  <a:close/>
                </a:path>
              </a:pathLst>
            </a:custGeom>
            <a:solidFill>
              <a:schemeClr val="accent4"/>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5" name="Freeform 71"/>
            <p:cNvSpPr>
              <a:spLocks/>
            </p:cNvSpPr>
            <p:nvPr/>
          </p:nvSpPr>
          <p:spPr bwMode="auto">
            <a:xfrm>
              <a:off x="9512483" y="5883154"/>
              <a:ext cx="1441170" cy="178480"/>
            </a:xfrm>
            <a:custGeom>
              <a:avLst/>
              <a:gdLst>
                <a:gd name="T0" fmla="*/ 0 w 823"/>
                <a:gd name="T1" fmla="*/ 0 h 102"/>
                <a:gd name="T2" fmla="*/ 0 w 823"/>
                <a:gd name="T3" fmla="*/ 97 h 102"/>
                <a:gd name="T4" fmla="*/ 5 w 823"/>
                <a:gd name="T5" fmla="*/ 102 h 102"/>
                <a:gd name="T6" fmla="*/ 817 w 823"/>
                <a:gd name="T7" fmla="*/ 102 h 102"/>
                <a:gd name="T8" fmla="*/ 823 w 823"/>
                <a:gd name="T9" fmla="*/ 97 h 102"/>
                <a:gd name="T10" fmla="*/ 823 w 823"/>
                <a:gd name="T11" fmla="*/ 0 h 102"/>
                <a:gd name="T12" fmla="*/ 0 w 823"/>
                <a:gd name="T13" fmla="*/ 0 h 102"/>
              </a:gdLst>
              <a:ahLst/>
              <a:cxnLst>
                <a:cxn ang="0">
                  <a:pos x="T0" y="T1"/>
                </a:cxn>
                <a:cxn ang="0">
                  <a:pos x="T2" y="T3"/>
                </a:cxn>
                <a:cxn ang="0">
                  <a:pos x="T4" y="T5"/>
                </a:cxn>
                <a:cxn ang="0">
                  <a:pos x="T6" y="T7"/>
                </a:cxn>
                <a:cxn ang="0">
                  <a:pos x="T8" y="T9"/>
                </a:cxn>
                <a:cxn ang="0">
                  <a:pos x="T10" y="T11"/>
                </a:cxn>
                <a:cxn ang="0">
                  <a:pos x="T12" y="T13"/>
                </a:cxn>
              </a:cxnLst>
              <a:rect l="0" t="0" r="r" b="b"/>
              <a:pathLst>
                <a:path w="823" h="102">
                  <a:moveTo>
                    <a:pt x="0" y="0"/>
                  </a:moveTo>
                  <a:cubicBezTo>
                    <a:pt x="0" y="97"/>
                    <a:pt x="0" y="97"/>
                    <a:pt x="0" y="97"/>
                  </a:cubicBezTo>
                  <a:cubicBezTo>
                    <a:pt x="0" y="100"/>
                    <a:pt x="3" y="102"/>
                    <a:pt x="5" y="102"/>
                  </a:cubicBezTo>
                  <a:cubicBezTo>
                    <a:pt x="817" y="102"/>
                    <a:pt x="817" y="102"/>
                    <a:pt x="817" y="102"/>
                  </a:cubicBezTo>
                  <a:cubicBezTo>
                    <a:pt x="820" y="102"/>
                    <a:pt x="823" y="100"/>
                    <a:pt x="823" y="97"/>
                  </a:cubicBezTo>
                  <a:cubicBezTo>
                    <a:pt x="823" y="0"/>
                    <a:pt x="823" y="0"/>
                    <a:pt x="823" y="0"/>
                  </a:cubicBezTo>
                  <a:lnTo>
                    <a:pt x="0" y="0"/>
                  </a:lnTo>
                  <a:close/>
                </a:path>
              </a:pathLst>
            </a:custGeom>
            <a:solidFill>
              <a:schemeClr val="accent4"/>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6" name="Rectangle 72"/>
            <p:cNvSpPr>
              <a:spLocks noChangeArrowheads="1"/>
            </p:cNvSpPr>
            <p:nvPr/>
          </p:nvSpPr>
          <p:spPr bwMode="auto">
            <a:xfrm>
              <a:off x="9575433" y="5068516"/>
              <a:ext cx="1315271" cy="814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7" name="Rectangle 73"/>
            <p:cNvSpPr>
              <a:spLocks noChangeArrowheads="1"/>
            </p:cNvSpPr>
            <p:nvPr/>
          </p:nvSpPr>
          <p:spPr bwMode="auto">
            <a:xfrm>
              <a:off x="9930911" y="6210491"/>
              <a:ext cx="604314" cy="52581"/>
            </a:xfrm>
            <a:prstGeom prst="rect">
              <a:avLst/>
            </a:prstGeom>
            <a:solidFill>
              <a:schemeClr val="accent4"/>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8" name="Freeform 74"/>
            <p:cNvSpPr>
              <a:spLocks/>
            </p:cNvSpPr>
            <p:nvPr/>
          </p:nvSpPr>
          <p:spPr bwMode="auto">
            <a:xfrm>
              <a:off x="9372514" y="5126281"/>
              <a:ext cx="139970" cy="91091"/>
            </a:xfrm>
            <a:custGeom>
              <a:avLst/>
              <a:gdLst>
                <a:gd name="T0" fmla="*/ 20 w 80"/>
                <a:gd name="T1" fmla="*/ 0 h 52"/>
                <a:gd name="T2" fmla="*/ 80 w 80"/>
                <a:gd name="T3" fmla="*/ 0 h 52"/>
                <a:gd name="T4" fmla="*/ 80 w 80"/>
                <a:gd name="T5" fmla="*/ 52 h 52"/>
                <a:gd name="T6" fmla="*/ 20 w 80"/>
                <a:gd name="T7" fmla="*/ 52 h 52"/>
                <a:gd name="T8" fmla="*/ 0 w 80"/>
                <a:gd name="T9" fmla="*/ 32 h 52"/>
                <a:gd name="T10" fmla="*/ 0 w 80"/>
                <a:gd name="T11" fmla="*/ 20 h 52"/>
                <a:gd name="T12" fmla="*/ 20 w 80"/>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80" h="52">
                  <a:moveTo>
                    <a:pt x="20" y="0"/>
                  </a:moveTo>
                  <a:cubicBezTo>
                    <a:pt x="80" y="0"/>
                    <a:pt x="80" y="0"/>
                    <a:pt x="80" y="0"/>
                  </a:cubicBezTo>
                  <a:cubicBezTo>
                    <a:pt x="80" y="52"/>
                    <a:pt x="80" y="52"/>
                    <a:pt x="80" y="52"/>
                  </a:cubicBezTo>
                  <a:cubicBezTo>
                    <a:pt x="20" y="52"/>
                    <a:pt x="20" y="52"/>
                    <a:pt x="20" y="52"/>
                  </a:cubicBezTo>
                  <a:cubicBezTo>
                    <a:pt x="9" y="52"/>
                    <a:pt x="0" y="43"/>
                    <a:pt x="0" y="32"/>
                  </a:cubicBezTo>
                  <a:cubicBezTo>
                    <a:pt x="0" y="20"/>
                    <a:pt x="0" y="20"/>
                    <a:pt x="0" y="20"/>
                  </a:cubicBezTo>
                  <a:cubicBezTo>
                    <a:pt x="0" y="9"/>
                    <a:pt x="9" y="0"/>
                    <a:pt x="20" y="0"/>
                  </a:cubicBezTo>
                  <a:close/>
                </a:path>
              </a:pathLst>
            </a:custGeom>
            <a:solidFill>
              <a:schemeClr val="accent4"/>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79" name="Line 75"/>
            <p:cNvSpPr>
              <a:spLocks noChangeShapeType="1"/>
            </p:cNvSpPr>
            <p:nvPr/>
          </p:nvSpPr>
          <p:spPr bwMode="auto">
            <a:xfrm>
              <a:off x="8623046" y="3756948"/>
              <a:ext cx="0" cy="1597432"/>
            </a:xfrm>
            <a:prstGeom prst="line">
              <a:avLst/>
            </a:prstGeom>
            <a:noFill/>
            <a:ln w="60325" cap="flat">
              <a:solidFill>
                <a:schemeClr val="tx2">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0" name="Freeform 76"/>
            <p:cNvSpPr>
              <a:spLocks/>
            </p:cNvSpPr>
            <p:nvPr/>
          </p:nvSpPr>
          <p:spPr bwMode="auto">
            <a:xfrm>
              <a:off x="8463822" y="5376597"/>
              <a:ext cx="812417" cy="1056068"/>
            </a:xfrm>
            <a:custGeom>
              <a:avLst/>
              <a:gdLst>
                <a:gd name="T0" fmla="*/ 464 w 464"/>
                <a:gd name="T1" fmla="*/ 586 h 603"/>
                <a:gd name="T2" fmla="*/ 446 w 464"/>
                <a:gd name="T3" fmla="*/ 603 h 603"/>
                <a:gd name="T4" fmla="*/ 18 w 464"/>
                <a:gd name="T5" fmla="*/ 603 h 603"/>
                <a:gd name="T6" fmla="*/ 0 w 464"/>
                <a:gd name="T7" fmla="*/ 586 h 603"/>
                <a:gd name="T8" fmla="*/ 0 w 464"/>
                <a:gd name="T9" fmla="*/ 18 h 603"/>
                <a:gd name="T10" fmla="*/ 18 w 464"/>
                <a:gd name="T11" fmla="*/ 0 h 603"/>
                <a:gd name="T12" fmla="*/ 446 w 464"/>
                <a:gd name="T13" fmla="*/ 0 h 603"/>
                <a:gd name="T14" fmla="*/ 464 w 464"/>
                <a:gd name="T15" fmla="*/ 18 h 603"/>
                <a:gd name="T16" fmla="*/ 464 w 464"/>
                <a:gd name="T17" fmla="*/ 586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603">
                  <a:moveTo>
                    <a:pt x="464" y="586"/>
                  </a:moveTo>
                  <a:cubicBezTo>
                    <a:pt x="464" y="596"/>
                    <a:pt x="456" y="603"/>
                    <a:pt x="446" y="603"/>
                  </a:cubicBezTo>
                  <a:cubicBezTo>
                    <a:pt x="18" y="603"/>
                    <a:pt x="18" y="603"/>
                    <a:pt x="18" y="603"/>
                  </a:cubicBezTo>
                  <a:cubicBezTo>
                    <a:pt x="8" y="603"/>
                    <a:pt x="0" y="596"/>
                    <a:pt x="0" y="586"/>
                  </a:cubicBezTo>
                  <a:cubicBezTo>
                    <a:pt x="0" y="18"/>
                    <a:pt x="0" y="18"/>
                    <a:pt x="0" y="18"/>
                  </a:cubicBezTo>
                  <a:cubicBezTo>
                    <a:pt x="0" y="8"/>
                    <a:pt x="8" y="0"/>
                    <a:pt x="18" y="0"/>
                  </a:cubicBezTo>
                  <a:cubicBezTo>
                    <a:pt x="446" y="0"/>
                    <a:pt x="446" y="0"/>
                    <a:pt x="446" y="0"/>
                  </a:cubicBezTo>
                  <a:cubicBezTo>
                    <a:pt x="456" y="0"/>
                    <a:pt x="464" y="8"/>
                    <a:pt x="464" y="18"/>
                  </a:cubicBezTo>
                  <a:lnTo>
                    <a:pt x="464" y="586"/>
                  </a:lnTo>
                  <a:close/>
                </a:path>
              </a:pathLst>
            </a:custGeom>
            <a:solidFill>
              <a:schemeClr val="accent3"/>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1" name="Rectangle 77"/>
            <p:cNvSpPr>
              <a:spLocks noChangeArrowheads="1"/>
            </p:cNvSpPr>
            <p:nvPr/>
          </p:nvSpPr>
          <p:spPr bwMode="auto">
            <a:xfrm>
              <a:off x="8491964" y="5412145"/>
              <a:ext cx="756133" cy="934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2" name="Oval 78"/>
            <p:cNvSpPr>
              <a:spLocks noChangeArrowheads="1"/>
            </p:cNvSpPr>
            <p:nvPr/>
          </p:nvSpPr>
          <p:spPr bwMode="auto">
            <a:xfrm>
              <a:off x="8843739" y="6360829"/>
              <a:ext cx="52581" cy="52581"/>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3" name="Freeform 79"/>
            <p:cNvSpPr>
              <a:spLocks/>
            </p:cNvSpPr>
            <p:nvPr/>
          </p:nvSpPr>
          <p:spPr bwMode="auto">
            <a:xfrm>
              <a:off x="8577871" y="5236628"/>
              <a:ext cx="90351" cy="139970"/>
            </a:xfrm>
            <a:custGeom>
              <a:avLst/>
              <a:gdLst>
                <a:gd name="T0" fmla="*/ 52 w 52"/>
                <a:gd name="T1" fmla="*/ 20 h 80"/>
                <a:gd name="T2" fmla="*/ 52 w 52"/>
                <a:gd name="T3" fmla="*/ 80 h 80"/>
                <a:gd name="T4" fmla="*/ 0 w 52"/>
                <a:gd name="T5" fmla="*/ 80 h 80"/>
                <a:gd name="T6" fmla="*/ 0 w 52"/>
                <a:gd name="T7" fmla="*/ 20 h 80"/>
                <a:gd name="T8" fmla="*/ 20 w 52"/>
                <a:gd name="T9" fmla="*/ 0 h 80"/>
                <a:gd name="T10" fmla="*/ 32 w 52"/>
                <a:gd name="T11" fmla="*/ 0 h 80"/>
                <a:gd name="T12" fmla="*/ 52 w 52"/>
                <a:gd name="T13" fmla="*/ 20 h 80"/>
              </a:gdLst>
              <a:ahLst/>
              <a:cxnLst>
                <a:cxn ang="0">
                  <a:pos x="T0" y="T1"/>
                </a:cxn>
                <a:cxn ang="0">
                  <a:pos x="T2" y="T3"/>
                </a:cxn>
                <a:cxn ang="0">
                  <a:pos x="T4" y="T5"/>
                </a:cxn>
                <a:cxn ang="0">
                  <a:pos x="T6" y="T7"/>
                </a:cxn>
                <a:cxn ang="0">
                  <a:pos x="T8" y="T9"/>
                </a:cxn>
                <a:cxn ang="0">
                  <a:pos x="T10" y="T11"/>
                </a:cxn>
                <a:cxn ang="0">
                  <a:pos x="T12" y="T13"/>
                </a:cxn>
              </a:cxnLst>
              <a:rect l="0" t="0" r="r" b="b"/>
              <a:pathLst>
                <a:path w="52" h="80">
                  <a:moveTo>
                    <a:pt x="52" y="20"/>
                  </a:moveTo>
                  <a:cubicBezTo>
                    <a:pt x="52" y="80"/>
                    <a:pt x="52" y="80"/>
                    <a:pt x="52" y="80"/>
                  </a:cubicBezTo>
                  <a:cubicBezTo>
                    <a:pt x="0" y="80"/>
                    <a:pt x="0" y="80"/>
                    <a:pt x="0" y="80"/>
                  </a:cubicBezTo>
                  <a:cubicBezTo>
                    <a:pt x="0" y="20"/>
                    <a:pt x="0" y="20"/>
                    <a:pt x="0" y="20"/>
                  </a:cubicBezTo>
                  <a:cubicBezTo>
                    <a:pt x="0" y="9"/>
                    <a:pt x="9" y="0"/>
                    <a:pt x="20" y="0"/>
                  </a:cubicBezTo>
                  <a:cubicBezTo>
                    <a:pt x="32" y="0"/>
                    <a:pt x="32" y="0"/>
                    <a:pt x="32" y="0"/>
                  </a:cubicBezTo>
                  <a:cubicBezTo>
                    <a:pt x="43" y="0"/>
                    <a:pt x="52" y="9"/>
                    <a:pt x="52" y="20"/>
                  </a:cubicBezTo>
                  <a:close/>
                </a:path>
              </a:pathLst>
            </a:custGeom>
            <a:solidFill>
              <a:schemeClr val="accent3"/>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4" name="Line 80"/>
            <p:cNvSpPr>
              <a:spLocks noChangeShapeType="1"/>
            </p:cNvSpPr>
            <p:nvPr/>
          </p:nvSpPr>
          <p:spPr bwMode="auto">
            <a:xfrm>
              <a:off x="7868395" y="3756948"/>
              <a:ext cx="0" cy="1844045"/>
            </a:xfrm>
            <a:prstGeom prst="line">
              <a:avLst/>
            </a:prstGeom>
            <a:noFill/>
            <a:ln w="60325" cap="flat">
              <a:solidFill>
                <a:schemeClr val="tx2">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5" name="Freeform 81"/>
            <p:cNvSpPr>
              <a:spLocks/>
            </p:cNvSpPr>
            <p:nvPr/>
          </p:nvSpPr>
          <p:spPr bwMode="auto">
            <a:xfrm>
              <a:off x="7647702" y="5625432"/>
              <a:ext cx="439905" cy="807233"/>
            </a:xfrm>
            <a:custGeom>
              <a:avLst/>
              <a:gdLst>
                <a:gd name="T0" fmla="*/ 251 w 251"/>
                <a:gd name="T1" fmla="*/ 444 h 461"/>
                <a:gd name="T2" fmla="*/ 233 w 251"/>
                <a:gd name="T3" fmla="*/ 461 h 461"/>
                <a:gd name="T4" fmla="*/ 18 w 251"/>
                <a:gd name="T5" fmla="*/ 461 h 461"/>
                <a:gd name="T6" fmla="*/ 0 w 251"/>
                <a:gd name="T7" fmla="*/ 444 h 461"/>
                <a:gd name="T8" fmla="*/ 0 w 251"/>
                <a:gd name="T9" fmla="*/ 18 h 461"/>
                <a:gd name="T10" fmla="*/ 18 w 251"/>
                <a:gd name="T11" fmla="*/ 0 h 461"/>
                <a:gd name="T12" fmla="*/ 233 w 251"/>
                <a:gd name="T13" fmla="*/ 0 h 461"/>
                <a:gd name="T14" fmla="*/ 251 w 251"/>
                <a:gd name="T15" fmla="*/ 18 h 461"/>
                <a:gd name="T16" fmla="*/ 251 w 251"/>
                <a:gd name="T17" fmla="*/ 444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461">
                  <a:moveTo>
                    <a:pt x="251" y="444"/>
                  </a:moveTo>
                  <a:cubicBezTo>
                    <a:pt x="251" y="454"/>
                    <a:pt x="243" y="461"/>
                    <a:pt x="233" y="461"/>
                  </a:cubicBezTo>
                  <a:cubicBezTo>
                    <a:pt x="18" y="461"/>
                    <a:pt x="18" y="461"/>
                    <a:pt x="18" y="461"/>
                  </a:cubicBezTo>
                  <a:cubicBezTo>
                    <a:pt x="8" y="461"/>
                    <a:pt x="0" y="454"/>
                    <a:pt x="0" y="444"/>
                  </a:cubicBezTo>
                  <a:cubicBezTo>
                    <a:pt x="0" y="18"/>
                    <a:pt x="0" y="18"/>
                    <a:pt x="0" y="18"/>
                  </a:cubicBezTo>
                  <a:cubicBezTo>
                    <a:pt x="0" y="8"/>
                    <a:pt x="8" y="0"/>
                    <a:pt x="18" y="0"/>
                  </a:cubicBezTo>
                  <a:cubicBezTo>
                    <a:pt x="233" y="0"/>
                    <a:pt x="233" y="0"/>
                    <a:pt x="233" y="0"/>
                  </a:cubicBezTo>
                  <a:cubicBezTo>
                    <a:pt x="243" y="0"/>
                    <a:pt x="251" y="8"/>
                    <a:pt x="251" y="18"/>
                  </a:cubicBezTo>
                  <a:lnTo>
                    <a:pt x="251" y="444"/>
                  </a:lnTo>
                  <a:close/>
                </a:path>
              </a:pathLst>
            </a:custGeom>
            <a:solidFill>
              <a:schemeClr val="accent2"/>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6" name="Freeform 82"/>
            <p:cNvSpPr>
              <a:spLocks/>
            </p:cNvSpPr>
            <p:nvPr/>
          </p:nvSpPr>
          <p:spPr bwMode="auto">
            <a:xfrm>
              <a:off x="7786190" y="5649872"/>
              <a:ext cx="162928" cy="17774"/>
            </a:xfrm>
            <a:custGeom>
              <a:avLst/>
              <a:gdLst>
                <a:gd name="T0" fmla="*/ 93 w 93"/>
                <a:gd name="T1" fmla="*/ 5 h 10"/>
                <a:gd name="T2" fmla="*/ 88 w 93"/>
                <a:gd name="T3" fmla="*/ 10 h 10"/>
                <a:gd name="T4" fmla="*/ 5 w 93"/>
                <a:gd name="T5" fmla="*/ 10 h 10"/>
                <a:gd name="T6" fmla="*/ 0 w 93"/>
                <a:gd name="T7" fmla="*/ 5 h 10"/>
                <a:gd name="T8" fmla="*/ 0 w 93"/>
                <a:gd name="T9" fmla="*/ 5 h 10"/>
                <a:gd name="T10" fmla="*/ 5 w 93"/>
                <a:gd name="T11" fmla="*/ 0 h 10"/>
                <a:gd name="T12" fmla="*/ 88 w 93"/>
                <a:gd name="T13" fmla="*/ 0 h 10"/>
                <a:gd name="T14" fmla="*/ 93 w 93"/>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0">
                  <a:moveTo>
                    <a:pt x="93" y="5"/>
                  </a:moveTo>
                  <a:cubicBezTo>
                    <a:pt x="93" y="7"/>
                    <a:pt x="91" y="10"/>
                    <a:pt x="88" y="10"/>
                  </a:cubicBezTo>
                  <a:cubicBezTo>
                    <a:pt x="5" y="10"/>
                    <a:pt x="5" y="10"/>
                    <a:pt x="5" y="10"/>
                  </a:cubicBezTo>
                  <a:cubicBezTo>
                    <a:pt x="3" y="10"/>
                    <a:pt x="0" y="7"/>
                    <a:pt x="0" y="5"/>
                  </a:cubicBezTo>
                  <a:cubicBezTo>
                    <a:pt x="0" y="5"/>
                    <a:pt x="0" y="5"/>
                    <a:pt x="0" y="5"/>
                  </a:cubicBezTo>
                  <a:cubicBezTo>
                    <a:pt x="0" y="2"/>
                    <a:pt x="3" y="0"/>
                    <a:pt x="5" y="0"/>
                  </a:cubicBezTo>
                  <a:cubicBezTo>
                    <a:pt x="88" y="0"/>
                    <a:pt x="88" y="0"/>
                    <a:pt x="88" y="0"/>
                  </a:cubicBezTo>
                  <a:cubicBezTo>
                    <a:pt x="91" y="0"/>
                    <a:pt x="93" y="2"/>
                    <a:pt x="93"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7" name="Rectangle 83"/>
            <p:cNvSpPr>
              <a:spLocks noChangeArrowheads="1"/>
            </p:cNvSpPr>
            <p:nvPr/>
          </p:nvSpPr>
          <p:spPr bwMode="auto">
            <a:xfrm>
              <a:off x="7675844" y="5686901"/>
              <a:ext cx="383621" cy="6598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8" name="Oval 84"/>
            <p:cNvSpPr>
              <a:spLocks noChangeArrowheads="1"/>
            </p:cNvSpPr>
            <p:nvPr/>
          </p:nvSpPr>
          <p:spPr bwMode="auto">
            <a:xfrm>
              <a:off x="7842475" y="6360829"/>
              <a:ext cx="51841" cy="52581"/>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89" name="Freeform 85"/>
            <p:cNvSpPr>
              <a:spLocks/>
            </p:cNvSpPr>
            <p:nvPr/>
          </p:nvSpPr>
          <p:spPr bwMode="auto">
            <a:xfrm>
              <a:off x="7822479" y="5485463"/>
              <a:ext cx="89610" cy="139970"/>
            </a:xfrm>
            <a:custGeom>
              <a:avLst/>
              <a:gdLst>
                <a:gd name="T0" fmla="*/ 51 w 51"/>
                <a:gd name="T1" fmla="*/ 20 h 80"/>
                <a:gd name="T2" fmla="*/ 51 w 51"/>
                <a:gd name="T3" fmla="*/ 80 h 80"/>
                <a:gd name="T4" fmla="*/ 0 w 51"/>
                <a:gd name="T5" fmla="*/ 80 h 80"/>
                <a:gd name="T6" fmla="*/ 0 w 51"/>
                <a:gd name="T7" fmla="*/ 20 h 80"/>
                <a:gd name="T8" fmla="*/ 20 w 51"/>
                <a:gd name="T9" fmla="*/ 0 h 80"/>
                <a:gd name="T10" fmla="*/ 31 w 51"/>
                <a:gd name="T11" fmla="*/ 0 h 80"/>
                <a:gd name="T12" fmla="*/ 51 w 51"/>
                <a:gd name="T13" fmla="*/ 20 h 80"/>
              </a:gdLst>
              <a:ahLst/>
              <a:cxnLst>
                <a:cxn ang="0">
                  <a:pos x="T0" y="T1"/>
                </a:cxn>
                <a:cxn ang="0">
                  <a:pos x="T2" y="T3"/>
                </a:cxn>
                <a:cxn ang="0">
                  <a:pos x="T4" y="T5"/>
                </a:cxn>
                <a:cxn ang="0">
                  <a:pos x="T6" y="T7"/>
                </a:cxn>
                <a:cxn ang="0">
                  <a:pos x="T8" y="T9"/>
                </a:cxn>
                <a:cxn ang="0">
                  <a:pos x="T10" y="T11"/>
                </a:cxn>
                <a:cxn ang="0">
                  <a:pos x="T12" y="T13"/>
                </a:cxn>
              </a:cxnLst>
              <a:rect l="0" t="0" r="r" b="b"/>
              <a:pathLst>
                <a:path w="51" h="80">
                  <a:moveTo>
                    <a:pt x="51" y="20"/>
                  </a:moveTo>
                  <a:cubicBezTo>
                    <a:pt x="51" y="80"/>
                    <a:pt x="51" y="80"/>
                    <a:pt x="51" y="80"/>
                  </a:cubicBezTo>
                  <a:cubicBezTo>
                    <a:pt x="0" y="80"/>
                    <a:pt x="0" y="80"/>
                    <a:pt x="0" y="80"/>
                  </a:cubicBezTo>
                  <a:cubicBezTo>
                    <a:pt x="0" y="20"/>
                    <a:pt x="0" y="20"/>
                    <a:pt x="0" y="20"/>
                  </a:cubicBezTo>
                  <a:cubicBezTo>
                    <a:pt x="0" y="9"/>
                    <a:pt x="9" y="0"/>
                    <a:pt x="20" y="0"/>
                  </a:cubicBezTo>
                  <a:cubicBezTo>
                    <a:pt x="31" y="0"/>
                    <a:pt x="31" y="0"/>
                    <a:pt x="31" y="0"/>
                  </a:cubicBezTo>
                  <a:cubicBezTo>
                    <a:pt x="43" y="0"/>
                    <a:pt x="51" y="9"/>
                    <a:pt x="51" y="20"/>
                  </a:cubicBezTo>
                  <a:close/>
                </a:path>
              </a:pathLst>
            </a:custGeom>
            <a:solidFill>
              <a:schemeClr val="accent2"/>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0" name="Freeform 86"/>
            <p:cNvSpPr>
              <a:spLocks/>
            </p:cNvSpPr>
            <p:nvPr/>
          </p:nvSpPr>
          <p:spPr bwMode="auto">
            <a:xfrm>
              <a:off x="6047308" y="1522617"/>
              <a:ext cx="4794518" cy="2824574"/>
            </a:xfrm>
            <a:custGeom>
              <a:avLst/>
              <a:gdLst>
                <a:gd name="T0" fmla="*/ 2456 w 2738"/>
                <a:gd name="T1" fmla="*/ 830 h 1613"/>
                <a:gd name="T2" fmla="*/ 2348 w 2738"/>
                <a:gd name="T3" fmla="*/ 851 h 1613"/>
                <a:gd name="T4" fmla="*/ 2348 w 2738"/>
                <a:gd name="T5" fmla="*/ 850 h 1613"/>
                <a:gd name="T6" fmla="*/ 2025 w 2738"/>
                <a:gd name="T7" fmla="*/ 528 h 1613"/>
                <a:gd name="T8" fmla="*/ 1910 w 2738"/>
                <a:gd name="T9" fmla="*/ 549 h 1613"/>
                <a:gd name="T10" fmla="*/ 1812 w 2738"/>
                <a:gd name="T11" fmla="*/ 480 h 1613"/>
                <a:gd name="T12" fmla="*/ 1814 w 2738"/>
                <a:gd name="T13" fmla="*/ 435 h 1613"/>
                <a:gd name="T14" fmla="*/ 1379 w 2738"/>
                <a:gd name="T15" fmla="*/ 0 h 1613"/>
                <a:gd name="T16" fmla="*/ 1015 w 2738"/>
                <a:gd name="T17" fmla="*/ 196 h 1613"/>
                <a:gd name="T18" fmla="*/ 917 w 2738"/>
                <a:gd name="T19" fmla="*/ 162 h 1613"/>
                <a:gd name="T20" fmla="*/ 759 w 2738"/>
                <a:gd name="T21" fmla="*/ 320 h 1613"/>
                <a:gd name="T22" fmla="*/ 763 w 2738"/>
                <a:gd name="T23" fmla="*/ 356 h 1613"/>
                <a:gd name="T24" fmla="*/ 511 w 2738"/>
                <a:gd name="T25" fmla="*/ 621 h 1613"/>
                <a:gd name="T26" fmla="*/ 469 w 2738"/>
                <a:gd name="T27" fmla="*/ 616 h 1613"/>
                <a:gd name="T28" fmla="*/ 294 w 2738"/>
                <a:gd name="T29" fmla="*/ 791 h 1613"/>
                <a:gd name="T30" fmla="*/ 298 w 2738"/>
                <a:gd name="T31" fmla="*/ 830 h 1613"/>
                <a:gd name="T32" fmla="*/ 0 w 2738"/>
                <a:gd name="T33" fmla="*/ 1139 h 1613"/>
                <a:gd name="T34" fmla="*/ 309 w 2738"/>
                <a:gd name="T35" fmla="*/ 1449 h 1613"/>
                <a:gd name="T36" fmla="*/ 426 w 2738"/>
                <a:gd name="T37" fmla="*/ 1426 h 1613"/>
                <a:gd name="T38" fmla="*/ 737 w 2738"/>
                <a:gd name="T39" fmla="*/ 1573 h 1613"/>
                <a:gd name="T40" fmla="*/ 984 w 2738"/>
                <a:gd name="T41" fmla="*/ 1488 h 1613"/>
                <a:gd name="T42" fmla="*/ 1138 w 2738"/>
                <a:gd name="T43" fmla="*/ 1607 h 1613"/>
                <a:gd name="T44" fmla="*/ 1296 w 2738"/>
                <a:gd name="T45" fmla="*/ 1461 h 1613"/>
                <a:gd name="T46" fmla="*/ 1379 w 2738"/>
                <a:gd name="T47" fmla="*/ 1469 h 1613"/>
                <a:gd name="T48" fmla="*/ 1594 w 2738"/>
                <a:gd name="T49" fmla="*/ 1412 h 1613"/>
                <a:gd name="T50" fmla="*/ 1763 w 2738"/>
                <a:gd name="T51" fmla="*/ 1449 h 1613"/>
                <a:gd name="T52" fmla="*/ 1803 w 2738"/>
                <a:gd name="T53" fmla="*/ 1447 h 1613"/>
                <a:gd name="T54" fmla="*/ 2085 w 2738"/>
                <a:gd name="T55" fmla="*/ 1613 h 1613"/>
                <a:gd name="T56" fmla="*/ 2393 w 2738"/>
                <a:gd name="T57" fmla="*/ 1387 h 1613"/>
                <a:gd name="T58" fmla="*/ 2456 w 2738"/>
                <a:gd name="T59" fmla="*/ 1395 h 1613"/>
                <a:gd name="T60" fmla="*/ 2738 w 2738"/>
                <a:gd name="T61" fmla="*/ 1112 h 1613"/>
                <a:gd name="T62" fmla="*/ 2456 w 2738"/>
                <a:gd name="T63" fmla="*/ 830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38" h="1613">
                  <a:moveTo>
                    <a:pt x="2456" y="830"/>
                  </a:moveTo>
                  <a:cubicBezTo>
                    <a:pt x="2418" y="830"/>
                    <a:pt x="2381" y="837"/>
                    <a:pt x="2348" y="851"/>
                  </a:cubicBezTo>
                  <a:cubicBezTo>
                    <a:pt x="2348" y="851"/>
                    <a:pt x="2348" y="851"/>
                    <a:pt x="2348" y="850"/>
                  </a:cubicBezTo>
                  <a:cubicBezTo>
                    <a:pt x="2348" y="672"/>
                    <a:pt x="2203" y="528"/>
                    <a:pt x="2025" y="528"/>
                  </a:cubicBezTo>
                  <a:cubicBezTo>
                    <a:pt x="1985" y="528"/>
                    <a:pt x="1946" y="536"/>
                    <a:pt x="1910" y="549"/>
                  </a:cubicBezTo>
                  <a:cubicBezTo>
                    <a:pt x="1890" y="513"/>
                    <a:pt x="1854" y="487"/>
                    <a:pt x="1812" y="480"/>
                  </a:cubicBezTo>
                  <a:cubicBezTo>
                    <a:pt x="1813" y="465"/>
                    <a:pt x="1814" y="450"/>
                    <a:pt x="1814" y="435"/>
                  </a:cubicBezTo>
                  <a:cubicBezTo>
                    <a:pt x="1814" y="194"/>
                    <a:pt x="1619" y="0"/>
                    <a:pt x="1379" y="0"/>
                  </a:cubicBezTo>
                  <a:cubicBezTo>
                    <a:pt x="1227" y="0"/>
                    <a:pt x="1093" y="78"/>
                    <a:pt x="1015" y="196"/>
                  </a:cubicBezTo>
                  <a:cubicBezTo>
                    <a:pt x="988" y="175"/>
                    <a:pt x="954" y="162"/>
                    <a:pt x="917" y="162"/>
                  </a:cubicBezTo>
                  <a:cubicBezTo>
                    <a:pt x="829" y="162"/>
                    <a:pt x="759" y="233"/>
                    <a:pt x="759" y="320"/>
                  </a:cubicBezTo>
                  <a:cubicBezTo>
                    <a:pt x="759" y="333"/>
                    <a:pt x="760" y="344"/>
                    <a:pt x="763" y="356"/>
                  </a:cubicBezTo>
                  <a:cubicBezTo>
                    <a:pt x="642" y="398"/>
                    <a:pt x="547" y="497"/>
                    <a:pt x="511" y="621"/>
                  </a:cubicBezTo>
                  <a:cubicBezTo>
                    <a:pt x="497" y="618"/>
                    <a:pt x="483" y="616"/>
                    <a:pt x="469" y="616"/>
                  </a:cubicBezTo>
                  <a:cubicBezTo>
                    <a:pt x="372" y="616"/>
                    <a:pt x="294" y="694"/>
                    <a:pt x="294" y="791"/>
                  </a:cubicBezTo>
                  <a:cubicBezTo>
                    <a:pt x="294" y="805"/>
                    <a:pt x="295" y="818"/>
                    <a:pt x="298" y="830"/>
                  </a:cubicBezTo>
                  <a:cubicBezTo>
                    <a:pt x="132" y="836"/>
                    <a:pt x="0" y="972"/>
                    <a:pt x="0" y="1139"/>
                  </a:cubicBezTo>
                  <a:cubicBezTo>
                    <a:pt x="0" y="1310"/>
                    <a:pt x="138" y="1449"/>
                    <a:pt x="309" y="1449"/>
                  </a:cubicBezTo>
                  <a:cubicBezTo>
                    <a:pt x="351" y="1449"/>
                    <a:pt x="390" y="1441"/>
                    <a:pt x="426" y="1426"/>
                  </a:cubicBezTo>
                  <a:cubicBezTo>
                    <a:pt x="500" y="1516"/>
                    <a:pt x="612" y="1573"/>
                    <a:pt x="737" y="1573"/>
                  </a:cubicBezTo>
                  <a:cubicBezTo>
                    <a:pt x="830" y="1573"/>
                    <a:pt x="916" y="1541"/>
                    <a:pt x="984" y="1488"/>
                  </a:cubicBezTo>
                  <a:cubicBezTo>
                    <a:pt x="1002" y="1556"/>
                    <a:pt x="1064" y="1607"/>
                    <a:pt x="1138" y="1607"/>
                  </a:cubicBezTo>
                  <a:cubicBezTo>
                    <a:pt x="1221" y="1607"/>
                    <a:pt x="1290" y="1543"/>
                    <a:pt x="1296" y="1461"/>
                  </a:cubicBezTo>
                  <a:cubicBezTo>
                    <a:pt x="1323" y="1466"/>
                    <a:pt x="1351" y="1469"/>
                    <a:pt x="1379" y="1469"/>
                  </a:cubicBezTo>
                  <a:cubicBezTo>
                    <a:pt x="1457" y="1469"/>
                    <a:pt x="1531" y="1448"/>
                    <a:pt x="1594" y="1412"/>
                  </a:cubicBezTo>
                  <a:cubicBezTo>
                    <a:pt x="1646" y="1435"/>
                    <a:pt x="1703" y="1449"/>
                    <a:pt x="1763" y="1449"/>
                  </a:cubicBezTo>
                  <a:cubicBezTo>
                    <a:pt x="1777" y="1449"/>
                    <a:pt x="1790" y="1448"/>
                    <a:pt x="1803" y="1447"/>
                  </a:cubicBezTo>
                  <a:cubicBezTo>
                    <a:pt x="1858" y="1546"/>
                    <a:pt x="1964" y="1613"/>
                    <a:pt x="2085" y="1613"/>
                  </a:cubicBezTo>
                  <a:cubicBezTo>
                    <a:pt x="2229" y="1613"/>
                    <a:pt x="2351" y="1518"/>
                    <a:pt x="2393" y="1387"/>
                  </a:cubicBezTo>
                  <a:cubicBezTo>
                    <a:pt x="2413" y="1392"/>
                    <a:pt x="2434" y="1395"/>
                    <a:pt x="2456" y="1395"/>
                  </a:cubicBezTo>
                  <a:cubicBezTo>
                    <a:pt x="2612" y="1395"/>
                    <a:pt x="2738" y="1268"/>
                    <a:pt x="2738" y="1112"/>
                  </a:cubicBezTo>
                  <a:cubicBezTo>
                    <a:pt x="2738" y="956"/>
                    <a:pt x="2612" y="830"/>
                    <a:pt x="2456" y="830"/>
                  </a:cubicBezTo>
                  <a:close/>
                </a:path>
              </a:pathLst>
            </a:custGeom>
            <a:solidFill>
              <a:schemeClr val="tx2">
                <a:lumMod val="40000"/>
                <a:lumOff val="60000"/>
              </a:schemeClr>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1" name="Freeform 87"/>
            <p:cNvSpPr>
              <a:spLocks noEditPoints="1"/>
            </p:cNvSpPr>
            <p:nvPr/>
          </p:nvSpPr>
          <p:spPr bwMode="auto">
            <a:xfrm>
              <a:off x="8797823" y="2898615"/>
              <a:ext cx="266609" cy="266609"/>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76 w 152"/>
                <a:gd name="T11" fmla="*/ 136 h 152"/>
                <a:gd name="T12" fmla="*/ 16 w 152"/>
                <a:gd name="T13" fmla="*/ 76 h 152"/>
                <a:gd name="T14" fmla="*/ 76 w 152"/>
                <a:gd name="T15" fmla="*/ 16 h 152"/>
                <a:gd name="T16" fmla="*/ 136 w 152"/>
                <a:gd name="T17" fmla="*/ 76 h 152"/>
                <a:gd name="T18" fmla="*/ 76 w 152"/>
                <a:gd name="T19" fmla="*/ 136 h 152"/>
                <a:gd name="T20" fmla="*/ 76 w 152"/>
                <a:gd name="T21" fmla="*/ 136 h 152"/>
                <a:gd name="T22" fmla="*/ 76 w 152"/>
                <a:gd name="T2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76" y="136"/>
                  </a:moveTo>
                  <a:cubicBezTo>
                    <a:pt x="43" y="136"/>
                    <a:pt x="16" y="109"/>
                    <a:pt x="16" y="76"/>
                  </a:cubicBezTo>
                  <a:cubicBezTo>
                    <a:pt x="16" y="43"/>
                    <a:pt x="43" y="16"/>
                    <a:pt x="76" y="16"/>
                  </a:cubicBezTo>
                  <a:cubicBezTo>
                    <a:pt x="109" y="16"/>
                    <a:pt x="136" y="43"/>
                    <a:pt x="136" y="76"/>
                  </a:cubicBezTo>
                  <a:cubicBezTo>
                    <a:pt x="136" y="109"/>
                    <a:pt x="109" y="136"/>
                    <a:pt x="76" y="136"/>
                  </a:cubicBezTo>
                  <a:close/>
                  <a:moveTo>
                    <a:pt x="76" y="136"/>
                  </a:moveTo>
                  <a:cubicBezTo>
                    <a:pt x="76" y="136"/>
                    <a:pt x="76" y="136"/>
                    <a:pt x="76" y="13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2" name="Freeform 88"/>
            <p:cNvSpPr>
              <a:spLocks noEditPoints="1"/>
            </p:cNvSpPr>
            <p:nvPr/>
          </p:nvSpPr>
          <p:spPr bwMode="auto">
            <a:xfrm>
              <a:off x="8908170" y="3020071"/>
              <a:ext cx="44435" cy="96275"/>
            </a:xfrm>
            <a:custGeom>
              <a:avLst/>
              <a:gdLst>
                <a:gd name="T0" fmla="*/ 21 w 25"/>
                <a:gd name="T1" fmla="*/ 0 h 55"/>
                <a:gd name="T2" fmla="*/ 5 w 25"/>
                <a:gd name="T3" fmla="*/ 0 h 55"/>
                <a:gd name="T4" fmla="*/ 0 w 25"/>
                <a:gd name="T5" fmla="*/ 4 h 55"/>
                <a:gd name="T6" fmla="*/ 0 w 25"/>
                <a:gd name="T7" fmla="*/ 50 h 55"/>
                <a:gd name="T8" fmla="*/ 5 w 25"/>
                <a:gd name="T9" fmla="*/ 55 h 55"/>
                <a:gd name="T10" fmla="*/ 21 w 25"/>
                <a:gd name="T11" fmla="*/ 55 h 55"/>
                <a:gd name="T12" fmla="*/ 25 w 25"/>
                <a:gd name="T13" fmla="*/ 50 h 55"/>
                <a:gd name="T14" fmla="*/ 25 w 25"/>
                <a:gd name="T15" fmla="*/ 4 h 55"/>
                <a:gd name="T16" fmla="*/ 21 w 25"/>
                <a:gd name="T17" fmla="*/ 0 h 55"/>
                <a:gd name="T18" fmla="*/ 21 w 25"/>
                <a:gd name="T19" fmla="*/ 0 h 55"/>
                <a:gd name="T20" fmla="*/ 21 w 25"/>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5">
                  <a:moveTo>
                    <a:pt x="21" y="0"/>
                  </a:moveTo>
                  <a:cubicBezTo>
                    <a:pt x="5" y="0"/>
                    <a:pt x="5" y="0"/>
                    <a:pt x="5" y="0"/>
                  </a:cubicBezTo>
                  <a:cubicBezTo>
                    <a:pt x="2" y="0"/>
                    <a:pt x="0" y="2"/>
                    <a:pt x="0" y="4"/>
                  </a:cubicBezTo>
                  <a:cubicBezTo>
                    <a:pt x="0" y="50"/>
                    <a:pt x="0" y="50"/>
                    <a:pt x="0" y="50"/>
                  </a:cubicBezTo>
                  <a:cubicBezTo>
                    <a:pt x="0" y="53"/>
                    <a:pt x="2" y="55"/>
                    <a:pt x="5" y="55"/>
                  </a:cubicBezTo>
                  <a:cubicBezTo>
                    <a:pt x="21" y="55"/>
                    <a:pt x="21" y="55"/>
                    <a:pt x="21" y="55"/>
                  </a:cubicBezTo>
                  <a:cubicBezTo>
                    <a:pt x="23" y="55"/>
                    <a:pt x="25" y="53"/>
                    <a:pt x="25" y="50"/>
                  </a:cubicBezTo>
                  <a:cubicBezTo>
                    <a:pt x="25" y="4"/>
                    <a:pt x="25" y="4"/>
                    <a:pt x="25" y="4"/>
                  </a:cubicBezTo>
                  <a:cubicBezTo>
                    <a:pt x="25" y="2"/>
                    <a:pt x="23" y="0"/>
                    <a:pt x="21" y="0"/>
                  </a:cubicBezTo>
                  <a:close/>
                  <a:moveTo>
                    <a:pt x="21" y="0"/>
                  </a:moveTo>
                  <a:cubicBezTo>
                    <a:pt x="21" y="0"/>
                    <a:pt x="21"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3" name="Freeform 89"/>
            <p:cNvSpPr>
              <a:spLocks noEditPoints="1"/>
            </p:cNvSpPr>
            <p:nvPr/>
          </p:nvSpPr>
          <p:spPr bwMode="auto">
            <a:xfrm>
              <a:off x="8906689" y="2948234"/>
              <a:ext cx="48878" cy="48878"/>
            </a:xfrm>
            <a:custGeom>
              <a:avLst/>
              <a:gdLst>
                <a:gd name="T0" fmla="*/ 14 w 28"/>
                <a:gd name="T1" fmla="*/ 0 h 28"/>
                <a:gd name="T2" fmla="*/ 0 w 28"/>
                <a:gd name="T3" fmla="*/ 14 h 28"/>
                <a:gd name="T4" fmla="*/ 14 w 28"/>
                <a:gd name="T5" fmla="*/ 28 h 28"/>
                <a:gd name="T6" fmla="*/ 28 w 28"/>
                <a:gd name="T7" fmla="*/ 14 h 28"/>
                <a:gd name="T8" fmla="*/ 14 w 28"/>
                <a:gd name="T9" fmla="*/ 0 h 28"/>
                <a:gd name="T10" fmla="*/ 14 w 28"/>
                <a:gd name="T11" fmla="*/ 0 h 28"/>
                <a:gd name="T12" fmla="*/ 14 w 28"/>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8" h="28">
                  <a:moveTo>
                    <a:pt x="14" y="0"/>
                  </a:moveTo>
                  <a:cubicBezTo>
                    <a:pt x="6" y="0"/>
                    <a:pt x="0" y="6"/>
                    <a:pt x="0" y="14"/>
                  </a:cubicBezTo>
                  <a:cubicBezTo>
                    <a:pt x="0" y="22"/>
                    <a:pt x="6" y="28"/>
                    <a:pt x="14" y="28"/>
                  </a:cubicBezTo>
                  <a:cubicBezTo>
                    <a:pt x="21" y="28"/>
                    <a:pt x="28" y="22"/>
                    <a:pt x="28" y="14"/>
                  </a:cubicBezTo>
                  <a:cubicBezTo>
                    <a:pt x="28" y="6"/>
                    <a:pt x="21" y="0"/>
                    <a:pt x="14" y="0"/>
                  </a:cubicBezTo>
                  <a:close/>
                  <a:moveTo>
                    <a:pt x="14" y="0"/>
                  </a:moveTo>
                  <a:cubicBezTo>
                    <a:pt x="14" y="0"/>
                    <a:pt x="14"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4" name="Freeform 90"/>
            <p:cNvSpPr>
              <a:spLocks noEditPoints="1"/>
            </p:cNvSpPr>
            <p:nvPr/>
          </p:nvSpPr>
          <p:spPr bwMode="auto">
            <a:xfrm>
              <a:off x="6793072" y="3306675"/>
              <a:ext cx="266609" cy="266609"/>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76 w 152"/>
                <a:gd name="T11" fmla="*/ 136 h 152"/>
                <a:gd name="T12" fmla="*/ 16 w 152"/>
                <a:gd name="T13" fmla="*/ 76 h 152"/>
                <a:gd name="T14" fmla="*/ 76 w 152"/>
                <a:gd name="T15" fmla="*/ 16 h 152"/>
                <a:gd name="T16" fmla="*/ 136 w 152"/>
                <a:gd name="T17" fmla="*/ 76 h 152"/>
                <a:gd name="T18" fmla="*/ 76 w 152"/>
                <a:gd name="T19" fmla="*/ 136 h 152"/>
                <a:gd name="T20" fmla="*/ 76 w 152"/>
                <a:gd name="T21" fmla="*/ 136 h 152"/>
                <a:gd name="T22" fmla="*/ 76 w 152"/>
                <a:gd name="T2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76" y="136"/>
                  </a:moveTo>
                  <a:cubicBezTo>
                    <a:pt x="43" y="136"/>
                    <a:pt x="16" y="109"/>
                    <a:pt x="16" y="76"/>
                  </a:cubicBezTo>
                  <a:cubicBezTo>
                    <a:pt x="16" y="43"/>
                    <a:pt x="43" y="16"/>
                    <a:pt x="76" y="16"/>
                  </a:cubicBezTo>
                  <a:cubicBezTo>
                    <a:pt x="109" y="16"/>
                    <a:pt x="136" y="43"/>
                    <a:pt x="136" y="76"/>
                  </a:cubicBezTo>
                  <a:cubicBezTo>
                    <a:pt x="136" y="109"/>
                    <a:pt x="109" y="136"/>
                    <a:pt x="76" y="136"/>
                  </a:cubicBezTo>
                  <a:close/>
                  <a:moveTo>
                    <a:pt x="76" y="136"/>
                  </a:moveTo>
                  <a:cubicBezTo>
                    <a:pt x="76" y="136"/>
                    <a:pt x="76" y="136"/>
                    <a:pt x="76" y="13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5" name="Freeform 91"/>
            <p:cNvSpPr>
              <a:spLocks noEditPoints="1"/>
            </p:cNvSpPr>
            <p:nvPr/>
          </p:nvSpPr>
          <p:spPr bwMode="auto">
            <a:xfrm>
              <a:off x="6905640" y="3428130"/>
              <a:ext cx="41473" cy="96275"/>
            </a:xfrm>
            <a:custGeom>
              <a:avLst/>
              <a:gdLst>
                <a:gd name="T0" fmla="*/ 20 w 24"/>
                <a:gd name="T1" fmla="*/ 0 h 55"/>
                <a:gd name="T2" fmla="*/ 4 w 24"/>
                <a:gd name="T3" fmla="*/ 0 h 55"/>
                <a:gd name="T4" fmla="*/ 0 w 24"/>
                <a:gd name="T5" fmla="*/ 4 h 55"/>
                <a:gd name="T6" fmla="*/ 0 w 24"/>
                <a:gd name="T7" fmla="*/ 50 h 55"/>
                <a:gd name="T8" fmla="*/ 4 w 24"/>
                <a:gd name="T9" fmla="*/ 55 h 55"/>
                <a:gd name="T10" fmla="*/ 20 w 24"/>
                <a:gd name="T11" fmla="*/ 55 h 55"/>
                <a:gd name="T12" fmla="*/ 24 w 24"/>
                <a:gd name="T13" fmla="*/ 50 h 55"/>
                <a:gd name="T14" fmla="*/ 24 w 24"/>
                <a:gd name="T15" fmla="*/ 4 h 55"/>
                <a:gd name="T16" fmla="*/ 20 w 24"/>
                <a:gd name="T17" fmla="*/ 0 h 55"/>
                <a:gd name="T18" fmla="*/ 20 w 24"/>
                <a:gd name="T19" fmla="*/ 0 h 55"/>
                <a:gd name="T20" fmla="*/ 20 w 24"/>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55">
                  <a:moveTo>
                    <a:pt x="20" y="0"/>
                  </a:moveTo>
                  <a:cubicBezTo>
                    <a:pt x="4" y="0"/>
                    <a:pt x="4" y="0"/>
                    <a:pt x="4" y="0"/>
                  </a:cubicBezTo>
                  <a:cubicBezTo>
                    <a:pt x="2" y="0"/>
                    <a:pt x="0" y="2"/>
                    <a:pt x="0" y="4"/>
                  </a:cubicBezTo>
                  <a:cubicBezTo>
                    <a:pt x="0" y="50"/>
                    <a:pt x="0" y="50"/>
                    <a:pt x="0" y="50"/>
                  </a:cubicBezTo>
                  <a:cubicBezTo>
                    <a:pt x="0" y="53"/>
                    <a:pt x="2" y="55"/>
                    <a:pt x="4" y="55"/>
                  </a:cubicBezTo>
                  <a:cubicBezTo>
                    <a:pt x="20" y="55"/>
                    <a:pt x="20" y="55"/>
                    <a:pt x="20" y="55"/>
                  </a:cubicBezTo>
                  <a:cubicBezTo>
                    <a:pt x="22" y="55"/>
                    <a:pt x="24" y="53"/>
                    <a:pt x="24" y="50"/>
                  </a:cubicBezTo>
                  <a:cubicBezTo>
                    <a:pt x="24" y="4"/>
                    <a:pt x="24" y="4"/>
                    <a:pt x="24" y="4"/>
                  </a:cubicBezTo>
                  <a:cubicBezTo>
                    <a:pt x="24" y="2"/>
                    <a:pt x="22" y="0"/>
                    <a:pt x="20" y="0"/>
                  </a:cubicBezTo>
                  <a:close/>
                  <a:moveTo>
                    <a:pt x="20" y="0"/>
                  </a:moveTo>
                  <a:cubicBezTo>
                    <a:pt x="20" y="0"/>
                    <a:pt x="20"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6" name="Freeform 92"/>
            <p:cNvSpPr>
              <a:spLocks noEditPoints="1"/>
            </p:cNvSpPr>
            <p:nvPr/>
          </p:nvSpPr>
          <p:spPr bwMode="auto">
            <a:xfrm>
              <a:off x="6901937" y="3356294"/>
              <a:ext cx="48878" cy="48878"/>
            </a:xfrm>
            <a:custGeom>
              <a:avLst/>
              <a:gdLst>
                <a:gd name="T0" fmla="*/ 14 w 28"/>
                <a:gd name="T1" fmla="*/ 0 h 28"/>
                <a:gd name="T2" fmla="*/ 0 w 28"/>
                <a:gd name="T3" fmla="*/ 14 h 28"/>
                <a:gd name="T4" fmla="*/ 14 w 28"/>
                <a:gd name="T5" fmla="*/ 28 h 28"/>
                <a:gd name="T6" fmla="*/ 28 w 28"/>
                <a:gd name="T7" fmla="*/ 14 h 28"/>
                <a:gd name="T8" fmla="*/ 14 w 28"/>
                <a:gd name="T9" fmla="*/ 0 h 28"/>
                <a:gd name="T10" fmla="*/ 14 w 28"/>
                <a:gd name="T11" fmla="*/ 0 h 28"/>
                <a:gd name="T12" fmla="*/ 14 w 28"/>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8" h="28">
                  <a:moveTo>
                    <a:pt x="14" y="0"/>
                  </a:moveTo>
                  <a:cubicBezTo>
                    <a:pt x="6" y="0"/>
                    <a:pt x="0" y="6"/>
                    <a:pt x="0" y="14"/>
                  </a:cubicBezTo>
                  <a:cubicBezTo>
                    <a:pt x="0" y="21"/>
                    <a:pt x="6" y="28"/>
                    <a:pt x="14" y="28"/>
                  </a:cubicBezTo>
                  <a:cubicBezTo>
                    <a:pt x="22" y="28"/>
                    <a:pt x="28" y="21"/>
                    <a:pt x="28" y="14"/>
                  </a:cubicBezTo>
                  <a:cubicBezTo>
                    <a:pt x="28" y="6"/>
                    <a:pt x="22" y="0"/>
                    <a:pt x="14" y="0"/>
                  </a:cubicBezTo>
                  <a:close/>
                  <a:moveTo>
                    <a:pt x="14" y="0"/>
                  </a:moveTo>
                  <a:cubicBezTo>
                    <a:pt x="14" y="0"/>
                    <a:pt x="14"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7" name="Freeform 93"/>
            <p:cNvSpPr>
              <a:spLocks noEditPoints="1"/>
            </p:cNvSpPr>
            <p:nvPr/>
          </p:nvSpPr>
          <p:spPr bwMode="auto">
            <a:xfrm>
              <a:off x="9340669" y="3196329"/>
              <a:ext cx="487302" cy="705773"/>
            </a:xfrm>
            <a:custGeom>
              <a:avLst/>
              <a:gdLst>
                <a:gd name="T0" fmla="*/ 163 w 278"/>
                <a:gd name="T1" fmla="*/ 16 h 403"/>
                <a:gd name="T2" fmla="*/ 17 w 278"/>
                <a:gd name="T3" fmla="*/ 201 h 403"/>
                <a:gd name="T4" fmla="*/ 24 w 278"/>
                <a:gd name="T5" fmla="*/ 337 h 403"/>
                <a:gd name="T6" fmla="*/ 48 w 278"/>
                <a:gd name="T7" fmla="*/ 356 h 403"/>
                <a:gd name="T8" fmla="*/ 68 w 278"/>
                <a:gd name="T9" fmla="*/ 395 h 403"/>
                <a:gd name="T10" fmla="*/ 123 w 278"/>
                <a:gd name="T11" fmla="*/ 379 h 403"/>
                <a:gd name="T12" fmla="*/ 139 w 278"/>
                <a:gd name="T13" fmla="*/ 376 h 403"/>
                <a:gd name="T14" fmla="*/ 172 w 278"/>
                <a:gd name="T15" fmla="*/ 288 h 403"/>
                <a:gd name="T16" fmla="*/ 263 w 278"/>
                <a:gd name="T17" fmla="*/ 172 h 403"/>
                <a:gd name="T18" fmla="*/ 90 w 278"/>
                <a:gd name="T19" fmla="*/ 152 h 403"/>
                <a:gd name="T20" fmla="*/ 119 w 278"/>
                <a:gd name="T21" fmla="*/ 165 h 403"/>
                <a:gd name="T22" fmla="*/ 128 w 278"/>
                <a:gd name="T23" fmla="*/ 167 h 403"/>
                <a:gd name="T24" fmla="*/ 151 w 278"/>
                <a:gd name="T25" fmla="*/ 171 h 403"/>
                <a:gd name="T26" fmla="*/ 158 w 278"/>
                <a:gd name="T27" fmla="*/ 176 h 403"/>
                <a:gd name="T28" fmla="*/ 129 w 278"/>
                <a:gd name="T29" fmla="*/ 261 h 403"/>
                <a:gd name="T30" fmla="*/ 144 w 278"/>
                <a:gd name="T31" fmla="*/ 292 h 403"/>
                <a:gd name="T32" fmla="*/ 60 w 278"/>
                <a:gd name="T33" fmla="*/ 296 h 403"/>
                <a:gd name="T34" fmla="*/ 144 w 278"/>
                <a:gd name="T35" fmla="*/ 292 h 403"/>
                <a:gd name="T36" fmla="*/ 57 w 278"/>
                <a:gd name="T37" fmla="*/ 308 h 403"/>
                <a:gd name="T38" fmla="*/ 132 w 278"/>
                <a:gd name="T39" fmla="*/ 348 h 403"/>
                <a:gd name="T40" fmla="*/ 156 w 278"/>
                <a:gd name="T41" fmla="*/ 267 h 403"/>
                <a:gd name="T42" fmla="*/ 196 w 278"/>
                <a:gd name="T43" fmla="*/ 165 h 403"/>
                <a:gd name="T44" fmla="*/ 178 w 278"/>
                <a:gd name="T45" fmla="*/ 157 h 403"/>
                <a:gd name="T46" fmla="*/ 162 w 278"/>
                <a:gd name="T47" fmla="*/ 162 h 403"/>
                <a:gd name="T48" fmla="*/ 152 w 278"/>
                <a:gd name="T49" fmla="*/ 135 h 403"/>
                <a:gd name="T50" fmla="*/ 125 w 278"/>
                <a:gd name="T51" fmla="*/ 152 h 403"/>
                <a:gd name="T52" fmla="*/ 106 w 278"/>
                <a:gd name="T53" fmla="*/ 132 h 403"/>
                <a:gd name="T54" fmla="*/ 90 w 278"/>
                <a:gd name="T55" fmla="*/ 138 h 403"/>
                <a:gd name="T56" fmla="*/ 71 w 278"/>
                <a:gd name="T57" fmla="*/ 138 h 403"/>
                <a:gd name="T58" fmla="*/ 64 w 278"/>
                <a:gd name="T59" fmla="*/ 247 h 403"/>
                <a:gd name="T60" fmla="*/ 32 w 278"/>
                <a:gd name="T61" fmla="*/ 121 h 403"/>
                <a:gd name="T62" fmla="*/ 237 w 278"/>
                <a:gd name="T63" fmla="*/ 166 h 403"/>
                <a:gd name="T64" fmla="*/ 156 w 278"/>
                <a:gd name="T65" fmla="*/ 267 h 403"/>
                <a:gd name="T66" fmla="*/ 156 w 278"/>
                <a:gd name="T67" fmla="*/ 267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403">
                  <a:moveTo>
                    <a:pt x="263" y="172"/>
                  </a:moveTo>
                  <a:cubicBezTo>
                    <a:pt x="278" y="101"/>
                    <a:pt x="234" y="31"/>
                    <a:pt x="163" y="16"/>
                  </a:cubicBezTo>
                  <a:cubicBezTo>
                    <a:pt x="92" y="0"/>
                    <a:pt x="22" y="45"/>
                    <a:pt x="7" y="116"/>
                  </a:cubicBezTo>
                  <a:cubicBezTo>
                    <a:pt x="0" y="145"/>
                    <a:pt x="4" y="174"/>
                    <a:pt x="17" y="201"/>
                  </a:cubicBezTo>
                  <a:cubicBezTo>
                    <a:pt x="26" y="219"/>
                    <a:pt x="34" y="240"/>
                    <a:pt x="41" y="259"/>
                  </a:cubicBezTo>
                  <a:cubicBezTo>
                    <a:pt x="24" y="337"/>
                    <a:pt x="24" y="337"/>
                    <a:pt x="24" y="337"/>
                  </a:cubicBezTo>
                  <a:cubicBezTo>
                    <a:pt x="22" y="344"/>
                    <a:pt x="27" y="351"/>
                    <a:pt x="34" y="353"/>
                  </a:cubicBezTo>
                  <a:cubicBezTo>
                    <a:pt x="48" y="356"/>
                    <a:pt x="48" y="356"/>
                    <a:pt x="48" y="356"/>
                  </a:cubicBezTo>
                  <a:cubicBezTo>
                    <a:pt x="47" y="362"/>
                    <a:pt x="47" y="362"/>
                    <a:pt x="47" y="362"/>
                  </a:cubicBezTo>
                  <a:cubicBezTo>
                    <a:pt x="44" y="377"/>
                    <a:pt x="53" y="392"/>
                    <a:pt x="68" y="395"/>
                  </a:cubicBezTo>
                  <a:cubicBezTo>
                    <a:pt x="90" y="400"/>
                    <a:pt x="90" y="400"/>
                    <a:pt x="90" y="400"/>
                  </a:cubicBezTo>
                  <a:cubicBezTo>
                    <a:pt x="105" y="403"/>
                    <a:pt x="120" y="394"/>
                    <a:pt x="123" y="379"/>
                  </a:cubicBezTo>
                  <a:cubicBezTo>
                    <a:pt x="125" y="373"/>
                    <a:pt x="125" y="373"/>
                    <a:pt x="125" y="373"/>
                  </a:cubicBezTo>
                  <a:cubicBezTo>
                    <a:pt x="139" y="376"/>
                    <a:pt x="139" y="376"/>
                    <a:pt x="139" y="376"/>
                  </a:cubicBezTo>
                  <a:cubicBezTo>
                    <a:pt x="146" y="378"/>
                    <a:pt x="153" y="373"/>
                    <a:pt x="155" y="366"/>
                  </a:cubicBezTo>
                  <a:cubicBezTo>
                    <a:pt x="172" y="288"/>
                    <a:pt x="172" y="288"/>
                    <a:pt x="172" y="288"/>
                  </a:cubicBezTo>
                  <a:cubicBezTo>
                    <a:pt x="186" y="273"/>
                    <a:pt x="202" y="258"/>
                    <a:pt x="218" y="245"/>
                  </a:cubicBezTo>
                  <a:cubicBezTo>
                    <a:pt x="241" y="226"/>
                    <a:pt x="257" y="201"/>
                    <a:pt x="263" y="172"/>
                  </a:cubicBezTo>
                  <a:close/>
                  <a:moveTo>
                    <a:pt x="91" y="253"/>
                  </a:moveTo>
                  <a:cubicBezTo>
                    <a:pt x="90" y="152"/>
                    <a:pt x="90" y="152"/>
                    <a:pt x="90" y="152"/>
                  </a:cubicBezTo>
                  <a:cubicBezTo>
                    <a:pt x="106" y="146"/>
                    <a:pt x="106" y="146"/>
                    <a:pt x="106" y="146"/>
                  </a:cubicBezTo>
                  <a:cubicBezTo>
                    <a:pt x="119" y="165"/>
                    <a:pt x="119" y="165"/>
                    <a:pt x="119" y="165"/>
                  </a:cubicBezTo>
                  <a:cubicBezTo>
                    <a:pt x="120" y="167"/>
                    <a:pt x="121" y="168"/>
                    <a:pt x="123" y="168"/>
                  </a:cubicBezTo>
                  <a:cubicBezTo>
                    <a:pt x="125" y="169"/>
                    <a:pt x="127" y="168"/>
                    <a:pt x="128" y="167"/>
                  </a:cubicBezTo>
                  <a:cubicBezTo>
                    <a:pt x="146" y="153"/>
                    <a:pt x="146" y="153"/>
                    <a:pt x="146" y="153"/>
                  </a:cubicBezTo>
                  <a:cubicBezTo>
                    <a:pt x="151" y="171"/>
                    <a:pt x="151" y="171"/>
                    <a:pt x="151" y="171"/>
                  </a:cubicBezTo>
                  <a:cubicBezTo>
                    <a:pt x="152" y="173"/>
                    <a:pt x="153" y="175"/>
                    <a:pt x="156" y="175"/>
                  </a:cubicBezTo>
                  <a:cubicBezTo>
                    <a:pt x="157" y="176"/>
                    <a:pt x="157" y="176"/>
                    <a:pt x="158" y="176"/>
                  </a:cubicBezTo>
                  <a:cubicBezTo>
                    <a:pt x="170" y="173"/>
                    <a:pt x="170" y="173"/>
                    <a:pt x="170" y="173"/>
                  </a:cubicBezTo>
                  <a:cubicBezTo>
                    <a:pt x="129" y="261"/>
                    <a:pt x="129" y="261"/>
                    <a:pt x="129" y="261"/>
                  </a:cubicBezTo>
                  <a:lnTo>
                    <a:pt x="91" y="253"/>
                  </a:lnTo>
                  <a:close/>
                  <a:moveTo>
                    <a:pt x="144" y="292"/>
                  </a:moveTo>
                  <a:cubicBezTo>
                    <a:pt x="140" y="313"/>
                    <a:pt x="140" y="313"/>
                    <a:pt x="140" y="313"/>
                  </a:cubicBezTo>
                  <a:cubicBezTo>
                    <a:pt x="60" y="296"/>
                    <a:pt x="60" y="296"/>
                    <a:pt x="60" y="296"/>
                  </a:cubicBezTo>
                  <a:cubicBezTo>
                    <a:pt x="64" y="274"/>
                    <a:pt x="64" y="274"/>
                    <a:pt x="64" y="274"/>
                  </a:cubicBezTo>
                  <a:lnTo>
                    <a:pt x="144" y="292"/>
                  </a:lnTo>
                  <a:close/>
                  <a:moveTo>
                    <a:pt x="52" y="330"/>
                  </a:moveTo>
                  <a:cubicBezTo>
                    <a:pt x="57" y="308"/>
                    <a:pt x="57" y="308"/>
                    <a:pt x="57" y="308"/>
                  </a:cubicBezTo>
                  <a:cubicBezTo>
                    <a:pt x="137" y="326"/>
                    <a:pt x="137" y="326"/>
                    <a:pt x="137" y="326"/>
                  </a:cubicBezTo>
                  <a:cubicBezTo>
                    <a:pt x="132" y="348"/>
                    <a:pt x="132" y="348"/>
                    <a:pt x="132" y="348"/>
                  </a:cubicBezTo>
                  <a:lnTo>
                    <a:pt x="52" y="330"/>
                  </a:lnTo>
                  <a:close/>
                  <a:moveTo>
                    <a:pt x="156" y="267"/>
                  </a:moveTo>
                  <a:cubicBezTo>
                    <a:pt x="148" y="266"/>
                    <a:pt x="148" y="266"/>
                    <a:pt x="148" y="266"/>
                  </a:cubicBezTo>
                  <a:cubicBezTo>
                    <a:pt x="196" y="165"/>
                    <a:pt x="196" y="165"/>
                    <a:pt x="196" y="165"/>
                  </a:cubicBezTo>
                  <a:cubicBezTo>
                    <a:pt x="198" y="160"/>
                    <a:pt x="196" y="154"/>
                    <a:pt x="191" y="152"/>
                  </a:cubicBezTo>
                  <a:cubicBezTo>
                    <a:pt x="186" y="150"/>
                    <a:pt x="180" y="152"/>
                    <a:pt x="178" y="157"/>
                  </a:cubicBezTo>
                  <a:cubicBezTo>
                    <a:pt x="177" y="159"/>
                    <a:pt x="177" y="159"/>
                    <a:pt x="177" y="159"/>
                  </a:cubicBezTo>
                  <a:cubicBezTo>
                    <a:pt x="162" y="162"/>
                    <a:pt x="162" y="162"/>
                    <a:pt x="162" y="162"/>
                  </a:cubicBezTo>
                  <a:cubicBezTo>
                    <a:pt x="156" y="140"/>
                    <a:pt x="156" y="140"/>
                    <a:pt x="156" y="140"/>
                  </a:cubicBezTo>
                  <a:cubicBezTo>
                    <a:pt x="156" y="138"/>
                    <a:pt x="154" y="136"/>
                    <a:pt x="152" y="135"/>
                  </a:cubicBezTo>
                  <a:cubicBezTo>
                    <a:pt x="150" y="134"/>
                    <a:pt x="148" y="135"/>
                    <a:pt x="146" y="136"/>
                  </a:cubicBezTo>
                  <a:cubicBezTo>
                    <a:pt x="125" y="152"/>
                    <a:pt x="125" y="152"/>
                    <a:pt x="125" y="152"/>
                  </a:cubicBezTo>
                  <a:cubicBezTo>
                    <a:pt x="114" y="135"/>
                    <a:pt x="114" y="135"/>
                    <a:pt x="114" y="135"/>
                  </a:cubicBezTo>
                  <a:cubicBezTo>
                    <a:pt x="112" y="132"/>
                    <a:pt x="109" y="131"/>
                    <a:pt x="106" y="132"/>
                  </a:cubicBezTo>
                  <a:cubicBezTo>
                    <a:pt x="90" y="138"/>
                    <a:pt x="90" y="138"/>
                    <a:pt x="90" y="138"/>
                  </a:cubicBezTo>
                  <a:cubicBezTo>
                    <a:pt x="90" y="138"/>
                    <a:pt x="90" y="138"/>
                    <a:pt x="90" y="138"/>
                  </a:cubicBezTo>
                  <a:cubicBezTo>
                    <a:pt x="90" y="132"/>
                    <a:pt x="86" y="128"/>
                    <a:pt x="80" y="128"/>
                  </a:cubicBezTo>
                  <a:cubicBezTo>
                    <a:pt x="75" y="128"/>
                    <a:pt x="71" y="132"/>
                    <a:pt x="71" y="138"/>
                  </a:cubicBezTo>
                  <a:cubicBezTo>
                    <a:pt x="72" y="249"/>
                    <a:pt x="72" y="249"/>
                    <a:pt x="72" y="249"/>
                  </a:cubicBezTo>
                  <a:cubicBezTo>
                    <a:pt x="64" y="247"/>
                    <a:pt x="64" y="247"/>
                    <a:pt x="64" y="247"/>
                  </a:cubicBezTo>
                  <a:cubicBezTo>
                    <a:pt x="58" y="228"/>
                    <a:pt x="50" y="208"/>
                    <a:pt x="41" y="189"/>
                  </a:cubicBezTo>
                  <a:cubicBezTo>
                    <a:pt x="30" y="168"/>
                    <a:pt x="27" y="144"/>
                    <a:pt x="32" y="121"/>
                  </a:cubicBezTo>
                  <a:cubicBezTo>
                    <a:pt x="45" y="65"/>
                    <a:pt x="101" y="29"/>
                    <a:pt x="157" y="41"/>
                  </a:cubicBezTo>
                  <a:cubicBezTo>
                    <a:pt x="214" y="54"/>
                    <a:pt x="250" y="110"/>
                    <a:pt x="237" y="166"/>
                  </a:cubicBezTo>
                  <a:cubicBezTo>
                    <a:pt x="232" y="189"/>
                    <a:pt x="220" y="210"/>
                    <a:pt x="201" y="225"/>
                  </a:cubicBezTo>
                  <a:cubicBezTo>
                    <a:pt x="185" y="238"/>
                    <a:pt x="170" y="252"/>
                    <a:pt x="156" y="267"/>
                  </a:cubicBezTo>
                  <a:close/>
                  <a:moveTo>
                    <a:pt x="156" y="267"/>
                  </a:moveTo>
                  <a:cubicBezTo>
                    <a:pt x="156" y="267"/>
                    <a:pt x="156" y="267"/>
                    <a:pt x="156" y="2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8" name="Freeform 94"/>
            <p:cNvSpPr>
              <a:spLocks noEditPoints="1"/>
            </p:cNvSpPr>
            <p:nvPr/>
          </p:nvSpPr>
          <p:spPr bwMode="auto">
            <a:xfrm>
              <a:off x="6924895" y="3683631"/>
              <a:ext cx="208103" cy="302897"/>
            </a:xfrm>
            <a:custGeom>
              <a:avLst/>
              <a:gdLst>
                <a:gd name="T0" fmla="*/ 69 w 119"/>
                <a:gd name="T1" fmla="*/ 7 h 173"/>
                <a:gd name="T2" fmla="*/ 7 w 119"/>
                <a:gd name="T3" fmla="*/ 86 h 173"/>
                <a:gd name="T4" fmla="*/ 10 w 119"/>
                <a:gd name="T5" fmla="*/ 145 h 173"/>
                <a:gd name="T6" fmla="*/ 20 w 119"/>
                <a:gd name="T7" fmla="*/ 153 h 173"/>
                <a:gd name="T8" fmla="*/ 29 w 119"/>
                <a:gd name="T9" fmla="*/ 169 h 173"/>
                <a:gd name="T10" fmla="*/ 52 w 119"/>
                <a:gd name="T11" fmla="*/ 162 h 173"/>
                <a:gd name="T12" fmla="*/ 59 w 119"/>
                <a:gd name="T13" fmla="*/ 161 h 173"/>
                <a:gd name="T14" fmla="*/ 73 w 119"/>
                <a:gd name="T15" fmla="*/ 124 h 173"/>
                <a:gd name="T16" fmla="*/ 112 w 119"/>
                <a:gd name="T17" fmla="*/ 74 h 173"/>
                <a:gd name="T18" fmla="*/ 38 w 119"/>
                <a:gd name="T19" fmla="*/ 65 h 173"/>
                <a:gd name="T20" fmla="*/ 50 w 119"/>
                <a:gd name="T21" fmla="*/ 71 h 173"/>
                <a:gd name="T22" fmla="*/ 54 w 119"/>
                <a:gd name="T23" fmla="*/ 72 h 173"/>
                <a:gd name="T24" fmla="*/ 64 w 119"/>
                <a:gd name="T25" fmla="*/ 73 h 173"/>
                <a:gd name="T26" fmla="*/ 67 w 119"/>
                <a:gd name="T27" fmla="*/ 75 h 173"/>
                <a:gd name="T28" fmla="*/ 54 w 119"/>
                <a:gd name="T29" fmla="*/ 112 h 173"/>
                <a:gd name="T30" fmla="*/ 61 w 119"/>
                <a:gd name="T31" fmla="*/ 125 h 173"/>
                <a:gd name="T32" fmla="*/ 25 w 119"/>
                <a:gd name="T33" fmla="*/ 127 h 173"/>
                <a:gd name="T34" fmla="*/ 61 w 119"/>
                <a:gd name="T35" fmla="*/ 125 h 173"/>
                <a:gd name="T36" fmla="*/ 24 w 119"/>
                <a:gd name="T37" fmla="*/ 132 h 173"/>
                <a:gd name="T38" fmla="*/ 56 w 119"/>
                <a:gd name="T39" fmla="*/ 149 h 173"/>
                <a:gd name="T40" fmla="*/ 66 w 119"/>
                <a:gd name="T41" fmla="*/ 115 h 173"/>
                <a:gd name="T42" fmla="*/ 83 w 119"/>
                <a:gd name="T43" fmla="*/ 71 h 173"/>
                <a:gd name="T44" fmla="*/ 76 w 119"/>
                <a:gd name="T45" fmla="*/ 67 h 173"/>
                <a:gd name="T46" fmla="*/ 69 w 119"/>
                <a:gd name="T47" fmla="*/ 69 h 173"/>
                <a:gd name="T48" fmla="*/ 65 w 119"/>
                <a:gd name="T49" fmla="*/ 58 h 173"/>
                <a:gd name="T50" fmla="*/ 53 w 119"/>
                <a:gd name="T51" fmla="*/ 65 h 173"/>
                <a:gd name="T52" fmla="*/ 45 w 119"/>
                <a:gd name="T53" fmla="*/ 57 h 173"/>
                <a:gd name="T54" fmla="*/ 38 w 119"/>
                <a:gd name="T55" fmla="*/ 59 h 173"/>
                <a:gd name="T56" fmla="*/ 30 w 119"/>
                <a:gd name="T57" fmla="*/ 59 h 173"/>
                <a:gd name="T58" fmla="*/ 27 w 119"/>
                <a:gd name="T59" fmla="*/ 106 h 173"/>
                <a:gd name="T60" fmla="*/ 13 w 119"/>
                <a:gd name="T61" fmla="*/ 52 h 173"/>
                <a:gd name="T62" fmla="*/ 101 w 119"/>
                <a:gd name="T63" fmla="*/ 71 h 173"/>
                <a:gd name="T64" fmla="*/ 66 w 119"/>
                <a:gd name="T65" fmla="*/ 115 h 173"/>
                <a:gd name="T66" fmla="*/ 66 w 119"/>
                <a:gd name="T67" fmla="*/ 11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 h="173">
                  <a:moveTo>
                    <a:pt x="112" y="74"/>
                  </a:moveTo>
                  <a:cubicBezTo>
                    <a:pt x="119" y="44"/>
                    <a:pt x="99" y="14"/>
                    <a:pt x="69" y="7"/>
                  </a:cubicBezTo>
                  <a:cubicBezTo>
                    <a:pt x="39" y="0"/>
                    <a:pt x="9" y="20"/>
                    <a:pt x="2" y="50"/>
                  </a:cubicBezTo>
                  <a:cubicBezTo>
                    <a:pt x="0" y="62"/>
                    <a:pt x="1" y="75"/>
                    <a:pt x="7" y="86"/>
                  </a:cubicBezTo>
                  <a:cubicBezTo>
                    <a:pt x="11" y="94"/>
                    <a:pt x="14" y="103"/>
                    <a:pt x="17" y="111"/>
                  </a:cubicBezTo>
                  <a:cubicBezTo>
                    <a:pt x="10" y="145"/>
                    <a:pt x="10" y="145"/>
                    <a:pt x="10" y="145"/>
                  </a:cubicBezTo>
                  <a:cubicBezTo>
                    <a:pt x="9" y="148"/>
                    <a:pt x="11" y="151"/>
                    <a:pt x="14" y="151"/>
                  </a:cubicBezTo>
                  <a:cubicBezTo>
                    <a:pt x="20" y="153"/>
                    <a:pt x="20" y="153"/>
                    <a:pt x="20" y="153"/>
                  </a:cubicBezTo>
                  <a:cubicBezTo>
                    <a:pt x="19" y="155"/>
                    <a:pt x="19" y="155"/>
                    <a:pt x="19" y="155"/>
                  </a:cubicBezTo>
                  <a:cubicBezTo>
                    <a:pt x="18" y="162"/>
                    <a:pt x="22" y="168"/>
                    <a:pt x="29" y="169"/>
                  </a:cubicBezTo>
                  <a:cubicBezTo>
                    <a:pt x="38" y="172"/>
                    <a:pt x="38" y="172"/>
                    <a:pt x="38" y="172"/>
                  </a:cubicBezTo>
                  <a:cubicBezTo>
                    <a:pt x="45" y="173"/>
                    <a:pt x="51" y="169"/>
                    <a:pt x="52" y="162"/>
                  </a:cubicBezTo>
                  <a:cubicBezTo>
                    <a:pt x="53" y="160"/>
                    <a:pt x="53" y="160"/>
                    <a:pt x="53" y="160"/>
                  </a:cubicBezTo>
                  <a:cubicBezTo>
                    <a:pt x="59" y="161"/>
                    <a:pt x="59" y="161"/>
                    <a:pt x="59" y="161"/>
                  </a:cubicBezTo>
                  <a:cubicBezTo>
                    <a:pt x="62" y="162"/>
                    <a:pt x="65" y="160"/>
                    <a:pt x="66" y="157"/>
                  </a:cubicBezTo>
                  <a:cubicBezTo>
                    <a:pt x="73" y="124"/>
                    <a:pt x="73" y="124"/>
                    <a:pt x="73" y="124"/>
                  </a:cubicBezTo>
                  <a:cubicBezTo>
                    <a:pt x="79" y="117"/>
                    <a:pt x="86" y="111"/>
                    <a:pt x="93" y="105"/>
                  </a:cubicBezTo>
                  <a:cubicBezTo>
                    <a:pt x="103" y="97"/>
                    <a:pt x="109" y="86"/>
                    <a:pt x="112" y="74"/>
                  </a:cubicBezTo>
                  <a:close/>
                  <a:moveTo>
                    <a:pt x="39" y="109"/>
                  </a:moveTo>
                  <a:cubicBezTo>
                    <a:pt x="38" y="65"/>
                    <a:pt x="38" y="65"/>
                    <a:pt x="38" y="65"/>
                  </a:cubicBezTo>
                  <a:cubicBezTo>
                    <a:pt x="45" y="63"/>
                    <a:pt x="45" y="63"/>
                    <a:pt x="45" y="63"/>
                  </a:cubicBezTo>
                  <a:cubicBezTo>
                    <a:pt x="50" y="71"/>
                    <a:pt x="50" y="71"/>
                    <a:pt x="50" y="71"/>
                  </a:cubicBezTo>
                  <a:cubicBezTo>
                    <a:pt x="51" y="72"/>
                    <a:pt x="51" y="72"/>
                    <a:pt x="52" y="72"/>
                  </a:cubicBezTo>
                  <a:cubicBezTo>
                    <a:pt x="53" y="72"/>
                    <a:pt x="54" y="72"/>
                    <a:pt x="54" y="72"/>
                  </a:cubicBezTo>
                  <a:cubicBezTo>
                    <a:pt x="62" y="66"/>
                    <a:pt x="62" y="66"/>
                    <a:pt x="62" y="66"/>
                  </a:cubicBezTo>
                  <a:cubicBezTo>
                    <a:pt x="64" y="73"/>
                    <a:pt x="64" y="73"/>
                    <a:pt x="64" y="73"/>
                  </a:cubicBezTo>
                  <a:cubicBezTo>
                    <a:pt x="64" y="74"/>
                    <a:pt x="65" y="75"/>
                    <a:pt x="66" y="75"/>
                  </a:cubicBezTo>
                  <a:cubicBezTo>
                    <a:pt x="66" y="75"/>
                    <a:pt x="67" y="75"/>
                    <a:pt x="67" y="75"/>
                  </a:cubicBezTo>
                  <a:cubicBezTo>
                    <a:pt x="72" y="74"/>
                    <a:pt x="72" y="74"/>
                    <a:pt x="72" y="74"/>
                  </a:cubicBezTo>
                  <a:cubicBezTo>
                    <a:pt x="54" y="112"/>
                    <a:pt x="54" y="112"/>
                    <a:pt x="54" y="112"/>
                  </a:cubicBezTo>
                  <a:lnTo>
                    <a:pt x="39" y="109"/>
                  </a:lnTo>
                  <a:close/>
                  <a:moveTo>
                    <a:pt x="61" y="125"/>
                  </a:moveTo>
                  <a:cubicBezTo>
                    <a:pt x="59" y="134"/>
                    <a:pt x="59" y="134"/>
                    <a:pt x="59" y="134"/>
                  </a:cubicBezTo>
                  <a:cubicBezTo>
                    <a:pt x="25" y="127"/>
                    <a:pt x="25" y="127"/>
                    <a:pt x="25" y="127"/>
                  </a:cubicBezTo>
                  <a:cubicBezTo>
                    <a:pt x="27" y="118"/>
                    <a:pt x="27" y="118"/>
                    <a:pt x="27" y="118"/>
                  </a:cubicBezTo>
                  <a:lnTo>
                    <a:pt x="61" y="125"/>
                  </a:lnTo>
                  <a:close/>
                  <a:moveTo>
                    <a:pt x="22" y="142"/>
                  </a:moveTo>
                  <a:cubicBezTo>
                    <a:pt x="24" y="132"/>
                    <a:pt x="24" y="132"/>
                    <a:pt x="24" y="132"/>
                  </a:cubicBezTo>
                  <a:cubicBezTo>
                    <a:pt x="58" y="140"/>
                    <a:pt x="58" y="140"/>
                    <a:pt x="58" y="140"/>
                  </a:cubicBezTo>
                  <a:cubicBezTo>
                    <a:pt x="56" y="149"/>
                    <a:pt x="56" y="149"/>
                    <a:pt x="56" y="149"/>
                  </a:cubicBezTo>
                  <a:lnTo>
                    <a:pt x="22" y="142"/>
                  </a:lnTo>
                  <a:close/>
                  <a:moveTo>
                    <a:pt x="66" y="115"/>
                  </a:moveTo>
                  <a:cubicBezTo>
                    <a:pt x="63" y="114"/>
                    <a:pt x="63" y="114"/>
                    <a:pt x="63" y="114"/>
                  </a:cubicBezTo>
                  <a:cubicBezTo>
                    <a:pt x="83" y="71"/>
                    <a:pt x="83" y="71"/>
                    <a:pt x="83" y="71"/>
                  </a:cubicBezTo>
                  <a:cubicBezTo>
                    <a:pt x="84" y="69"/>
                    <a:pt x="83" y="66"/>
                    <a:pt x="81" y="65"/>
                  </a:cubicBezTo>
                  <a:cubicBezTo>
                    <a:pt x="79" y="64"/>
                    <a:pt x="77" y="65"/>
                    <a:pt x="76" y="67"/>
                  </a:cubicBezTo>
                  <a:cubicBezTo>
                    <a:pt x="75" y="68"/>
                    <a:pt x="75" y="68"/>
                    <a:pt x="75" y="68"/>
                  </a:cubicBezTo>
                  <a:cubicBezTo>
                    <a:pt x="69" y="69"/>
                    <a:pt x="69" y="69"/>
                    <a:pt x="69" y="69"/>
                  </a:cubicBezTo>
                  <a:cubicBezTo>
                    <a:pt x="66" y="60"/>
                    <a:pt x="66" y="60"/>
                    <a:pt x="66" y="60"/>
                  </a:cubicBezTo>
                  <a:cubicBezTo>
                    <a:pt x="66" y="59"/>
                    <a:pt x="65" y="58"/>
                    <a:pt x="65" y="58"/>
                  </a:cubicBezTo>
                  <a:cubicBezTo>
                    <a:pt x="64" y="58"/>
                    <a:pt x="63" y="58"/>
                    <a:pt x="62" y="59"/>
                  </a:cubicBezTo>
                  <a:cubicBezTo>
                    <a:pt x="53" y="65"/>
                    <a:pt x="53" y="65"/>
                    <a:pt x="53" y="65"/>
                  </a:cubicBezTo>
                  <a:cubicBezTo>
                    <a:pt x="48" y="58"/>
                    <a:pt x="48" y="58"/>
                    <a:pt x="48" y="58"/>
                  </a:cubicBezTo>
                  <a:cubicBezTo>
                    <a:pt x="47" y="57"/>
                    <a:pt x="46" y="56"/>
                    <a:pt x="45" y="57"/>
                  </a:cubicBezTo>
                  <a:cubicBezTo>
                    <a:pt x="38" y="59"/>
                    <a:pt x="38" y="59"/>
                    <a:pt x="38" y="59"/>
                  </a:cubicBezTo>
                  <a:cubicBezTo>
                    <a:pt x="38" y="59"/>
                    <a:pt x="38" y="59"/>
                    <a:pt x="38" y="59"/>
                  </a:cubicBezTo>
                  <a:cubicBezTo>
                    <a:pt x="38" y="57"/>
                    <a:pt x="36" y="55"/>
                    <a:pt x="34" y="55"/>
                  </a:cubicBezTo>
                  <a:cubicBezTo>
                    <a:pt x="32" y="55"/>
                    <a:pt x="30" y="57"/>
                    <a:pt x="30" y="59"/>
                  </a:cubicBezTo>
                  <a:cubicBezTo>
                    <a:pt x="30" y="107"/>
                    <a:pt x="30" y="107"/>
                    <a:pt x="30" y="107"/>
                  </a:cubicBezTo>
                  <a:cubicBezTo>
                    <a:pt x="27" y="106"/>
                    <a:pt x="27" y="106"/>
                    <a:pt x="27" y="106"/>
                  </a:cubicBezTo>
                  <a:cubicBezTo>
                    <a:pt x="24" y="98"/>
                    <a:pt x="21" y="89"/>
                    <a:pt x="17" y="81"/>
                  </a:cubicBezTo>
                  <a:cubicBezTo>
                    <a:pt x="12" y="72"/>
                    <a:pt x="11" y="62"/>
                    <a:pt x="13" y="52"/>
                  </a:cubicBezTo>
                  <a:cubicBezTo>
                    <a:pt x="19" y="28"/>
                    <a:pt x="43" y="13"/>
                    <a:pt x="67" y="18"/>
                  </a:cubicBezTo>
                  <a:cubicBezTo>
                    <a:pt x="91" y="23"/>
                    <a:pt x="106" y="47"/>
                    <a:pt x="101" y="71"/>
                  </a:cubicBezTo>
                  <a:cubicBezTo>
                    <a:pt x="99" y="81"/>
                    <a:pt x="94" y="90"/>
                    <a:pt x="86" y="96"/>
                  </a:cubicBezTo>
                  <a:cubicBezTo>
                    <a:pt x="79" y="102"/>
                    <a:pt x="72" y="108"/>
                    <a:pt x="66" y="115"/>
                  </a:cubicBezTo>
                  <a:close/>
                  <a:moveTo>
                    <a:pt x="66" y="115"/>
                  </a:moveTo>
                  <a:cubicBezTo>
                    <a:pt x="66" y="115"/>
                    <a:pt x="66" y="115"/>
                    <a:pt x="66" y="1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99" name="Freeform 95"/>
            <p:cNvSpPr>
              <a:spLocks noEditPoints="1"/>
            </p:cNvSpPr>
            <p:nvPr/>
          </p:nvSpPr>
          <p:spPr bwMode="auto">
            <a:xfrm>
              <a:off x="7745459" y="2105454"/>
              <a:ext cx="662079" cy="648008"/>
            </a:xfrm>
            <a:custGeom>
              <a:avLst/>
              <a:gdLst>
                <a:gd name="T0" fmla="*/ 251 w 378"/>
                <a:gd name="T1" fmla="*/ 53 h 370"/>
                <a:gd name="T2" fmla="*/ 54 w 378"/>
                <a:gd name="T3" fmla="*/ 58 h 370"/>
                <a:gd name="T4" fmla="*/ 58 w 378"/>
                <a:gd name="T5" fmla="*/ 255 h 370"/>
                <a:gd name="T6" fmla="*/ 236 w 378"/>
                <a:gd name="T7" fmla="*/ 267 h 370"/>
                <a:gd name="T8" fmla="*/ 245 w 378"/>
                <a:gd name="T9" fmla="*/ 281 h 370"/>
                <a:gd name="T10" fmla="*/ 325 w 378"/>
                <a:gd name="T11" fmla="*/ 359 h 370"/>
                <a:gd name="T12" fmla="*/ 367 w 378"/>
                <a:gd name="T13" fmla="*/ 358 h 370"/>
                <a:gd name="T14" fmla="*/ 366 w 378"/>
                <a:gd name="T15" fmla="*/ 316 h 370"/>
                <a:gd name="T16" fmla="*/ 285 w 378"/>
                <a:gd name="T17" fmla="*/ 239 h 370"/>
                <a:gd name="T18" fmla="*/ 270 w 378"/>
                <a:gd name="T19" fmla="*/ 231 h 370"/>
                <a:gd name="T20" fmla="*/ 251 w 378"/>
                <a:gd name="T21" fmla="*/ 53 h 370"/>
                <a:gd name="T22" fmla="*/ 229 w 378"/>
                <a:gd name="T23" fmla="*/ 226 h 370"/>
                <a:gd name="T24" fmla="*/ 82 w 378"/>
                <a:gd name="T25" fmla="*/ 229 h 370"/>
                <a:gd name="T26" fmla="*/ 79 w 378"/>
                <a:gd name="T27" fmla="*/ 82 h 370"/>
                <a:gd name="T28" fmla="*/ 226 w 378"/>
                <a:gd name="T29" fmla="*/ 79 h 370"/>
                <a:gd name="T30" fmla="*/ 229 w 378"/>
                <a:gd name="T31" fmla="*/ 226 h 370"/>
                <a:gd name="T32" fmla="*/ 229 w 378"/>
                <a:gd name="T33" fmla="*/ 226 h 370"/>
                <a:gd name="T34" fmla="*/ 229 w 378"/>
                <a:gd name="T35" fmla="*/ 226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370">
                  <a:moveTo>
                    <a:pt x="251" y="53"/>
                  </a:moveTo>
                  <a:cubicBezTo>
                    <a:pt x="195" y="0"/>
                    <a:pt x="107" y="2"/>
                    <a:pt x="54" y="58"/>
                  </a:cubicBezTo>
                  <a:cubicBezTo>
                    <a:pt x="0" y="113"/>
                    <a:pt x="2" y="201"/>
                    <a:pt x="58" y="255"/>
                  </a:cubicBezTo>
                  <a:cubicBezTo>
                    <a:pt x="107" y="302"/>
                    <a:pt x="183" y="306"/>
                    <a:pt x="236" y="267"/>
                  </a:cubicBezTo>
                  <a:cubicBezTo>
                    <a:pt x="237" y="272"/>
                    <a:pt x="240" y="277"/>
                    <a:pt x="245" y="281"/>
                  </a:cubicBezTo>
                  <a:cubicBezTo>
                    <a:pt x="325" y="359"/>
                    <a:pt x="325" y="359"/>
                    <a:pt x="325" y="359"/>
                  </a:cubicBezTo>
                  <a:cubicBezTo>
                    <a:pt x="337" y="370"/>
                    <a:pt x="356" y="370"/>
                    <a:pt x="367" y="358"/>
                  </a:cubicBezTo>
                  <a:cubicBezTo>
                    <a:pt x="378" y="346"/>
                    <a:pt x="378" y="327"/>
                    <a:pt x="366" y="316"/>
                  </a:cubicBezTo>
                  <a:cubicBezTo>
                    <a:pt x="285" y="239"/>
                    <a:pt x="285" y="239"/>
                    <a:pt x="285" y="239"/>
                  </a:cubicBezTo>
                  <a:cubicBezTo>
                    <a:pt x="281" y="235"/>
                    <a:pt x="276" y="232"/>
                    <a:pt x="270" y="231"/>
                  </a:cubicBezTo>
                  <a:cubicBezTo>
                    <a:pt x="307" y="176"/>
                    <a:pt x="300" y="101"/>
                    <a:pt x="251" y="53"/>
                  </a:cubicBezTo>
                  <a:close/>
                  <a:moveTo>
                    <a:pt x="229" y="226"/>
                  </a:moveTo>
                  <a:cubicBezTo>
                    <a:pt x="190" y="267"/>
                    <a:pt x="124" y="269"/>
                    <a:pt x="82" y="229"/>
                  </a:cubicBezTo>
                  <a:cubicBezTo>
                    <a:pt x="41" y="189"/>
                    <a:pt x="39" y="123"/>
                    <a:pt x="79" y="82"/>
                  </a:cubicBezTo>
                  <a:cubicBezTo>
                    <a:pt x="119" y="41"/>
                    <a:pt x="185" y="39"/>
                    <a:pt x="226" y="79"/>
                  </a:cubicBezTo>
                  <a:cubicBezTo>
                    <a:pt x="268" y="119"/>
                    <a:pt x="269" y="185"/>
                    <a:pt x="229" y="226"/>
                  </a:cubicBezTo>
                  <a:close/>
                  <a:moveTo>
                    <a:pt x="229" y="226"/>
                  </a:moveTo>
                  <a:cubicBezTo>
                    <a:pt x="229" y="226"/>
                    <a:pt x="229" y="226"/>
                    <a:pt x="229" y="2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0" name="Freeform 96"/>
            <p:cNvSpPr>
              <a:spLocks noEditPoints="1"/>
            </p:cNvSpPr>
            <p:nvPr/>
          </p:nvSpPr>
          <p:spPr bwMode="auto">
            <a:xfrm>
              <a:off x="10445615" y="3240023"/>
              <a:ext cx="250316" cy="278458"/>
            </a:xfrm>
            <a:custGeom>
              <a:avLst/>
              <a:gdLst>
                <a:gd name="T0" fmla="*/ 71 w 143"/>
                <a:gd name="T1" fmla="*/ 17 h 159"/>
                <a:gd name="T2" fmla="*/ 70 w 143"/>
                <a:gd name="T3" fmla="*/ 14 h 159"/>
                <a:gd name="T4" fmla="*/ 61 w 143"/>
                <a:gd name="T5" fmla="*/ 11 h 159"/>
                <a:gd name="T6" fmla="*/ 51 w 143"/>
                <a:gd name="T7" fmla="*/ 15 h 159"/>
                <a:gd name="T8" fmla="*/ 50 w 143"/>
                <a:gd name="T9" fmla="*/ 9 h 159"/>
                <a:gd name="T10" fmla="*/ 33 w 143"/>
                <a:gd name="T11" fmla="*/ 3 h 159"/>
                <a:gd name="T12" fmla="*/ 27 w 143"/>
                <a:gd name="T13" fmla="*/ 20 h 159"/>
                <a:gd name="T14" fmla="*/ 31 w 143"/>
                <a:gd name="T15" fmla="*/ 24 h 159"/>
                <a:gd name="T16" fmla="*/ 23 w 143"/>
                <a:gd name="T17" fmla="*/ 28 h 159"/>
                <a:gd name="T18" fmla="*/ 19 w 143"/>
                <a:gd name="T19" fmla="*/ 37 h 159"/>
                <a:gd name="T20" fmla="*/ 21 w 143"/>
                <a:gd name="T21" fmla="*/ 40 h 159"/>
                <a:gd name="T22" fmla="*/ 7 w 143"/>
                <a:gd name="T23" fmla="*/ 46 h 159"/>
                <a:gd name="T24" fmla="*/ 2 w 143"/>
                <a:gd name="T25" fmla="*/ 60 h 159"/>
                <a:gd name="T26" fmla="*/ 44 w 143"/>
                <a:gd name="T27" fmla="*/ 152 h 159"/>
                <a:gd name="T28" fmla="*/ 58 w 143"/>
                <a:gd name="T29" fmla="*/ 157 h 159"/>
                <a:gd name="T30" fmla="*/ 136 w 143"/>
                <a:gd name="T31" fmla="*/ 121 h 159"/>
                <a:gd name="T32" fmla="*/ 141 w 143"/>
                <a:gd name="T33" fmla="*/ 107 h 159"/>
                <a:gd name="T34" fmla="*/ 99 w 143"/>
                <a:gd name="T35" fmla="*/ 16 h 159"/>
                <a:gd name="T36" fmla="*/ 85 w 143"/>
                <a:gd name="T37" fmla="*/ 11 h 159"/>
                <a:gd name="T38" fmla="*/ 71 w 143"/>
                <a:gd name="T39" fmla="*/ 17 h 159"/>
                <a:gd name="T40" fmla="*/ 32 w 143"/>
                <a:gd name="T41" fmla="*/ 18 h 159"/>
                <a:gd name="T42" fmla="*/ 35 w 143"/>
                <a:gd name="T43" fmla="*/ 8 h 159"/>
                <a:gd name="T44" fmla="*/ 45 w 143"/>
                <a:gd name="T45" fmla="*/ 12 h 159"/>
                <a:gd name="T46" fmla="*/ 45 w 143"/>
                <a:gd name="T47" fmla="*/ 18 h 159"/>
                <a:gd name="T48" fmla="*/ 37 w 143"/>
                <a:gd name="T49" fmla="*/ 22 h 159"/>
                <a:gd name="T50" fmla="*/ 32 w 143"/>
                <a:gd name="T51" fmla="*/ 18 h 159"/>
                <a:gd name="T52" fmla="*/ 129 w 143"/>
                <a:gd name="T53" fmla="*/ 106 h 159"/>
                <a:gd name="T54" fmla="*/ 126 w 143"/>
                <a:gd name="T55" fmla="*/ 114 h 159"/>
                <a:gd name="T56" fmla="*/ 59 w 143"/>
                <a:gd name="T57" fmla="*/ 145 h 159"/>
                <a:gd name="T58" fmla="*/ 51 w 143"/>
                <a:gd name="T59" fmla="*/ 142 h 159"/>
                <a:gd name="T60" fmla="*/ 14 w 143"/>
                <a:gd name="T61" fmla="*/ 61 h 159"/>
                <a:gd name="T62" fmla="*/ 17 w 143"/>
                <a:gd name="T63" fmla="*/ 53 h 159"/>
                <a:gd name="T64" fmla="*/ 25 w 143"/>
                <a:gd name="T65" fmla="*/ 50 h 159"/>
                <a:gd name="T66" fmla="*/ 32 w 143"/>
                <a:gd name="T67" fmla="*/ 52 h 159"/>
                <a:gd name="T68" fmla="*/ 73 w 143"/>
                <a:gd name="T69" fmla="*/ 33 h 159"/>
                <a:gd name="T70" fmla="*/ 76 w 143"/>
                <a:gd name="T71" fmla="*/ 26 h 159"/>
                <a:gd name="T72" fmla="*/ 84 w 143"/>
                <a:gd name="T73" fmla="*/ 23 h 159"/>
                <a:gd name="T74" fmla="*/ 92 w 143"/>
                <a:gd name="T75" fmla="*/ 26 h 159"/>
                <a:gd name="T76" fmla="*/ 129 w 143"/>
                <a:gd name="T77" fmla="*/ 106 h 159"/>
                <a:gd name="T78" fmla="*/ 129 w 143"/>
                <a:gd name="T79" fmla="*/ 106 h 159"/>
                <a:gd name="T80" fmla="*/ 129 w 143"/>
                <a:gd name="T81" fmla="*/ 10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9">
                  <a:moveTo>
                    <a:pt x="71" y="17"/>
                  </a:moveTo>
                  <a:cubicBezTo>
                    <a:pt x="70" y="14"/>
                    <a:pt x="70" y="14"/>
                    <a:pt x="70" y="14"/>
                  </a:cubicBezTo>
                  <a:cubicBezTo>
                    <a:pt x="69" y="11"/>
                    <a:pt x="64" y="9"/>
                    <a:pt x="61" y="11"/>
                  </a:cubicBezTo>
                  <a:cubicBezTo>
                    <a:pt x="51" y="15"/>
                    <a:pt x="51" y="15"/>
                    <a:pt x="51" y="15"/>
                  </a:cubicBezTo>
                  <a:cubicBezTo>
                    <a:pt x="51" y="13"/>
                    <a:pt x="51" y="11"/>
                    <a:pt x="50" y="9"/>
                  </a:cubicBezTo>
                  <a:cubicBezTo>
                    <a:pt x="47" y="3"/>
                    <a:pt x="40" y="0"/>
                    <a:pt x="33" y="3"/>
                  </a:cubicBezTo>
                  <a:cubicBezTo>
                    <a:pt x="27" y="6"/>
                    <a:pt x="24" y="14"/>
                    <a:pt x="27" y="20"/>
                  </a:cubicBezTo>
                  <a:cubicBezTo>
                    <a:pt x="28" y="22"/>
                    <a:pt x="29" y="23"/>
                    <a:pt x="31" y="24"/>
                  </a:cubicBezTo>
                  <a:cubicBezTo>
                    <a:pt x="23" y="28"/>
                    <a:pt x="23" y="28"/>
                    <a:pt x="23" y="28"/>
                  </a:cubicBezTo>
                  <a:cubicBezTo>
                    <a:pt x="19" y="30"/>
                    <a:pt x="18" y="34"/>
                    <a:pt x="19" y="37"/>
                  </a:cubicBezTo>
                  <a:cubicBezTo>
                    <a:pt x="21" y="40"/>
                    <a:pt x="21" y="40"/>
                    <a:pt x="21" y="40"/>
                  </a:cubicBezTo>
                  <a:cubicBezTo>
                    <a:pt x="7" y="46"/>
                    <a:pt x="7" y="46"/>
                    <a:pt x="7" y="46"/>
                  </a:cubicBezTo>
                  <a:cubicBezTo>
                    <a:pt x="2" y="49"/>
                    <a:pt x="0" y="55"/>
                    <a:pt x="2" y="60"/>
                  </a:cubicBezTo>
                  <a:cubicBezTo>
                    <a:pt x="44" y="152"/>
                    <a:pt x="44" y="152"/>
                    <a:pt x="44" y="152"/>
                  </a:cubicBezTo>
                  <a:cubicBezTo>
                    <a:pt x="46" y="157"/>
                    <a:pt x="52" y="159"/>
                    <a:pt x="58" y="157"/>
                  </a:cubicBezTo>
                  <a:cubicBezTo>
                    <a:pt x="136" y="121"/>
                    <a:pt x="136" y="121"/>
                    <a:pt x="136" y="121"/>
                  </a:cubicBezTo>
                  <a:cubicBezTo>
                    <a:pt x="141" y="119"/>
                    <a:pt x="143" y="113"/>
                    <a:pt x="141" y="107"/>
                  </a:cubicBezTo>
                  <a:cubicBezTo>
                    <a:pt x="99" y="16"/>
                    <a:pt x="99" y="16"/>
                    <a:pt x="99" y="16"/>
                  </a:cubicBezTo>
                  <a:cubicBezTo>
                    <a:pt x="96" y="11"/>
                    <a:pt x="90" y="8"/>
                    <a:pt x="85" y="11"/>
                  </a:cubicBezTo>
                  <a:lnTo>
                    <a:pt x="71" y="17"/>
                  </a:lnTo>
                  <a:close/>
                  <a:moveTo>
                    <a:pt x="32" y="18"/>
                  </a:moveTo>
                  <a:cubicBezTo>
                    <a:pt x="30" y="14"/>
                    <a:pt x="32" y="10"/>
                    <a:pt x="35" y="8"/>
                  </a:cubicBezTo>
                  <a:cubicBezTo>
                    <a:pt x="39" y="6"/>
                    <a:pt x="44" y="8"/>
                    <a:pt x="45" y="12"/>
                  </a:cubicBezTo>
                  <a:cubicBezTo>
                    <a:pt x="46" y="14"/>
                    <a:pt x="46" y="16"/>
                    <a:pt x="45" y="18"/>
                  </a:cubicBezTo>
                  <a:cubicBezTo>
                    <a:pt x="37" y="22"/>
                    <a:pt x="37" y="22"/>
                    <a:pt x="37" y="22"/>
                  </a:cubicBezTo>
                  <a:cubicBezTo>
                    <a:pt x="35" y="21"/>
                    <a:pt x="33" y="20"/>
                    <a:pt x="32" y="18"/>
                  </a:cubicBezTo>
                  <a:close/>
                  <a:moveTo>
                    <a:pt x="129" y="106"/>
                  </a:moveTo>
                  <a:cubicBezTo>
                    <a:pt x="130" y="109"/>
                    <a:pt x="129" y="113"/>
                    <a:pt x="126" y="114"/>
                  </a:cubicBezTo>
                  <a:cubicBezTo>
                    <a:pt x="59" y="145"/>
                    <a:pt x="59" y="145"/>
                    <a:pt x="59" y="145"/>
                  </a:cubicBezTo>
                  <a:cubicBezTo>
                    <a:pt x="56" y="146"/>
                    <a:pt x="52" y="145"/>
                    <a:pt x="51" y="142"/>
                  </a:cubicBezTo>
                  <a:cubicBezTo>
                    <a:pt x="14" y="61"/>
                    <a:pt x="14" y="61"/>
                    <a:pt x="14" y="61"/>
                  </a:cubicBezTo>
                  <a:cubicBezTo>
                    <a:pt x="13" y="58"/>
                    <a:pt x="14" y="55"/>
                    <a:pt x="17" y="53"/>
                  </a:cubicBezTo>
                  <a:cubicBezTo>
                    <a:pt x="25" y="50"/>
                    <a:pt x="25" y="50"/>
                    <a:pt x="25" y="50"/>
                  </a:cubicBezTo>
                  <a:cubicBezTo>
                    <a:pt x="26" y="52"/>
                    <a:pt x="29" y="53"/>
                    <a:pt x="32" y="52"/>
                  </a:cubicBezTo>
                  <a:cubicBezTo>
                    <a:pt x="73" y="33"/>
                    <a:pt x="73" y="33"/>
                    <a:pt x="73" y="33"/>
                  </a:cubicBezTo>
                  <a:cubicBezTo>
                    <a:pt x="76" y="32"/>
                    <a:pt x="77" y="29"/>
                    <a:pt x="76" y="26"/>
                  </a:cubicBezTo>
                  <a:cubicBezTo>
                    <a:pt x="84" y="23"/>
                    <a:pt x="84" y="23"/>
                    <a:pt x="84" y="23"/>
                  </a:cubicBezTo>
                  <a:cubicBezTo>
                    <a:pt x="87" y="21"/>
                    <a:pt x="90" y="23"/>
                    <a:pt x="92" y="26"/>
                  </a:cubicBezTo>
                  <a:lnTo>
                    <a:pt x="129" y="106"/>
                  </a:lnTo>
                  <a:close/>
                  <a:moveTo>
                    <a:pt x="129" y="106"/>
                  </a:moveTo>
                  <a:cubicBezTo>
                    <a:pt x="129" y="106"/>
                    <a:pt x="129" y="106"/>
                    <a:pt x="129" y="10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1" name="Freeform 97"/>
            <p:cNvSpPr>
              <a:spLocks noEditPoints="1"/>
            </p:cNvSpPr>
            <p:nvPr/>
          </p:nvSpPr>
          <p:spPr bwMode="auto">
            <a:xfrm>
              <a:off x="10495234" y="3342223"/>
              <a:ext cx="34807" cy="36288"/>
            </a:xfrm>
            <a:custGeom>
              <a:avLst/>
              <a:gdLst>
                <a:gd name="T0" fmla="*/ 18 w 20"/>
                <a:gd name="T1" fmla="*/ 7 h 21"/>
                <a:gd name="T2" fmla="*/ 14 w 20"/>
                <a:gd name="T3" fmla="*/ 19 h 21"/>
                <a:gd name="T4" fmla="*/ 2 w 20"/>
                <a:gd name="T5" fmla="*/ 14 h 21"/>
                <a:gd name="T6" fmla="*/ 6 w 20"/>
                <a:gd name="T7" fmla="*/ 2 h 21"/>
                <a:gd name="T8" fmla="*/ 18 w 20"/>
                <a:gd name="T9" fmla="*/ 7 h 21"/>
                <a:gd name="T10" fmla="*/ 18 w 20"/>
                <a:gd name="T11" fmla="*/ 7 h 21"/>
                <a:gd name="T12" fmla="*/ 18 w 20"/>
                <a:gd name="T13" fmla="*/ 7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18" y="7"/>
                  </a:moveTo>
                  <a:cubicBezTo>
                    <a:pt x="20" y="11"/>
                    <a:pt x="18" y="17"/>
                    <a:pt x="14" y="19"/>
                  </a:cubicBezTo>
                  <a:cubicBezTo>
                    <a:pt x="9" y="21"/>
                    <a:pt x="4" y="19"/>
                    <a:pt x="2" y="14"/>
                  </a:cubicBezTo>
                  <a:cubicBezTo>
                    <a:pt x="0" y="10"/>
                    <a:pt x="2" y="5"/>
                    <a:pt x="6" y="2"/>
                  </a:cubicBezTo>
                  <a:cubicBezTo>
                    <a:pt x="11" y="0"/>
                    <a:pt x="16" y="2"/>
                    <a:pt x="18" y="7"/>
                  </a:cubicBezTo>
                  <a:close/>
                  <a:moveTo>
                    <a:pt x="18" y="7"/>
                  </a:moveTo>
                  <a:cubicBezTo>
                    <a:pt x="18" y="7"/>
                    <a:pt x="18" y="7"/>
                    <a:pt x="18" y="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2" name="Freeform 98"/>
            <p:cNvSpPr>
              <a:spLocks noEditPoints="1"/>
            </p:cNvSpPr>
            <p:nvPr/>
          </p:nvSpPr>
          <p:spPr bwMode="auto">
            <a:xfrm>
              <a:off x="10535225" y="3314081"/>
              <a:ext cx="68133" cy="42213"/>
            </a:xfrm>
            <a:custGeom>
              <a:avLst/>
              <a:gdLst>
                <a:gd name="T0" fmla="*/ 31 w 39"/>
                <a:gd name="T1" fmla="*/ 1 h 24"/>
                <a:gd name="T2" fmla="*/ 3 w 39"/>
                <a:gd name="T3" fmla="*/ 14 h 24"/>
                <a:gd name="T4" fmla="*/ 1 w 39"/>
                <a:gd name="T5" fmla="*/ 20 h 24"/>
                <a:gd name="T6" fmla="*/ 7 w 39"/>
                <a:gd name="T7" fmla="*/ 23 h 24"/>
                <a:gd name="T8" fmla="*/ 35 w 39"/>
                <a:gd name="T9" fmla="*/ 10 h 24"/>
                <a:gd name="T10" fmla="*/ 38 w 39"/>
                <a:gd name="T11" fmla="*/ 3 h 24"/>
                <a:gd name="T12" fmla="*/ 31 w 39"/>
                <a:gd name="T13" fmla="*/ 1 h 24"/>
                <a:gd name="T14" fmla="*/ 31 w 39"/>
                <a:gd name="T15" fmla="*/ 1 h 24"/>
                <a:gd name="T16" fmla="*/ 31 w 39"/>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4">
                  <a:moveTo>
                    <a:pt x="31" y="1"/>
                  </a:moveTo>
                  <a:cubicBezTo>
                    <a:pt x="3" y="14"/>
                    <a:pt x="3" y="14"/>
                    <a:pt x="3" y="14"/>
                  </a:cubicBezTo>
                  <a:cubicBezTo>
                    <a:pt x="1" y="15"/>
                    <a:pt x="0" y="18"/>
                    <a:pt x="1" y="20"/>
                  </a:cubicBezTo>
                  <a:cubicBezTo>
                    <a:pt x="2" y="23"/>
                    <a:pt x="5" y="24"/>
                    <a:pt x="7" y="23"/>
                  </a:cubicBezTo>
                  <a:cubicBezTo>
                    <a:pt x="35" y="10"/>
                    <a:pt x="35" y="10"/>
                    <a:pt x="35" y="10"/>
                  </a:cubicBezTo>
                  <a:cubicBezTo>
                    <a:pt x="38" y="9"/>
                    <a:pt x="39" y="6"/>
                    <a:pt x="38" y="3"/>
                  </a:cubicBezTo>
                  <a:cubicBezTo>
                    <a:pt x="36" y="1"/>
                    <a:pt x="33" y="0"/>
                    <a:pt x="31" y="1"/>
                  </a:cubicBezTo>
                  <a:close/>
                  <a:moveTo>
                    <a:pt x="31" y="1"/>
                  </a:moveTo>
                  <a:cubicBezTo>
                    <a:pt x="31" y="1"/>
                    <a:pt x="31" y="1"/>
                    <a:pt x="31"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3" name="Freeform 99"/>
            <p:cNvSpPr>
              <a:spLocks noEditPoints="1"/>
            </p:cNvSpPr>
            <p:nvPr/>
          </p:nvSpPr>
          <p:spPr bwMode="auto">
            <a:xfrm>
              <a:off x="10512267" y="3382214"/>
              <a:ext cx="37029" cy="37029"/>
            </a:xfrm>
            <a:custGeom>
              <a:avLst/>
              <a:gdLst>
                <a:gd name="T0" fmla="*/ 19 w 21"/>
                <a:gd name="T1" fmla="*/ 7 h 21"/>
                <a:gd name="T2" fmla="*/ 14 w 21"/>
                <a:gd name="T3" fmla="*/ 19 h 21"/>
                <a:gd name="T4" fmla="*/ 2 w 21"/>
                <a:gd name="T5" fmla="*/ 14 h 21"/>
                <a:gd name="T6" fmla="*/ 7 w 21"/>
                <a:gd name="T7" fmla="*/ 2 h 21"/>
                <a:gd name="T8" fmla="*/ 19 w 21"/>
                <a:gd name="T9" fmla="*/ 7 h 21"/>
                <a:gd name="T10" fmla="*/ 19 w 21"/>
                <a:gd name="T11" fmla="*/ 7 h 21"/>
                <a:gd name="T12" fmla="*/ 19 w 21"/>
                <a:gd name="T13" fmla="*/ 7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19" y="7"/>
                  </a:moveTo>
                  <a:cubicBezTo>
                    <a:pt x="21" y="11"/>
                    <a:pt x="19" y="16"/>
                    <a:pt x="14" y="19"/>
                  </a:cubicBezTo>
                  <a:cubicBezTo>
                    <a:pt x="10" y="21"/>
                    <a:pt x="4" y="19"/>
                    <a:pt x="2" y="14"/>
                  </a:cubicBezTo>
                  <a:cubicBezTo>
                    <a:pt x="0" y="10"/>
                    <a:pt x="2" y="4"/>
                    <a:pt x="7" y="2"/>
                  </a:cubicBezTo>
                  <a:cubicBezTo>
                    <a:pt x="11" y="0"/>
                    <a:pt x="17" y="2"/>
                    <a:pt x="19" y="7"/>
                  </a:cubicBezTo>
                  <a:close/>
                  <a:moveTo>
                    <a:pt x="19" y="7"/>
                  </a:moveTo>
                  <a:cubicBezTo>
                    <a:pt x="19" y="7"/>
                    <a:pt x="19" y="7"/>
                    <a:pt x="19" y="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4" name="Freeform 100"/>
            <p:cNvSpPr>
              <a:spLocks noEditPoints="1"/>
            </p:cNvSpPr>
            <p:nvPr/>
          </p:nvSpPr>
          <p:spPr bwMode="auto">
            <a:xfrm>
              <a:off x="10552999" y="3354072"/>
              <a:ext cx="68133" cy="42213"/>
            </a:xfrm>
            <a:custGeom>
              <a:avLst/>
              <a:gdLst>
                <a:gd name="T0" fmla="*/ 31 w 39"/>
                <a:gd name="T1" fmla="*/ 1 h 24"/>
                <a:gd name="T2" fmla="*/ 4 w 39"/>
                <a:gd name="T3" fmla="*/ 13 h 24"/>
                <a:gd name="T4" fmla="*/ 1 w 39"/>
                <a:gd name="T5" fmla="*/ 20 h 24"/>
                <a:gd name="T6" fmla="*/ 8 w 39"/>
                <a:gd name="T7" fmla="*/ 23 h 24"/>
                <a:gd name="T8" fmla="*/ 36 w 39"/>
                <a:gd name="T9" fmla="*/ 10 h 24"/>
                <a:gd name="T10" fmla="*/ 38 w 39"/>
                <a:gd name="T11" fmla="*/ 3 h 24"/>
                <a:gd name="T12" fmla="*/ 31 w 39"/>
                <a:gd name="T13" fmla="*/ 1 h 24"/>
                <a:gd name="T14" fmla="*/ 31 w 39"/>
                <a:gd name="T15" fmla="*/ 1 h 24"/>
                <a:gd name="T16" fmla="*/ 31 w 39"/>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4">
                  <a:moveTo>
                    <a:pt x="31" y="1"/>
                  </a:moveTo>
                  <a:cubicBezTo>
                    <a:pt x="4" y="13"/>
                    <a:pt x="4" y="13"/>
                    <a:pt x="4" y="13"/>
                  </a:cubicBezTo>
                  <a:cubicBezTo>
                    <a:pt x="1" y="15"/>
                    <a:pt x="0" y="18"/>
                    <a:pt x="1" y="20"/>
                  </a:cubicBezTo>
                  <a:cubicBezTo>
                    <a:pt x="2" y="23"/>
                    <a:pt x="5" y="24"/>
                    <a:pt x="8" y="23"/>
                  </a:cubicBezTo>
                  <a:cubicBezTo>
                    <a:pt x="36" y="10"/>
                    <a:pt x="36" y="10"/>
                    <a:pt x="36" y="10"/>
                  </a:cubicBezTo>
                  <a:cubicBezTo>
                    <a:pt x="38" y="9"/>
                    <a:pt x="39" y="6"/>
                    <a:pt x="38" y="3"/>
                  </a:cubicBezTo>
                  <a:cubicBezTo>
                    <a:pt x="37" y="1"/>
                    <a:pt x="34" y="0"/>
                    <a:pt x="31" y="1"/>
                  </a:cubicBezTo>
                  <a:close/>
                  <a:moveTo>
                    <a:pt x="31" y="1"/>
                  </a:moveTo>
                  <a:cubicBezTo>
                    <a:pt x="31" y="1"/>
                    <a:pt x="31" y="1"/>
                    <a:pt x="31"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5" name="Freeform 101"/>
            <p:cNvSpPr>
              <a:spLocks noEditPoints="1"/>
            </p:cNvSpPr>
            <p:nvPr/>
          </p:nvSpPr>
          <p:spPr bwMode="auto">
            <a:xfrm>
              <a:off x="10533744" y="3425909"/>
              <a:ext cx="34807" cy="34807"/>
            </a:xfrm>
            <a:custGeom>
              <a:avLst/>
              <a:gdLst>
                <a:gd name="T0" fmla="*/ 18 w 20"/>
                <a:gd name="T1" fmla="*/ 6 h 20"/>
                <a:gd name="T2" fmla="*/ 13 w 20"/>
                <a:gd name="T3" fmla="*/ 18 h 20"/>
                <a:gd name="T4" fmla="*/ 2 w 20"/>
                <a:gd name="T5" fmla="*/ 14 h 20"/>
                <a:gd name="T6" fmla="*/ 6 w 20"/>
                <a:gd name="T7" fmla="*/ 2 h 20"/>
                <a:gd name="T8" fmla="*/ 18 w 20"/>
                <a:gd name="T9" fmla="*/ 6 h 20"/>
                <a:gd name="T10" fmla="*/ 18 w 20"/>
                <a:gd name="T11" fmla="*/ 6 h 20"/>
                <a:gd name="T12" fmla="*/ 18 w 20"/>
                <a:gd name="T13" fmla="*/ 6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8" y="6"/>
                  </a:moveTo>
                  <a:cubicBezTo>
                    <a:pt x="20" y="11"/>
                    <a:pt x="18" y="16"/>
                    <a:pt x="13" y="18"/>
                  </a:cubicBezTo>
                  <a:cubicBezTo>
                    <a:pt x="9" y="20"/>
                    <a:pt x="4" y="18"/>
                    <a:pt x="2" y="14"/>
                  </a:cubicBezTo>
                  <a:cubicBezTo>
                    <a:pt x="0" y="9"/>
                    <a:pt x="2" y="4"/>
                    <a:pt x="6" y="2"/>
                  </a:cubicBezTo>
                  <a:cubicBezTo>
                    <a:pt x="10" y="0"/>
                    <a:pt x="16" y="2"/>
                    <a:pt x="18" y="6"/>
                  </a:cubicBezTo>
                  <a:close/>
                  <a:moveTo>
                    <a:pt x="18" y="6"/>
                  </a:moveTo>
                  <a:cubicBezTo>
                    <a:pt x="18" y="6"/>
                    <a:pt x="18" y="6"/>
                    <a:pt x="18" y="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6" name="Freeform 102"/>
            <p:cNvSpPr>
              <a:spLocks noEditPoints="1"/>
            </p:cNvSpPr>
            <p:nvPr/>
          </p:nvSpPr>
          <p:spPr bwMode="auto">
            <a:xfrm>
              <a:off x="10572254" y="3396285"/>
              <a:ext cx="68133" cy="42213"/>
            </a:xfrm>
            <a:custGeom>
              <a:avLst/>
              <a:gdLst>
                <a:gd name="T0" fmla="*/ 31 w 39"/>
                <a:gd name="T1" fmla="*/ 1 h 24"/>
                <a:gd name="T2" fmla="*/ 4 w 39"/>
                <a:gd name="T3" fmla="*/ 14 h 24"/>
                <a:gd name="T4" fmla="*/ 1 w 39"/>
                <a:gd name="T5" fmla="*/ 21 h 24"/>
                <a:gd name="T6" fmla="*/ 8 w 39"/>
                <a:gd name="T7" fmla="*/ 23 h 24"/>
                <a:gd name="T8" fmla="*/ 36 w 39"/>
                <a:gd name="T9" fmla="*/ 10 h 24"/>
                <a:gd name="T10" fmla="*/ 38 w 39"/>
                <a:gd name="T11" fmla="*/ 4 h 24"/>
                <a:gd name="T12" fmla="*/ 31 w 39"/>
                <a:gd name="T13" fmla="*/ 1 h 24"/>
                <a:gd name="T14" fmla="*/ 31 w 39"/>
                <a:gd name="T15" fmla="*/ 1 h 24"/>
                <a:gd name="T16" fmla="*/ 31 w 39"/>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4">
                  <a:moveTo>
                    <a:pt x="31" y="1"/>
                  </a:moveTo>
                  <a:cubicBezTo>
                    <a:pt x="4" y="14"/>
                    <a:pt x="4" y="14"/>
                    <a:pt x="4" y="14"/>
                  </a:cubicBezTo>
                  <a:cubicBezTo>
                    <a:pt x="1" y="15"/>
                    <a:pt x="0" y="18"/>
                    <a:pt x="1" y="21"/>
                  </a:cubicBezTo>
                  <a:cubicBezTo>
                    <a:pt x="3" y="23"/>
                    <a:pt x="6" y="24"/>
                    <a:pt x="8" y="23"/>
                  </a:cubicBezTo>
                  <a:cubicBezTo>
                    <a:pt x="36" y="10"/>
                    <a:pt x="36" y="10"/>
                    <a:pt x="36" y="10"/>
                  </a:cubicBezTo>
                  <a:cubicBezTo>
                    <a:pt x="38" y="9"/>
                    <a:pt x="39" y="6"/>
                    <a:pt x="38" y="4"/>
                  </a:cubicBezTo>
                  <a:cubicBezTo>
                    <a:pt x="37" y="1"/>
                    <a:pt x="34" y="0"/>
                    <a:pt x="31" y="1"/>
                  </a:cubicBezTo>
                  <a:close/>
                  <a:moveTo>
                    <a:pt x="31" y="1"/>
                  </a:moveTo>
                  <a:cubicBezTo>
                    <a:pt x="31" y="1"/>
                    <a:pt x="31" y="1"/>
                    <a:pt x="31"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7" name="Freeform 103"/>
            <p:cNvSpPr>
              <a:spLocks noEditPoints="1"/>
            </p:cNvSpPr>
            <p:nvPr/>
          </p:nvSpPr>
          <p:spPr bwMode="auto">
            <a:xfrm>
              <a:off x="8318668" y="3474787"/>
              <a:ext cx="251797" cy="278458"/>
            </a:xfrm>
            <a:custGeom>
              <a:avLst/>
              <a:gdLst>
                <a:gd name="T0" fmla="*/ 72 w 144"/>
                <a:gd name="T1" fmla="*/ 17 h 159"/>
                <a:gd name="T2" fmla="*/ 71 w 144"/>
                <a:gd name="T3" fmla="*/ 14 h 159"/>
                <a:gd name="T4" fmla="*/ 62 w 144"/>
                <a:gd name="T5" fmla="*/ 10 h 159"/>
                <a:gd name="T6" fmla="*/ 52 w 144"/>
                <a:gd name="T7" fmla="*/ 15 h 159"/>
                <a:gd name="T8" fmla="*/ 51 w 144"/>
                <a:gd name="T9" fmla="*/ 9 h 159"/>
                <a:gd name="T10" fmla="*/ 34 w 144"/>
                <a:gd name="T11" fmla="*/ 3 h 159"/>
                <a:gd name="T12" fmla="*/ 28 w 144"/>
                <a:gd name="T13" fmla="*/ 19 h 159"/>
                <a:gd name="T14" fmla="*/ 32 w 144"/>
                <a:gd name="T15" fmla="*/ 24 h 159"/>
                <a:gd name="T16" fmla="*/ 23 w 144"/>
                <a:gd name="T17" fmla="*/ 28 h 159"/>
                <a:gd name="T18" fmla="*/ 20 w 144"/>
                <a:gd name="T19" fmla="*/ 37 h 159"/>
                <a:gd name="T20" fmla="*/ 21 w 144"/>
                <a:gd name="T21" fmla="*/ 40 h 159"/>
                <a:gd name="T22" fmla="*/ 8 w 144"/>
                <a:gd name="T23" fmla="*/ 46 h 159"/>
                <a:gd name="T24" fmla="*/ 3 w 144"/>
                <a:gd name="T25" fmla="*/ 60 h 159"/>
                <a:gd name="T26" fmla="*/ 45 w 144"/>
                <a:gd name="T27" fmla="*/ 151 h 159"/>
                <a:gd name="T28" fmla="*/ 58 w 144"/>
                <a:gd name="T29" fmla="*/ 156 h 159"/>
                <a:gd name="T30" fmla="*/ 136 w 144"/>
                <a:gd name="T31" fmla="*/ 121 h 159"/>
                <a:gd name="T32" fmla="*/ 141 w 144"/>
                <a:gd name="T33" fmla="*/ 107 h 159"/>
                <a:gd name="T34" fmla="*/ 99 w 144"/>
                <a:gd name="T35" fmla="*/ 15 h 159"/>
                <a:gd name="T36" fmla="*/ 86 w 144"/>
                <a:gd name="T37" fmla="*/ 10 h 159"/>
                <a:gd name="T38" fmla="*/ 72 w 144"/>
                <a:gd name="T39" fmla="*/ 17 h 159"/>
                <a:gd name="T40" fmla="*/ 32 w 144"/>
                <a:gd name="T41" fmla="*/ 17 h 159"/>
                <a:gd name="T42" fmla="*/ 36 w 144"/>
                <a:gd name="T43" fmla="*/ 7 h 159"/>
                <a:gd name="T44" fmla="*/ 46 w 144"/>
                <a:gd name="T45" fmla="*/ 11 h 159"/>
                <a:gd name="T46" fmla="*/ 46 w 144"/>
                <a:gd name="T47" fmla="*/ 18 h 159"/>
                <a:gd name="T48" fmla="*/ 37 w 144"/>
                <a:gd name="T49" fmla="*/ 21 h 159"/>
                <a:gd name="T50" fmla="*/ 32 w 144"/>
                <a:gd name="T51" fmla="*/ 17 h 159"/>
                <a:gd name="T52" fmla="*/ 129 w 144"/>
                <a:gd name="T53" fmla="*/ 106 h 159"/>
                <a:gd name="T54" fmla="*/ 126 w 144"/>
                <a:gd name="T55" fmla="*/ 114 h 159"/>
                <a:gd name="T56" fmla="*/ 60 w 144"/>
                <a:gd name="T57" fmla="*/ 145 h 159"/>
                <a:gd name="T58" fmla="*/ 51 w 144"/>
                <a:gd name="T59" fmla="*/ 141 h 159"/>
                <a:gd name="T60" fmla="*/ 15 w 144"/>
                <a:gd name="T61" fmla="*/ 61 h 159"/>
                <a:gd name="T62" fmla="*/ 18 w 144"/>
                <a:gd name="T63" fmla="*/ 53 h 159"/>
                <a:gd name="T64" fmla="*/ 26 w 144"/>
                <a:gd name="T65" fmla="*/ 49 h 159"/>
                <a:gd name="T66" fmla="*/ 32 w 144"/>
                <a:gd name="T67" fmla="*/ 52 h 159"/>
                <a:gd name="T68" fmla="*/ 74 w 144"/>
                <a:gd name="T69" fmla="*/ 33 h 159"/>
                <a:gd name="T70" fmla="*/ 76 w 144"/>
                <a:gd name="T71" fmla="*/ 26 h 159"/>
                <a:gd name="T72" fmla="*/ 84 w 144"/>
                <a:gd name="T73" fmla="*/ 22 h 159"/>
                <a:gd name="T74" fmla="*/ 93 w 144"/>
                <a:gd name="T75" fmla="*/ 25 h 159"/>
                <a:gd name="T76" fmla="*/ 129 w 144"/>
                <a:gd name="T77" fmla="*/ 106 h 159"/>
                <a:gd name="T78" fmla="*/ 129 w 144"/>
                <a:gd name="T79" fmla="*/ 106 h 159"/>
                <a:gd name="T80" fmla="*/ 129 w 144"/>
                <a:gd name="T81" fmla="*/ 10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59">
                  <a:moveTo>
                    <a:pt x="72" y="17"/>
                  </a:moveTo>
                  <a:cubicBezTo>
                    <a:pt x="71" y="14"/>
                    <a:pt x="71" y="14"/>
                    <a:pt x="71" y="14"/>
                  </a:cubicBezTo>
                  <a:cubicBezTo>
                    <a:pt x="69" y="10"/>
                    <a:pt x="65" y="9"/>
                    <a:pt x="62" y="10"/>
                  </a:cubicBezTo>
                  <a:cubicBezTo>
                    <a:pt x="52" y="15"/>
                    <a:pt x="52" y="15"/>
                    <a:pt x="52" y="15"/>
                  </a:cubicBezTo>
                  <a:cubicBezTo>
                    <a:pt x="52" y="13"/>
                    <a:pt x="51" y="11"/>
                    <a:pt x="51" y="9"/>
                  </a:cubicBezTo>
                  <a:cubicBezTo>
                    <a:pt x="48" y="3"/>
                    <a:pt x="40" y="0"/>
                    <a:pt x="34" y="3"/>
                  </a:cubicBezTo>
                  <a:cubicBezTo>
                    <a:pt x="28" y="6"/>
                    <a:pt x="25" y="13"/>
                    <a:pt x="28" y="19"/>
                  </a:cubicBezTo>
                  <a:cubicBezTo>
                    <a:pt x="29" y="21"/>
                    <a:pt x="30" y="23"/>
                    <a:pt x="32" y="24"/>
                  </a:cubicBezTo>
                  <a:cubicBezTo>
                    <a:pt x="23" y="28"/>
                    <a:pt x="23" y="28"/>
                    <a:pt x="23" y="28"/>
                  </a:cubicBezTo>
                  <a:cubicBezTo>
                    <a:pt x="20" y="29"/>
                    <a:pt x="19" y="33"/>
                    <a:pt x="20" y="37"/>
                  </a:cubicBezTo>
                  <a:cubicBezTo>
                    <a:pt x="21" y="40"/>
                    <a:pt x="21" y="40"/>
                    <a:pt x="21" y="40"/>
                  </a:cubicBezTo>
                  <a:cubicBezTo>
                    <a:pt x="8" y="46"/>
                    <a:pt x="8" y="46"/>
                    <a:pt x="8" y="46"/>
                  </a:cubicBezTo>
                  <a:cubicBezTo>
                    <a:pt x="3" y="48"/>
                    <a:pt x="0" y="55"/>
                    <a:pt x="3" y="60"/>
                  </a:cubicBezTo>
                  <a:cubicBezTo>
                    <a:pt x="45" y="151"/>
                    <a:pt x="45" y="151"/>
                    <a:pt x="45" y="151"/>
                  </a:cubicBezTo>
                  <a:cubicBezTo>
                    <a:pt x="47" y="156"/>
                    <a:pt x="53" y="159"/>
                    <a:pt x="58" y="156"/>
                  </a:cubicBezTo>
                  <a:cubicBezTo>
                    <a:pt x="136" y="121"/>
                    <a:pt x="136" y="121"/>
                    <a:pt x="136" y="121"/>
                  </a:cubicBezTo>
                  <a:cubicBezTo>
                    <a:pt x="141" y="118"/>
                    <a:pt x="144" y="112"/>
                    <a:pt x="141" y="107"/>
                  </a:cubicBezTo>
                  <a:cubicBezTo>
                    <a:pt x="99" y="15"/>
                    <a:pt x="99" y="15"/>
                    <a:pt x="99" y="15"/>
                  </a:cubicBezTo>
                  <a:cubicBezTo>
                    <a:pt x="97" y="10"/>
                    <a:pt x="91" y="8"/>
                    <a:pt x="86" y="10"/>
                  </a:cubicBezTo>
                  <a:lnTo>
                    <a:pt x="72" y="17"/>
                  </a:lnTo>
                  <a:close/>
                  <a:moveTo>
                    <a:pt x="32" y="17"/>
                  </a:moveTo>
                  <a:cubicBezTo>
                    <a:pt x="31" y="14"/>
                    <a:pt x="32" y="9"/>
                    <a:pt x="36" y="7"/>
                  </a:cubicBezTo>
                  <a:cubicBezTo>
                    <a:pt x="40" y="6"/>
                    <a:pt x="44" y="7"/>
                    <a:pt x="46" y="11"/>
                  </a:cubicBezTo>
                  <a:cubicBezTo>
                    <a:pt x="47" y="13"/>
                    <a:pt x="47" y="16"/>
                    <a:pt x="46" y="18"/>
                  </a:cubicBezTo>
                  <a:cubicBezTo>
                    <a:pt x="37" y="21"/>
                    <a:pt x="37" y="21"/>
                    <a:pt x="37" y="21"/>
                  </a:cubicBezTo>
                  <a:cubicBezTo>
                    <a:pt x="35" y="21"/>
                    <a:pt x="33" y="19"/>
                    <a:pt x="32" y="17"/>
                  </a:cubicBezTo>
                  <a:close/>
                  <a:moveTo>
                    <a:pt x="129" y="106"/>
                  </a:moveTo>
                  <a:cubicBezTo>
                    <a:pt x="131" y="109"/>
                    <a:pt x="129" y="113"/>
                    <a:pt x="126" y="114"/>
                  </a:cubicBezTo>
                  <a:cubicBezTo>
                    <a:pt x="60" y="145"/>
                    <a:pt x="60" y="145"/>
                    <a:pt x="60" y="145"/>
                  </a:cubicBezTo>
                  <a:cubicBezTo>
                    <a:pt x="57" y="146"/>
                    <a:pt x="53" y="145"/>
                    <a:pt x="51" y="141"/>
                  </a:cubicBezTo>
                  <a:cubicBezTo>
                    <a:pt x="15" y="61"/>
                    <a:pt x="15" y="61"/>
                    <a:pt x="15" y="61"/>
                  </a:cubicBezTo>
                  <a:cubicBezTo>
                    <a:pt x="13" y="58"/>
                    <a:pt x="15" y="54"/>
                    <a:pt x="18" y="53"/>
                  </a:cubicBezTo>
                  <a:cubicBezTo>
                    <a:pt x="26" y="49"/>
                    <a:pt x="26" y="49"/>
                    <a:pt x="26" y="49"/>
                  </a:cubicBezTo>
                  <a:cubicBezTo>
                    <a:pt x="27" y="52"/>
                    <a:pt x="30" y="53"/>
                    <a:pt x="32" y="52"/>
                  </a:cubicBezTo>
                  <a:cubicBezTo>
                    <a:pt x="74" y="33"/>
                    <a:pt x="74" y="33"/>
                    <a:pt x="74" y="33"/>
                  </a:cubicBezTo>
                  <a:cubicBezTo>
                    <a:pt x="76" y="31"/>
                    <a:pt x="77" y="28"/>
                    <a:pt x="76" y="26"/>
                  </a:cubicBezTo>
                  <a:cubicBezTo>
                    <a:pt x="84" y="22"/>
                    <a:pt x="84" y="22"/>
                    <a:pt x="84" y="22"/>
                  </a:cubicBezTo>
                  <a:cubicBezTo>
                    <a:pt x="87" y="21"/>
                    <a:pt x="91" y="22"/>
                    <a:pt x="93" y="25"/>
                  </a:cubicBezTo>
                  <a:lnTo>
                    <a:pt x="129" y="106"/>
                  </a:lnTo>
                  <a:close/>
                  <a:moveTo>
                    <a:pt x="129" y="106"/>
                  </a:moveTo>
                  <a:cubicBezTo>
                    <a:pt x="129" y="106"/>
                    <a:pt x="129" y="106"/>
                    <a:pt x="129" y="10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8" name="Freeform 104"/>
            <p:cNvSpPr>
              <a:spLocks noEditPoints="1"/>
            </p:cNvSpPr>
            <p:nvPr/>
          </p:nvSpPr>
          <p:spPr bwMode="auto">
            <a:xfrm>
              <a:off x="8369027" y="3576987"/>
              <a:ext cx="34807" cy="34807"/>
            </a:xfrm>
            <a:custGeom>
              <a:avLst/>
              <a:gdLst>
                <a:gd name="T0" fmla="*/ 18 w 20"/>
                <a:gd name="T1" fmla="*/ 6 h 20"/>
                <a:gd name="T2" fmla="*/ 13 w 20"/>
                <a:gd name="T3" fmla="*/ 18 h 20"/>
                <a:gd name="T4" fmla="*/ 2 w 20"/>
                <a:gd name="T5" fmla="*/ 14 h 20"/>
                <a:gd name="T6" fmla="*/ 6 w 20"/>
                <a:gd name="T7" fmla="*/ 2 h 20"/>
                <a:gd name="T8" fmla="*/ 18 w 20"/>
                <a:gd name="T9" fmla="*/ 6 h 20"/>
                <a:gd name="T10" fmla="*/ 18 w 20"/>
                <a:gd name="T11" fmla="*/ 6 h 20"/>
                <a:gd name="T12" fmla="*/ 18 w 20"/>
                <a:gd name="T13" fmla="*/ 6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8" y="6"/>
                  </a:moveTo>
                  <a:cubicBezTo>
                    <a:pt x="20" y="11"/>
                    <a:pt x="18" y="16"/>
                    <a:pt x="13" y="18"/>
                  </a:cubicBezTo>
                  <a:cubicBezTo>
                    <a:pt x="9" y="20"/>
                    <a:pt x="4" y="18"/>
                    <a:pt x="2" y="14"/>
                  </a:cubicBezTo>
                  <a:cubicBezTo>
                    <a:pt x="0" y="9"/>
                    <a:pt x="1" y="4"/>
                    <a:pt x="6" y="2"/>
                  </a:cubicBezTo>
                  <a:cubicBezTo>
                    <a:pt x="10" y="0"/>
                    <a:pt x="16" y="2"/>
                    <a:pt x="18" y="6"/>
                  </a:cubicBezTo>
                  <a:close/>
                  <a:moveTo>
                    <a:pt x="18" y="6"/>
                  </a:moveTo>
                  <a:cubicBezTo>
                    <a:pt x="18" y="6"/>
                    <a:pt x="18" y="6"/>
                    <a:pt x="18" y="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09" name="Freeform 105"/>
            <p:cNvSpPr>
              <a:spLocks noEditPoints="1"/>
            </p:cNvSpPr>
            <p:nvPr/>
          </p:nvSpPr>
          <p:spPr bwMode="auto">
            <a:xfrm>
              <a:off x="8407537" y="3546623"/>
              <a:ext cx="68133" cy="42213"/>
            </a:xfrm>
            <a:custGeom>
              <a:avLst/>
              <a:gdLst>
                <a:gd name="T0" fmla="*/ 31 w 39"/>
                <a:gd name="T1" fmla="*/ 2 h 24"/>
                <a:gd name="T2" fmla="*/ 4 w 39"/>
                <a:gd name="T3" fmla="*/ 14 h 24"/>
                <a:gd name="T4" fmla="*/ 1 w 39"/>
                <a:gd name="T5" fmla="*/ 21 h 24"/>
                <a:gd name="T6" fmla="*/ 8 w 39"/>
                <a:gd name="T7" fmla="*/ 23 h 24"/>
                <a:gd name="T8" fmla="*/ 36 w 39"/>
                <a:gd name="T9" fmla="*/ 11 h 24"/>
                <a:gd name="T10" fmla="*/ 38 w 39"/>
                <a:gd name="T11" fmla="*/ 4 h 24"/>
                <a:gd name="T12" fmla="*/ 31 w 39"/>
                <a:gd name="T13" fmla="*/ 2 h 24"/>
                <a:gd name="T14" fmla="*/ 31 w 39"/>
                <a:gd name="T15" fmla="*/ 2 h 24"/>
                <a:gd name="T16" fmla="*/ 31 w 39"/>
                <a:gd name="T17"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4">
                  <a:moveTo>
                    <a:pt x="31" y="2"/>
                  </a:moveTo>
                  <a:cubicBezTo>
                    <a:pt x="4" y="14"/>
                    <a:pt x="4" y="14"/>
                    <a:pt x="4" y="14"/>
                  </a:cubicBezTo>
                  <a:cubicBezTo>
                    <a:pt x="1" y="15"/>
                    <a:pt x="0" y="18"/>
                    <a:pt x="1" y="21"/>
                  </a:cubicBezTo>
                  <a:cubicBezTo>
                    <a:pt x="3" y="23"/>
                    <a:pt x="6" y="24"/>
                    <a:pt x="8" y="23"/>
                  </a:cubicBezTo>
                  <a:cubicBezTo>
                    <a:pt x="36" y="11"/>
                    <a:pt x="36" y="11"/>
                    <a:pt x="36" y="11"/>
                  </a:cubicBezTo>
                  <a:cubicBezTo>
                    <a:pt x="38" y="10"/>
                    <a:pt x="39" y="7"/>
                    <a:pt x="38" y="4"/>
                  </a:cubicBezTo>
                  <a:cubicBezTo>
                    <a:pt x="37" y="2"/>
                    <a:pt x="34" y="0"/>
                    <a:pt x="31" y="2"/>
                  </a:cubicBezTo>
                  <a:close/>
                  <a:moveTo>
                    <a:pt x="31" y="2"/>
                  </a:moveTo>
                  <a:cubicBezTo>
                    <a:pt x="31" y="2"/>
                    <a:pt x="31" y="2"/>
                    <a:pt x="31"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0" name="Freeform 106"/>
            <p:cNvSpPr>
              <a:spLocks noEditPoints="1"/>
            </p:cNvSpPr>
            <p:nvPr/>
          </p:nvSpPr>
          <p:spPr bwMode="auto">
            <a:xfrm>
              <a:off x="8386801" y="3616978"/>
              <a:ext cx="34807" cy="34807"/>
            </a:xfrm>
            <a:custGeom>
              <a:avLst/>
              <a:gdLst>
                <a:gd name="T0" fmla="*/ 18 w 20"/>
                <a:gd name="T1" fmla="*/ 6 h 20"/>
                <a:gd name="T2" fmla="*/ 14 w 20"/>
                <a:gd name="T3" fmla="*/ 18 h 20"/>
                <a:gd name="T4" fmla="*/ 2 w 20"/>
                <a:gd name="T5" fmla="*/ 14 h 20"/>
                <a:gd name="T6" fmla="*/ 6 w 20"/>
                <a:gd name="T7" fmla="*/ 2 h 20"/>
                <a:gd name="T8" fmla="*/ 18 w 20"/>
                <a:gd name="T9" fmla="*/ 6 h 20"/>
                <a:gd name="T10" fmla="*/ 18 w 20"/>
                <a:gd name="T11" fmla="*/ 6 h 20"/>
                <a:gd name="T12" fmla="*/ 18 w 20"/>
                <a:gd name="T13" fmla="*/ 6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8" y="6"/>
                  </a:moveTo>
                  <a:cubicBezTo>
                    <a:pt x="20" y="11"/>
                    <a:pt x="18" y="16"/>
                    <a:pt x="14" y="18"/>
                  </a:cubicBezTo>
                  <a:cubicBezTo>
                    <a:pt x="9" y="20"/>
                    <a:pt x="4" y="18"/>
                    <a:pt x="2" y="14"/>
                  </a:cubicBezTo>
                  <a:cubicBezTo>
                    <a:pt x="0" y="9"/>
                    <a:pt x="2" y="4"/>
                    <a:pt x="6" y="2"/>
                  </a:cubicBezTo>
                  <a:cubicBezTo>
                    <a:pt x="11" y="0"/>
                    <a:pt x="16" y="2"/>
                    <a:pt x="18" y="6"/>
                  </a:cubicBezTo>
                  <a:close/>
                  <a:moveTo>
                    <a:pt x="18" y="6"/>
                  </a:moveTo>
                  <a:cubicBezTo>
                    <a:pt x="18" y="6"/>
                    <a:pt x="18" y="6"/>
                    <a:pt x="18" y="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1" name="Freeform 107"/>
            <p:cNvSpPr>
              <a:spLocks noEditPoints="1"/>
            </p:cNvSpPr>
            <p:nvPr/>
          </p:nvSpPr>
          <p:spPr bwMode="auto">
            <a:xfrm>
              <a:off x="8426793" y="3587355"/>
              <a:ext cx="68133" cy="41473"/>
            </a:xfrm>
            <a:custGeom>
              <a:avLst/>
              <a:gdLst>
                <a:gd name="T0" fmla="*/ 31 w 39"/>
                <a:gd name="T1" fmla="*/ 1 h 24"/>
                <a:gd name="T2" fmla="*/ 3 w 39"/>
                <a:gd name="T3" fmla="*/ 14 h 24"/>
                <a:gd name="T4" fmla="*/ 1 w 39"/>
                <a:gd name="T5" fmla="*/ 21 h 24"/>
                <a:gd name="T6" fmla="*/ 8 w 39"/>
                <a:gd name="T7" fmla="*/ 23 h 24"/>
                <a:gd name="T8" fmla="*/ 35 w 39"/>
                <a:gd name="T9" fmla="*/ 11 h 24"/>
                <a:gd name="T10" fmla="*/ 38 w 39"/>
                <a:gd name="T11" fmla="*/ 4 h 24"/>
                <a:gd name="T12" fmla="*/ 31 w 39"/>
                <a:gd name="T13" fmla="*/ 1 h 24"/>
                <a:gd name="T14" fmla="*/ 31 w 39"/>
                <a:gd name="T15" fmla="*/ 1 h 24"/>
                <a:gd name="T16" fmla="*/ 31 w 39"/>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4">
                  <a:moveTo>
                    <a:pt x="31" y="1"/>
                  </a:moveTo>
                  <a:cubicBezTo>
                    <a:pt x="3" y="14"/>
                    <a:pt x="3" y="14"/>
                    <a:pt x="3" y="14"/>
                  </a:cubicBezTo>
                  <a:cubicBezTo>
                    <a:pt x="1" y="15"/>
                    <a:pt x="0" y="18"/>
                    <a:pt x="1" y="21"/>
                  </a:cubicBezTo>
                  <a:cubicBezTo>
                    <a:pt x="2" y="23"/>
                    <a:pt x="5" y="24"/>
                    <a:pt x="8" y="23"/>
                  </a:cubicBezTo>
                  <a:cubicBezTo>
                    <a:pt x="35" y="11"/>
                    <a:pt x="35" y="11"/>
                    <a:pt x="35" y="11"/>
                  </a:cubicBezTo>
                  <a:cubicBezTo>
                    <a:pt x="38" y="9"/>
                    <a:pt x="39" y="6"/>
                    <a:pt x="38" y="4"/>
                  </a:cubicBezTo>
                  <a:cubicBezTo>
                    <a:pt x="36" y="1"/>
                    <a:pt x="33" y="0"/>
                    <a:pt x="31" y="1"/>
                  </a:cubicBezTo>
                  <a:close/>
                  <a:moveTo>
                    <a:pt x="31" y="1"/>
                  </a:moveTo>
                  <a:cubicBezTo>
                    <a:pt x="31" y="1"/>
                    <a:pt x="31" y="1"/>
                    <a:pt x="31"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2" name="Freeform 108"/>
            <p:cNvSpPr>
              <a:spLocks noEditPoints="1"/>
            </p:cNvSpPr>
            <p:nvPr/>
          </p:nvSpPr>
          <p:spPr bwMode="auto">
            <a:xfrm>
              <a:off x="8406056" y="3659191"/>
              <a:ext cx="34807" cy="36288"/>
            </a:xfrm>
            <a:custGeom>
              <a:avLst/>
              <a:gdLst>
                <a:gd name="T0" fmla="*/ 18 w 20"/>
                <a:gd name="T1" fmla="*/ 7 h 21"/>
                <a:gd name="T2" fmla="*/ 14 w 20"/>
                <a:gd name="T3" fmla="*/ 19 h 21"/>
                <a:gd name="T4" fmla="*/ 2 w 20"/>
                <a:gd name="T5" fmla="*/ 14 h 21"/>
                <a:gd name="T6" fmla="*/ 7 w 20"/>
                <a:gd name="T7" fmla="*/ 2 h 21"/>
                <a:gd name="T8" fmla="*/ 18 w 20"/>
                <a:gd name="T9" fmla="*/ 7 h 21"/>
                <a:gd name="T10" fmla="*/ 18 w 20"/>
                <a:gd name="T11" fmla="*/ 7 h 21"/>
                <a:gd name="T12" fmla="*/ 18 w 20"/>
                <a:gd name="T13" fmla="*/ 7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18" y="7"/>
                  </a:moveTo>
                  <a:cubicBezTo>
                    <a:pt x="20" y="11"/>
                    <a:pt x="19" y="17"/>
                    <a:pt x="14" y="19"/>
                  </a:cubicBezTo>
                  <a:cubicBezTo>
                    <a:pt x="10" y="21"/>
                    <a:pt x="4" y="19"/>
                    <a:pt x="2" y="14"/>
                  </a:cubicBezTo>
                  <a:cubicBezTo>
                    <a:pt x="0" y="10"/>
                    <a:pt x="2" y="5"/>
                    <a:pt x="7" y="2"/>
                  </a:cubicBezTo>
                  <a:cubicBezTo>
                    <a:pt x="11" y="0"/>
                    <a:pt x="16" y="2"/>
                    <a:pt x="18" y="7"/>
                  </a:cubicBezTo>
                  <a:close/>
                  <a:moveTo>
                    <a:pt x="18" y="7"/>
                  </a:moveTo>
                  <a:cubicBezTo>
                    <a:pt x="18" y="7"/>
                    <a:pt x="18" y="7"/>
                    <a:pt x="18" y="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3" name="Freeform 109"/>
            <p:cNvSpPr>
              <a:spLocks noEditPoints="1"/>
            </p:cNvSpPr>
            <p:nvPr/>
          </p:nvSpPr>
          <p:spPr bwMode="auto">
            <a:xfrm>
              <a:off x="8446048" y="3631049"/>
              <a:ext cx="68133" cy="42213"/>
            </a:xfrm>
            <a:custGeom>
              <a:avLst/>
              <a:gdLst>
                <a:gd name="T0" fmla="*/ 31 w 39"/>
                <a:gd name="T1" fmla="*/ 1 h 24"/>
                <a:gd name="T2" fmla="*/ 4 w 39"/>
                <a:gd name="T3" fmla="*/ 13 h 24"/>
                <a:gd name="T4" fmla="*/ 1 w 39"/>
                <a:gd name="T5" fmla="*/ 20 h 24"/>
                <a:gd name="T6" fmla="*/ 8 w 39"/>
                <a:gd name="T7" fmla="*/ 23 h 24"/>
                <a:gd name="T8" fmla="*/ 35 w 39"/>
                <a:gd name="T9" fmla="*/ 10 h 24"/>
                <a:gd name="T10" fmla="*/ 38 w 39"/>
                <a:gd name="T11" fmla="*/ 3 h 24"/>
                <a:gd name="T12" fmla="*/ 31 w 39"/>
                <a:gd name="T13" fmla="*/ 1 h 24"/>
                <a:gd name="T14" fmla="*/ 31 w 39"/>
                <a:gd name="T15" fmla="*/ 1 h 24"/>
                <a:gd name="T16" fmla="*/ 31 w 39"/>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4">
                  <a:moveTo>
                    <a:pt x="31" y="1"/>
                  </a:moveTo>
                  <a:cubicBezTo>
                    <a:pt x="4" y="13"/>
                    <a:pt x="4" y="13"/>
                    <a:pt x="4" y="13"/>
                  </a:cubicBezTo>
                  <a:cubicBezTo>
                    <a:pt x="1" y="15"/>
                    <a:pt x="0" y="18"/>
                    <a:pt x="1" y="20"/>
                  </a:cubicBezTo>
                  <a:cubicBezTo>
                    <a:pt x="2" y="23"/>
                    <a:pt x="5" y="24"/>
                    <a:pt x="8" y="23"/>
                  </a:cubicBezTo>
                  <a:cubicBezTo>
                    <a:pt x="35" y="10"/>
                    <a:pt x="35" y="10"/>
                    <a:pt x="35" y="10"/>
                  </a:cubicBezTo>
                  <a:cubicBezTo>
                    <a:pt x="38" y="9"/>
                    <a:pt x="39" y="6"/>
                    <a:pt x="38" y="3"/>
                  </a:cubicBezTo>
                  <a:cubicBezTo>
                    <a:pt x="37" y="1"/>
                    <a:pt x="34" y="0"/>
                    <a:pt x="31" y="1"/>
                  </a:cubicBezTo>
                  <a:close/>
                  <a:moveTo>
                    <a:pt x="31" y="1"/>
                  </a:moveTo>
                  <a:cubicBezTo>
                    <a:pt x="31" y="1"/>
                    <a:pt x="31" y="1"/>
                    <a:pt x="31"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4" name="Freeform 110"/>
            <p:cNvSpPr>
              <a:spLocks noEditPoints="1"/>
            </p:cNvSpPr>
            <p:nvPr/>
          </p:nvSpPr>
          <p:spPr bwMode="auto">
            <a:xfrm>
              <a:off x="8348291" y="2331331"/>
              <a:ext cx="232542" cy="219212"/>
            </a:xfrm>
            <a:custGeom>
              <a:avLst/>
              <a:gdLst>
                <a:gd name="T0" fmla="*/ 122 w 133"/>
                <a:gd name="T1" fmla="*/ 22 h 125"/>
                <a:gd name="T2" fmla="*/ 101 w 133"/>
                <a:gd name="T3" fmla="*/ 1 h 125"/>
                <a:gd name="T4" fmla="*/ 95 w 133"/>
                <a:gd name="T5" fmla="*/ 1 h 125"/>
                <a:gd name="T6" fmla="*/ 93 w 133"/>
                <a:gd name="T7" fmla="*/ 5 h 125"/>
                <a:gd name="T8" fmla="*/ 93 w 133"/>
                <a:gd name="T9" fmla="*/ 16 h 125"/>
                <a:gd name="T10" fmla="*/ 95 w 133"/>
                <a:gd name="T11" fmla="*/ 20 h 125"/>
                <a:gd name="T12" fmla="*/ 113 w 133"/>
                <a:gd name="T13" fmla="*/ 58 h 125"/>
                <a:gd name="T14" fmla="*/ 66 w 133"/>
                <a:gd name="T15" fmla="*/ 105 h 125"/>
                <a:gd name="T16" fmla="*/ 19 w 133"/>
                <a:gd name="T17" fmla="*/ 58 h 125"/>
                <a:gd name="T18" fmla="*/ 38 w 133"/>
                <a:gd name="T19" fmla="*/ 20 h 125"/>
                <a:gd name="T20" fmla="*/ 40 w 133"/>
                <a:gd name="T21" fmla="*/ 16 h 125"/>
                <a:gd name="T22" fmla="*/ 40 w 133"/>
                <a:gd name="T23" fmla="*/ 5 h 125"/>
                <a:gd name="T24" fmla="*/ 37 w 133"/>
                <a:gd name="T25" fmla="*/ 1 h 125"/>
                <a:gd name="T26" fmla="*/ 32 w 133"/>
                <a:gd name="T27" fmla="*/ 1 h 125"/>
                <a:gd name="T28" fmla="*/ 10 w 133"/>
                <a:gd name="T29" fmla="*/ 22 h 125"/>
                <a:gd name="T30" fmla="*/ 0 w 133"/>
                <a:gd name="T31" fmla="*/ 58 h 125"/>
                <a:gd name="T32" fmla="*/ 19 w 133"/>
                <a:gd name="T33" fmla="*/ 105 h 125"/>
                <a:gd name="T34" fmla="*/ 66 w 133"/>
                <a:gd name="T35" fmla="*/ 125 h 125"/>
                <a:gd name="T36" fmla="*/ 113 w 133"/>
                <a:gd name="T37" fmla="*/ 105 h 125"/>
                <a:gd name="T38" fmla="*/ 133 w 133"/>
                <a:gd name="T39" fmla="*/ 58 h 125"/>
                <a:gd name="T40" fmla="*/ 122 w 133"/>
                <a:gd name="T41" fmla="*/ 22 h 125"/>
                <a:gd name="T42" fmla="*/ 122 w 133"/>
                <a:gd name="T43" fmla="*/ 22 h 125"/>
                <a:gd name="T44" fmla="*/ 122 w 133"/>
                <a:gd name="T45" fmla="*/ 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25">
                  <a:moveTo>
                    <a:pt x="122" y="22"/>
                  </a:moveTo>
                  <a:cubicBezTo>
                    <a:pt x="117" y="13"/>
                    <a:pt x="109" y="6"/>
                    <a:pt x="101" y="1"/>
                  </a:cubicBezTo>
                  <a:cubicBezTo>
                    <a:pt x="99" y="0"/>
                    <a:pt x="97" y="0"/>
                    <a:pt x="95" y="1"/>
                  </a:cubicBezTo>
                  <a:cubicBezTo>
                    <a:pt x="94" y="2"/>
                    <a:pt x="93" y="4"/>
                    <a:pt x="93" y="5"/>
                  </a:cubicBezTo>
                  <a:cubicBezTo>
                    <a:pt x="93" y="16"/>
                    <a:pt x="93" y="16"/>
                    <a:pt x="93" y="16"/>
                  </a:cubicBezTo>
                  <a:cubicBezTo>
                    <a:pt x="93" y="18"/>
                    <a:pt x="93" y="19"/>
                    <a:pt x="95" y="20"/>
                  </a:cubicBezTo>
                  <a:cubicBezTo>
                    <a:pt x="106" y="29"/>
                    <a:pt x="113" y="43"/>
                    <a:pt x="113" y="58"/>
                  </a:cubicBezTo>
                  <a:cubicBezTo>
                    <a:pt x="113" y="84"/>
                    <a:pt x="92" y="105"/>
                    <a:pt x="66" y="105"/>
                  </a:cubicBezTo>
                  <a:cubicBezTo>
                    <a:pt x="40" y="105"/>
                    <a:pt x="19" y="84"/>
                    <a:pt x="19" y="58"/>
                  </a:cubicBezTo>
                  <a:cubicBezTo>
                    <a:pt x="19" y="43"/>
                    <a:pt x="26" y="29"/>
                    <a:pt x="38" y="20"/>
                  </a:cubicBezTo>
                  <a:cubicBezTo>
                    <a:pt x="39" y="19"/>
                    <a:pt x="40" y="18"/>
                    <a:pt x="40" y="16"/>
                  </a:cubicBezTo>
                  <a:cubicBezTo>
                    <a:pt x="40" y="5"/>
                    <a:pt x="40" y="5"/>
                    <a:pt x="40" y="5"/>
                  </a:cubicBezTo>
                  <a:cubicBezTo>
                    <a:pt x="40" y="4"/>
                    <a:pt x="39" y="2"/>
                    <a:pt x="37" y="1"/>
                  </a:cubicBezTo>
                  <a:cubicBezTo>
                    <a:pt x="36" y="0"/>
                    <a:pt x="34" y="0"/>
                    <a:pt x="32" y="1"/>
                  </a:cubicBezTo>
                  <a:cubicBezTo>
                    <a:pt x="23" y="6"/>
                    <a:pt x="16" y="13"/>
                    <a:pt x="10" y="22"/>
                  </a:cubicBezTo>
                  <a:cubicBezTo>
                    <a:pt x="3" y="33"/>
                    <a:pt x="0" y="45"/>
                    <a:pt x="0" y="58"/>
                  </a:cubicBezTo>
                  <a:cubicBezTo>
                    <a:pt x="0" y="76"/>
                    <a:pt x="7" y="92"/>
                    <a:pt x="19" y="105"/>
                  </a:cubicBezTo>
                  <a:cubicBezTo>
                    <a:pt x="32" y="118"/>
                    <a:pt x="49" y="125"/>
                    <a:pt x="66" y="125"/>
                  </a:cubicBezTo>
                  <a:cubicBezTo>
                    <a:pt x="84" y="125"/>
                    <a:pt x="101" y="118"/>
                    <a:pt x="113" y="105"/>
                  </a:cubicBezTo>
                  <a:cubicBezTo>
                    <a:pt x="126" y="92"/>
                    <a:pt x="133" y="76"/>
                    <a:pt x="133" y="58"/>
                  </a:cubicBezTo>
                  <a:cubicBezTo>
                    <a:pt x="133" y="45"/>
                    <a:pt x="129" y="33"/>
                    <a:pt x="122" y="22"/>
                  </a:cubicBezTo>
                  <a:close/>
                  <a:moveTo>
                    <a:pt x="122" y="22"/>
                  </a:moveTo>
                  <a:cubicBezTo>
                    <a:pt x="122" y="22"/>
                    <a:pt x="122" y="22"/>
                    <a:pt x="122" y="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5" name="Freeform 111"/>
            <p:cNvSpPr>
              <a:spLocks noEditPoints="1"/>
            </p:cNvSpPr>
            <p:nvPr/>
          </p:nvSpPr>
          <p:spPr bwMode="auto">
            <a:xfrm>
              <a:off x="8444567" y="2301708"/>
              <a:ext cx="38510" cy="142191"/>
            </a:xfrm>
            <a:custGeom>
              <a:avLst/>
              <a:gdLst>
                <a:gd name="T0" fmla="*/ 5 w 22"/>
                <a:gd name="T1" fmla="*/ 81 h 81"/>
                <a:gd name="T2" fmla="*/ 18 w 22"/>
                <a:gd name="T3" fmla="*/ 81 h 81"/>
                <a:gd name="T4" fmla="*/ 22 w 22"/>
                <a:gd name="T5" fmla="*/ 76 h 81"/>
                <a:gd name="T6" fmla="*/ 22 w 22"/>
                <a:gd name="T7" fmla="*/ 5 h 81"/>
                <a:gd name="T8" fmla="*/ 18 w 22"/>
                <a:gd name="T9" fmla="*/ 0 h 81"/>
                <a:gd name="T10" fmla="*/ 5 w 22"/>
                <a:gd name="T11" fmla="*/ 0 h 81"/>
                <a:gd name="T12" fmla="*/ 0 w 22"/>
                <a:gd name="T13" fmla="*/ 5 h 81"/>
                <a:gd name="T14" fmla="*/ 0 w 22"/>
                <a:gd name="T15" fmla="*/ 76 h 81"/>
                <a:gd name="T16" fmla="*/ 5 w 22"/>
                <a:gd name="T17" fmla="*/ 81 h 81"/>
                <a:gd name="T18" fmla="*/ 5 w 22"/>
                <a:gd name="T19" fmla="*/ 81 h 81"/>
                <a:gd name="T20" fmla="*/ 5 w 22"/>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81">
                  <a:moveTo>
                    <a:pt x="5" y="81"/>
                  </a:moveTo>
                  <a:cubicBezTo>
                    <a:pt x="18" y="81"/>
                    <a:pt x="18" y="81"/>
                    <a:pt x="18" y="81"/>
                  </a:cubicBezTo>
                  <a:cubicBezTo>
                    <a:pt x="20" y="81"/>
                    <a:pt x="22" y="79"/>
                    <a:pt x="22" y="76"/>
                  </a:cubicBezTo>
                  <a:cubicBezTo>
                    <a:pt x="22" y="5"/>
                    <a:pt x="22" y="5"/>
                    <a:pt x="22" y="5"/>
                  </a:cubicBezTo>
                  <a:cubicBezTo>
                    <a:pt x="22" y="2"/>
                    <a:pt x="20" y="0"/>
                    <a:pt x="18" y="0"/>
                  </a:cubicBezTo>
                  <a:cubicBezTo>
                    <a:pt x="5" y="0"/>
                    <a:pt x="5" y="0"/>
                    <a:pt x="5" y="0"/>
                  </a:cubicBezTo>
                  <a:cubicBezTo>
                    <a:pt x="3" y="0"/>
                    <a:pt x="0" y="2"/>
                    <a:pt x="0" y="5"/>
                  </a:cubicBezTo>
                  <a:cubicBezTo>
                    <a:pt x="0" y="76"/>
                    <a:pt x="0" y="76"/>
                    <a:pt x="0" y="76"/>
                  </a:cubicBezTo>
                  <a:cubicBezTo>
                    <a:pt x="0" y="79"/>
                    <a:pt x="3" y="81"/>
                    <a:pt x="5" y="81"/>
                  </a:cubicBezTo>
                  <a:close/>
                  <a:moveTo>
                    <a:pt x="5" y="81"/>
                  </a:moveTo>
                  <a:cubicBezTo>
                    <a:pt x="5" y="81"/>
                    <a:pt x="5" y="81"/>
                    <a:pt x="5" y="8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6" name="Freeform 112"/>
            <p:cNvSpPr>
              <a:spLocks noEditPoints="1"/>
            </p:cNvSpPr>
            <p:nvPr/>
          </p:nvSpPr>
          <p:spPr bwMode="auto">
            <a:xfrm>
              <a:off x="8023917" y="3180776"/>
              <a:ext cx="233283" cy="219212"/>
            </a:xfrm>
            <a:custGeom>
              <a:avLst/>
              <a:gdLst>
                <a:gd name="T0" fmla="*/ 122 w 133"/>
                <a:gd name="T1" fmla="*/ 22 h 125"/>
                <a:gd name="T2" fmla="*/ 101 w 133"/>
                <a:gd name="T3" fmla="*/ 1 h 125"/>
                <a:gd name="T4" fmla="*/ 95 w 133"/>
                <a:gd name="T5" fmla="*/ 1 h 125"/>
                <a:gd name="T6" fmla="*/ 93 w 133"/>
                <a:gd name="T7" fmla="*/ 6 h 125"/>
                <a:gd name="T8" fmla="*/ 93 w 133"/>
                <a:gd name="T9" fmla="*/ 17 h 125"/>
                <a:gd name="T10" fmla="*/ 95 w 133"/>
                <a:gd name="T11" fmla="*/ 21 h 125"/>
                <a:gd name="T12" fmla="*/ 113 w 133"/>
                <a:gd name="T13" fmla="*/ 59 h 125"/>
                <a:gd name="T14" fmla="*/ 66 w 133"/>
                <a:gd name="T15" fmla="*/ 106 h 125"/>
                <a:gd name="T16" fmla="*/ 19 w 133"/>
                <a:gd name="T17" fmla="*/ 59 h 125"/>
                <a:gd name="T18" fmla="*/ 38 w 133"/>
                <a:gd name="T19" fmla="*/ 21 h 125"/>
                <a:gd name="T20" fmla="*/ 40 w 133"/>
                <a:gd name="T21" fmla="*/ 17 h 125"/>
                <a:gd name="T22" fmla="*/ 40 w 133"/>
                <a:gd name="T23" fmla="*/ 6 h 125"/>
                <a:gd name="T24" fmla="*/ 37 w 133"/>
                <a:gd name="T25" fmla="*/ 1 h 125"/>
                <a:gd name="T26" fmla="*/ 32 w 133"/>
                <a:gd name="T27" fmla="*/ 1 h 125"/>
                <a:gd name="T28" fmla="*/ 10 w 133"/>
                <a:gd name="T29" fmla="*/ 22 h 125"/>
                <a:gd name="T30" fmla="*/ 0 w 133"/>
                <a:gd name="T31" fmla="*/ 59 h 125"/>
                <a:gd name="T32" fmla="*/ 19 w 133"/>
                <a:gd name="T33" fmla="*/ 106 h 125"/>
                <a:gd name="T34" fmla="*/ 66 w 133"/>
                <a:gd name="T35" fmla="*/ 125 h 125"/>
                <a:gd name="T36" fmla="*/ 113 w 133"/>
                <a:gd name="T37" fmla="*/ 106 h 125"/>
                <a:gd name="T38" fmla="*/ 133 w 133"/>
                <a:gd name="T39" fmla="*/ 59 h 125"/>
                <a:gd name="T40" fmla="*/ 122 w 133"/>
                <a:gd name="T41" fmla="*/ 22 h 125"/>
                <a:gd name="T42" fmla="*/ 122 w 133"/>
                <a:gd name="T43" fmla="*/ 22 h 125"/>
                <a:gd name="T44" fmla="*/ 122 w 133"/>
                <a:gd name="T45" fmla="*/ 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25">
                  <a:moveTo>
                    <a:pt x="122" y="22"/>
                  </a:moveTo>
                  <a:cubicBezTo>
                    <a:pt x="117" y="14"/>
                    <a:pt x="109" y="7"/>
                    <a:pt x="101" y="1"/>
                  </a:cubicBezTo>
                  <a:cubicBezTo>
                    <a:pt x="99" y="0"/>
                    <a:pt x="97" y="0"/>
                    <a:pt x="95" y="1"/>
                  </a:cubicBezTo>
                  <a:cubicBezTo>
                    <a:pt x="94" y="2"/>
                    <a:pt x="93" y="4"/>
                    <a:pt x="93" y="6"/>
                  </a:cubicBezTo>
                  <a:cubicBezTo>
                    <a:pt x="93" y="17"/>
                    <a:pt x="93" y="17"/>
                    <a:pt x="93" y="17"/>
                  </a:cubicBezTo>
                  <a:cubicBezTo>
                    <a:pt x="93" y="19"/>
                    <a:pt x="93" y="20"/>
                    <a:pt x="95" y="21"/>
                  </a:cubicBezTo>
                  <a:cubicBezTo>
                    <a:pt x="106" y="30"/>
                    <a:pt x="113" y="44"/>
                    <a:pt x="113" y="59"/>
                  </a:cubicBezTo>
                  <a:cubicBezTo>
                    <a:pt x="113" y="84"/>
                    <a:pt x="92" y="106"/>
                    <a:pt x="66" y="106"/>
                  </a:cubicBezTo>
                  <a:cubicBezTo>
                    <a:pt x="40" y="106"/>
                    <a:pt x="19" y="84"/>
                    <a:pt x="19" y="59"/>
                  </a:cubicBezTo>
                  <a:cubicBezTo>
                    <a:pt x="19" y="44"/>
                    <a:pt x="26" y="30"/>
                    <a:pt x="38" y="21"/>
                  </a:cubicBezTo>
                  <a:cubicBezTo>
                    <a:pt x="39" y="20"/>
                    <a:pt x="40" y="19"/>
                    <a:pt x="40" y="17"/>
                  </a:cubicBezTo>
                  <a:cubicBezTo>
                    <a:pt x="40" y="6"/>
                    <a:pt x="40" y="6"/>
                    <a:pt x="40" y="6"/>
                  </a:cubicBezTo>
                  <a:cubicBezTo>
                    <a:pt x="40" y="4"/>
                    <a:pt x="39" y="2"/>
                    <a:pt x="37" y="1"/>
                  </a:cubicBezTo>
                  <a:cubicBezTo>
                    <a:pt x="36" y="0"/>
                    <a:pt x="34" y="0"/>
                    <a:pt x="32" y="1"/>
                  </a:cubicBezTo>
                  <a:cubicBezTo>
                    <a:pt x="23" y="7"/>
                    <a:pt x="16" y="14"/>
                    <a:pt x="10" y="22"/>
                  </a:cubicBezTo>
                  <a:cubicBezTo>
                    <a:pt x="3" y="33"/>
                    <a:pt x="0" y="46"/>
                    <a:pt x="0" y="59"/>
                  </a:cubicBezTo>
                  <a:cubicBezTo>
                    <a:pt x="0" y="76"/>
                    <a:pt x="7" y="93"/>
                    <a:pt x="19" y="106"/>
                  </a:cubicBezTo>
                  <a:cubicBezTo>
                    <a:pt x="32" y="118"/>
                    <a:pt x="48" y="125"/>
                    <a:pt x="66" y="125"/>
                  </a:cubicBezTo>
                  <a:cubicBezTo>
                    <a:pt x="84" y="125"/>
                    <a:pt x="101" y="118"/>
                    <a:pt x="113" y="106"/>
                  </a:cubicBezTo>
                  <a:cubicBezTo>
                    <a:pt x="126" y="93"/>
                    <a:pt x="133" y="76"/>
                    <a:pt x="133" y="59"/>
                  </a:cubicBezTo>
                  <a:cubicBezTo>
                    <a:pt x="133" y="46"/>
                    <a:pt x="129" y="33"/>
                    <a:pt x="122" y="22"/>
                  </a:cubicBezTo>
                  <a:close/>
                  <a:moveTo>
                    <a:pt x="122" y="22"/>
                  </a:moveTo>
                  <a:cubicBezTo>
                    <a:pt x="122" y="22"/>
                    <a:pt x="122" y="22"/>
                    <a:pt x="122" y="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7" name="Freeform 113"/>
            <p:cNvSpPr>
              <a:spLocks noEditPoints="1"/>
            </p:cNvSpPr>
            <p:nvPr/>
          </p:nvSpPr>
          <p:spPr bwMode="auto">
            <a:xfrm>
              <a:off x="8120192" y="3152634"/>
              <a:ext cx="38510" cy="142191"/>
            </a:xfrm>
            <a:custGeom>
              <a:avLst/>
              <a:gdLst>
                <a:gd name="T0" fmla="*/ 5 w 22"/>
                <a:gd name="T1" fmla="*/ 81 h 81"/>
                <a:gd name="T2" fmla="*/ 17 w 22"/>
                <a:gd name="T3" fmla="*/ 81 h 81"/>
                <a:gd name="T4" fmla="*/ 22 w 22"/>
                <a:gd name="T5" fmla="*/ 76 h 81"/>
                <a:gd name="T6" fmla="*/ 22 w 22"/>
                <a:gd name="T7" fmla="*/ 5 h 81"/>
                <a:gd name="T8" fmla="*/ 17 w 22"/>
                <a:gd name="T9" fmla="*/ 0 h 81"/>
                <a:gd name="T10" fmla="*/ 5 w 22"/>
                <a:gd name="T11" fmla="*/ 0 h 81"/>
                <a:gd name="T12" fmla="*/ 0 w 22"/>
                <a:gd name="T13" fmla="*/ 5 h 81"/>
                <a:gd name="T14" fmla="*/ 0 w 22"/>
                <a:gd name="T15" fmla="*/ 76 h 81"/>
                <a:gd name="T16" fmla="*/ 5 w 22"/>
                <a:gd name="T17" fmla="*/ 81 h 81"/>
                <a:gd name="T18" fmla="*/ 5 w 22"/>
                <a:gd name="T19" fmla="*/ 81 h 81"/>
                <a:gd name="T20" fmla="*/ 5 w 22"/>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81">
                  <a:moveTo>
                    <a:pt x="5" y="81"/>
                  </a:moveTo>
                  <a:cubicBezTo>
                    <a:pt x="17" y="81"/>
                    <a:pt x="17" y="81"/>
                    <a:pt x="17" y="81"/>
                  </a:cubicBezTo>
                  <a:cubicBezTo>
                    <a:pt x="20" y="81"/>
                    <a:pt x="22" y="78"/>
                    <a:pt x="22" y="76"/>
                  </a:cubicBezTo>
                  <a:cubicBezTo>
                    <a:pt x="22" y="5"/>
                    <a:pt x="22" y="5"/>
                    <a:pt x="22" y="5"/>
                  </a:cubicBezTo>
                  <a:cubicBezTo>
                    <a:pt x="22" y="2"/>
                    <a:pt x="20" y="0"/>
                    <a:pt x="17" y="0"/>
                  </a:cubicBezTo>
                  <a:cubicBezTo>
                    <a:pt x="5" y="0"/>
                    <a:pt x="5" y="0"/>
                    <a:pt x="5" y="0"/>
                  </a:cubicBezTo>
                  <a:cubicBezTo>
                    <a:pt x="2" y="0"/>
                    <a:pt x="0" y="2"/>
                    <a:pt x="0" y="5"/>
                  </a:cubicBezTo>
                  <a:cubicBezTo>
                    <a:pt x="0" y="76"/>
                    <a:pt x="0" y="76"/>
                    <a:pt x="0" y="76"/>
                  </a:cubicBezTo>
                  <a:cubicBezTo>
                    <a:pt x="0" y="78"/>
                    <a:pt x="2" y="81"/>
                    <a:pt x="5" y="81"/>
                  </a:cubicBezTo>
                  <a:close/>
                  <a:moveTo>
                    <a:pt x="5" y="81"/>
                  </a:moveTo>
                  <a:cubicBezTo>
                    <a:pt x="5" y="81"/>
                    <a:pt x="5" y="81"/>
                    <a:pt x="5" y="8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8" name="Freeform 114"/>
            <p:cNvSpPr>
              <a:spLocks noEditPoints="1"/>
            </p:cNvSpPr>
            <p:nvPr/>
          </p:nvSpPr>
          <p:spPr bwMode="auto">
            <a:xfrm>
              <a:off x="6828620" y="2762349"/>
              <a:ext cx="232542" cy="219212"/>
            </a:xfrm>
            <a:custGeom>
              <a:avLst/>
              <a:gdLst>
                <a:gd name="T0" fmla="*/ 123 w 133"/>
                <a:gd name="T1" fmla="*/ 22 h 125"/>
                <a:gd name="T2" fmla="*/ 101 w 133"/>
                <a:gd name="T3" fmla="*/ 1 h 125"/>
                <a:gd name="T4" fmla="*/ 96 w 133"/>
                <a:gd name="T5" fmla="*/ 1 h 125"/>
                <a:gd name="T6" fmla="*/ 93 w 133"/>
                <a:gd name="T7" fmla="*/ 6 h 125"/>
                <a:gd name="T8" fmla="*/ 93 w 133"/>
                <a:gd name="T9" fmla="*/ 17 h 125"/>
                <a:gd name="T10" fmla="*/ 95 w 133"/>
                <a:gd name="T11" fmla="*/ 21 h 125"/>
                <a:gd name="T12" fmla="*/ 114 w 133"/>
                <a:gd name="T13" fmla="*/ 58 h 125"/>
                <a:gd name="T14" fmla="*/ 67 w 133"/>
                <a:gd name="T15" fmla="*/ 106 h 125"/>
                <a:gd name="T16" fmla="*/ 20 w 133"/>
                <a:gd name="T17" fmla="*/ 58 h 125"/>
                <a:gd name="T18" fmla="*/ 38 w 133"/>
                <a:gd name="T19" fmla="*/ 21 h 125"/>
                <a:gd name="T20" fmla="*/ 40 w 133"/>
                <a:gd name="T21" fmla="*/ 17 h 125"/>
                <a:gd name="T22" fmla="*/ 40 w 133"/>
                <a:gd name="T23" fmla="*/ 6 h 125"/>
                <a:gd name="T24" fmla="*/ 38 w 133"/>
                <a:gd name="T25" fmla="*/ 1 h 125"/>
                <a:gd name="T26" fmla="*/ 32 w 133"/>
                <a:gd name="T27" fmla="*/ 1 h 125"/>
                <a:gd name="T28" fmla="*/ 11 w 133"/>
                <a:gd name="T29" fmla="*/ 22 h 125"/>
                <a:gd name="T30" fmla="*/ 0 w 133"/>
                <a:gd name="T31" fmla="*/ 58 h 125"/>
                <a:gd name="T32" fmla="*/ 20 w 133"/>
                <a:gd name="T33" fmla="*/ 106 h 125"/>
                <a:gd name="T34" fmla="*/ 67 w 133"/>
                <a:gd name="T35" fmla="*/ 125 h 125"/>
                <a:gd name="T36" fmla="*/ 114 w 133"/>
                <a:gd name="T37" fmla="*/ 106 h 125"/>
                <a:gd name="T38" fmla="*/ 133 w 133"/>
                <a:gd name="T39" fmla="*/ 58 h 125"/>
                <a:gd name="T40" fmla="*/ 123 w 133"/>
                <a:gd name="T41" fmla="*/ 22 h 125"/>
                <a:gd name="T42" fmla="*/ 123 w 133"/>
                <a:gd name="T43" fmla="*/ 22 h 125"/>
                <a:gd name="T44" fmla="*/ 123 w 133"/>
                <a:gd name="T45" fmla="*/ 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125">
                  <a:moveTo>
                    <a:pt x="123" y="22"/>
                  </a:moveTo>
                  <a:cubicBezTo>
                    <a:pt x="117" y="14"/>
                    <a:pt x="110" y="7"/>
                    <a:pt x="101" y="1"/>
                  </a:cubicBezTo>
                  <a:cubicBezTo>
                    <a:pt x="99" y="0"/>
                    <a:pt x="97" y="0"/>
                    <a:pt x="96" y="1"/>
                  </a:cubicBezTo>
                  <a:cubicBezTo>
                    <a:pt x="94" y="2"/>
                    <a:pt x="93" y="4"/>
                    <a:pt x="93" y="6"/>
                  </a:cubicBezTo>
                  <a:cubicBezTo>
                    <a:pt x="93" y="17"/>
                    <a:pt x="93" y="17"/>
                    <a:pt x="93" y="17"/>
                  </a:cubicBezTo>
                  <a:cubicBezTo>
                    <a:pt x="93" y="18"/>
                    <a:pt x="94" y="20"/>
                    <a:pt x="95" y="21"/>
                  </a:cubicBezTo>
                  <a:cubicBezTo>
                    <a:pt x="107" y="30"/>
                    <a:pt x="114" y="44"/>
                    <a:pt x="114" y="58"/>
                  </a:cubicBezTo>
                  <a:cubicBezTo>
                    <a:pt x="114" y="84"/>
                    <a:pt x="93" y="106"/>
                    <a:pt x="67" y="106"/>
                  </a:cubicBezTo>
                  <a:cubicBezTo>
                    <a:pt x="41" y="106"/>
                    <a:pt x="20" y="84"/>
                    <a:pt x="20" y="58"/>
                  </a:cubicBezTo>
                  <a:cubicBezTo>
                    <a:pt x="20" y="44"/>
                    <a:pt x="27" y="30"/>
                    <a:pt x="38" y="21"/>
                  </a:cubicBezTo>
                  <a:cubicBezTo>
                    <a:pt x="40" y="20"/>
                    <a:pt x="40" y="18"/>
                    <a:pt x="40" y="17"/>
                  </a:cubicBezTo>
                  <a:cubicBezTo>
                    <a:pt x="40" y="6"/>
                    <a:pt x="40" y="6"/>
                    <a:pt x="40" y="6"/>
                  </a:cubicBezTo>
                  <a:cubicBezTo>
                    <a:pt x="40" y="4"/>
                    <a:pt x="39" y="2"/>
                    <a:pt x="38" y="1"/>
                  </a:cubicBezTo>
                  <a:cubicBezTo>
                    <a:pt x="36" y="0"/>
                    <a:pt x="34" y="0"/>
                    <a:pt x="32" y="1"/>
                  </a:cubicBezTo>
                  <a:cubicBezTo>
                    <a:pt x="24" y="7"/>
                    <a:pt x="16" y="14"/>
                    <a:pt x="11" y="22"/>
                  </a:cubicBezTo>
                  <a:cubicBezTo>
                    <a:pt x="4" y="33"/>
                    <a:pt x="0" y="46"/>
                    <a:pt x="0" y="58"/>
                  </a:cubicBezTo>
                  <a:cubicBezTo>
                    <a:pt x="0" y="76"/>
                    <a:pt x="7" y="93"/>
                    <a:pt x="20" y="106"/>
                  </a:cubicBezTo>
                  <a:cubicBezTo>
                    <a:pt x="32" y="118"/>
                    <a:pt x="49" y="125"/>
                    <a:pt x="67" y="125"/>
                  </a:cubicBezTo>
                  <a:cubicBezTo>
                    <a:pt x="85" y="125"/>
                    <a:pt x="101" y="118"/>
                    <a:pt x="114" y="106"/>
                  </a:cubicBezTo>
                  <a:cubicBezTo>
                    <a:pt x="126" y="93"/>
                    <a:pt x="133" y="76"/>
                    <a:pt x="133" y="58"/>
                  </a:cubicBezTo>
                  <a:cubicBezTo>
                    <a:pt x="133" y="46"/>
                    <a:pt x="130" y="33"/>
                    <a:pt x="123" y="22"/>
                  </a:cubicBezTo>
                  <a:close/>
                  <a:moveTo>
                    <a:pt x="123" y="22"/>
                  </a:moveTo>
                  <a:cubicBezTo>
                    <a:pt x="123" y="22"/>
                    <a:pt x="123" y="22"/>
                    <a:pt x="123" y="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19" name="Freeform 115"/>
            <p:cNvSpPr>
              <a:spLocks noEditPoints="1"/>
            </p:cNvSpPr>
            <p:nvPr/>
          </p:nvSpPr>
          <p:spPr bwMode="auto">
            <a:xfrm>
              <a:off x="6926377" y="2734207"/>
              <a:ext cx="38510" cy="139970"/>
            </a:xfrm>
            <a:custGeom>
              <a:avLst/>
              <a:gdLst>
                <a:gd name="T0" fmla="*/ 5 w 22"/>
                <a:gd name="T1" fmla="*/ 80 h 80"/>
                <a:gd name="T2" fmla="*/ 17 w 22"/>
                <a:gd name="T3" fmla="*/ 80 h 80"/>
                <a:gd name="T4" fmla="*/ 22 w 22"/>
                <a:gd name="T5" fmla="*/ 76 h 80"/>
                <a:gd name="T6" fmla="*/ 22 w 22"/>
                <a:gd name="T7" fmla="*/ 5 h 80"/>
                <a:gd name="T8" fmla="*/ 17 w 22"/>
                <a:gd name="T9" fmla="*/ 0 h 80"/>
                <a:gd name="T10" fmla="*/ 5 w 22"/>
                <a:gd name="T11" fmla="*/ 0 h 80"/>
                <a:gd name="T12" fmla="*/ 0 w 22"/>
                <a:gd name="T13" fmla="*/ 5 h 80"/>
                <a:gd name="T14" fmla="*/ 0 w 22"/>
                <a:gd name="T15" fmla="*/ 76 h 80"/>
                <a:gd name="T16" fmla="*/ 5 w 22"/>
                <a:gd name="T17" fmla="*/ 80 h 80"/>
                <a:gd name="T18" fmla="*/ 5 w 22"/>
                <a:gd name="T19" fmla="*/ 80 h 80"/>
                <a:gd name="T20" fmla="*/ 5 w 22"/>
                <a:gd name="T2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80">
                  <a:moveTo>
                    <a:pt x="5" y="80"/>
                  </a:moveTo>
                  <a:cubicBezTo>
                    <a:pt x="17" y="80"/>
                    <a:pt x="17" y="80"/>
                    <a:pt x="17" y="80"/>
                  </a:cubicBezTo>
                  <a:cubicBezTo>
                    <a:pt x="20" y="80"/>
                    <a:pt x="22" y="78"/>
                    <a:pt x="22" y="76"/>
                  </a:cubicBezTo>
                  <a:cubicBezTo>
                    <a:pt x="22" y="5"/>
                    <a:pt x="22" y="5"/>
                    <a:pt x="22" y="5"/>
                  </a:cubicBezTo>
                  <a:cubicBezTo>
                    <a:pt x="22" y="2"/>
                    <a:pt x="20" y="0"/>
                    <a:pt x="17" y="0"/>
                  </a:cubicBezTo>
                  <a:cubicBezTo>
                    <a:pt x="5" y="0"/>
                    <a:pt x="5" y="0"/>
                    <a:pt x="5" y="0"/>
                  </a:cubicBezTo>
                  <a:cubicBezTo>
                    <a:pt x="2" y="0"/>
                    <a:pt x="0" y="2"/>
                    <a:pt x="0" y="5"/>
                  </a:cubicBezTo>
                  <a:cubicBezTo>
                    <a:pt x="0" y="76"/>
                    <a:pt x="0" y="76"/>
                    <a:pt x="0" y="76"/>
                  </a:cubicBezTo>
                  <a:cubicBezTo>
                    <a:pt x="0" y="78"/>
                    <a:pt x="2" y="80"/>
                    <a:pt x="5" y="80"/>
                  </a:cubicBezTo>
                  <a:close/>
                  <a:moveTo>
                    <a:pt x="5" y="80"/>
                  </a:moveTo>
                  <a:cubicBezTo>
                    <a:pt x="5" y="80"/>
                    <a:pt x="5" y="80"/>
                    <a:pt x="5" y="8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0" name="Freeform 116"/>
            <p:cNvSpPr>
              <a:spLocks noEditPoints="1"/>
            </p:cNvSpPr>
            <p:nvPr/>
          </p:nvSpPr>
          <p:spPr bwMode="auto">
            <a:xfrm>
              <a:off x="9582839" y="2617195"/>
              <a:ext cx="108125" cy="77020"/>
            </a:xfrm>
            <a:custGeom>
              <a:avLst/>
              <a:gdLst>
                <a:gd name="T0" fmla="*/ 2 w 62"/>
                <a:gd name="T1" fmla="*/ 25 h 44"/>
                <a:gd name="T2" fmla="*/ 50 w 62"/>
                <a:gd name="T3" fmla="*/ 44 h 44"/>
                <a:gd name="T4" fmla="*/ 53 w 62"/>
                <a:gd name="T5" fmla="*/ 42 h 44"/>
                <a:gd name="T6" fmla="*/ 62 w 62"/>
                <a:gd name="T7" fmla="*/ 21 h 44"/>
                <a:gd name="T8" fmla="*/ 9 w 62"/>
                <a:gd name="T9" fmla="*/ 0 h 44"/>
                <a:gd name="T10" fmla="*/ 0 w 62"/>
                <a:gd name="T11" fmla="*/ 21 h 44"/>
                <a:gd name="T12" fmla="*/ 2 w 62"/>
                <a:gd name="T13" fmla="*/ 25 h 44"/>
                <a:gd name="T14" fmla="*/ 2 w 62"/>
                <a:gd name="T15" fmla="*/ 25 h 44"/>
                <a:gd name="T16" fmla="*/ 2 w 62"/>
                <a:gd name="T17" fmla="*/ 2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4">
                  <a:moveTo>
                    <a:pt x="2" y="25"/>
                  </a:moveTo>
                  <a:cubicBezTo>
                    <a:pt x="50" y="44"/>
                    <a:pt x="50" y="44"/>
                    <a:pt x="50" y="44"/>
                  </a:cubicBezTo>
                  <a:cubicBezTo>
                    <a:pt x="51" y="44"/>
                    <a:pt x="53" y="44"/>
                    <a:pt x="53" y="42"/>
                  </a:cubicBezTo>
                  <a:cubicBezTo>
                    <a:pt x="62" y="21"/>
                    <a:pt x="62" y="21"/>
                    <a:pt x="62" y="21"/>
                  </a:cubicBezTo>
                  <a:cubicBezTo>
                    <a:pt x="9" y="0"/>
                    <a:pt x="9" y="0"/>
                    <a:pt x="9" y="0"/>
                  </a:cubicBezTo>
                  <a:cubicBezTo>
                    <a:pt x="0" y="21"/>
                    <a:pt x="0" y="21"/>
                    <a:pt x="0" y="21"/>
                  </a:cubicBezTo>
                  <a:cubicBezTo>
                    <a:pt x="0" y="22"/>
                    <a:pt x="0" y="24"/>
                    <a:pt x="2" y="25"/>
                  </a:cubicBezTo>
                  <a:close/>
                  <a:moveTo>
                    <a:pt x="2" y="25"/>
                  </a:moveTo>
                  <a:cubicBezTo>
                    <a:pt x="2" y="25"/>
                    <a:pt x="2" y="25"/>
                    <a:pt x="2"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1" name="Freeform 117"/>
            <p:cNvSpPr>
              <a:spLocks noEditPoints="1"/>
            </p:cNvSpPr>
            <p:nvPr/>
          </p:nvSpPr>
          <p:spPr bwMode="auto">
            <a:xfrm>
              <a:off x="9445831" y="2594237"/>
              <a:ext cx="285864" cy="308081"/>
            </a:xfrm>
            <a:custGeom>
              <a:avLst/>
              <a:gdLst>
                <a:gd name="T0" fmla="*/ 162 w 163"/>
                <a:gd name="T1" fmla="*/ 81 h 176"/>
                <a:gd name="T2" fmla="*/ 146 w 163"/>
                <a:gd name="T3" fmla="*/ 43 h 176"/>
                <a:gd name="T4" fmla="*/ 140 w 163"/>
                <a:gd name="T5" fmla="*/ 59 h 176"/>
                <a:gd name="T6" fmla="*/ 124 w 163"/>
                <a:gd name="T7" fmla="*/ 65 h 176"/>
                <a:gd name="T8" fmla="*/ 76 w 163"/>
                <a:gd name="T9" fmla="*/ 46 h 176"/>
                <a:gd name="T10" fmla="*/ 70 w 163"/>
                <a:gd name="T11" fmla="*/ 30 h 176"/>
                <a:gd name="T12" fmla="*/ 78 w 163"/>
                <a:gd name="T13" fmla="*/ 9 h 176"/>
                <a:gd name="T14" fmla="*/ 61 w 163"/>
                <a:gd name="T15" fmla="*/ 2 h 176"/>
                <a:gd name="T16" fmla="*/ 44 w 163"/>
                <a:gd name="T17" fmla="*/ 9 h 176"/>
                <a:gd name="T18" fmla="*/ 2 w 163"/>
                <a:gd name="T19" fmla="*/ 114 h 176"/>
                <a:gd name="T20" fmla="*/ 9 w 163"/>
                <a:gd name="T21" fmla="*/ 131 h 176"/>
                <a:gd name="T22" fmla="*/ 114 w 163"/>
                <a:gd name="T23" fmla="*/ 173 h 176"/>
                <a:gd name="T24" fmla="*/ 130 w 163"/>
                <a:gd name="T25" fmla="*/ 166 h 176"/>
                <a:gd name="T26" fmla="*/ 162 w 163"/>
                <a:gd name="T27" fmla="*/ 87 h 176"/>
                <a:gd name="T28" fmla="*/ 162 w 163"/>
                <a:gd name="T29" fmla="*/ 81 h 176"/>
                <a:gd name="T30" fmla="*/ 117 w 163"/>
                <a:gd name="T31" fmla="*/ 143 h 176"/>
                <a:gd name="T32" fmla="*/ 107 w 163"/>
                <a:gd name="T33" fmla="*/ 147 h 176"/>
                <a:gd name="T34" fmla="*/ 32 w 163"/>
                <a:gd name="T35" fmla="*/ 117 h 176"/>
                <a:gd name="T36" fmla="*/ 28 w 163"/>
                <a:gd name="T37" fmla="*/ 107 h 176"/>
                <a:gd name="T38" fmla="*/ 43 w 163"/>
                <a:gd name="T39" fmla="*/ 71 h 176"/>
                <a:gd name="T40" fmla="*/ 52 w 163"/>
                <a:gd name="T41" fmla="*/ 67 h 176"/>
                <a:gd name="T42" fmla="*/ 127 w 163"/>
                <a:gd name="T43" fmla="*/ 97 h 176"/>
                <a:gd name="T44" fmla="*/ 131 w 163"/>
                <a:gd name="T45" fmla="*/ 107 h 176"/>
                <a:gd name="T46" fmla="*/ 117 w 163"/>
                <a:gd name="T47" fmla="*/ 143 h 176"/>
                <a:gd name="T48" fmla="*/ 117 w 163"/>
                <a:gd name="T49" fmla="*/ 143 h 176"/>
                <a:gd name="T50" fmla="*/ 117 w 163"/>
                <a:gd name="T51" fmla="*/ 1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3" h="176">
                  <a:moveTo>
                    <a:pt x="162" y="81"/>
                  </a:moveTo>
                  <a:cubicBezTo>
                    <a:pt x="146" y="43"/>
                    <a:pt x="146" y="43"/>
                    <a:pt x="146" y="43"/>
                  </a:cubicBezTo>
                  <a:cubicBezTo>
                    <a:pt x="140" y="59"/>
                    <a:pt x="140" y="59"/>
                    <a:pt x="140" y="59"/>
                  </a:cubicBezTo>
                  <a:cubicBezTo>
                    <a:pt x="137" y="65"/>
                    <a:pt x="130" y="68"/>
                    <a:pt x="124" y="65"/>
                  </a:cubicBezTo>
                  <a:cubicBezTo>
                    <a:pt x="76" y="46"/>
                    <a:pt x="76" y="46"/>
                    <a:pt x="76" y="46"/>
                  </a:cubicBezTo>
                  <a:cubicBezTo>
                    <a:pt x="70" y="44"/>
                    <a:pt x="67" y="37"/>
                    <a:pt x="70" y="30"/>
                  </a:cubicBezTo>
                  <a:cubicBezTo>
                    <a:pt x="78" y="9"/>
                    <a:pt x="78" y="9"/>
                    <a:pt x="78" y="9"/>
                  </a:cubicBezTo>
                  <a:cubicBezTo>
                    <a:pt x="61" y="2"/>
                    <a:pt x="61" y="2"/>
                    <a:pt x="61" y="2"/>
                  </a:cubicBezTo>
                  <a:cubicBezTo>
                    <a:pt x="54" y="0"/>
                    <a:pt x="47" y="3"/>
                    <a:pt x="44" y="9"/>
                  </a:cubicBezTo>
                  <a:cubicBezTo>
                    <a:pt x="2" y="114"/>
                    <a:pt x="2" y="114"/>
                    <a:pt x="2" y="114"/>
                  </a:cubicBezTo>
                  <a:cubicBezTo>
                    <a:pt x="0" y="121"/>
                    <a:pt x="3" y="128"/>
                    <a:pt x="9" y="131"/>
                  </a:cubicBezTo>
                  <a:cubicBezTo>
                    <a:pt x="114" y="173"/>
                    <a:pt x="114" y="173"/>
                    <a:pt x="114" y="173"/>
                  </a:cubicBezTo>
                  <a:cubicBezTo>
                    <a:pt x="120" y="176"/>
                    <a:pt x="128" y="172"/>
                    <a:pt x="130" y="166"/>
                  </a:cubicBezTo>
                  <a:cubicBezTo>
                    <a:pt x="162" y="87"/>
                    <a:pt x="162" y="87"/>
                    <a:pt x="162" y="87"/>
                  </a:cubicBezTo>
                  <a:cubicBezTo>
                    <a:pt x="163" y="85"/>
                    <a:pt x="163" y="83"/>
                    <a:pt x="162" y="81"/>
                  </a:cubicBezTo>
                  <a:close/>
                  <a:moveTo>
                    <a:pt x="117" y="143"/>
                  </a:moveTo>
                  <a:cubicBezTo>
                    <a:pt x="115" y="146"/>
                    <a:pt x="111" y="148"/>
                    <a:pt x="107" y="147"/>
                  </a:cubicBezTo>
                  <a:cubicBezTo>
                    <a:pt x="32" y="117"/>
                    <a:pt x="32" y="117"/>
                    <a:pt x="32" y="117"/>
                  </a:cubicBezTo>
                  <a:cubicBezTo>
                    <a:pt x="29" y="115"/>
                    <a:pt x="27" y="111"/>
                    <a:pt x="28" y="107"/>
                  </a:cubicBezTo>
                  <a:cubicBezTo>
                    <a:pt x="43" y="71"/>
                    <a:pt x="43" y="71"/>
                    <a:pt x="43" y="71"/>
                  </a:cubicBezTo>
                  <a:cubicBezTo>
                    <a:pt x="44" y="67"/>
                    <a:pt x="49" y="66"/>
                    <a:pt x="52" y="67"/>
                  </a:cubicBezTo>
                  <a:cubicBezTo>
                    <a:pt x="127" y="97"/>
                    <a:pt x="127" y="97"/>
                    <a:pt x="127" y="97"/>
                  </a:cubicBezTo>
                  <a:cubicBezTo>
                    <a:pt x="131" y="99"/>
                    <a:pt x="133" y="103"/>
                    <a:pt x="131" y="107"/>
                  </a:cubicBezTo>
                  <a:lnTo>
                    <a:pt x="117" y="143"/>
                  </a:lnTo>
                  <a:close/>
                  <a:moveTo>
                    <a:pt x="117" y="143"/>
                  </a:moveTo>
                  <a:cubicBezTo>
                    <a:pt x="117" y="143"/>
                    <a:pt x="117" y="143"/>
                    <a:pt x="117" y="14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2" name="Freeform 118"/>
            <p:cNvSpPr>
              <a:spLocks noEditPoints="1"/>
            </p:cNvSpPr>
            <p:nvPr/>
          </p:nvSpPr>
          <p:spPr bwMode="auto">
            <a:xfrm>
              <a:off x="9531739" y="2734207"/>
              <a:ext cx="120715" cy="61468"/>
            </a:xfrm>
            <a:custGeom>
              <a:avLst/>
              <a:gdLst>
                <a:gd name="T0" fmla="*/ 66 w 69"/>
                <a:gd name="T1" fmla="*/ 25 h 35"/>
                <a:gd name="T2" fmla="*/ 7 w 69"/>
                <a:gd name="T3" fmla="*/ 1 h 35"/>
                <a:gd name="T4" fmla="*/ 1 w 69"/>
                <a:gd name="T5" fmla="*/ 4 h 35"/>
                <a:gd name="T6" fmla="*/ 3 w 69"/>
                <a:gd name="T7" fmla="*/ 10 h 35"/>
                <a:gd name="T8" fmla="*/ 62 w 69"/>
                <a:gd name="T9" fmla="*/ 34 h 35"/>
                <a:gd name="T10" fmla="*/ 68 w 69"/>
                <a:gd name="T11" fmla="*/ 31 h 35"/>
                <a:gd name="T12" fmla="*/ 66 w 69"/>
                <a:gd name="T13" fmla="*/ 25 h 35"/>
                <a:gd name="T14" fmla="*/ 66 w 69"/>
                <a:gd name="T15" fmla="*/ 25 h 35"/>
                <a:gd name="T16" fmla="*/ 66 w 69"/>
                <a:gd name="T17" fmla="*/ 2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35">
                  <a:moveTo>
                    <a:pt x="66" y="25"/>
                  </a:moveTo>
                  <a:cubicBezTo>
                    <a:pt x="7" y="1"/>
                    <a:pt x="7" y="1"/>
                    <a:pt x="7" y="1"/>
                  </a:cubicBezTo>
                  <a:cubicBezTo>
                    <a:pt x="4" y="0"/>
                    <a:pt x="2" y="1"/>
                    <a:pt x="1" y="4"/>
                  </a:cubicBezTo>
                  <a:cubicBezTo>
                    <a:pt x="0" y="6"/>
                    <a:pt x="1" y="9"/>
                    <a:pt x="3" y="10"/>
                  </a:cubicBezTo>
                  <a:cubicBezTo>
                    <a:pt x="62" y="34"/>
                    <a:pt x="62" y="34"/>
                    <a:pt x="62" y="34"/>
                  </a:cubicBezTo>
                  <a:cubicBezTo>
                    <a:pt x="65" y="35"/>
                    <a:pt x="67" y="33"/>
                    <a:pt x="68" y="31"/>
                  </a:cubicBezTo>
                  <a:cubicBezTo>
                    <a:pt x="69" y="29"/>
                    <a:pt x="68" y="26"/>
                    <a:pt x="66" y="25"/>
                  </a:cubicBezTo>
                  <a:close/>
                  <a:moveTo>
                    <a:pt x="66" y="25"/>
                  </a:moveTo>
                  <a:cubicBezTo>
                    <a:pt x="66" y="25"/>
                    <a:pt x="66" y="25"/>
                    <a:pt x="66"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3" name="Freeform 119"/>
            <p:cNvSpPr>
              <a:spLocks noEditPoints="1"/>
            </p:cNvSpPr>
            <p:nvPr/>
          </p:nvSpPr>
          <p:spPr bwMode="auto">
            <a:xfrm>
              <a:off x="9533220" y="2771236"/>
              <a:ext cx="93313" cy="47397"/>
            </a:xfrm>
            <a:custGeom>
              <a:avLst/>
              <a:gdLst>
                <a:gd name="T0" fmla="*/ 49 w 53"/>
                <a:gd name="T1" fmla="*/ 18 h 27"/>
                <a:gd name="T2" fmla="*/ 7 w 53"/>
                <a:gd name="T3" fmla="*/ 1 h 27"/>
                <a:gd name="T4" fmla="*/ 1 w 53"/>
                <a:gd name="T5" fmla="*/ 3 h 27"/>
                <a:gd name="T6" fmla="*/ 4 w 53"/>
                <a:gd name="T7" fmla="*/ 9 h 27"/>
                <a:gd name="T8" fmla="*/ 46 w 53"/>
                <a:gd name="T9" fmla="*/ 26 h 27"/>
                <a:gd name="T10" fmla="*/ 52 w 53"/>
                <a:gd name="T11" fmla="*/ 24 h 27"/>
                <a:gd name="T12" fmla="*/ 49 w 53"/>
                <a:gd name="T13" fmla="*/ 18 h 27"/>
                <a:gd name="T14" fmla="*/ 49 w 53"/>
                <a:gd name="T15" fmla="*/ 18 h 27"/>
                <a:gd name="T16" fmla="*/ 49 w 53"/>
                <a:gd name="T17"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7">
                  <a:moveTo>
                    <a:pt x="49" y="18"/>
                  </a:moveTo>
                  <a:cubicBezTo>
                    <a:pt x="7" y="1"/>
                    <a:pt x="7" y="1"/>
                    <a:pt x="7" y="1"/>
                  </a:cubicBezTo>
                  <a:cubicBezTo>
                    <a:pt x="5" y="0"/>
                    <a:pt x="2" y="1"/>
                    <a:pt x="1" y="3"/>
                  </a:cubicBezTo>
                  <a:cubicBezTo>
                    <a:pt x="0" y="6"/>
                    <a:pt x="2" y="8"/>
                    <a:pt x="4" y="9"/>
                  </a:cubicBezTo>
                  <a:cubicBezTo>
                    <a:pt x="46" y="26"/>
                    <a:pt x="46" y="26"/>
                    <a:pt x="46" y="26"/>
                  </a:cubicBezTo>
                  <a:cubicBezTo>
                    <a:pt x="48" y="27"/>
                    <a:pt x="51" y="26"/>
                    <a:pt x="52" y="24"/>
                  </a:cubicBezTo>
                  <a:cubicBezTo>
                    <a:pt x="53" y="21"/>
                    <a:pt x="52" y="19"/>
                    <a:pt x="49" y="18"/>
                  </a:cubicBezTo>
                  <a:close/>
                  <a:moveTo>
                    <a:pt x="49" y="18"/>
                  </a:moveTo>
                  <a:cubicBezTo>
                    <a:pt x="49" y="18"/>
                    <a:pt x="49" y="18"/>
                    <a:pt x="49"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4" name="Freeform 120"/>
            <p:cNvSpPr>
              <a:spLocks noEditPoints="1"/>
            </p:cNvSpPr>
            <p:nvPr/>
          </p:nvSpPr>
          <p:spPr bwMode="auto">
            <a:xfrm>
              <a:off x="7062643" y="2960084"/>
              <a:ext cx="110346" cy="79242"/>
            </a:xfrm>
            <a:custGeom>
              <a:avLst/>
              <a:gdLst>
                <a:gd name="T0" fmla="*/ 60 w 63"/>
                <a:gd name="T1" fmla="*/ 25 h 45"/>
                <a:gd name="T2" fmla="*/ 62 w 63"/>
                <a:gd name="T3" fmla="*/ 21 h 45"/>
                <a:gd name="T4" fmla="*/ 53 w 63"/>
                <a:gd name="T5" fmla="*/ 0 h 45"/>
                <a:gd name="T6" fmla="*/ 0 w 63"/>
                <a:gd name="T7" fmla="*/ 22 h 45"/>
                <a:gd name="T8" fmla="*/ 9 w 63"/>
                <a:gd name="T9" fmla="*/ 43 h 45"/>
                <a:gd name="T10" fmla="*/ 13 w 63"/>
                <a:gd name="T11" fmla="*/ 44 h 45"/>
                <a:gd name="T12" fmla="*/ 60 w 63"/>
                <a:gd name="T13" fmla="*/ 25 h 45"/>
                <a:gd name="T14" fmla="*/ 60 w 63"/>
                <a:gd name="T15" fmla="*/ 25 h 45"/>
                <a:gd name="T16" fmla="*/ 60 w 63"/>
                <a:gd name="T17" fmla="*/ 2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45">
                  <a:moveTo>
                    <a:pt x="60" y="25"/>
                  </a:moveTo>
                  <a:cubicBezTo>
                    <a:pt x="62" y="24"/>
                    <a:pt x="63" y="23"/>
                    <a:pt x="62" y="21"/>
                  </a:cubicBezTo>
                  <a:cubicBezTo>
                    <a:pt x="53" y="0"/>
                    <a:pt x="53" y="0"/>
                    <a:pt x="53" y="0"/>
                  </a:cubicBezTo>
                  <a:cubicBezTo>
                    <a:pt x="0" y="22"/>
                    <a:pt x="0" y="22"/>
                    <a:pt x="0" y="22"/>
                  </a:cubicBezTo>
                  <a:cubicBezTo>
                    <a:pt x="9" y="43"/>
                    <a:pt x="9" y="43"/>
                    <a:pt x="9" y="43"/>
                  </a:cubicBezTo>
                  <a:cubicBezTo>
                    <a:pt x="9" y="44"/>
                    <a:pt x="11" y="45"/>
                    <a:pt x="13" y="44"/>
                  </a:cubicBezTo>
                  <a:cubicBezTo>
                    <a:pt x="60" y="25"/>
                    <a:pt x="60" y="25"/>
                    <a:pt x="60" y="25"/>
                  </a:cubicBezTo>
                  <a:close/>
                  <a:moveTo>
                    <a:pt x="60" y="25"/>
                  </a:moveTo>
                  <a:cubicBezTo>
                    <a:pt x="60" y="25"/>
                    <a:pt x="60" y="25"/>
                    <a:pt x="60"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5" name="Freeform 121"/>
            <p:cNvSpPr>
              <a:spLocks noEditPoints="1"/>
            </p:cNvSpPr>
            <p:nvPr/>
          </p:nvSpPr>
          <p:spPr bwMode="auto">
            <a:xfrm>
              <a:off x="7022652" y="2937126"/>
              <a:ext cx="287345" cy="308822"/>
            </a:xfrm>
            <a:custGeom>
              <a:avLst/>
              <a:gdLst>
                <a:gd name="T0" fmla="*/ 1 w 164"/>
                <a:gd name="T1" fmla="*/ 81 h 176"/>
                <a:gd name="T2" fmla="*/ 1 w 164"/>
                <a:gd name="T3" fmla="*/ 87 h 176"/>
                <a:gd name="T4" fmla="*/ 33 w 164"/>
                <a:gd name="T5" fmla="*/ 166 h 176"/>
                <a:gd name="T6" fmla="*/ 49 w 164"/>
                <a:gd name="T7" fmla="*/ 173 h 176"/>
                <a:gd name="T8" fmla="*/ 154 w 164"/>
                <a:gd name="T9" fmla="*/ 131 h 176"/>
                <a:gd name="T10" fmla="*/ 161 w 164"/>
                <a:gd name="T11" fmla="*/ 114 h 176"/>
                <a:gd name="T12" fmla="*/ 119 w 164"/>
                <a:gd name="T13" fmla="*/ 10 h 176"/>
                <a:gd name="T14" fmla="*/ 102 w 164"/>
                <a:gd name="T15" fmla="*/ 3 h 176"/>
                <a:gd name="T16" fmla="*/ 85 w 164"/>
                <a:gd name="T17" fmla="*/ 10 h 176"/>
                <a:gd name="T18" fmla="*/ 94 w 164"/>
                <a:gd name="T19" fmla="*/ 31 h 176"/>
                <a:gd name="T20" fmla="*/ 87 w 164"/>
                <a:gd name="T21" fmla="*/ 46 h 176"/>
                <a:gd name="T22" fmla="*/ 39 w 164"/>
                <a:gd name="T23" fmla="*/ 66 h 176"/>
                <a:gd name="T24" fmla="*/ 23 w 164"/>
                <a:gd name="T25" fmla="*/ 59 h 176"/>
                <a:gd name="T26" fmla="*/ 17 w 164"/>
                <a:gd name="T27" fmla="*/ 43 h 176"/>
                <a:gd name="T28" fmla="*/ 1 w 164"/>
                <a:gd name="T29" fmla="*/ 81 h 176"/>
                <a:gd name="T30" fmla="*/ 32 w 164"/>
                <a:gd name="T31" fmla="*/ 107 h 176"/>
                <a:gd name="T32" fmla="*/ 36 w 164"/>
                <a:gd name="T33" fmla="*/ 98 h 176"/>
                <a:gd name="T34" fmla="*/ 111 w 164"/>
                <a:gd name="T35" fmla="*/ 67 h 176"/>
                <a:gd name="T36" fmla="*/ 121 w 164"/>
                <a:gd name="T37" fmla="*/ 71 h 176"/>
                <a:gd name="T38" fmla="*/ 135 w 164"/>
                <a:gd name="T39" fmla="*/ 107 h 176"/>
                <a:gd name="T40" fmla="*/ 131 w 164"/>
                <a:gd name="T41" fmla="*/ 117 h 176"/>
                <a:gd name="T42" fmla="*/ 56 w 164"/>
                <a:gd name="T43" fmla="*/ 147 h 176"/>
                <a:gd name="T44" fmla="*/ 47 w 164"/>
                <a:gd name="T45" fmla="*/ 143 h 176"/>
                <a:gd name="T46" fmla="*/ 32 w 164"/>
                <a:gd name="T47" fmla="*/ 107 h 176"/>
                <a:gd name="T48" fmla="*/ 47 w 164"/>
                <a:gd name="T49" fmla="*/ 143 h 176"/>
                <a:gd name="T50" fmla="*/ 47 w 164"/>
                <a:gd name="T51" fmla="*/ 1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176">
                  <a:moveTo>
                    <a:pt x="1" y="81"/>
                  </a:moveTo>
                  <a:cubicBezTo>
                    <a:pt x="0" y="83"/>
                    <a:pt x="0" y="85"/>
                    <a:pt x="1" y="87"/>
                  </a:cubicBezTo>
                  <a:cubicBezTo>
                    <a:pt x="33" y="166"/>
                    <a:pt x="33" y="166"/>
                    <a:pt x="33" y="166"/>
                  </a:cubicBezTo>
                  <a:cubicBezTo>
                    <a:pt x="35" y="173"/>
                    <a:pt x="43" y="176"/>
                    <a:pt x="49" y="173"/>
                  </a:cubicBezTo>
                  <a:cubicBezTo>
                    <a:pt x="154" y="131"/>
                    <a:pt x="154" y="131"/>
                    <a:pt x="154" y="131"/>
                  </a:cubicBezTo>
                  <a:cubicBezTo>
                    <a:pt x="161" y="128"/>
                    <a:pt x="164" y="121"/>
                    <a:pt x="161" y="114"/>
                  </a:cubicBezTo>
                  <a:cubicBezTo>
                    <a:pt x="119" y="10"/>
                    <a:pt x="119" y="10"/>
                    <a:pt x="119" y="10"/>
                  </a:cubicBezTo>
                  <a:cubicBezTo>
                    <a:pt x="116" y="3"/>
                    <a:pt x="109" y="0"/>
                    <a:pt x="102" y="3"/>
                  </a:cubicBezTo>
                  <a:cubicBezTo>
                    <a:pt x="85" y="10"/>
                    <a:pt x="85" y="10"/>
                    <a:pt x="85" y="10"/>
                  </a:cubicBezTo>
                  <a:cubicBezTo>
                    <a:pt x="94" y="31"/>
                    <a:pt x="94" y="31"/>
                    <a:pt x="94" y="31"/>
                  </a:cubicBezTo>
                  <a:cubicBezTo>
                    <a:pt x="96" y="37"/>
                    <a:pt x="93" y="44"/>
                    <a:pt x="87" y="46"/>
                  </a:cubicBezTo>
                  <a:cubicBezTo>
                    <a:pt x="39" y="66"/>
                    <a:pt x="39" y="66"/>
                    <a:pt x="39" y="66"/>
                  </a:cubicBezTo>
                  <a:cubicBezTo>
                    <a:pt x="33" y="68"/>
                    <a:pt x="26" y="65"/>
                    <a:pt x="23" y="59"/>
                  </a:cubicBezTo>
                  <a:cubicBezTo>
                    <a:pt x="17" y="43"/>
                    <a:pt x="17" y="43"/>
                    <a:pt x="17" y="43"/>
                  </a:cubicBezTo>
                  <a:cubicBezTo>
                    <a:pt x="1" y="81"/>
                    <a:pt x="1" y="81"/>
                    <a:pt x="1" y="81"/>
                  </a:cubicBezTo>
                  <a:close/>
                  <a:moveTo>
                    <a:pt x="32" y="107"/>
                  </a:moveTo>
                  <a:cubicBezTo>
                    <a:pt x="31" y="103"/>
                    <a:pt x="32" y="99"/>
                    <a:pt x="36" y="98"/>
                  </a:cubicBezTo>
                  <a:cubicBezTo>
                    <a:pt x="111" y="67"/>
                    <a:pt x="111" y="67"/>
                    <a:pt x="111" y="67"/>
                  </a:cubicBezTo>
                  <a:cubicBezTo>
                    <a:pt x="115" y="66"/>
                    <a:pt x="119" y="68"/>
                    <a:pt x="121" y="71"/>
                  </a:cubicBezTo>
                  <a:cubicBezTo>
                    <a:pt x="135" y="107"/>
                    <a:pt x="135" y="107"/>
                    <a:pt x="135" y="107"/>
                  </a:cubicBezTo>
                  <a:cubicBezTo>
                    <a:pt x="137" y="111"/>
                    <a:pt x="135" y="115"/>
                    <a:pt x="131" y="117"/>
                  </a:cubicBezTo>
                  <a:cubicBezTo>
                    <a:pt x="56" y="147"/>
                    <a:pt x="56" y="147"/>
                    <a:pt x="56" y="147"/>
                  </a:cubicBezTo>
                  <a:cubicBezTo>
                    <a:pt x="53" y="149"/>
                    <a:pt x="48" y="147"/>
                    <a:pt x="47" y="143"/>
                  </a:cubicBezTo>
                  <a:lnTo>
                    <a:pt x="32" y="107"/>
                  </a:lnTo>
                  <a:close/>
                  <a:moveTo>
                    <a:pt x="47" y="143"/>
                  </a:moveTo>
                  <a:cubicBezTo>
                    <a:pt x="47" y="143"/>
                    <a:pt x="47" y="143"/>
                    <a:pt x="47" y="14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6" name="Freeform 122"/>
            <p:cNvSpPr>
              <a:spLocks noEditPoints="1"/>
            </p:cNvSpPr>
            <p:nvPr/>
          </p:nvSpPr>
          <p:spPr bwMode="auto">
            <a:xfrm>
              <a:off x="7101154" y="3079317"/>
              <a:ext cx="121455" cy="59246"/>
            </a:xfrm>
            <a:custGeom>
              <a:avLst/>
              <a:gdLst>
                <a:gd name="T0" fmla="*/ 4 w 69"/>
                <a:gd name="T1" fmla="*/ 24 h 34"/>
                <a:gd name="T2" fmla="*/ 1 w 69"/>
                <a:gd name="T3" fmla="*/ 30 h 34"/>
                <a:gd name="T4" fmla="*/ 7 w 69"/>
                <a:gd name="T5" fmla="*/ 33 h 34"/>
                <a:gd name="T6" fmla="*/ 66 w 69"/>
                <a:gd name="T7" fmla="*/ 9 h 34"/>
                <a:gd name="T8" fmla="*/ 69 w 69"/>
                <a:gd name="T9" fmla="*/ 3 h 34"/>
                <a:gd name="T10" fmla="*/ 63 w 69"/>
                <a:gd name="T11" fmla="*/ 1 h 34"/>
                <a:gd name="T12" fmla="*/ 4 w 69"/>
                <a:gd name="T13" fmla="*/ 24 h 34"/>
                <a:gd name="T14" fmla="*/ 4 w 69"/>
                <a:gd name="T15" fmla="*/ 24 h 34"/>
                <a:gd name="T16" fmla="*/ 4 w 69"/>
                <a:gd name="T17"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34">
                  <a:moveTo>
                    <a:pt x="4" y="24"/>
                  </a:moveTo>
                  <a:cubicBezTo>
                    <a:pt x="1" y="25"/>
                    <a:pt x="0" y="28"/>
                    <a:pt x="1" y="30"/>
                  </a:cubicBezTo>
                  <a:cubicBezTo>
                    <a:pt x="2" y="33"/>
                    <a:pt x="5" y="34"/>
                    <a:pt x="7" y="33"/>
                  </a:cubicBezTo>
                  <a:cubicBezTo>
                    <a:pt x="66" y="9"/>
                    <a:pt x="66" y="9"/>
                    <a:pt x="66" y="9"/>
                  </a:cubicBezTo>
                  <a:cubicBezTo>
                    <a:pt x="68" y="8"/>
                    <a:pt x="69" y="5"/>
                    <a:pt x="69" y="3"/>
                  </a:cubicBezTo>
                  <a:cubicBezTo>
                    <a:pt x="68" y="1"/>
                    <a:pt x="65" y="0"/>
                    <a:pt x="63" y="1"/>
                  </a:cubicBezTo>
                  <a:cubicBezTo>
                    <a:pt x="4" y="24"/>
                    <a:pt x="4" y="24"/>
                    <a:pt x="4" y="24"/>
                  </a:cubicBezTo>
                  <a:close/>
                  <a:moveTo>
                    <a:pt x="4" y="24"/>
                  </a:moveTo>
                  <a:cubicBezTo>
                    <a:pt x="4" y="24"/>
                    <a:pt x="4" y="24"/>
                    <a:pt x="4"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7" name="Freeform 123"/>
            <p:cNvSpPr>
              <a:spLocks noEditPoints="1"/>
            </p:cNvSpPr>
            <p:nvPr/>
          </p:nvSpPr>
          <p:spPr bwMode="auto">
            <a:xfrm>
              <a:off x="7129296" y="3114124"/>
              <a:ext cx="91091" cy="48878"/>
            </a:xfrm>
            <a:custGeom>
              <a:avLst/>
              <a:gdLst>
                <a:gd name="T0" fmla="*/ 3 w 52"/>
                <a:gd name="T1" fmla="*/ 18 h 28"/>
                <a:gd name="T2" fmla="*/ 0 w 52"/>
                <a:gd name="T3" fmla="*/ 24 h 28"/>
                <a:gd name="T4" fmla="*/ 6 w 52"/>
                <a:gd name="T5" fmla="*/ 27 h 28"/>
                <a:gd name="T6" fmla="*/ 48 w 52"/>
                <a:gd name="T7" fmla="*/ 10 h 28"/>
                <a:gd name="T8" fmla="*/ 51 w 52"/>
                <a:gd name="T9" fmla="*/ 4 h 28"/>
                <a:gd name="T10" fmla="*/ 45 w 52"/>
                <a:gd name="T11" fmla="*/ 1 h 28"/>
                <a:gd name="T12" fmla="*/ 3 w 52"/>
                <a:gd name="T13" fmla="*/ 18 h 28"/>
                <a:gd name="T14" fmla="*/ 3 w 52"/>
                <a:gd name="T15" fmla="*/ 18 h 28"/>
                <a:gd name="T16" fmla="*/ 3 w 52"/>
                <a:gd name="T1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8">
                  <a:moveTo>
                    <a:pt x="3" y="18"/>
                  </a:moveTo>
                  <a:cubicBezTo>
                    <a:pt x="1" y="19"/>
                    <a:pt x="0" y="22"/>
                    <a:pt x="0" y="24"/>
                  </a:cubicBezTo>
                  <a:cubicBezTo>
                    <a:pt x="1" y="26"/>
                    <a:pt x="4" y="28"/>
                    <a:pt x="6" y="27"/>
                  </a:cubicBezTo>
                  <a:cubicBezTo>
                    <a:pt x="48" y="10"/>
                    <a:pt x="48" y="10"/>
                    <a:pt x="48" y="10"/>
                  </a:cubicBezTo>
                  <a:cubicBezTo>
                    <a:pt x="51" y="9"/>
                    <a:pt x="52" y="6"/>
                    <a:pt x="51" y="4"/>
                  </a:cubicBezTo>
                  <a:cubicBezTo>
                    <a:pt x="50" y="1"/>
                    <a:pt x="47" y="0"/>
                    <a:pt x="45" y="1"/>
                  </a:cubicBezTo>
                  <a:cubicBezTo>
                    <a:pt x="3" y="18"/>
                    <a:pt x="3" y="18"/>
                    <a:pt x="3" y="18"/>
                  </a:cubicBezTo>
                  <a:close/>
                  <a:moveTo>
                    <a:pt x="3" y="18"/>
                  </a:moveTo>
                  <a:cubicBezTo>
                    <a:pt x="3" y="18"/>
                    <a:pt x="3" y="18"/>
                    <a:pt x="3"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8" name="Freeform 124"/>
            <p:cNvSpPr>
              <a:spLocks noEditPoints="1"/>
            </p:cNvSpPr>
            <p:nvPr/>
          </p:nvSpPr>
          <p:spPr bwMode="auto">
            <a:xfrm>
              <a:off x="7833588" y="3758429"/>
              <a:ext cx="108125" cy="79242"/>
            </a:xfrm>
            <a:custGeom>
              <a:avLst/>
              <a:gdLst>
                <a:gd name="T0" fmla="*/ 2 w 62"/>
                <a:gd name="T1" fmla="*/ 25 h 45"/>
                <a:gd name="T2" fmla="*/ 50 w 62"/>
                <a:gd name="T3" fmla="*/ 44 h 45"/>
                <a:gd name="T4" fmla="*/ 54 w 62"/>
                <a:gd name="T5" fmla="*/ 43 h 45"/>
                <a:gd name="T6" fmla="*/ 62 w 62"/>
                <a:gd name="T7" fmla="*/ 21 h 45"/>
                <a:gd name="T8" fmla="*/ 9 w 62"/>
                <a:gd name="T9" fmla="*/ 0 h 45"/>
                <a:gd name="T10" fmla="*/ 1 w 62"/>
                <a:gd name="T11" fmla="*/ 21 h 45"/>
                <a:gd name="T12" fmla="*/ 2 w 62"/>
                <a:gd name="T13" fmla="*/ 25 h 45"/>
                <a:gd name="T14" fmla="*/ 2 w 62"/>
                <a:gd name="T15" fmla="*/ 25 h 45"/>
                <a:gd name="T16" fmla="*/ 2 w 62"/>
                <a:gd name="T17" fmla="*/ 2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5">
                  <a:moveTo>
                    <a:pt x="2" y="25"/>
                  </a:moveTo>
                  <a:cubicBezTo>
                    <a:pt x="50" y="44"/>
                    <a:pt x="50" y="44"/>
                    <a:pt x="50" y="44"/>
                  </a:cubicBezTo>
                  <a:cubicBezTo>
                    <a:pt x="52" y="45"/>
                    <a:pt x="53" y="44"/>
                    <a:pt x="54" y="43"/>
                  </a:cubicBezTo>
                  <a:cubicBezTo>
                    <a:pt x="62" y="21"/>
                    <a:pt x="62" y="21"/>
                    <a:pt x="62" y="21"/>
                  </a:cubicBezTo>
                  <a:cubicBezTo>
                    <a:pt x="9" y="0"/>
                    <a:pt x="9" y="0"/>
                    <a:pt x="9" y="0"/>
                  </a:cubicBezTo>
                  <a:cubicBezTo>
                    <a:pt x="1" y="21"/>
                    <a:pt x="1" y="21"/>
                    <a:pt x="1" y="21"/>
                  </a:cubicBezTo>
                  <a:cubicBezTo>
                    <a:pt x="0" y="23"/>
                    <a:pt x="1" y="24"/>
                    <a:pt x="2" y="25"/>
                  </a:cubicBezTo>
                  <a:close/>
                  <a:moveTo>
                    <a:pt x="2" y="25"/>
                  </a:moveTo>
                  <a:cubicBezTo>
                    <a:pt x="2" y="25"/>
                    <a:pt x="2" y="25"/>
                    <a:pt x="2"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29" name="Freeform 125"/>
            <p:cNvSpPr>
              <a:spLocks noEditPoints="1"/>
            </p:cNvSpPr>
            <p:nvPr/>
          </p:nvSpPr>
          <p:spPr bwMode="auto">
            <a:xfrm>
              <a:off x="7696580" y="3736212"/>
              <a:ext cx="287345" cy="308081"/>
            </a:xfrm>
            <a:custGeom>
              <a:avLst/>
              <a:gdLst>
                <a:gd name="T0" fmla="*/ 163 w 164"/>
                <a:gd name="T1" fmla="*/ 81 h 176"/>
                <a:gd name="T2" fmla="*/ 147 w 164"/>
                <a:gd name="T3" fmla="*/ 43 h 176"/>
                <a:gd name="T4" fmla="*/ 140 w 164"/>
                <a:gd name="T5" fmla="*/ 59 h 176"/>
                <a:gd name="T6" fmla="*/ 125 w 164"/>
                <a:gd name="T7" fmla="*/ 66 h 176"/>
                <a:gd name="T8" fmla="*/ 77 w 164"/>
                <a:gd name="T9" fmla="*/ 46 h 176"/>
                <a:gd name="T10" fmla="*/ 70 w 164"/>
                <a:gd name="T11" fmla="*/ 31 h 176"/>
                <a:gd name="T12" fmla="*/ 79 w 164"/>
                <a:gd name="T13" fmla="*/ 10 h 176"/>
                <a:gd name="T14" fmla="*/ 61 w 164"/>
                <a:gd name="T15" fmla="*/ 3 h 176"/>
                <a:gd name="T16" fmla="*/ 45 w 164"/>
                <a:gd name="T17" fmla="*/ 10 h 176"/>
                <a:gd name="T18" fmla="*/ 3 w 164"/>
                <a:gd name="T19" fmla="*/ 114 h 176"/>
                <a:gd name="T20" fmla="*/ 10 w 164"/>
                <a:gd name="T21" fmla="*/ 131 h 176"/>
                <a:gd name="T22" fmla="*/ 114 w 164"/>
                <a:gd name="T23" fmla="*/ 173 h 176"/>
                <a:gd name="T24" fmla="*/ 131 w 164"/>
                <a:gd name="T25" fmla="*/ 166 h 176"/>
                <a:gd name="T26" fmla="*/ 163 w 164"/>
                <a:gd name="T27" fmla="*/ 87 h 176"/>
                <a:gd name="T28" fmla="*/ 163 w 164"/>
                <a:gd name="T29" fmla="*/ 81 h 176"/>
                <a:gd name="T30" fmla="*/ 117 w 164"/>
                <a:gd name="T31" fmla="*/ 143 h 176"/>
                <a:gd name="T32" fmla="*/ 107 w 164"/>
                <a:gd name="T33" fmla="*/ 147 h 176"/>
                <a:gd name="T34" fmla="*/ 33 w 164"/>
                <a:gd name="T35" fmla="*/ 117 h 176"/>
                <a:gd name="T36" fmla="*/ 29 w 164"/>
                <a:gd name="T37" fmla="*/ 107 h 176"/>
                <a:gd name="T38" fmla="*/ 43 w 164"/>
                <a:gd name="T39" fmla="*/ 71 h 176"/>
                <a:gd name="T40" fmla="*/ 53 w 164"/>
                <a:gd name="T41" fmla="*/ 67 h 176"/>
                <a:gd name="T42" fmla="*/ 127 w 164"/>
                <a:gd name="T43" fmla="*/ 97 h 176"/>
                <a:gd name="T44" fmla="*/ 132 w 164"/>
                <a:gd name="T45" fmla="*/ 107 h 176"/>
                <a:gd name="T46" fmla="*/ 117 w 164"/>
                <a:gd name="T47" fmla="*/ 143 h 176"/>
                <a:gd name="T48" fmla="*/ 117 w 164"/>
                <a:gd name="T49" fmla="*/ 143 h 176"/>
                <a:gd name="T50" fmla="*/ 117 w 164"/>
                <a:gd name="T51" fmla="*/ 1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176">
                  <a:moveTo>
                    <a:pt x="163" y="81"/>
                  </a:moveTo>
                  <a:cubicBezTo>
                    <a:pt x="147" y="43"/>
                    <a:pt x="147" y="43"/>
                    <a:pt x="147" y="43"/>
                  </a:cubicBezTo>
                  <a:cubicBezTo>
                    <a:pt x="140" y="59"/>
                    <a:pt x="140" y="59"/>
                    <a:pt x="140" y="59"/>
                  </a:cubicBezTo>
                  <a:cubicBezTo>
                    <a:pt x="138" y="65"/>
                    <a:pt x="131" y="68"/>
                    <a:pt x="125" y="66"/>
                  </a:cubicBezTo>
                  <a:cubicBezTo>
                    <a:pt x="77" y="46"/>
                    <a:pt x="77" y="46"/>
                    <a:pt x="77" y="46"/>
                  </a:cubicBezTo>
                  <a:cubicBezTo>
                    <a:pt x="71" y="44"/>
                    <a:pt x="68" y="37"/>
                    <a:pt x="70" y="31"/>
                  </a:cubicBezTo>
                  <a:cubicBezTo>
                    <a:pt x="79" y="10"/>
                    <a:pt x="79" y="10"/>
                    <a:pt x="79" y="10"/>
                  </a:cubicBezTo>
                  <a:cubicBezTo>
                    <a:pt x="61" y="3"/>
                    <a:pt x="61" y="3"/>
                    <a:pt x="61" y="3"/>
                  </a:cubicBezTo>
                  <a:cubicBezTo>
                    <a:pt x="55" y="0"/>
                    <a:pt x="48" y="3"/>
                    <a:pt x="45" y="10"/>
                  </a:cubicBezTo>
                  <a:cubicBezTo>
                    <a:pt x="3" y="114"/>
                    <a:pt x="3" y="114"/>
                    <a:pt x="3" y="114"/>
                  </a:cubicBezTo>
                  <a:cubicBezTo>
                    <a:pt x="0" y="121"/>
                    <a:pt x="3" y="128"/>
                    <a:pt x="10" y="131"/>
                  </a:cubicBezTo>
                  <a:cubicBezTo>
                    <a:pt x="114" y="173"/>
                    <a:pt x="114" y="173"/>
                    <a:pt x="114" y="173"/>
                  </a:cubicBezTo>
                  <a:cubicBezTo>
                    <a:pt x="121" y="176"/>
                    <a:pt x="128" y="173"/>
                    <a:pt x="131" y="166"/>
                  </a:cubicBezTo>
                  <a:cubicBezTo>
                    <a:pt x="163" y="87"/>
                    <a:pt x="163" y="87"/>
                    <a:pt x="163" y="87"/>
                  </a:cubicBezTo>
                  <a:cubicBezTo>
                    <a:pt x="164" y="85"/>
                    <a:pt x="164" y="83"/>
                    <a:pt x="163" y="81"/>
                  </a:cubicBezTo>
                  <a:close/>
                  <a:moveTo>
                    <a:pt x="117" y="143"/>
                  </a:moveTo>
                  <a:cubicBezTo>
                    <a:pt x="116" y="147"/>
                    <a:pt x="111" y="148"/>
                    <a:pt x="107" y="147"/>
                  </a:cubicBezTo>
                  <a:cubicBezTo>
                    <a:pt x="33" y="117"/>
                    <a:pt x="33" y="117"/>
                    <a:pt x="33" y="117"/>
                  </a:cubicBezTo>
                  <a:cubicBezTo>
                    <a:pt x="29" y="115"/>
                    <a:pt x="27" y="111"/>
                    <a:pt x="29" y="107"/>
                  </a:cubicBezTo>
                  <a:cubicBezTo>
                    <a:pt x="43" y="71"/>
                    <a:pt x="43" y="71"/>
                    <a:pt x="43" y="71"/>
                  </a:cubicBezTo>
                  <a:cubicBezTo>
                    <a:pt x="45" y="68"/>
                    <a:pt x="49" y="66"/>
                    <a:pt x="53" y="67"/>
                  </a:cubicBezTo>
                  <a:cubicBezTo>
                    <a:pt x="127" y="97"/>
                    <a:pt x="127" y="97"/>
                    <a:pt x="127" y="97"/>
                  </a:cubicBezTo>
                  <a:cubicBezTo>
                    <a:pt x="131" y="99"/>
                    <a:pt x="133" y="103"/>
                    <a:pt x="132" y="107"/>
                  </a:cubicBezTo>
                  <a:lnTo>
                    <a:pt x="117" y="143"/>
                  </a:lnTo>
                  <a:close/>
                  <a:moveTo>
                    <a:pt x="117" y="143"/>
                  </a:moveTo>
                  <a:cubicBezTo>
                    <a:pt x="117" y="143"/>
                    <a:pt x="117" y="143"/>
                    <a:pt x="117" y="14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0" name="Freeform 126"/>
            <p:cNvSpPr>
              <a:spLocks noEditPoints="1"/>
            </p:cNvSpPr>
            <p:nvPr/>
          </p:nvSpPr>
          <p:spPr bwMode="auto">
            <a:xfrm>
              <a:off x="7782488" y="3876181"/>
              <a:ext cx="122936" cy="61468"/>
            </a:xfrm>
            <a:custGeom>
              <a:avLst/>
              <a:gdLst>
                <a:gd name="T0" fmla="*/ 66 w 70"/>
                <a:gd name="T1" fmla="*/ 25 h 35"/>
                <a:gd name="T2" fmla="*/ 7 w 70"/>
                <a:gd name="T3" fmla="*/ 1 h 35"/>
                <a:gd name="T4" fmla="*/ 1 w 70"/>
                <a:gd name="T5" fmla="*/ 4 h 35"/>
                <a:gd name="T6" fmla="*/ 4 w 70"/>
                <a:gd name="T7" fmla="*/ 10 h 35"/>
                <a:gd name="T8" fmla="*/ 63 w 70"/>
                <a:gd name="T9" fmla="*/ 34 h 35"/>
                <a:gd name="T10" fmla="*/ 69 w 70"/>
                <a:gd name="T11" fmla="*/ 31 h 35"/>
                <a:gd name="T12" fmla="*/ 66 w 70"/>
                <a:gd name="T13" fmla="*/ 25 h 35"/>
                <a:gd name="T14" fmla="*/ 66 w 70"/>
                <a:gd name="T15" fmla="*/ 25 h 35"/>
                <a:gd name="T16" fmla="*/ 66 w 70"/>
                <a:gd name="T17" fmla="*/ 2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5">
                  <a:moveTo>
                    <a:pt x="66" y="25"/>
                  </a:moveTo>
                  <a:cubicBezTo>
                    <a:pt x="7" y="1"/>
                    <a:pt x="7" y="1"/>
                    <a:pt x="7" y="1"/>
                  </a:cubicBezTo>
                  <a:cubicBezTo>
                    <a:pt x="5" y="0"/>
                    <a:pt x="2" y="2"/>
                    <a:pt x="1" y="4"/>
                  </a:cubicBezTo>
                  <a:cubicBezTo>
                    <a:pt x="0" y="6"/>
                    <a:pt x="1" y="9"/>
                    <a:pt x="4" y="10"/>
                  </a:cubicBezTo>
                  <a:cubicBezTo>
                    <a:pt x="63" y="34"/>
                    <a:pt x="63" y="34"/>
                    <a:pt x="63" y="34"/>
                  </a:cubicBezTo>
                  <a:cubicBezTo>
                    <a:pt x="65" y="35"/>
                    <a:pt x="68" y="34"/>
                    <a:pt x="69" y="31"/>
                  </a:cubicBezTo>
                  <a:cubicBezTo>
                    <a:pt x="70" y="29"/>
                    <a:pt x="69" y="26"/>
                    <a:pt x="66" y="25"/>
                  </a:cubicBezTo>
                  <a:close/>
                  <a:moveTo>
                    <a:pt x="66" y="25"/>
                  </a:moveTo>
                  <a:cubicBezTo>
                    <a:pt x="66" y="25"/>
                    <a:pt x="66" y="25"/>
                    <a:pt x="66"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1" name="Freeform 127"/>
            <p:cNvSpPr>
              <a:spLocks noEditPoints="1"/>
            </p:cNvSpPr>
            <p:nvPr/>
          </p:nvSpPr>
          <p:spPr bwMode="auto">
            <a:xfrm>
              <a:off x="7786190" y="3913211"/>
              <a:ext cx="91091" cy="46657"/>
            </a:xfrm>
            <a:custGeom>
              <a:avLst/>
              <a:gdLst>
                <a:gd name="T0" fmla="*/ 49 w 52"/>
                <a:gd name="T1" fmla="*/ 18 h 27"/>
                <a:gd name="T2" fmla="*/ 7 w 52"/>
                <a:gd name="T3" fmla="*/ 1 h 27"/>
                <a:gd name="T4" fmla="*/ 1 w 52"/>
                <a:gd name="T5" fmla="*/ 4 h 27"/>
                <a:gd name="T6" fmla="*/ 3 w 52"/>
                <a:gd name="T7" fmla="*/ 10 h 27"/>
                <a:gd name="T8" fmla="*/ 45 w 52"/>
                <a:gd name="T9" fmla="*/ 26 h 27"/>
                <a:gd name="T10" fmla="*/ 51 w 52"/>
                <a:gd name="T11" fmla="*/ 24 h 27"/>
                <a:gd name="T12" fmla="*/ 49 w 52"/>
                <a:gd name="T13" fmla="*/ 18 h 27"/>
                <a:gd name="T14" fmla="*/ 49 w 52"/>
                <a:gd name="T15" fmla="*/ 18 h 27"/>
                <a:gd name="T16" fmla="*/ 49 w 52"/>
                <a:gd name="T17"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7">
                  <a:moveTo>
                    <a:pt x="49" y="18"/>
                  </a:moveTo>
                  <a:cubicBezTo>
                    <a:pt x="7" y="1"/>
                    <a:pt x="7" y="1"/>
                    <a:pt x="7" y="1"/>
                  </a:cubicBezTo>
                  <a:cubicBezTo>
                    <a:pt x="5" y="0"/>
                    <a:pt x="2" y="1"/>
                    <a:pt x="1" y="4"/>
                  </a:cubicBezTo>
                  <a:cubicBezTo>
                    <a:pt x="0" y="6"/>
                    <a:pt x="1" y="9"/>
                    <a:pt x="3" y="10"/>
                  </a:cubicBezTo>
                  <a:cubicBezTo>
                    <a:pt x="45" y="26"/>
                    <a:pt x="45" y="26"/>
                    <a:pt x="45" y="26"/>
                  </a:cubicBezTo>
                  <a:cubicBezTo>
                    <a:pt x="48" y="27"/>
                    <a:pt x="50" y="26"/>
                    <a:pt x="51" y="24"/>
                  </a:cubicBezTo>
                  <a:cubicBezTo>
                    <a:pt x="52" y="22"/>
                    <a:pt x="51" y="19"/>
                    <a:pt x="49" y="18"/>
                  </a:cubicBezTo>
                  <a:close/>
                  <a:moveTo>
                    <a:pt x="49" y="18"/>
                  </a:moveTo>
                  <a:cubicBezTo>
                    <a:pt x="49" y="18"/>
                    <a:pt x="49" y="18"/>
                    <a:pt x="49"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2" name="Freeform 128"/>
            <p:cNvSpPr>
              <a:spLocks noEditPoints="1"/>
            </p:cNvSpPr>
            <p:nvPr/>
          </p:nvSpPr>
          <p:spPr bwMode="auto">
            <a:xfrm>
              <a:off x="9892401" y="3310378"/>
              <a:ext cx="191070" cy="182183"/>
            </a:xfrm>
            <a:custGeom>
              <a:avLst/>
              <a:gdLst>
                <a:gd name="T0" fmla="*/ 29 w 109"/>
                <a:gd name="T1" fmla="*/ 8 h 104"/>
                <a:gd name="T2" fmla="*/ 22 w 109"/>
                <a:gd name="T3" fmla="*/ 1 h 104"/>
                <a:gd name="T4" fmla="*/ 0 w 109"/>
                <a:gd name="T5" fmla="*/ 41 h 104"/>
                <a:gd name="T6" fmla="*/ 10 w 109"/>
                <a:gd name="T7" fmla="*/ 41 h 104"/>
                <a:gd name="T8" fmla="*/ 29 w 109"/>
                <a:gd name="T9" fmla="*/ 8 h 104"/>
                <a:gd name="T10" fmla="*/ 99 w 109"/>
                <a:gd name="T11" fmla="*/ 41 h 104"/>
                <a:gd name="T12" fmla="*/ 109 w 109"/>
                <a:gd name="T13" fmla="*/ 41 h 104"/>
                <a:gd name="T14" fmla="*/ 88 w 109"/>
                <a:gd name="T15" fmla="*/ 1 h 104"/>
                <a:gd name="T16" fmla="*/ 81 w 109"/>
                <a:gd name="T17" fmla="*/ 8 h 104"/>
                <a:gd name="T18" fmla="*/ 99 w 109"/>
                <a:gd name="T19" fmla="*/ 41 h 104"/>
                <a:gd name="T20" fmla="*/ 88 w 109"/>
                <a:gd name="T21" fmla="*/ 44 h 104"/>
                <a:gd name="T22" fmla="*/ 62 w 109"/>
                <a:gd name="T23" fmla="*/ 11 h 104"/>
                <a:gd name="T24" fmla="*/ 62 w 109"/>
                <a:gd name="T25" fmla="*/ 7 h 104"/>
                <a:gd name="T26" fmla="*/ 55 w 109"/>
                <a:gd name="T27" fmla="*/ 0 h 104"/>
                <a:gd name="T28" fmla="*/ 47 w 109"/>
                <a:gd name="T29" fmla="*/ 7 h 104"/>
                <a:gd name="T30" fmla="*/ 47 w 109"/>
                <a:gd name="T31" fmla="*/ 11 h 104"/>
                <a:gd name="T32" fmla="*/ 21 w 109"/>
                <a:gd name="T33" fmla="*/ 44 h 104"/>
                <a:gd name="T34" fmla="*/ 21 w 109"/>
                <a:gd name="T35" fmla="*/ 73 h 104"/>
                <a:gd name="T36" fmla="*/ 10 w 109"/>
                <a:gd name="T37" fmla="*/ 83 h 104"/>
                <a:gd name="T38" fmla="*/ 10 w 109"/>
                <a:gd name="T39" fmla="*/ 88 h 104"/>
                <a:gd name="T40" fmla="*/ 99 w 109"/>
                <a:gd name="T41" fmla="*/ 88 h 104"/>
                <a:gd name="T42" fmla="*/ 99 w 109"/>
                <a:gd name="T43" fmla="*/ 83 h 104"/>
                <a:gd name="T44" fmla="*/ 88 w 109"/>
                <a:gd name="T45" fmla="*/ 73 h 104"/>
                <a:gd name="T46" fmla="*/ 88 w 109"/>
                <a:gd name="T47" fmla="*/ 44 h 104"/>
                <a:gd name="T48" fmla="*/ 55 w 109"/>
                <a:gd name="T49" fmla="*/ 104 h 104"/>
                <a:gd name="T50" fmla="*/ 57 w 109"/>
                <a:gd name="T51" fmla="*/ 104 h 104"/>
                <a:gd name="T52" fmla="*/ 64 w 109"/>
                <a:gd name="T53" fmla="*/ 98 h 104"/>
                <a:gd name="T54" fmla="*/ 65 w 109"/>
                <a:gd name="T55" fmla="*/ 93 h 104"/>
                <a:gd name="T56" fmla="*/ 44 w 109"/>
                <a:gd name="T57" fmla="*/ 93 h 104"/>
                <a:gd name="T58" fmla="*/ 55 w 109"/>
                <a:gd name="T59" fmla="*/ 104 h 104"/>
                <a:gd name="T60" fmla="*/ 55 w 109"/>
                <a:gd name="T61" fmla="*/ 104 h 104"/>
                <a:gd name="T62" fmla="*/ 55 w 109"/>
                <a:gd name="T63"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9" h="104">
                  <a:moveTo>
                    <a:pt x="29" y="8"/>
                  </a:moveTo>
                  <a:cubicBezTo>
                    <a:pt x="22" y="1"/>
                    <a:pt x="22" y="1"/>
                    <a:pt x="22" y="1"/>
                  </a:cubicBezTo>
                  <a:cubicBezTo>
                    <a:pt x="9" y="10"/>
                    <a:pt x="1" y="25"/>
                    <a:pt x="0" y="41"/>
                  </a:cubicBezTo>
                  <a:cubicBezTo>
                    <a:pt x="10" y="41"/>
                    <a:pt x="10" y="41"/>
                    <a:pt x="10" y="41"/>
                  </a:cubicBezTo>
                  <a:cubicBezTo>
                    <a:pt x="11" y="27"/>
                    <a:pt x="18" y="15"/>
                    <a:pt x="29" y="8"/>
                  </a:cubicBezTo>
                  <a:close/>
                  <a:moveTo>
                    <a:pt x="99" y="41"/>
                  </a:moveTo>
                  <a:cubicBezTo>
                    <a:pt x="109" y="41"/>
                    <a:pt x="109" y="41"/>
                    <a:pt x="109" y="41"/>
                  </a:cubicBezTo>
                  <a:cubicBezTo>
                    <a:pt x="108" y="25"/>
                    <a:pt x="100" y="10"/>
                    <a:pt x="88" y="1"/>
                  </a:cubicBezTo>
                  <a:cubicBezTo>
                    <a:pt x="81" y="8"/>
                    <a:pt x="81" y="8"/>
                    <a:pt x="81" y="8"/>
                  </a:cubicBezTo>
                  <a:cubicBezTo>
                    <a:pt x="91" y="15"/>
                    <a:pt x="98" y="27"/>
                    <a:pt x="99" y="41"/>
                  </a:cubicBezTo>
                  <a:close/>
                  <a:moveTo>
                    <a:pt x="88" y="44"/>
                  </a:moveTo>
                  <a:cubicBezTo>
                    <a:pt x="88" y="28"/>
                    <a:pt x="78" y="15"/>
                    <a:pt x="62" y="11"/>
                  </a:cubicBezTo>
                  <a:cubicBezTo>
                    <a:pt x="62" y="7"/>
                    <a:pt x="62" y="7"/>
                    <a:pt x="62" y="7"/>
                  </a:cubicBezTo>
                  <a:cubicBezTo>
                    <a:pt x="62" y="3"/>
                    <a:pt x="59" y="0"/>
                    <a:pt x="55" y="0"/>
                  </a:cubicBezTo>
                  <a:cubicBezTo>
                    <a:pt x="50" y="0"/>
                    <a:pt x="47" y="3"/>
                    <a:pt x="47" y="7"/>
                  </a:cubicBezTo>
                  <a:cubicBezTo>
                    <a:pt x="47" y="11"/>
                    <a:pt x="47" y="11"/>
                    <a:pt x="47" y="11"/>
                  </a:cubicBezTo>
                  <a:cubicBezTo>
                    <a:pt x="32" y="15"/>
                    <a:pt x="21" y="28"/>
                    <a:pt x="21" y="44"/>
                  </a:cubicBezTo>
                  <a:cubicBezTo>
                    <a:pt x="21" y="73"/>
                    <a:pt x="21" y="73"/>
                    <a:pt x="21" y="73"/>
                  </a:cubicBezTo>
                  <a:cubicBezTo>
                    <a:pt x="10" y="83"/>
                    <a:pt x="10" y="83"/>
                    <a:pt x="10" y="83"/>
                  </a:cubicBezTo>
                  <a:cubicBezTo>
                    <a:pt x="10" y="88"/>
                    <a:pt x="10" y="88"/>
                    <a:pt x="10" y="88"/>
                  </a:cubicBezTo>
                  <a:cubicBezTo>
                    <a:pt x="99" y="88"/>
                    <a:pt x="99" y="88"/>
                    <a:pt x="99" y="88"/>
                  </a:cubicBezTo>
                  <a:cubicBezTo>
                    <a:pt x="99" y="83"/>
                    <a:pt x="99" y="83"/>
                    <a:pt x="99" y="83"/>
                  </a:cubicBezTo>
                  <a:cubicBezTo>
                    <a:pt x="88" y="73"/>
                    <a:pt x="88" y="73"/>
                    <a:pt x="88" y="73"/>
                  </a:cubicBezTo>
                  <a:lnTo>
                    <a:pt x="88" y="44"/>
                  </a:lnTo>
                  <a:close/>
                  <a:moveTo>
                    <a:pt x="55" y="104"/>
                  </a:moveTo>
                  <a:cubicBezTo>
                    <a:pt x="57" y="104"/>
                    <a:pt x="57" y="104"/>
                    <a:pt x="57" y="104"/>
                  </a:cubicBezTo>
                  <a:cubicBezTo>
                    <a:pt x="60" y="103"/>
                    <a:pt x="63" y="101"/>
                    <a:pt x="64" y="98"/>
                  </a:cubicBezTo>
                  <a:cubicBezTo>
                    <a:pt x="64" y="96"/>
                    <a:pt x="65" y="95"/>
                    <a:pt x="65" y="93"/>
                  </a:cubicBezTo>
                  <a:cubicBezTo>
                    <a:pt x="44" y="93"/>
                    <a:pt x="44" y="93"/>
                    <a:pt x="44" y="93"/>
                  </a:cubicBezTo>
                  <a:cubicBezTo>
                    <a:pt x="44" y="99"/>
                    <a:pt x="49" y="104"/>
                    <a:pt x="55" y="104"/>
                  </a:cubicBezTo>
                  <a:close/>
                  <a:moveTo>
                    <a:pt x="55" y="104"/>
                  </a:moveTo>
                  <a:cubicBezTo>
                    <a:pt x="55" y="104"/>
                    <a:pt x="55" y="104"/>
                    <a:pt x="55" y="1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3" name="Freeform 129"/>
            <p:cNvSpPr>
              <a:spLocks noEditPoints="1"/>
            </p:cNvSpPr>
            <p:nvPr/>
          </p:nvSpPr>
          <p:spPr bwMode="auto">
            <a:xfrm>
              <a:off x="7420344" y="2280971"/>
              <a:ext cx="192551" cy="182183"/>
            </a:xfrm>
            <a:custGeom>
              <a:avLst/>
              <a:gdLst>
                <a:gd name="T0" fmla="*/ 29 w 110"/>
                <a:gd name="T1" fmla="*/ 8 h 104"/>
                <a:gd name="T2" fmla="*/ 22 w 110"/>
                <a:gd name="T3" fmla="*/ 1 h 104"/>
                <a:gd name="T4" fmla="*/ 0 w 110"/>
                <a:gd name="T5" fmla="*/ 42 h 104"/>
                <a:gd name="T6" fmla="*/ 11 w 110"/>
                <a:gd name="T7" fmla="*/ 42 h 104"/>
                <a:gd name="T8" fmla="*/ 29 w 110"/>
                <a:gd name="T9" fmla="*/ 8 h 104"/>
                <a:gd name="T10" fmla="*/ 99 w 110"/>
                <a:gd name="T11" fmla="*/ 42 h 104"/>
                <a:gd name="T12" fmla="*/ 110 w 110"/>
                <a:gd name="T13" fmla="*/ 42 h 104"/>
                <a:gd name="T14" fmla="*/ 88 w 110"/>
                <a:gd name="T15" fmla="*/ 1 h 104"/>
                <a:gd name="T16" fmla="*/ 81 w 110"/>
                <a:gd name="T17" fmla="*/ 8 h 104"/>
                <a:gd name="T18" fmla="*/ 99 w 110"/>
                <a:gd name="T19" fmla="*/ 42 h 104"/>
                <a:gd name="T20" fmla="*/ 89 w 110"/>
                <a:gd name="T21" fmla="*/ 44 h 104"/>
                <a:gd name="T22" fmla="*/ 63 w 110"/>
                <a:gd name="T23" fmla="*/ 12 h 104"/>
                <a:gd name="T24" fmla="*/ 63 w 110"/>
                <a:gd name="T25" fmla="*/ 8 h 104"/>
                <a:gd name="T26" fmla="*/ 55 w 110"/>
                <a:gd name="T27" fmla="*/ 0 h 104"/>
                <a:gd name="T28" fmla="*/ 47 w 110"/>
                <a:gd name="T29" fmla="*/ 8 h 104"/>
                <a:gd name="T30" fmla="*/ 47 w 110"/>
                <a:gd name="T31" fmla="*/ 12 h 104"/>
                <a:gd name="T32" fmla="*/ 21 w 110"/>
                <a:gd name="T33" fmla="*/ 44 h 104"/>
                <a:gd name="T34" fmla="*/ 21 w 110"/>
                <a:gd name="T35" fmla="*/ 73 h 104"/>
                <a:gd name="T36" fmla="*/ 11 w 110"/>
                <a:gd name="T37" fmla="*/ 84 h 104"/>
                <a:gd name="T38" fmla="*/ 11 w 110"/>
                <a:gd name="T39" fmla="*/ 89 h 104"/>
                <a:gd name="T40" fmla="*/ 99 w 110"/>
                <a:gd name="T41" fmla="*/ 89 h 104"/>
                <a:gd name="T42" fmla="*/ 99 w 110"/>
                <a:gd name="T43" fmla="*/ 84 h 104"/>
                <a:gd name="T44" fmla="*/ 89 w 110"/>
                <a:gd name="T45" fmla="*/ 73 h 104"/>
                <a:gd name="T46" fmla="*/ 89 w 110"/>
                <a:gd name="T47" fmla="*/ 44 h 104"/>
                <a:gd name="T48" fmla="*/ 55 w 110"/>
                <a:gd name="T49" fmla="*/ 104 h 104"/>
                <a:gd name="T50" fmla="*/ 57 w 110"/>
                <a:gd name="T51" fmla="*/ 104 h 104"/>
                <a:gd name="T52" fmla="*/ 64 w 110"/>
                <a:gd name="T53" fmla="*/ 98 h 104"/>
                <a:gd name="T54" fmla="*/ 65 w 110"/>
                <a:gd name="T55" fmla="*/ 94 h 104"/>
                <a:gd name="T56" fmla="*/ 45 w 110"/>
                <a:gd name="T57" fmla="*/ 94 h 104"/>
                <a:gd name="T58" fmla="*/ 55 w 110"/>
                <a:gd name="T59" fmla="*/ 104 h 104"/>
                <a:gd name="T60" fmla="*/ 55 w 110"/>
                <a:gd name="T61" fmla="*/ 104 h 104"/>
                <a:gd name="T62" fmla="*/ 55 w 110"/>
                <a:gd name="T63"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104">
                  <a:moveTo>
                    <a:pt x="29" y="8"/>
                  </a:moveTo>
                  <a:cubicBezTo>
                    <a:pt x="22" y="1"/>
                    <a:pt x="22" y="1"/>
                    <a:pt x="22" y="1"/>
                  </a:cubicBezTo>
                  <a:cubicBezTo>
                    <a:pt x="10" y="11"/>
                    <a:pt x="1" y="25"/>
                    <a:pt x="0" y="42"/>
                  </a:cubicBezTo>
                  <a:cubicBezTo>
                    <a:pt x="11" y="42"/>
                    <a:pt x="11" y="42"/>
                    <a:pt x="11" y="42"/>
                  </a:cubicBezTo>
                  <a:cubicBezTo>
                    <a:pt x="12" y="28"/>
                    <a:pt x="18" y="16"/>
                    <a:pt x="29" y="8"/>
                  </a:cubicBezTo>
                  <a:close/>
                  <a:moveTo>
                    <a:pt x="99" y="42"/>
                  </a:moveTo>
                  <a:cubicBezTo>
                    <a:pt x="110" y="42"/>
                    <a:pt x="110" y="42"/>
                    <a:pt x="110" y="42"/>
                  </a:cubicBezTo>
                  <a:cubicBezTo>
                    <a:pt x="109" y="25"/>
                    <a:pt x="101" y="11"/>
                    <a:pt x="88" y="1"/>
                  </a:cubicBezTo>
                  <a:cubicBezTo>
                    <a:pt x="81" y="8"/>
                    <a:pt x="81" y="8"/>
                    <a:pt x="81" y="8"/>
                  </a:cubicBezTo>
                  <a:cubicBezTo>
                    <a:pt x="91" y="16"/>
                    <a:pt x="98" y="28"/>
                    <a:pt x="99" y="42"/>
                  </a:cubicBezTo>
                  <a:close/>
                  <a:moveTo>
                    <a:pt x="89" y="44"/>
                  </a:moveTo>
                  <a:cubicBezTo>
                    <a:pt x="89" y="28"/>
                    <a:pt x="78" y="15"/>
                    <a:pt x="63" y="12"/>
                  </a:cubicBezTo>
                  <a:cubicBezTo>
                    <a:pt x="63" y="8"/>
                    <a:pt x="63" y="8"/>
                    <a:pt x="63" y="8"/>
                  </a:cubicBezTo>
                  <a:cubicBezTo>
                    <a:pt x="63" y="4"/>
                    <a:pt x="59" y="0"/>
                    <a:pt x="55" y="0"/>
                  </a:cubicBezTo>
                  <a:cubicBezTo>
                    <a:pt x="51" y="0"/>
                    <a:pt x="47" y="4"/>
                    <a:pt x="47" y="8"/>
                  </a:cubicBezTo>
                  <a:cubicBezTo>
                    <a:pt x="47" y="12"/>
                    <a:pt x="47" y="12"/>
                    <a:pt x="47" y="12"/>
                  </a:cubicBezTo>
                  <a:cubicBezTo>
                    <a:pt x="32" y="15"/>
                    <a:pt x="21" y="28"/>
                    <a:pt x="21" y="44"/>
                  </a:cubicBezTo>
                  <a:cubicBezTo>
                    <a:pt x="21" y="73"/>
                    <a:pt x="21" y="73"/>
                    <a:pt x="21" y="73"/>
                  </a:cubicBezTo>
                  <a:cubicBezTo>
                    <a:pt x="11" y="84"/>
                    <a:pt x="11" y="84"/>
                    <a:pt x="11" y="84"/>
                  </a:cubicBezTo>
                  <a:cubicBezTo>
                    <a:pt x="11" y="89"/>
                    <a:pt x="11" y="89"/>
                    <a:pt x="11" y="89"/>
                  </a:cubicBezTo>
                  <a:cubicBezTo>
                    <a:pt x="99" y="89"/>
                    <a:pt x="99" y="89"/>
                    <a:pt x="99" y="89"/>
                  </a:cubicBezTo>
                  <a:cubicBezTo>
                    <a:pt x="99" y="84"/>
                    <a:pt x="99" y="84"/>
                    <a:pt x="99" y="84"/>
                  </a:cubicBezTo>
                  <a:cubicBezTo>
                    <a:pt x="89" y="73"/>
                    <a:pt x="89" y="73"/>
                    <a:pt x="89" y="73"/>
                  </a:cubicBezTo>
                  <a:lnTo>
                    <a:pt x="89" y="44"/>
                  </a:lnTo>
                  <a:close/>
                  <a:moveTo>
                    <a:pt x="55" y="104"/>
                  </a:moveTo>
                  <a:cubicBezTo>
                    <a:pt x="57" y="104"/>
                    <a:pt x="57" y="104"/>
                    <a:pt x="57" y="104"/>
                  </a:cubicBezTo>
                  <a:cubicBezTo>
                    <a:pt x="61" y="104"/>
                    <a:pt x="63" y="101"/>
                    <a:pt x="64" y="98"/>
                  </a:cubicBezTo>
                  <a:cubicBezTo>
                    <a:pt x="65" y="97"/>
                    <a:pt x="65" y="96"/>
                    <a:pt x="65" y="94"/>
                  </a:cubicBezTo>
                  <a:cubicBezTo>
                    <a:pt x="45" y="94"/>
                    <a:pt x="45" y="94"/>
                    <a:pt x="45" y="94"/>
                  </a:cubicBezTo>
                  <a:cubicBezTo>
                    <a:pt x="45" y="100"/>
                    <a:pt x="49" y="104"/>
                    <a:pt x="55" y="104"/>
                  </a:cubicBezTo>
                  <a:close/>
                  <a:moveTo>
                    <a:pt x="55" y="104"/>
                  </a:moveTo>
                  <a:cubicBezTo>
                    <a:pt x="55" y="104"/>
                    <a:pt x="55" y="104"/>
                    <a:pt x="55" y="1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4" name="Freeform 130"/>
            <p:cNvSpPr>
              <a:spLocks noEditPoints="1"/>
            </p:cNvSpPr>
            <p:nvPr/>
          </p:nvSpPr>
          <p:spPr bwMode="auto">
            <a:xfrm>
              <a:off x="8551210" y="3732509"/>
              <a:ext cx="192551" cy="182183"/>
            </a:xfrm>
            <a:custGeom>
              <a:avLst/>
              <a:gdLst>
                <a:gd name="T0" fmla="*/ 29 w 110"/>
                <a:gd name="T1" fmla="*/ 8 h 104"/>
                <a:gd name="T2" fmla="*/ 22 w 110"/>
                <a:gd name="T3" fmla="*/ 1 h 104"/>
                <a:gd name="T4" fmla="*/ 0 w 110"/>
                <a:gd name="T5" fmla="*/ 42 h 104"/>
                <a:gd name="T6" fmla="*/ 11 w 110"/>
                <a:gd name="T7" fmla="*/ 42 h 104"/>
                <a:gd name="T8" fmla="*/ 29 w 110"/>
                <a:gd name="T9" fmla="*/ 8 h 104"/>
                <a:gd name="T10" fmla="*/ 99 w 110"/>
                <a:gd name="T11" fmla="*/ 42 h 104"/>
                <a:gd name="T12" fmla="*/ 110 w 110"/>
                <a:gd name="T13" fmla="*/ 42 h 104"/>
                <a:gd name="T14" fmla="*/ 88 w 110"/>
                <a:gd name="T15" fmla="*/ 1 h 104"/>
                <a:gd name="T16" fmla="*/ 81 w 110"/>
                <a:gd name="T17" fmla="*/ 8 h 104"/>
                <a:gd name="T18" fmla="*/ 99 w 110"/>
                <a:gd name="T19" fmla="*/ 42 h 104"/>
                <a:gd name="T20" fmla="*/ 89 w 110"/>
                <a:gd name="T21" fmla="*/ 44 h 104"/>
                <a:gd name="T22" fmla="*/ 63 w 110"/>
                <a:gd name="T23" fmla="*/ 12 h 104"/>
                <a:gd name="T24" fmla="*/ 63 w 110"/>
                <a:gd name="T25" fmla="*/ 8 h 104"/>
                <a:gd name="T26" fmla="*/ 55 w 110"/>
                <a:gd name="T27" fmla="*/ 0 h 104"/>
                <a:gd name="T28" fmla="*/ 47 w 110"/>
                <a:gd name="T29" fmla="*/ 8 h 104"/>
                <a:gd name="T30" fmla="*/ 47 w 110"/>
                <a:gd name="T31" fmla="*/ 12 h 104"/>
                <a:gd name="T32" fmla="*/ 21 w 110"/>
                <a:gd name="T33" fmla="*/ 44 h 104"/>
                <a:gd name="T34" fmla="*/ 21 w 110"/>
                <a:gd name="T35" fmla="*/ 73 h 104"/>
                <a:gd name="T36" fmla="*/ 11 w 110"/>
                <a:gd name="T37" fmla="*/ 84 h 104"/>
                <a:gd name="T38" fmla="*/ 11 w 110"/>
                <a:gd name="T39" fmla="*/ 89 h 104"/>
                <a:gd name="T40" fmla="*/ 99 w 110"/>
                <a:gd name="T41" fmla="*/ 89 h 104"/>
                <a:gd name="T42" fmla="*/ 99 w 110"/>
                <a:gd name="T43" fmla="*/ 84 h 104"/>
                <a:gd name="T44" fmla="*/ 89 w 110"/>
                <a:gd name="T45" fmla="*/ 73 h 104"/>
                <a:gd name="T46" fmla="*/ 89 w 110"/>
                <a:gd name="T47" fmla="*/ 44 h 104"/>
                <a:gd name="T48" fmla="*/ 55 w 110"/>
                <a:gd name="T49" fmla="*/ 104 h 104"/>
                <a:gd name="T50" fmla="*/ 57 w 110"/>
                <a:gd name="T51" fmla="*/ 104 h 104"/>
                <a:gd name="T52" fmla="*/ 64 w 110"/>
                <a:gd name="T53" fmla="*/ 98 h 104"/>
                <a:gd name="T54" fmla="*/ 65 w 110"/>
                <a:gd name="T55" fmla="*/ 94 h 104"/>
                <a:gd name="T56" fmla="*/ 45 w 110"/>
                <a:gd name="T57" fmla="*/ 94 h 104"/>
                <a:gd name="T58" fmla="*/ 55 w 110"/>
                <a:gd name="T59" fmla="*/ 104 h 104"/>
                <a:gd name="T60" fmla="*/ 55 w 110"/>
                <a:gd name="T61" fmla="*/ 104 h 104"/>
                <a:gd name="T62" fmla="*/ 55 w 110"/>
                <a:gd name="T63"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104">
                  <a:moveTo>
                    <a:pt x="29" y="8"/>
                  </a:moveTo>
                  <a:cubicBezTo>
                    <a:pt x="22" y="1"/>
                    <a:pt x="22" y="1"/>
                    <a:pt x="22" y="1"/>
                  </a:cubicBezTo>
                  <a:cubicBezTo>
                    <a:pt x="10" y="11"/>
                    <a:pt x="1" y="25"/>
                    <a:pt x="0" y="42"/>
                  </a:cubicBezTo>
                  <a:cubicBezTo>
                    <a:pt x="11" y="42"/>
                    <a:pt x="11" y="42"/>
                    <a:pt x="11" y="42"/>
                  </a:cubicBezTo>
                  <a:cubicBezTo>
                    <a:pt x="12" y="28"/>
                    <a:pt x="18" y="16"/>
                    <a:pt x="29" y="8"/>
                  </a:cubicBezTo>
                  <a:close/>
                  <a:moveTo>
                    <a:pt x="99" y="42"/>
                  </a:moveTo>
                  <a:cubicBezTo>
                    <a:pt x="110" y="42"/>
                    <a:pt x="110" y="42"/>
                    <a:pt x="110" y="42"/>
                  </a:cubicBezTo>
                  <a:cubicBezTo>
                    <a:pt x="109" y="25"/>
                    <a:pt x="101" y="11"/>
                    <a:pt x="88" y="1"/>
                  </a:cubicBezTo>
                  <a:cubicBezTo>
                    <a:pt x="81" y="8"/>
                    <a:pt x="81" y="8"/>
                    <a:pt x="81" y="8"/>
                  </a:cubicBezTo>
                  <a:cubicBezTo>
                    <a:pt x="91" y="16"/>
                    <a:pt x="98" y="28"/>
                    <a:pt x="99" y="42"/>
                  </a:cubicBezTo>
                  <a:close/>
                  <a:moveTo>
                    <a:pt x="89" y="44"/>
                  </a:moveTo>
                  <a:cubicBezTo>
                    <a:pt x="89" y="28"/>
                    <a:pt x="78" y="15"/>
                    <a:pt x="63" y="12"/>
                  </a:cubicBezTo>
                  <a:cubicBezTo>
                    <a:pt x="63" y="8"/>
                    <a:pt x="63" y="8"/>
                    <a:pt x="63" y="8"/>
                  </a:cubicBezTo>
                  <a:cubicBezTo>
                    <a:pt x="63" y="4"/>
                    <a:pt x="59" y="0"/>
                    <a:pt x="55" y="0"/>
                  </a:cubicBezTo>
                  <a:cubicBezTo>
                    <a:pt x="51" y="0"/>
                    <a:pt x="47" y="4"/>
                    <a:pt x="47" y="8"/>
                  </a:cubicBezTo>
                  <a:cubicBezTo>
                    <a:pt x="47" y="12"/>
                    <a:pt x="47" y="12"/>
                    <a:pt x="47" y="12"/>
                  </a:cubicBezTo>
                  <a:cubicBezTo>
                    <a:pt x="32" y="15"/>
                    <a:pt x="21" y="28"/>
                    <a:pt x="21" y="44"/>
                  </a:cubicBezTo>
                  <a:cubicBezTo>
                    <a:pt x="21" y="73"/>
                    <a:pt x="21" y="73"/>
                    <a:pt x="21" y="73"/>
                  </a:cubicBezTo>
                  <a:cubicBezTo>
                    <a:pt x="11" y="84"/>
                    <a:pt x="11" y="84"/>
                    <a:pt x="11" y="84"/>
                  </a:cubicBezTo>
                  <a:cubicBezTo>
                    <a:pt x="11" y="89"/>
                    <a:pt x="11" y="89"/>
                    <a:pt x="11" y="89"/>
                  </a:cubicBezTo>
                  <a:cubicBezTo>
                    <a:pt x="99" y="89"/>
                    <a:pt x="99" y="89"/>
                    <a:pt x="99" y="89"/>
                  </a:cubicBezTo>
                  <a:cubicBezTo>
                    <a:pt x="99" y="84"/>
                    <a:pt x="99" y="84"/>
                    <a:pt x="99" y="84"/>
                  </a:cubicBezTo>
                  <a:cubicBezTo>
                    <a:pt x="89" y="73"/>
                    <a:pt x="89" y="73"/>
                    <a:pt x="89" y="73"/>
                  </a:cubicBezTo>
                  <a:lnTo>
                    <a:pt x="89" y="44"/>
                  </a:lnTo>
                  <a:close/>
                  <a:moveTo>
                    <a:pt x="55" y="104"/>
                  </a:moveTo>
                  <a:cubicBezTo>
                    <a:pt x="57" y="104"/>
                    <a:pt x="57" y="104"/>
                    <a:pt x="57" y="104"/>
                  </a:cubicBezTo>
                  <a:cubicBezTo>
                    <a:pt x="61" y="104"/>
                    <a:pt x="63" y="101"/>
                    <a:pt x="64" y="98"/>
                  </a:cubicBezTo>
                  <a:cubicBezTo>
                    <a:pt x="65" y="97"/>
                    <a:pt x="65" y="96"/>
                    <a:pt x="65" y="94"/>
                  </a:cubicBezTo>
                  <a:cubicBezTo>
                    <a:pt x="45" y="94"/>
                    <a:pt x="45" y="94"/>
                    <a:pt x="45" y="94"/>
                  </a:cubicBezTo>
                  <a:cubicBezTo>
                    <a:pt x="45" y="100"/>
                    <a:pt x="49" y="104"/>
                    <a:pt x="55" y="104"/>
                  </a:cubicBezTo>
                  <a:close/>
                  <a:moveTo>
                    <a:pt x="55" y="104"/>
                  </a:moveTo>
                  <a:cubicBezTo>
                    <a:pt x="55" y="104"/>
                    <a:pt x="55" y="104"/>
                    <a:pt x="55" y="1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5" name="Freeform 131"/>
            <p:cNvSpPr>
              <a:spLocks noEditPoints="1"/>
            </p:cNvSpPr>
            <p:nvPr/>
          </p:nvSpPr>
          <p:spPr bwMode="auto">
            <a:xfrm>
              <a:off x="8680812" y="2189880"/>
              <a:ext cx="191070" cy="182183"/>
            </a:xfrm>
            <a:custGeom>
              <a:avLst/>
              <a:gdLst>
                <a:gd name="T0" fmla="*/ 29 w 109"/>
                <a:gd name="T1" fmla="*/ 8 h 104"/>
                <a:gd name="T2" fmla="*/ 22 w 109"/>
                <a:gd name="T3" fmla="*/ 1 h 104"/>
                <a:gd name="T4" fmla="*/ 0 w 109"/>
                <a:gd name="T5" fmla="*/ 42 h 104"/>
                <a:gd name="T6" fmla="*/ 10 w 109"/>
                <a:gd name="T7" fmla="*/ 42 h 104"/>
                <a:gd name="T8" fmla="*/ 29 w 109"/>
                <a:gd name="T9" fmla="*/ 8 h 104"/>
                <a:gd name="T10" fmla="*/ 99 w 109"/>
                <a:gd name="T11" fmla="*/ 42 h 104"/>
                <a:gd name="T12" fmla="*/ 109 w 109"/>
                <a:gd name="T13" fmla="*/ 42 h 104"/>
                <a:gd name="T14" fmla="*/ 88 w 109"/>
                <a:gd name="T15" fmla="*/ 1 h 104"/>
                <a:gd name="T16" fmla="*/ 80 w 109"/>
                <a:gd name="T17" fmla="*/ 8 h 104"/>
                <a:gd name="T18" fmla="*/ 99 w 109"/>
                <a:gd name="T19" fmla="*/ 42 h 104"/>
                <a:gd name="T20" fmla="*/ 88 w 109"/>
                <a:gd name="T21" fmla="*/ 44 h 104"/>
                <a:gd name="T22" fmla="*/ 62 w 109"/>
                <a:gd name="T23" fmla="*/ 11 h 104"/>
                <a:gd name="T24" fmla="*/ 62 w 109"/>
                <a:gd name="T25" fmla="*/ 8 h 104"/>
                <a:gd name="T26" fmla="*/ 54 w 109"/>
                <a:gd name="T27" fmla="*/ 0 h 104"/>
                <a:gd name="T28" fmla="*/ 47 w 109"/>
                <a:gd name="T29" fmla="*/ 8 h 104"/>
                <a:gd name="T30" fmla="*/ 47 w 109"/>
                <a:gd name="T31" fmla="*/ 11 h 104"/>
                <a:gd name="T32" fmla="*/ 21 w 109"/>
                <a:gd name="T33" fmla="*/ 44 h 104"/>
                <a:gd name="T34" fmla="*/ 21 w 109"/>
                <a:gd name="T35" fmla="*/ 73 h 104"/>
                <a:gd name="T36" fmla="*/ 10 w 109"/>
                <a:gd name="T37" fmla="*/ 83 h 104"/>
                <a:gd name="T38" fmla="*/ 10 w 109"/>
                <a:gd name="T39" fmla="*/ 89 h 104"/>
                <a:gd name="T40" fmla="*/ 99 w 109"/>
                <a:gd name="T41" fmla="*/ 89 h 104"/>
                <a:gd name="T42" fmla="*/ 99 w 109"/>
                <a:gd name="T43" fmla="*/ 83 h 104"/>
                <a:gd name="T44" fmla="*/ 88 w 109"/>
                <a:gd name="T45" fmla="*/ 73 h 104"/>
                <a:gd name="T46" fmla="*/ 88 w 109"/>
                <a:gd name="T47" fmla="*/ 44 h 104"/>
                <a:gd name="T48" fmla="*/ 54 w 109"/>
                <a:gd name="T49" fmla="*/ 104 h 104"/>
                <a:gd name="T50" fmla="*/ 57 w 109"/>
                <a:gd name="T51" fmla="*/ 104 h 104"/>
                <a:gd name="T52" fmla="*/ 64 w 109"/>
                <a:gd name="T53" fmla="*/ 98 h 104"/>
                <a:gd name="T54" fmla="*/ 65 w 109"/>
                <a:gd name="T55" fmla="*/ 94 h 104"/>
                <a:gd name="T56" fmla="*/ 44 w 109"/>
                <a:gd name="T57" fmla="*/ 94 h 104"/>
                <a:gd name="T58" fmla="*/ 54 w 109"/>
                <a:gd name="T59" fmla="*/ 104 h 104"/>
                <a:gd name="T60" fmla="*/ 54 w 109"/>
                <a:gd name="T61" fmla="*/ 104 h 104"/>
                <a:gd name="T62" fmla="*/ 54 w 109"/>
                <a:gd name="T63"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9" h="104">
                  <a:moveTo>
                    <a:pt x="29" y="8"/>
                  </a:moveTo>
                  <a:cubicBezTo>
                    <a:pt x="22" y="1"/>
                    <a:pt x="22" y="1"/>
                    <a:pt x="22" y="1"/>
                  </a:cubicBezTo>
                  <a:cubicBezTo>
                    <a:pt x="9" y="10"/>
                    <a:pt x="1" y="25"/>
                    <a:pt x="0" y="42"/>
                  </a:cubicBezTo>
                  <a:cubicBezTo>
                    <a:pt x="10" y="42"/>
                    <a:pt x="10" y="42"/>
                    <a:pt x="10" y="42"/>
                  </a:cubicBezTo>
                  <a:cubicBezTo>
                    <a:pt x="11" y="28"/>
                    <a:pt x="18" y="16"/>
                    <a:pt x="29" y="8"/>
                  </a:cubicBezTo>
                  <a:close/>
                  <a:moveTo>
                    <a:pt x="99" y="42"/>
                  </a:moveTo>
                  <a:cubicBezTo>
                    <a:pt x="109" y="42"/>
                    <a:pt x="109" y="42"/>
                    <a:pt x="109" y="42"/>
                  </a:cubicBezTo>
                  <a:cubicBezTo>
                    <a:pt x="108" y="25"/>
                    <a:pt x="100" y="10"/>
                    <a:pt x="88" y="1"/>
                  </a:cubicBezTo>
                  <a:cubicBezTo>
                    <a:pt x="80" y="8"/>
                    <a:pt x="80" y="8"/>
                    <a:pt x="80" y="8"/>
                  </a:cubicBezTo>
                  <a:cubicBezTo>
                    <a:pt x="91" y="16"/>
                    <a:pt x="98" y="28"/>
                    <a:pt x="99" y="42"/>
                  </a:cubicBezTo>
                  <a:close/>
                  <a:moveTo>
                    <a:pt x="88" y="44"/>
                  </a:moveTo>
                  <a:cubicBezTo>
                    <a:pt x="88" y="28"/>
                    <a:pt x="77" y="15"/>
                    <a:pt x="62" y="11"/>
                  </a:cubicBezTo>
                  <a:cubicBezTo>
                    <a:pt x="62" y="8"/>
                    <a:pt x="62" y="8"/>
                    <a:pt x="62" y="8"/>
                  </a:cubicBezTo>
                  <a:cubicBezTo>
                    <a:pt x="62" y="4"/>
                    <a:pt x="59" y="0"/>
                    <a:pt x="54" y="0"/>
                  </a:cubicBezTo>
                  <a:cubicBezTo>
                    <a:pt x="50" y="0"/>
                    <a:pt x="47" y="4"/>
                    <a:pt x="47" y="8"/>
                  </a:cubicBezTo>
                  <a:cubicBezTo>
                    <a:pt x="47" y="11"/>
                    <a:pt x="47" y="11"/>
                    <a:pt x="47" y="11"/>
                  </a:cubicBezTo>
                  <a:cubicBezTo>
                    <a:pt x="31" y="15"/>
                    <a:pt x="21" y="28"/>
                    <a:pt x="21" y="44"/>
                  </a:cubicBezTo>
                  <a:cubicBezTo>
                    <a:pt x="21" y="73"/>
                    <a:pt x="21" y="73"/>
                    <a:pt x="21" y="73"/>
                  </a:cubicBezTo>
                  <a:cubicBezTo>
                    <a:pt x="10" y="83"/>
                    <a:pt x="10" y="83"/>
                    <a:pt x="10" y="83"/>
                  </a:cubicBezTo>
                  <a:cubicBezTo>
                    <a:pt x="10" y="89"/>
                    <a:pt x="10" y="89"/>
                    <a:pt x="10" y="89"/>
                  </a:cubicBezTo>
                  <a:cubicBezTo>
                    <a:pt x="99" y="89"/>
                    <a:pt x="99" y="89"/>
                    <a:pt x="99" y="89"/>
                  </a:cubicBezTo>
                  <a:cubicBezTo>
                    <a:pt x="99" y="83"/>
                    <a:pt x="99" y="83"/>
                    <a:pt x="99" y="83"/>
                  </a:cubicBezTo>
                  <a:cubicBezTo>
                    <a:pt x="88" y="73"/>
                    <a:pt x="88" y="73"/>
                    <a:pt x="88" y="73"/>
                  </a:cubicBezTo>
                  <a:lnTo>
                    <a:pt x="88" y="44"/>
                  </a:lnTo>
                  <a:close/>
                  <a:moveTo>
                    <a:pt x="54" y="104"/>
                  </a:moveTo>
                  <a:cubicBezTo>
                    <a:pt x="57" y="104"/>
                    <a:pt x="57" y="104"/>
                    <a:pt x="57" y="104"/>
                  </a:cubicBezTo>
                  <a:cubicBezTo>
                    <a:pt x="60" y="104"/>
                    <a:pt x="63" y="101"/>
                    <a:pt x="64" y="98"/>
                  </a:cubicBezTo>
                  <a:cubicBezTo>
                    <a:pt x="64" y="97"/>
                    <a:pt x="65" y="95"/>
                    <a:pt x="65" y="94"/>
                  </a:cubicBezTo>
                  <a:cubicBezTo>
                    <a:pt x="44" y="94"/>
                    <a:pt x="44" y="94"/>
                    <a:pt x="44" y="94"/>
                  </a:cubicBezTo>
                  <a:cubicBezTo>
                    <a:pt x="44" y="100"/>
                    <a:pt x="49" y="104"/>
                    <a:pt x="54" y="104"/>
                  </a:cubicBezTo>
                  <a:close/>
                  <a:moveTo>
                    <a:pt x="54" y="104"/>
                  </a:moveTo>
                  <a:cubicBezTo>
                    <a:pt x="54" y="104"/>
                    <a:pt x="54" y="104"/>
                    <a:pt x="54" y="1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6" name="Freeform 132"/>
            <p:cNvSpPr>
              <a:spLocks noEditPoints="1"/>
            </p:cNvSpPr>
            <p:nvPr/>
          </p:nvSpPr>
          <p:spPr bwMode="auto">
            <a:xfrm>
              <a:off x="9765021" y="2868992"/>
              <a:ext cx="276237" cy="302897"/>
            </a:xfrm>
            <a:custGeom>
              <a:avLst/>
              <a:gdLst>
                <a:gd name="T0" fmla="*/ 120 w 158"/>
                <a:gd name="T1" fmla="*/ 24 h 173"/>
                <a:gd name="T2" fmla="*/ 108 w 158"/>
                <a:gd name="T3" fmla="*/ 23 h 173"/>
                <a:gd name="T4" fmla="*/ 111 w 158"/>
                <a:gd name="T5" fmla="*/ 28 h 173"/>
                <a:gd name="T6" fmla="*/ 102 w 158"/>
                <a:gd name="T7" fmla="*/ 26 h 173"/>
                <a:gd name="T8" fmla="*/ 92 w 158"/>
                <a:gd name="T9" fmla="*/ 39 h 173"/>
                <a:gd name="T10" fmla="*/ 93 w 158"/>
                <a:gd name="T11" fmla="*/ 28 h 173"/>
                <a:gd name="T12" fmla="*/ 101 w 158"/>
                <a:gd name="T13" fmla="*/ 13 h 173"/>
                <a:gd name="T14" fmla="*/ 91 w 158"/>
                <a:gd name="T15" fmla="*/ 8 h 173"/>
                <a:gd name="T16" fmla="*/ 9 w 158"/>
                <a:gd name="T17" fmla="*/ 48 h 173"/>
                <a:gd name="T18" fmla="*/ 14 w 158"/>
                <a:gd name="T19" fmla="*/ 47 h 173"/>
                <a:gd name="T20" fmla="*/ 19 w 158"/>
                <a:gd name="T21" fmla="*/ 40 h 173"/>
                <a:gd name="T22" fmla="*/ 22 w 158"/>
                <a:gd name="T23" fmla="*/ 44 h 173"/>
                <a:gd name="T24" fmla="*/ 26 w 158"/>
                <a:gd name="T25" fmla="*/ 35 h 173"/>
                <a:gd name="T26" fmla="*/ 33 w 158"/>
                <a:gd name="T27" fmla="*/ 32 h 173"/>
                <a:gd name="T28" fmla="*/ 51 w 158"/>
                <a:gd name="T29" fmla="*/ 27 h 173"/>
                <a:gd name="T30" fmla="*/ 45 w 158"/>
                <a:gd name="T31" fmla="*/ 31 h 173"/>
                <a:gd name="T32" fmla="*/ 37 w 158"/>
                <a:gd name="T33" fmla="*/ 36 h 173"/>
                <a:gd name="T34" fmla="*/ 35 w 158"/>
                <a:gd name="T35" fmla="*/ 41 h 173"/>
                <a:gd name="T36" fmla="*/ 30 w 158"/>
                <a:gd name="T37" fmla="*/ 53 h 173"/>
                <a:gd name="T38" fmla="*/ 38 w 158"/>
                <a:gd name="T39" fmla="*/ 42 h 173"/>
                <a:gd name="T40" fmla="*/ 52 w 158"/>
                <a:gd name="T41" fmla="*/ 40 h 173"/>
                <a:gd name="T42" fmla="*/ 56 w 158"/>
                <a:gd name="T43" fmla="*/ 45 h 173"/>
                <a:gd name="T44" fmla="*/ 59 w 158"/>
                <a:gd name="T45" fmla="*/ 48 h 173"/>
                <a:gd name="T46" fmla="*/ 53 w 158"/>
                <a:gd name="T47" fmla="*/ 45 h 173"/>
                <a:gd name="T48" fmla="*/ 49 w 158"/>
                <a:gd name="T49" fmla="*/ 48 h 173"/>
                <a:gd name="T50" fmla="*/ 50 w 158"/>
                <a:gd name="T51" fmla="*/ 50 h 173"/>
                <a:gd name="T52" fmla="*/ 47 w 158"/>
                <a:gd name="T53" fmla="*/ 57 h 173"/>
                <a:gd name="T54" fmla="*/ 42 w 158"/>
                <a:gd name="T55" fmla="*/ 84 h 173"/>
                <a:gd name="T56" fmla="*/ 27 w 158"/>
                <a:gd name="T57" fmla="*/ 99 h 173"/>
                <a:gd name="T58" fmla="*/ 43 w 158"/>
                <a:gd name="T59" fmla="*/ 96 h 173"/>
                <a:gd name="T60" fmla="*/ 65 w 158"/>
                <a:gd name="T61" fmla="*/ 91 h 173"/>
                <a:gd name="T62" fmla="*/ 82 w 158"/>
                <a:gd name="T63" fmla="*/ 94 h 173"/>
                <a:gd name="T64" fmla="*/ 102 w 158"/>
                <a:gd name="T65" fmla="*/ 94 h 173"/>
                <a:gd name="T66" fmla="*/ 100 w 158"/>
                <a:gd name="T67" fmla="*/ 117 h 173"/>
                <a:gd name="T68" fmla="*/ 97 w 158"/>
                <a:gd name="T69" fmla="*/ 138 h 173"/>
                <a:gd name="T70" fmla="*/ 104 w 158"/>
                <a:gd name="T71" fmla="*/ 142 h 173"/>
                <a:gd name="T72" fmla="*/ 106 w 158"/>
                <a:gd name="T73" fmla="*/ 152 h 173"/>
                <a:gd name="T74" fmla="*/ 83 w 158"/>
                <a:gd name="T75" fmla="*/ 134 h 173"/>
                <a:gd name="T76" fmla="*/ 55 w 158"/>
                <a:gd name="T77" fmla="*/ 115 h 173"/>
                <a:gd name="T78" fmla="*/ 36 w 158"/>
                <a:gd name="T79" fmla="*/ 104 h 173"/>
                <a:gd name="T80" fmla="*/ 20 w 158"/>
                <a:gd name="T81" fmla="*/ 104 h 173"/>
                <a:gd name="T82" fmla="*/ 16 w 158"/>
                <a:gd name="T83" fmla="*/ 102 h 173"/>
                <a:gd name="T84" fmla="*/ 0 w 158"/>
                <a:gd name="T85" fmla="*/ 93 h 173"/>
                <a:gd name="T86" fmla="*/ 153 w 158"/>
                <a:gd name="T87" fmla="*/ 90 h 173"/>
                <a:gd name="T88" fmla="*/ 130 w 158"/>
                <a:gd name="T89" fmla="*/ 68 h 173"/>
                <a:gd name="T90" fmla="*/ 111 w 158"/>
                <a:gd name="T91" fmla="*/ 70 h 173"/>
                <a:gd name="T92" fmla="*/ 94 w 158"/>
                <a:gd name="T93" fmla="*/ 60 h 173"/>
                <a:gd name="T94" fmla="*/ 97 w 158"/>
                <a:gd name="T95" fmla="*/ 40 h 173"/>
                <a:gd name="T96" fmla="*/ 120 w 158"/>
                <a:gd name="T97" fmla="*/ 32 h 173"/>
                <a:gd name="T98" fmla="*/ 133 w 158"/>
                <a:gd name="T99" fmla="*/ 23 h 173"/>
                <a:gd name="T100" fmla="*/ 91 w 158"/>
                <a:gd name="T101" fmla="*/ 19 h 173"/>
                <a:gd name="T102" fmla="*/ 88 w 158"/>
                <a:gd name="T103" fmla="*/ 22 h 173"/>
                <a:gd name="T104" fmla="*/ 83 w 158"/>
                <a:gd name="T105" fmla="*/ 25 h 173"/>
                <a:gd name="T106" fmla="*/ 84 w 158"/>
                <a:gd name="T107" fmla="*/ 27 h 173"/>
                <a:gd name="T108" fmla="*/ 50 w 158"/>
                <a:gd name="T109" fmla="*/ 55 h 173"/>
                <a:gd name="T110" fmla="*/ 52 w 158"/>
                <a:gd name="T111" fmla="*/ 55 h 173"/>
                <a:gd name="T112" fmla="*/ 53 w 158"/>
                <a:gd name="T113" fmla="*/ 5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8" h="173">
                  <a:moveTo>
                    <a:pt x="128" y="19"/>
                  </a:moveTo>
                  <a:cubicBezTo>
                    <a:pt x="125" y="21"/>
                    <a:pt x="125" y="21"/>
                    <a:pt x="125" y="21"/>
                  </a:cubicBezTo>
                  <a:cubicBezTo>
                    <a:pt x="122" y="20"/>
                    <a:pt x="122" y="20"/>
                    <a:pt x="122" y="20"/>
                  </a:cubicBezTo>
                  <a:cubicBezTo>
                    <a:pt x="119" y="17"/>
                    <a:pt x="119" y="17"/>
                    <a:pt x="119" y="17"/>
                  </a:cubicBezTo>
                  <a:cubicBezTo>
                    <a:pt x="118" y="19"/>
                    <a:pt x="118" y="19"/>
                    <a:pt x="118" y="19"/>
                  </a:cubicBezTo>
                  <a:cubicBezTo>
                    <a:pt x="120" y="24"/>
                    <a:pt x="120" y="24"/>
                    <a:pt x="120" y="24"/>
                  </a:cubicBezTo>
                  <a:cubicBezTo>
                    <a:pt x="115" y="22"/>
                    <a:pt x="115" y="22"/>
                    <a:pt x="115" y="22"/>
                  </a:cubicBezTo>
                  <a:cubicBezTo>
                    <a:pt x="113" y="20"/>
                    <a:pt x="113" y="20"/>
                    <a:pt x="113" y="20"/>
                  </a:cubicBezTo>
                  <a:cubicBezTo>
                    <a:pt x="110" y="19"/>
                    <a:pt x="110" y="19"/>
                    <a:pt x="110" y="19"/>
                  </a:cubicBezTo>
                  <a:cubicBezTo>
                    <a:pt x="108" y="19"/>
                    <a:pt x="108" y="19"/>
                    <a:pt x="108" y="19"/>
                  </a:cubicBezTo>
                  <a:cubicBezTo>
                    <a:pt x="105" y="21"/>
                    <a:pt x="105" y="21"/>
                    <a:pt x="105" y="21"/>
                  </a:cubicBezTo>
                  <a:cubicBezTo>
                    <a:pt x="108" y="23"/>
                    <a:pt x="108" y="23"/>
                    <a:pt x="108" y="23"/>
                  </a:cubicBezTo>
                  <a:cubicBezTo>
                    <a:pt x="112" y="23"/>
                    <a:pt x="112" y="23"/>
                    <a:pt x="112" y="23"/>
                  </a:cubicBezTo>
                  <a:cubicBezTo>
                    <a:pt x="113" y="23"/>
                    <a:pt x="113" y="23"/>
                    <a:pt x="113" y="23"/>
                  </a:cubicBezTo>
                  <a:cubicBezTo>
                    <a:pt x="113" y="24"/>
                    <a:pt x="113" y="24"/>
                    <a:pt x="113" y="24"/>
                  </a:cubicBezTo>
                  <a:cubicBezTo>
                    <a:pt x="114" y="26"/>
                    <a:pt x="114" y="26"/>
                    <a:pt x="114" y="26"/>
                  </a:cubicBezTo>
                  <a:cubicBezTo>
                    <a:pt x="113" y="28"/>
                    <a:pt x="113" y="28"/>
                    <a:pt x="113" y="28"/>
                  </a:cubicBezTo>
                  <a:cubicBezTo>
                    <a:pt x="111" y="28"/>
                    <a:pt x="111" y="28"/>
                    <a:pt x="111" y="28"/>
                  </a:cubicBezTo>
                  <a:cubicBezTo>
                    <a:pt x="109" y="27"/>
                    <a:pt x="109" y="27"/>
                    <a:pt x="109" y="27"/>
                  </a:cubicBezTo>
                  <a:cubicBezTo>
                    <a:pt x="112" y="26"/>
                    <a:pt x="112" y="26"/>
                    <a:pt x="112" y="26"/>
                  </a:cubicBezTo>
                  <a:cubicBezTo>
                    <a:pt x="112" y="25"/>
                    <a:pt x="112" y="25"/>
                    <a:pt x="112" y="25"/>
                  </a:cubicBezTo>
                  <a:cubicBezTo>
                    <a:pt x="105" y="24"/>
                    <a:pt x="105" y="24"/>
                    <a:pt x="105" y="24"/>
                  </a:cubicBezTo>
                  <a:cubicBezTo>
                    <a:pt x="103" y="23"/>
                    <a:pt x="103" y="23"/>
                    <a:pt x="103" y="23"/>
                  </a:cubicBezTo>
                  <a:cubicBezTo>
                    <a:pt x="102" y="26"/>
                    <a:pt x="102" y="26"/>
                    <a:pt x="102" y="26"/>
                  </a:cubicBezTo>
                  <a:cubicBezTo>
                    <a:pt x="100" y="27"/>
                    <a:pt x="100" y="27"/>
                    <a:pt x="100" y="27"/>
                  </a:cubicBezTo>
                  <a:cubicBezTo>
                    <a:pt x="99" y="34"/>
                    <a:pt x="99" y="34"/>
                    <a:pt x="99" y="34"/>
                  </a:cubicBezTo>
                  <a:cubicBezTo>
                    <a:pt x="99" y="36"/>
                    <a:pt x="99" y="36"/>
                    <a:pt x="99" y="36"/>
                  </a:cubicBezTo>
                  <a:cubicBezTo>
                    <a:pt x="97" y="37"/>
                    <a:pt x="97" y="37"/>
                    <a:pt x="97" y="37"/>
                  </a:cubicBezTo>
                  <a:cubicBezTo>
                    <a:pt x="94" y="39"/>
                    <a:pt x="94" y="39"/>
                    <a:pt x="94" y="39"/>
                  </a:cubicBezTo>
                  <a:cubicBezTo>
                    <a:pt x="92" y="39"/>
                    <a:pt x="92" y="39"/>
                    <a:pt x="92" y="39"/>
                  </a:cubicBezTo>
                  <a:cubicBezTo>
                    <a:pt x="89" y="36"/>
                    <a:pt x="89" y="36"/>
                    <a:pt x="89" y="36"/>
                  </a:cubicBezTo>
                  <a:cubicBezTo>
                    <a:pt x="88" y="34"/>
                    <a:pt x="88" y="34"/>
                    <a:pt x="88" y="34"/>
                  </a:cubicBezTo>
                  <a:cubicBezTo>
                    <a:pt x="91" y="31"/>
                    <a:pt x="91" y="31"/>
                    <a:pt x="91" y="31"/>
                  </a:cubicBezTo>
                  <a:cubicBezTo>
                    <a:pt x="95" y="30"/>
                    <a:pt x="95" y="30"/>
                    <a:pt x="95" y="30"/>
                  </a:cubicBezTo>
                  <a:cubicBezTo>
                    <a:pt x="95" y="27"/>
                    <a:pt x="95" y="27"/>
                    <a:pt x="95" y="27"/>
                  </a:cubicBezTo>
                  <a:cubicBezTo>
                    <a:pt x="93" y="28"/>
                    <a:pt x="93" y="28"/>
                    <a:pt x="93" y="28"/>
                  </a:cubicBezTo>
                  <a:cubicBezTo>
                    <a:pt x="91" y="25"/>
                    <a:pt x="91" y="25"/>
                    <a:pt x="91" y="25"/>
                  </a:cubicBezTo>
                  <a:cubicBezTo>
                    <a:pt x="95" y="22"/>
                    <a:pt x="95" y="22"/>
                    <a:pt x="95" y="22"/>
                  </a:cubicBezTo>
                  <a:cubicBezTo>
                    <a:pt x="95" y="17"/>
                    <a:pt x="95" y="17"/>
                    <a:pt x="95" y="17"/>
                  </a:cubicBezTo>
                  <a:cubicBezTo>
                    <a:pt x="97" y="15"/>
                    <a:pt x="97" y="15"/>
                    <a:pt x="97" y="15"/>
                  </a:cubicBezTo>
                  <a:cubicBezTo>
                    <a:pt x="100" y="14"/>
                    <a:pt x="100" y="14"/>
                    <a:pt x="100" y="14"/>
                  </a:cubicBezTo>
                  <a:cubicBezTo>
                    <a:pt x="101" y="13"/>
                    <a:pt x="101" y="13"/>
                    <a:pt x="101" y="13"/>
                  </a:cubicBezTo>
                  <a:cubicBezTo>
                    <a:pt x="98" y="10"/>
                    <a:pt x="98" y="10"/>
                    <a:pt x="98" y="10"/>
                  </a:cubicBezTo>
                  <a:cubicBezTo>
                    <a:pt x="96" y="13"/>
                    <a:pt x="96" y="13"/>
                    <a:pt x="96" y="13"/>
                  </a:cubicBezTo>
                  <a:cubicBezTo>
                    <a:pt x="94" y="11"/>
                    <a:pt x="94" y="11"/>
                    <a:pt x="94" y="11"/>
                  </a:cubicBezTo>
                  <a:cubicBezTo>
                    <a:pt x="92" y="12"/>
                    <a:pt x="92" y="12"/>
                    <a:pt x="92" y="12"/>
                  </a:cubicBezTo>
                  <a:cubicBezTo>
                    <a:pt x="91" y="11"/>
                    <a:pt x="91" y="11"/>
                    <a:pt x="91" y="11"/>
                  </a:cubicBezTo>
                  <a:cubicBezTo>
                    <a:pt x="91" y="8"/>
                    <a:pt x="91" y="8"/>
                    <a:pt x="91" y="8"/>
                  </a:cubicBezTo>
                  <a:cubicBezTo>
                    <a:pt x="94" y="5"/>
                    <a:pt x="94" y="5"/>
                    <a:pt x="94" y="5"/>
                  </a:cubicBezTo>
                  <a:cubicBezTo>
                    <a:pt x="94" y="3"/>
                    <a:pt x="94" y="3"/>
                    <a:pt x="94" y="3"/>
                  </a:cubicBezTo>
                  <a:cubicBezTo>
                    <a:pt x="75" y="0"/>
                    <a:pt x="55" y="3"/>
                    <a:pt x="38" y="13"/>
                  </a:cubicBezTo>
                  <a:cubicBezTo>
                    <a:pt x="38" y="13"/>
                    <a:pt x="38" y="13"/>
                    <a:pt x="38" y="13"/>
                  </a:cubicBezTo>
                  <a:cubicBezTo>
                    <a:pt x="23" y="22"/>
                    <a:pt x="12" y="35"/>
                    <a:pt x="5" y="50"/>
                  </a:cubicBezTo>
                  <a:cubicBezTo>
                    <a:pt x="9" y="48"/>
                    <a:pt x="9" y="48"/>
                    <a:pt x="9" y="48"/>
                  </a:cubicBezTo>
                  <a:cubicBezTo>
                    <a:pt x="11" y="48"/>
                    <a:pt x="11" y="48"/>
                    <a:pt x="11" y="48"/>
                  </a:cubicBezTo>
                  <a:cubicBezTo>
                    <a:pt x="14" y="47"/>
                    <a:pt x="14" y="47"/>
                    <a:pt x="14" y="47"/>
                  </a:cubicBezTo>
                  <a:cubicBezTo>
                    <a:pt x="15" y="48"/>
                    <a:pt x="15" y="48"/>
                    <a:pt x="15" y="48"/>
                  </a:cubicBezTo>
                  <a:cubicBezTo>
                    <a:pt x="20" y="46"/>
                    <a:pt x="20" y="46"/>
                    <a:pt x="20" y="46"/>
                  </a:cubicBezTo>
                  <a:cubicBezTo>
                    <a:pt x="18" y="44"/>
                    <a:pt x="18" y="44"/>
                    <a:pt x="18" y="44"/>
                  </a:cubicBezTo>
                  <a:cubicBezTo>
                    <a:pt x="14" y="47"/>
                    <a:pt x="14" y="47"/>
                    <a:pt x="14" y="47"/>
                  </a:cubicBezTo>
                  <a:cubicBezTo>
                    <a:pt x="14" y="45"/>
                    <a:pt x="14" y="45"/>
                    <a:pt x="14" y="45"/>
                  </a:cubicBezTo>
                  <a:cubicBezTo>
                    <a:pt x="13" y="44"/>
                    <a:pt x="13" y="44"/>
                    <a:pt x="13" y="44"/>
                  </a:cubicBezTo>
                  <a:cubicBezTo>
                    <a:pt x="10" y="47"/>
                    <a:pt x="10" y="47"/>
                    <a:pt x="10" y="47"/>
                  </a:cubicBezTo>
                  <a:cubicBezTo>
                    <a:pt x="12" y="41"/>
                    <a:pt x="12" y="41"/>
                    <a:pt x="12" y="41"/>
                  </a:cubicBezTo>
                  <a:cubicBezTo>
                    <a:pt x="16" y="39"/>
                    <a:pt x="16" y="39"/>
                    <a:pt x="16" y="39"/>
                  </a:cubicBezTo>
                  <a:cubicBezTo>
                    <a:pt x="19" y="40"/>
                    <a:pt x="19" y="40"/>
                    <a:pt x="19" y="40"/>
                  </a:cubicBezTo>
                  <a:cubicBezTo>
                    <a:pt x="22" y="39"/>
                    <a:pt x="22" y="39"/>
                    <a:pt x="22" y="39"/>
                  </a:cubicBezTo>
                  <a:cubicBezTo>
                    <a:pt x="23" y="36"/>
                    <a:pt x="23" y="36"/>
                    <a:pt x="23" y="36"/>
                  </a:cubicBezTo>
                  <a:cubicBezTo>
                    <a:pt x="25" y="36"/>
                    <a:pt x="25" y="36"/>
                    <a:pt x="25" y="36"/>
                  </a:cubicBezTo>
                  <a:cubicBezTo>
                    <a:pt x="24" y="40"/>
                    <a:pt x="24" y="40"/>
                    <a:pt x="24" y="40"/>
                  </a:cubicBezTo>
                  <a:cubicBezTo>
                    <a:pt x="24" y="40"/>
                    <a:pt x="20" y="42"/>
                    <a:pt x="21" y="42"/>
                  </a:cubicBezTo>
                  <a:cubicBezTo>
                    <a:pt x="21" y="42"/>
                    <a:pt x="22" y="44"/>
                    <a:pt x="22" y="44"/>
                  </a:cubicBezTo>
                  <a:cubicBezTo>
                    <a:pt x="26" y="41"/>
                    <a:pt x="26" y="41"/>
                    <a:pt x="26" y="41"/>
                  </a:cubicBezTo>
                  <a:cubicBezTo>
                    <a:pt x="26" y="40"/>
                    <a:pt x="26" y="40"/>
                    <a:pt x="26" y="40"/>
                  </a:cubicBezTo>
                  <a:cubicBezTo>
                    <a:pt x="29" y="38"/>
                    <a:pt x="29" y="38"/>
                    <a:pt x="29" y="38"/>
                  </a:cubicBezTo>
                  <a:cubicBezTo>
                    <a:pt x="28" y="36"/>
                    <a:pt x="28" y="36"/>
                    <a:pt x="28" y="36"/>
                  </a:cubicBezTo>
                  <a:cubicBezTo>
                    <a:pt x="26" y="37"/>
                    <a:pt x="26" y="37"/>
                    <a:pt x="26" y="37"/>
                  </a:cubicBezTo>
                  <a:cubicBezTo>
                    <a:pt x="26" y="35"/>
                    <a:pt x="26" y="35"/>
                    <a:pt x="26" y="35"/>
                  </a:cubicBezTo>
                  <a:cubicBezTo>
                    <a:pt x="27" y="34"/>
                    <a:pt x="27" y="34"/>
                    <a:pt x="27" y="34"/>
                  </a:cubicBezTo>
                  <a:cubicBezTo>
                    <a:pt x="32" y="31"/>
                    <a:pt x="32" y="31"/>
                    <a:pt x="32" y="31"/>
                  </a:cubicBezTo>
                  <a:cubicBezTo>
                    <a:pt x="31" y="35"/>
                    <a:pt x="31" y="35"/>
                    <a:pt x="31" y="35"/>
                  </a:cubicBezTo>
                  <a:cubicBezTo>
                    <a:pt x="32" y="36"/>
                    <a:pt x="32" y="36"/>
                    <a:pt x="32" y="36"/>
                  </a:cubicBezTo>
                  <a:cubicBezTo>
                    <a:pt x="35" y="35"/>
                    <a:pt x="35" y="35"/>
                    <a:pt x="35" y="35"/>
                  </a:cubicBezTo>
                  <a:cubicBezTo>
                    <a:pt x="33" y="32"/>
                    <a:pt x="33" y="32"/>
                    <a:pt x="33" y="32"/>
                  </a:cubicBezTo>
                  <a:cubicBezTo>
                    <a:pt x="35" y="29"/>
                    <a:pt x="35" y="29"/>
                    <a:pt x="35" y="29"/>
                  </a:cubicBezTo>
                  <a:cubicBezTo>
                    <a:pt x="39" y="26"/>
                    <a:pt x="39" y="26"/>
                    <a:pt x="39" y="26"/>
                  </a:cubicBezTo>
                  <a:cubicBezTo>
                    <a:pt x="45" y="25"/>
                    <a:pt x="45" y="25"/>
                    <a:pt x="45" y="25"/>
                  </a:cubicBezTo>
                  <a:cubicBezTo>
                    <a:pt x="47" y="25"/>
                    <a:pt x="47" y="25"/>
                    <a:pt x="47" y="25"/>
                  </a:cubicBezTo>
                  <a:cubicBezTo>
                    <a:pt x="49" y="28"/>
                    <a:pt x="49" y="28"/>
                    <a:pt x="49" y="28"/>
                  </a:cubicBezTo>
                  <a:cubicBezTo>
                    <a:pt x="51" y="27"/>
                    <a:pt x="51" y="27"/>
                    <a:pt x="51" y="27"/>
                  </a:cubicBezTo>
                  <a:cubicBezTo>
                    <a:pt x="51" y="30"/>
                    <a:pt x="51" y="30"/>
                    <a:pt x="51" y="30"/>
                  </a:cubicBezTo>
                  <a:cubicBezTo>
                    <a:pt x="49" y="31"/>
                    <a:pt x="49" y="31"/>
                    <a:pt x="49" y="31"/>
                  </a:cubicBezTo>
                  <a:cubicBezTo>
                    <a:pt x="48" y="31"/>
                    <a:pt x="48" y="31"/>
                    <a:pt x="48" y="31"/>
                  </a:cubicBezTo>
                  <a:cubicBezTo>
                    <a:pt x="49" y="34"/>
                    <a:pt x="49" y="34"/>
                    <a:pt x="49" y="34"/>
                  </a:cubicBezTo>
                  <a:cubicBezTo>
                    <a:pt x="41" y="36"/>
                    <a:pt x="41" y="36"/>
                    <a:pt x="41" y="36"/>
                  </a:cubicBezTo>
                  <a:cubicBezTo>
                    <a:pt x="45" y="31"/>
                    <a:pt x="45" y="31"/>
                    <a:pt x="45" y="31"/>
                  </a:cubicBezTo>
                  <a:cubicBezTo>
                    <a:pt x="42" y="30"/>
                    <a:pt x="42" y="30"/>
                    <a:pt x="42" y="30"/>
                  </a:cubicBezTo>
                  <a:cubicBezTo>
                    <a:pt x="37" y="33"/>
                    <a:pt x="37" y="33"/>
                    <a:pt x="37" y="33"/>
                  </a:cubicBezTo>
                  <a:cubicBezTo>
                    <a:pt x="37" y="34"/>
                    <a:pt x="37" y="34"/>
                    <a:pt x="37" y="34"/>
                  </a:cubicBezTo>
                  <a:cubicBezTo>
                    <a:pt x="37" y="34"/>
                    <a:pt x="37" y="34"/>
                    <a:pt x="37" y="34"/>
                  </a:cubicBezTo>
                  <a:cubicBezTo>
                    <a:pt x="37" y="34"/>
                    <a:pt x="37" y="34"/>
                    <a:pt x="37" y="34"/>
                  </a:cubicBezTo>
                  <a:cubicBezTo>
                    <a:pt x="37" y="36"/>
                    <a:pt x="37" y="36"/>
                    <a:pt x="37" y="36"/>
                  </a:cubicBezTo>
                  <a:cubicBezTo>
                    <a:pt x="35" y="38"/>
                    <a:pt x="35" y="38"/>
                    <a:pt x="35" y="38"/>
                  </a:cubicBezTo>
                  <a:cubicBezTo>
                    <a:pt x="35" y="39"/>
                    <a:pt x="35" y="39"/>
                    <a:pt x="35" y="39"/>
                  </a:cubicBezTo>
                  <a:cubicBezTo>
                    <a:pt x="36" y="38"/>
                    <a:pt x="36" y="38"/>
                    <a:pt x="36" y="38"/>
                  </a:cubicBezTo>
                  <a:cubicBezTo>
                    <a:pt x="37" y="39"/>
                    <a:pt x="37" y="39"/>
                    <a:pt x="37" y="39"/>
                  </a:cubicBezTo>
                  <a:cubicBezTo>
                    <a:pt x="35" y="40"/>
                    <a:pt x="35" y="40"/>
                    <a:pt x="35" y="40"/>
                  </a:cubicBezTo>
                  <a:cubicBezTo>
                    <a:pt x="35" y="41"/>
                    <a:pt x="35" y="41"/>
                    <a:pt x="35" y="41"/>
                  </a:cubicBezTo>
                  <a:cubicBezTo>
                    <a:pt x="34" y="42"/>
                    <a:pt x="34" y="42"/>
                    <a:pt x="34" y="42"/>
                  </a:cubicBezTo>
                  <a:cubicBezTo>
                    <a:pt x="32" y="40"/>
                    <a:pt x="32" y="40"/>
                    <a:pt x="32" y="40"/>
                  </a:cubicBezTo>
                  <a:cubicBezTo>
                    <a:pt x="30" y="43"/>
                    <a:pt x="30" y="43"/>
                    <a:pt x="30" y="43"/>
                  </a:cubicBezTo>
                  <a:cubicBezTo>
                    <a:pt x="26" y="50"/>
                    <a:pt x="26" y="50"/>
                    <a:pt x="26" y="50"/>
                  </a:cubicBezTo>
                  <a:cubicBezTo>
                    <a:pt x="28" y="53"/>
                    <a:pt x="28" y="53"/>
                    <a:pt x="28" y="53"/>
                  </a:cubicBezTo>
                  <a:cubicBezTo>
                    <a:pt x="30" y="53"/>
                    <a:pt x="30" y="53"/>
                    <a:pt x="30" y="53"/>
                  </a:cubicBezTo>
                  <a:cubicBezTo>
                    <a:pt x="34" y="51"/>
                    <a:pt x="34" y="51"/>
                    <a:pt x="34" y="51"/>
                  </a:cubicBezTo>
                  <a:cubicBezTo>
                    <a:pt x="36" y="55"/>
                    <a:pt x="36" y="55"/>
                    <a:pt x="36" y="55"/>
                  </a:cubicBezTo>
                  <a:cubicBezTo>
                    <a:pt x="38" y="54"/>
                    <a:pt x="38" y="54"/>
                    <a:pt x="38" y="54"/>
                  </a:cubicBezTo>
                  <a:cubicBezTo>
                    <a:pt x="38" y="50"/>
                    <a:pt x="38" y="50"/>
                    <a:pt x="38" y="50"/>
                  </a:cubicBezTo>
                  <a:cubicBezTo>
                    <a:pt x="41" y="47"/>
                    <a:pt x="41" y="47"/>
                    <a:pt x="41" y="47"/>
                  </a:cubicBezTo>
                  <a:cubicBezTo>
                    <a:pt x="38" y="42"/>
                    <a:pt x="38" y="42"/>
                    <a:pt x="38" y="42"/>
                  </a:cubicBezTo>
                  <a:cubicBezTo>
                    <a:pt x="39" y="39"/>
                    <a:pt x="39" y="39"/>
                    <a:pt x="39" y="39"/>
                  </a:cubicBezTo>
                  <a:cubicBezTo>
                    <a:pt x="44" y="37"/>
                    <a:pt x="44" y="37"/>
                    <a:pt x="44" y="37"/>
                  </a:cubicBezTo>
                  <a:cubicBezTo>
                    <a:pt x="46" y="41"/>
                    <a:pt x="46" y="41"/>
                    <a:pt x="46" y="41"/>
                  </a:cubicBezTo>
                  <a:cubicBezTo>
                    <a:pt x="47" y="40"/>
                    <a:pt x="47" y="40"/>
                    <a:pt x="47" y="40"/>
                  </a:cubicBezTo>
                  <a:cubicBezTo>
                    <a:pt x="50" y="36"/>
                    <a:pt x="50" y="36"/>
                    <a:pt x="50" y="36"/>
                  </a:cubicBezTo>
                  <a:cubicBezTo>
                    <a:pt x="52" y="40"/>
                    <a:pt x="52" y="40"/>
                    <a:pt x="52" y="40"/>
                  </a:cubicBezTo>
                  <a:cubicBezTo>
                    <a:pt x="54" y="40"/>
                    <a:pt x="54" y="40"/>
                    <a:pt x="54" y="40"/>
                  </a:cubicBezTo>
                  <a:cubicBezTo>
                    <a:pt x="56" y="40"/>
                    <a:pt x="56" y="40"/>
                    <a:pt x="56" y="40"/>
                  </a:cubicBezTo>
                  <a:cubicBezTo>
                    <a:pt x="57" y="42"/>
                    <a:pt x="57" y="42"/>
                    <a:pt x="57" y="42"/>
                  </a:cubicBezTo>
                  <a:cubicBezTo>
                    <a:pt x="56" y="44"/>
                    <a:pt x="56" y="44"/>
                    <a:pt x="56" y="44"/>
                  </a:cubicBezTo>
                  <a:cubicBezTo>
                    <a:pt x="55" y="45"/>
                    <a:pt x="55" y="45"/>
                    <a:pt x="55" y="45"/>
                  </a:cubicBezTo>
                  <a:cubicBezTo>
                    <a:pt x="56" y="45"/>
                    <a:pt x="56" y="45"/>
                    <a:pt x="56" y="45"/>
                  </a:cubicBezTo>
                  <a:cubicBezTo>
                    <a:pt x="57" y="45"/>
                    <a:pt x="57" y="45"/>
                    <a:pt x="57" y="45"/>
                  </a:cubicBezTo>
                  <a:cubicBezTo>
                    <a:pt x="60" y="45"/>
                    <a:pt x="60" y="45"/>
                    <a:pt x="60" y="45"/>
                  </a:cubicBezTo>
                  <a:cubicBezTo>
                    <a:pt x="61" y="47"/>
                    <a:pt x="61" y="47"/>
                    <a:pt x="61" y="47"/>
                  </a:cubicBezTo>
                  <a:cubicBezTo>
                    <a:pt x="60" y="47"/>
                    <a:pt x="60" y="47"/>
                    <a:pt x="60" y="47"/>
                  </a:cubicBezTo>
                  <a:cubicBezTo>
                    <a:pt x="60" y="47"/>
                    <a:pt x="60" y="47"/>
                    <a:pt x="60" y="47"/>
                  </a:cubicBezTo>
                  <a:cubicBezTo>
                    <a:pt x="59" y="48"/>
                    <a:pt x="59" y="48"/>
                    <a:pt x="59" y="48"/>
                  </a:cubicBezTo>
                  <a:cubicBezTo>
                    <a:pt x="55" y="48"/>
                    <a:pt x="55" y="48"/>
                    <a:pt x="55" y="48"/>
                  </a:cubicBezTo>
                  <a:cubicBezTo>
                    <a:pt x="54" y="47"/>
                    <a:pt x="54" y="47"/>
                    <a:pt x="54" y="47"/>
                  </a:cubicBezTo>
                  <a:cubicBezTo>
                    <a:pt x="54" y="47"/>
                    <a:pt x="54" y="47"/>
                    <a:pt x="54" y="47"/>
                  </a:cubicBezTo>
                  <a:cubicBezTo>
                    <a:pt x="55" y="46"/>
                    <a:pt x="55" y="46"/>
                    <a:pt x="55" y="46"/>
                  </a:cubicBezTo>
                  <a:cubicBezTo>
                    <a:pt x="54" y="45"/>
                    <a:pt x="54" y="45"/>
                    <a:pt x="54" y="45"/>
                  </a:cubicBezTo>
                  <a:cubicBezTo>
                    <a:pt x="53" y="45"/>
                    <a:pt x="53" y="45"/>
                    <a:pt x="53" y="45"/>
                  </a:cubicBezTo>
                  <a:cubicBezTo>
                    <a:pt x="53" y="46"/>
                    <a:pt x="53" y="46"/>
                    <a:pt x="53" y="46"/>
                  </a:cubicBezTo>
                  <a:cubicBezTo>
                    <a:pt x="51" y="48"/>
                    <a:pt x="51" y="48"/>
                    <a:pt x="51" y="48"/>
                  </a:cubicBezTo>
                  <a:cubicBezTo>
                    <a:pt x="51" y="48"/>
                    <a:pt x="51" y="48"/>
                    <a:pt x="51" y="48"/>
                  </a:cubicBezTo>
                  <a:cubicBezTo>
                    <a:pt x="51" y="48"/>
                    <a:pt x="51" y="48"/>
                    <a:pt x="51" y="48"/>
                  </a:cubicBezTo>
                  <a:cubicBezTo>
                    <a:pt x="51" y="49"/>
                    <a:pt x="51" y="49"/>
                    <a:pt x="51" y="49"/>
                  </a:cubicBezTo>
                  <a:cubicBezTo>
                    <a:pt x="49" y="48"/>
                    <a:pt x="49" y="48"/>
                    <a:pt x="49" y="48"/>
                  </a:cubicBezTo>
                  <a:cubicBezTo>
                    <a:pt x="48" y="48"/>
                    <a:pt x="48" y="48"/>
                    <a:pt x="48" y="48"/>
                  </a:cubicBezTo>
                  <a:cubicBezTo>
                    <a:pt x="47" y="49"/>
                    <a:pt x="47" y="49"/>
                    <a:pt x="47" y="49"/>
                  </a:cubicBezTo>
                  <a:cubicBezTo>
                    <a:pt x="47" y="50"/>
                    <a:pt x="47" y="50"/>
                    <a:pt x="47" y="50"/>
                  </a:cubicBezTo>
                  <a:cubicBezTo>
                    <a:pt x="47" y="51"/>
                    <a:pt x="47" y="51"/>
                    <a:pt x="47" y="51"/>
                  </a:cubicBezTo>
                  <a:cubicBezTo>
                    <a:pt x="49" y="51"/>
                    <a:pt x="49" y="51"/>
                    <a:pt x="49" y="51"/>
                  </a:cubicBezTo>
                  <a:cubicBezTo>
                    <a:pt x="50" y="50"/>
                    <a:pt x="50" y="50"/>
                    <a:pt x="50" y="50"/>
                  </a:cubicBezTo>
                  <a:cubicBezTo>
                    <a:pt x="50" y="50"/>
                    <a:pt x="50" y="50"/>
                    <a:pt x="50" y="50"/>
                  </a:cubicBezTo>
                  <a:cubicBezTo>
                    <a:pt x="50" y="52"/>
                    <a:pt x="50" y="52"/>
                    <a:pt x="50" y="52"/>
                  </a:cubicBezTo>
                  <a:cubicBezTo>
                    <a:pt x="49" y="52"/>
                    <a:pt x="49" y="52"/>
                    <a:pt x="49" y="52"/>
                  </a:cubicBezTo>
                  <a:cubicBezTo>
                    <a:pt x="47" y="52"/>
                    <a:pt x="47" y="52"/>
                    <a:pt x="47" y="52"/>
                  </a:cubicBezTo>
                  <a:cubicBezTo>
                    <a:pt x="46" y="57"/>
                    <a:pt x="46" y="57"/>
                    <a:pt x="46" y="57"/>
                  </a:cubicBezTo>
                  <a:cubicBezTo>
                    <a:pt x="47" y="57"/>
                    <a:pt x="47" y="57"/>
                    <a:pt x="47" y="57"/>
                  </a:cubicBezTo>
                  <a:cubicBezTo>
                    <a:pt x="44" y="62"/>
                    <a:pt x="44" y="62"/>
                    <a:pt x="44" y="62"/>
                  </a:cubicBezTo>
                  <a:cubicBezTo>
                    <a:pt x="42" y="69"/>
                    <a:pt x="42" y="69"/>
                    <a:pt x="42" y="69"/>
                  </a:cubicBezTo>
                  <a:cubicBezTo>
                    <a:pt x="43" y="71"/>
                    <a:pt x="43" y="71"/>
                    <a:pt x="43" y="71"/>
                  </a:cubicBezTo>
                  <a:cubicBezTo>
                    <a:pt x="40" y="77"/>
                    <a:pt x="40" y="77"/>
                    <a:pt x="40" y="77"/>
                  </a:cubicBezTo>
                  <a:cubicBezTo>
                    <a:pt x="40" y="80"/>
                    <a:pt x="40" y="80"/>
                    <a:pt x="40" y="80"/>
                  </a:cubicBezTo>
                  <a:cubicBezTo>
                    <a:pt x="42" y="84"/>
                    <a:pt x="42" y="84"/>
                    <a:pt x="42" y="84"/>
                  </a:cubicBezTo>
                  <a:cubicBezTo>
                    <a:pt x="39" y="85"/>
                    <a:pt x="39" y="85"/>
                    <a:pt x="39" y="85"/>
                  </a:cubicBezTo>
                  <a:cubicBezTo>
                    <a:pt x="37" y="82"/>
                    <a:pt x="37" y="82"/>
                    <a:pt x="37" y="82"/>
                  </a:cubicBezTo>
                  <a:cubicBezTo>
                    <a:pt x="29" y="87"/>
                    <a:pt x="29" y="87"/>
                    <a:pt x="29" y="87"/>
                  </a:cubicBezTo>
                  <a:cubicBezTo>
                    <a:pt x="26" y="92"/>
                    <a:pt x="26" y="92"/>
                    <a:pt x="26" y="92"/>
                  </a:cubicBezTo>
                  <a:cubicBezTo>
                    <a:pt x="26" y="96"/>
                    <a:pt x="26" y="96"/>
                    <a:pt x="26" y="96"/>
                  </a:cubicBezTo>
                  <a:cubicBezTo>
                    <a:pt x="27" y="99"/>
                    <a:pt x="27" y="99"/>
                    <a:pt x="27" y="99"/>
                  </a:cubicBezTo>
                  <a:cubicBezTo>
                    <a:pt x="30" y="101"/>
                    <a:pt x="30" y="101"/>
                    <a:pt x="30" y="101"/>
                  </a:cubicBezTo>
                  <a:cubicBezTo>
                    <a:pt x="33" y="99"/>
                    <a:pt x="33" y="99"/>
                    <a:pt x="33" y="99"/>
                  </a:cubicBezTo>
                  <a:cubicBezTo>
                    <a:pt x="37" y="93"/>
                    <a:pt x="37" y="93"/>
                    <a:pt x="37" y="93"/>
                  </a:cubicBezTo>
                  <a:cubicBezTo>
                    <a:pt x="38" y="94"/>
                    <a:pt x="38" y="94"/>
                    <a:pt x="38" y="94"/>
                  </a:cubicBezTo>
                  <a:cubicBezTo>
                    <a:pt x="38" y="98"/>
                    <a:pt x="38" y="98"/>
                    <a:pt x="38" y="98"/>
                  </a:cubicBezTo>
                  <a:cubicBezTo>
                    <a:pt x="43" y="96"/>
                    <a:pt x="43" y="96"/>
                    <a:pt x="43" y="96"/>
                  </a:cubicBezTo>
                  <a:cubicBezTo>
                    <a:pt x="47" y="102"/>
                    <a:pt x="47" y="102"/>
                    <a:pt x="47" y="102"/>
                  </a:cubicBezTo>
                  <a:cubicBezTo>
                    <a:pt x="53" y="100"/>
                    <a:pt x="53" y="100"/>
                    <a:pt x="53" y="100"/>
                  </a:cubicBezTo>
                  <a:cubicBezTo>
                    <a:pt x="54" y="94"/>
                    <a:pt x="54" y="94"/>
                    <a:pt x="54" y="94"/>
                  </a:cubicBezTo>
                  <a:cubicBezTo>
                    <a:pt x="59" y="92"/>
                    <a:pt x="59" y="92"/>
                    <a:pt x="59" y="92"/>
                  </a:cubicBezTo>
                  <a:cubicBezTo>
                    <a:pt x="61" y="93"/>
                    <a:pt x="61" y="93"/>
                    <a:pt x="61" y="93"/>
                  </a:cubicBezTo>
                  <a:cubicBezTo>
                    <a:pt x="65" y="91"/>
                    <a:pt x="65" y="91"/>
                    <a:pt x="65" y="91"/>
                  </a:cubicBezTo>
                  <a:cubicBezTo>
                    <a:pt x="65" y="90"/>
                    <a:pt x="65" y="90"/>
                    <a:pt x="65" y="90"/>
                  </a:cubicBezTo>
                  <a:cubicBezTo>
                    <a:pt x="68" y="89"/>
                    <a:pt x="68" y="89"/>
                    <a:pt x="68" y="89"/>
                  </a:cubicBezTo>
                  <a:cubicBezTo>
                    <a:pt x="72" y="92"/>
                    <a:pt x="72" y="92"/>
                    <a:pt x="72" y="92"/>
                  </a:cubicBezTo>
                  <a:cubicBezTo>
                    <a:pt x="77" y="89"/>
                    <a:pt x="77" y="89"/>
                    <a:pt x="77" y="89"/>
                  </a:cubicBezTo>
                  <a:cubicBezTo>
                    <a:pt x="80" y="91"/>
                    <a:pt x="80" y="91"/>
                    <a:pt x="80" y="91"/>
                  </a:cubicBezTo>
                  <a:cubicBezTo>
                    <a:pt x="82" y="94"/>
                    <a:pt x="82" y="94"/>
                    <a:pt x="82" y="94"/>
                  </a:cubicBezTo>
                  <a:cubicBezTo>
                    <a:pt x="86" y="94"/>
                    <a:pt x="86" y="94"/>
                    <a:pt x="86" y="94"/>
                  </a:cubicBezTo>
                  <a:cubicBezTo>
                    <a:pt x="88" y="93"/>
                    <a:pt x="88" y="93"/>
                    <a:pt x="88" y="93"/>
                  </a:cubicBezTo>
                  <a:cubicBezTo>
                    <a:pt x="94" y="90"/>
                    <a:pt x="94" y="90"/>
                    <a:pt x="94" y="90"/>
                  </a:cubicBezTo>
                  <a:cubicBezTo>
                    <a:pt x="98" y="92"/>
                    <a:pt x="98" y="92"/>
                    <a:pt x="98" y="92"/>
                  </a:cubicBezTo>
                  <a:cubicBezTo>
                    <a:pt x="101" y="91"/>
                    <a:pt x="101" y="91"/>
                    <a:pt x="101" y="91"/>
                  </a:cubicBezTo>
                  <a:cubicBezTo>
                    <a:pt x="102" y="94"/>
                    <a:pt x="102" y="94"/>
                    <a:pt x="102" y="94"/>
                  </a:cubicBezTo>
                  <a:cubicBezTo>
                    <a:pt x="101" y="99"/>
                    <a:pt x="101" y="99"/>
                    <a:pt x="101" y="99"/>
                  </a:cubicBezTo>
                  <a:cubicBezTo>
                    <a:pt x="105" y="108"/>
                    <a:pt x="105" y="108"/>
                    <a:pt x="105" y="108"/>
                  </a:cubicBezTo>
                  <a:cubicBezTo>
                    <a:pt x="104" y="112"/>
                    <a:pt x="104" y="112"/>
                    <a:pt x="104" y="112"/>
                  </a:cubicBezTo>
                  <a:cubicBezTo>
                    <a:pt x="100" y="114"/>
                    <a:pt x="100" y="114"/>
                    <a:pt x="100" y="114"/>
                  </a:cubicBezTo>
                  <a:cubicBezTo>
                    <a:pt x="100" y="117"/>
                    <a:pt x="100" y="117"/>
                    <a:pt x="100" y="117"/>
                  </a:cubicBezTo>
                  <a:cubicBezTo>
                    <a:pt x="100" y="117"/>
                    <a:pt x="100" y="117"/>
                    <a:pt x="100" y="117"/>
                  </a:cubicBezTo>
                  <a:cubicBezTo>
                    <a:pt x="104" y="121"/>
                    <a:pt x="104" y="121"/>
                    <a:pt x="104" y="121"/>
                  </a:cubicBezTo>
                  <a:cubicBezTo>
                    <a:pt x="103" y="122"/>
                    <a:pt x="103" y="122"/>
                    <a:pt x="103" y="122"/>
                  </a:cubicBezTo>
                  <a:cubicBezTo>
                    <a:pt x="103" y="129"/>
                    <a:pt x="103" y="129"/>
                    <a:pt x="103" y="129"/>
                  </a:cubicBezTo>
                  <a:cubicBezTo>
                    <a:pt x="103" y="132"/>
                    <a:pt x="103" y="132"/>
                    <a:pt x="103" y="132"/>
                  </a:cubicBezTo>
                  <a:cubicBezTo>
                    <a:pt x="100" y="136"/>
                    <a:pt x="100" y="136"/>
                    <a:pt x="100" y="136"/>
                  </a:cubicBezTo>
                  <a:cubicBezTo>
                    <a:pt x="97" y="138"/>
                    <a:pt x="97" y="138"/>
                    <a:pt x="97" y="138"/>
                  </a:cubicBezTo>
                  <a:cubicBezTo>
                    <a:pt x="98" y="140"/>
                    <a:pt x="98" y="140"/>
                    <a:pt x="98" y="140"/>
                  </a:cubicBezTo>
                  <a:cubicBezTo>
                    <a:pt x="100" y="139"/>
                    <a:pt x="100" y="139"/>
                    <a:pt x="100" y="139"/>
                  </a:cubicBezTo>
                  <a:cubicBezTo>
                    <a:pt x="101" y="140"/>
                    <a:pt x="101" y="140"/>
                    <a:pt x="101" y="140"/>
                  </a:cubicBezTo>
                  <a:cubicBezTo>
                    <a:pt x="100" y="143"/>
                    <a:pt x="100" y="143"/>
                    <a:pt x="100" y="143"/>
                  </a:cubicBezTo>
                  <a:cubicBezTo>
                    <a:pt x="102" y="144"/>
                    <a:pt x="102" y="144"/>
                    <a:pt x="102" y="144"/>
                  </a:cubicBezTo>
                  <a:cubicBezTo>
                    <a:pt x="104" y="142"/>
                    <a:pt x="104" y="142"/>
                    <a:pt x="104" y="142"/>
                  </a:cubicBezTo>
                  <a:cubicBezTo>
                    <a:pt x="105" y="144"/>
                    <a:pt x="105" y="144"/>
                    <a:pt x="105" y="144"/>
                  </a:cubicBezTo>
                  <a:cubicBezTo>
                    <a:pt x="105" y="146"/>
                    <a:pt x="105" y="146"/>
                    <a:pt x="105" y="146"/>
                  </a:cubicBezTo>
                  <a:cubicBezTo>
                    <a:pt x="105" y="147"/>
                    <a:pt x="105" y="147"/>
                    <a:pt x="105" y="147"/>
                  </a:cubicBezTo>
                  <a:cubicBezTo>
                    <a:pt x="110" y="148"/>
                    <a:pt x="110" y="148"/>
                    <a:pt x="110" y="148"/>
                  </a:cubicBezTo>
                  <a:cubicBezTo>
                    <a:pt x="110" y="150"/>
                    <a:pt x="110" y="150"/>
                    <a:pt x="110" y="150"/>
                  </a:cubicBezTo>
                  <a:cubicBezTo>
                    <a:pt x="106" y="152"/>
                    <a:pt x="106" y="152"/>
                    <a:pt x="106" y="152"/>
                  </a:cubicBezTo>
                  <a:cubicBezTo>
                    <a:pt x="100" y="151"/>
                    <a:pt x="100" y="151"/>
                    <a:pt x="100" y="151"/>
                  </a:cubicBezTo>
                  <a:cubicBezTo>
                    <a:pt x="94" y="147"/>
                    <a:pt x="94" y="147"/>
                    <a:pt x="94" y="147"/>
                  </a:cubicBezTo>
                  <a:cubicBezTo>
                    <a:pt x="91" y="142"/>
                    <a:pt x="91" y="142"/>
                    <a:pt x="91" y="142"/>
                  </a:cubicBezTo>
                  <a:cubicBezTo>
                    <a:pt x="86" y="140"/>
                    <a:pt x="86" y="140"/>
                    <a:pt x="86" y="140"/>
                  </a:cubicBezTo>
                  <a:cubicBezTo>
                    <a:pt x="84" y="134"/>
                    <a:pt x="84" y="134"/>
                    <a:pt x="84" y="134"/>
                  </a:cubicBezTo>
                  <a:cubicBezTo>
                    <a:pt x="83" y="134"/>
                    <a:pt x="83" y="134"/>
                    <a:pt x="83" y="134"/>
                  </a:cubicBezTo>
                  <a:cubicBezTo>
                    <a:pt x="76" y="122"/>
                    <a:pt x="76" y="122"/>
                    <a:pt x="76" y="122"/>
                  </a:cubicBezTo>
                  <a:cubicBezTo>
                    <a:pt x="76" y="122"/>
                    <a:pt x="70" y="122"/>
                    <a:pt x="69" y="122"/>
                  </a:cubicBezTo>
                  <a:cubicBezTo>
                    <a:pt x="69" y="122"/>
                    <a:pt x="67" y="123"/>
                    <a:pt x="67" y="123"/>
                  </a:cubicBezTo>
                  <a:cubicBezTo>
                    <a:pt x="65" y="121"/>
                    <a:pt x="65" y="121"/>
                    <a:pt x="65" y="121"/>
                  </a:cubicBezTo>
                  <a:cubicBezTo>
                    <a:pt x="56" y="117"/>
                    <a:pt x="56" y="117"/>
                    <a:pt x="56" y="117"/>
                  </a:cubicBezTo>
                  <a:cubicBezTo>
                    <a:pt x="55" y="115"/>
                    <a:pt x="55" y="115"/>
                    <a:pt x="55" y="115"/>
                  </a:cubicBezTo>
                  <a:cubicBezTo>
                    <a:pt x="53" y="111"/>
                    <a:pt x="53" y="111"/>
                    <a:pt x="53" y="111"/>
                  </a:cubicBezTo>
                  <a:cubicBezTo>
                    <a:pt x="55" y="106"/>
                    <a:pt x="55" y="106"/>
                    <a:pt x="55" y="106"/>
                  </a:cubicBezTo>
                  <a:cubicBezTo>
                    <a:pt x="52" y="102"/>
                    <a:pt x="52" y="102"/>
                    <a:pt x="52" y="102"/>
                  </a:cubicBezTo>
                  <a:cubicBezTo>
                    <a:pt x="47" y="105"/>
                    <a:pt x="47" y="105"/>
                    <a:pt x="47" y="105"/>
                  </a:cubicBezTo>
                  <a:cubicBezTo>
                    <a:pt x="40" y="103"/>
                    <a:pt x="40" y="103"/>
                    <a:pt x="40" y="103"/>
                  </a:cubicBezTo>
                  <a:cubicBezTo>
                    <a:pt x="36" y="104"/>
                    <a:pt x="36" y="104"/>
                    <a:pt x="36" y="104"/>
                  </a:cubicBezTo>
                  <a:cubicBezTo>
                    <a:pt x="34" y="104"/>
                    <a:pt x="34" y="104"/>
                    <a:pt x="34" y="104"/>
                  </a:cubicBezTo>
                  <a:cubicBezTo>
                    <a:pt x="34" y="102"/>
                    <a:pt x="34" y="102"/>
                    <a:pt x="34" y="102"/>
                  </a:cubicBezTo>
                  <a:cubicBezTo>
                    <a:pt x="31" y="104"/>
                    <a:pt x="31" y="104"/>
                    <a:pt x="31" y="104"/>
                  </a:cubicBezTo>
                  <a:cubicBezTo>
                    <a:pt x="32" y="105"/>
                    <a:pt x="32" y="105"/>
                    <a:pt x="32" y="105"/>
                  </a:cubicBezTo>
                  <a:cubicBezTo>
                    <a:pt x="25" y="107"/>
                    <a:pt x="25" y="107"/>
                    <a:pt x="25" y="107"/>
                  </a:cubicBezTo>
                  <a:cubicBezTo>
                    <a:pt x="20" y="104"/>
                    <a:pt x="20" y="104"/>
                    <a:pt x="20" y="104"/>
                  </a:cubicBezTo>
                  <a:cubicBezTo>
                    <a:pt x="20" y="102"/>
                    <a:pt x="20" y="102"/>
                    <a:pt x="20" y="102"/>
                  </a:cubicBezTo>
                  <a:cubicBezTo>
                    <a:pt x="13" y="99"/>
                    <a:pt x="13" y="99"/>
                    <a:pt x="13" y="99"/>
                  </a:cubicBezTo>
                  <a:cubicBezTo>
                    <a:pt x="10" y="95"/>
                    <a:pt x="10" y="95"/>
                    <a:pt x="10" y="95"/>
                  </a:cubicBezTo>
                  <a:cubicBezTo>
                    <a:pt x="8" y="96"/>
                    <a:pt x="8" y="96"/>
                    <a:pt x="8" y="96"/>
                  </a:cubicBezTo>
                  <a:cubicBezTo>
                    <a:pt x="11" y="100"/>
                    <a:pt x="11" y="100"/>
                    <a:pt x="11" y="100"/>
                  </a:cubicBezTo>
                  <a:cubicBezTo>
                    <a:pt x="16" y="102"/>
                    <a:pt x="16" y="102"/>
                    <a:pt x="16" y="102"/>
                  </a:cubicBezTo>
                  <a:cubicBezTo>
                    <a:pt x="17" y="104"/>
                    <a:pt x="17" y="104"/>
                    <a:pt x="17" y="104"/>
                  </a:cubicBezTo>
                  <a:cubicBezTo>
                    <a:pt x="14" y="105"/>
                    <a:pt x="14" y="105"/>
                    <a:pt x="14" y="105"/>
                  </a:cubicBezTo>
                  <a:cubicBezTo>
                    <a:pt x="9" y="102"/>
                    <a:pt x="9" y="102"/>
                    <a:pt x="9" y="102"/>
                  </a:cubicBezTo>
                  <a:cubicBezTo>
                    <a:pt x="6" y="96"/>
                    <a:pt x="6" y="96"/>
                    <a:pt x="6" y="96"/>
                  </a:cubicBezTo>
                  <a:cubicBezTo>
                    <a:pt x="2" y="97"/>
                    <a:pt x="2" y="97"/>
                    <a:pt x="2" y="97"/>
                  </a:cubicBezTo>
                  <a:cubicBezTo>
                    <a:pt x="0" y="93"/>
                    <a:pt x="0" y="93"/>
                    <a:pt x="0" y="93"/>
                  </a:cubicBezTo>
                  <a:cubicBezTo>
                    <a:pt x="1" y="103"/>
                    <a:pt x="4" y="113"/>
                    <a:pt x="10" y="123"/>
                  </a:cubicBezTo>
                  <a:cubicBezTo>
                    <a:pt x="33" y="161"/>
                    <a:pt x="82" y="173"/>
                    <a:pt x="120" y="151"/>
                  </a:cubicBezTo>
                  <a:cubicBezTo>
                    <a:pt x="120" y="151"/>
                    <a:pt x="120" y="151"/>
                    <a:pt x="120" y="151"/>
                  </a:cubicBezTo>
                  <a:cubicBezTo>
                    <a:pt x="142" y="138"/>
                    <a:pt x="155" y="116"/>
                    <a:pt x="158" y="93"/>
                  </a:cubicBezTo>
                  <a:cubicBezTo>
                    <a:pt x="156" y="95"/>
                    <a:pt x="156" y="95"/>
                    <a:pt x="156" y="95"/>
                  </a:cubicBezTo>
                  <a:cubicBezTo>
                    <a:pt x="153" y="90"/>
                    <a:pt x="153" y="90"/>
                    <a:pt x="153" y="90"/>
                  </a:cubicBezTo>
                  <a:cubicBezTo>
                    <a:pt x="148" y="88"/>
                    <a:pt x="148" y="88"/>
                    <a:pt x="148" y="88"/>
                  </a:cubicBezTo>
                  <a:cubicBezTo>
                    <a:pt x="145" y="83"/>
                    <a:pt x="145" y="83"/>
                    <a:pt x="145" y="83"/>
                  </a:cubicBezTo>
                  <a:cubicBezTo>
                    <a:pt x="142" y="82"/>
                    <a:pt x="142" y="82"/>
                    <a:pt x="142" y="82"/>
                  </a:cubicBezTo>
                  <a:cubicBezTo>
                    <a:pt x="140" y="80"/>
                    <a:pt x="140" y="80"/>
                    <a:pt x="140" y="80"/>
                  </a:cubicBezTo>
                  <a:cubicBezTo>
                    <a:pt x="140" y="73"/>
                    <a:pt x="140" y="73"/>
                    <a:pt x="140" y="73"/>
                  </a:cubicBezTo>
                  <a:cubicBezTo>
                    <a:pt x="130" y="68"/>
                    <a:pt x="130" y="68"/>
                    <a:pt x="130" y="68"/>
                  </a:cubicBezTo>
                  <a:cubicBezTo>
                    <a:pt x="127" y="62"/>
                    <a:pt x="127" y="62"/>
                    <a:pt x="127" y="62"/>
                  </a:cubicBezTo>
                  <a:cubicBezTo>
                    <a:pt x="123" y="64"/>
                    <a:pt x="123" y="64"/>
                    <a:pt x="123" y="64"/>
                  </a:cubicBezTo>
                  <a:cubicBezTo>
                    <a:pt x="120" y="63"/>
                    <a:pt x="120" y="63"/>
                    <a:pt x="120" y="63"/>
                  </a:cubicBezTo>
                  <a:cubicBezTo>
                    <a:pt x="117" y="65"/>
                    <a:pt x="117" y="65"/>
                    <a:pt x="117" y="65"/>
                  </a:cubicBezTo>
                  <a:cubicBezTo>
                    <a:pt x="117" y="67"/>
                    <a:pt x="117" y="67"/>
                    <a:pt x="117" y="67"/>
                  </a:cubicBezTo>
                  <a:cubicBezTo>
                    <a:pt x="111" y="70"/>
                    <a:pt x="111" y="70"/>
                    <a:pt x="111" y="70"/>
                  </a:cubicBezTo>
                  <a:cubicBezTo>
                    <a:pt x="111" y="71"/>
                    <a:pt x="111" y="71"/>
                    <a:pt x="111" y="71"/>
                  </a:cubicBezTo>
                  <a:cubicBezTo>
                    <a:pt x="109" y="72"/>
                    <a:pt x="109" y="72"/>
                    <a:pt x="109" y="72"/>
                  </a:cubicBezTo>
                  <a:cubicBezTo>
                    <a:pt x="98" y="69"/>
                    <a:pt x="98" y="69"/>
                    <a:pt x="98" y="69"/>
                  </a:cubicBezTo>
                  <a:cubicBezTo>
                    <a:pt x="94" y="63"/>
                    <a:pt x="94" y="63"/>
                    <a:pt x="94" y="63"/>
                  </a:cubicBezTo>
                  <a:cubicBezTo>
                    <a:pt x="95" y="62"/>
                    <a:pt x="95" y="62"/>
                    <a:pt x="95" y="62"/>
                  </a:cubicBezTo>
                  <a:cubicBezTo>
                    <a:pt x="94" y="60"/>
                    <a:pt x="94" y="60"/>
                    <a:pt x="94" y="60"/>
                  </a:cubicBezTo>
                  <a:cubicBezTo>
                    <a:pt x="93" y="60"/>
                    <a:pt x="93" y="60"/>
                    <a:pt x="93" y="60"/>
                  </a:cubicBezTo>
                  <a:cubicBezTo>
                    <a:pt x="90" y="58"/>
                    <a:pt x="90" y="58"/>
                    <a:pt x="90" y="58"/>
                  </a:cubicBezTo>
                  <a:cubicBezTo>
                    <a:pt x="95" y="48"/>
                    <a:pt x="95" y="48"/>
                    <a:pt x="95" y="48"/>
                  </a:cubicBezTo>
                  <a:cubicBezTo>
                    <a:pt x="92" y="45"/>
                    <a:pt x="92" y="45"/>
                    <a:pt x="92" y="45"/>
                  </a:cubicBezTo>
                  <a:cubicBezTo>
                    <a:pt x="95" y="40"/>
                    <a:pt x="95" y="40"/>
                    <a:pt x="95" y="40"/>
                  </a:cubicBezTo>
                  <a:cubicBezTo>
                    <a:pt x="97" y="40"/>
                    <a:pt x="97" y="40"/>
                    <a:pt x="97" y="40"/>
                  </a:cubicBezTo>
                  <a:cubicBezTo>
                    <a:pt x="100" y="38"/>
                    <a:pt x="100" y="38"/>
                    <a:pt x="100" y="38"/>
                  </a:cubicBezTo>
                  <a:cubicBezTo>
                    <a:pt x="101" y="35"/>
                    <a:pt x="101" y="35"/>
                    <a:pt x="101" y="35"/>
                  </a:cubicBezTo>
                  <a:cubicBezTo>
                    <a:pt x="109" y="30"/>
                    <a:pt x="109" y="30"/>
                    <a:pt x="109" y="30"/>
                  </a:cubicBezTo>
                  <a:cubicBezTo>
                    <a:pt x="111" y="34"/>
                    <a:pt x="111" y="34"/>
                    <a:pt x="111" y="34"/>
                  </a:cubicBezTo>
                  <a:cubicBezTo>
                    <a:pt x="118" y="32"/>
                    <a:pt x="118" y="32"/>
                    <a:pt x="118" y="32"/>
                  </a:cubicBezTo>
                  <a:cubicBezTo>
                    <a:pt x="120" y="32"/>
                    <a:pt x="120" y="32"/>
                    <a:pt x="120" y="32"/>
                  </a:cubicBezTo>
                  <a:cubicBezTo>
                    <a:pt x="121" y="31"/>
                    <a:pt x="121" y="31"/>
                    <a:pt x="121" y="31"/>
                  </a:cubicBezTo>
                  <a:cubicBezTo>
                    <a:pt x="120" y="29"/>
                    <a:pt x="120" y="29"/>
                    <a:pt x="120" y="29"/>
                  </a:cubicBezTo>
                  <a:cubicBezTo>
                    <a:pt x="123" y="26"/>
                    <a:pt x="123" y="26"/>
                    <a:pt x="123" y="26"/>
                  </a:cubicBezTo>
                  <a:cubicBezTo>
                    <a:pt x="128" y="27"/>
                    <a:pt x="128" y="27"/>
                    <a:pt x="128" y="27"/>
                  </a:cubicBezTo>
                  <a:cubicBezTo>
                    <a:pt x="133" y="24"/>
                    <a:pt x="133" y="24"/>
                    <a:pt x="133" y="24"/>
                  </a:cubicBezTo>
                  <a:cubicBezTo>
                    <a:pt x="133" y="23"/>
                    <a:pt x="133" y="23"/>
                    <a:pt x="133" y="23"/>
                  </a:cubicBezTo>
                  <a:cubicBezTo>
                    <a:pt x="132" y="22"/>
                    <a:pt x="130" y="20"/>
                    <a:pt x="128" y="19"/>
                  </a:cubicBezTo>
                  <a:close/>
                  <a:moveTo>
                    <a:pt x="84" y="19"/>
                  </a:moveTo>
                  <a:cubicBezTo>
                    <a:pt x="84" y="17"/>
                    <a:pt x="84" y="17"/>
                    <a:pt x="84" y="17"/>
                  </a:cubicBezTo>
                  <a:cubicBezTo>
                    <a:pt x="86" y="15"/>
                    <a:pt x="86" y="15"/>
                    <a:pt x="86" y="15"/>
                  </a:cubicBezTo>
                  <a:cubicBezTo>
                    <a:pt x="88" y="18"/>
                    <a:pt x="88" y="18"/>
                    <a:pt x="88" y="18"/>
                  </a:cubicBezTo>
                  <a:cubicBezTo>
                    <a:pt x="91" y="19"/>
                    <a:pt x="91" y="19"/>
                    <a:pt x="91" y="19"/>
                  </a:cubicBezTo>
                  <a:cubicBezTo>
                    <a:pt x="92" y="20"/>
                    <a:pt x="92" y="20"/>
                    <a:pt x="92" y="20"/>
                  </a:cubicBezTo>
                  <a:cubicBezTo>
                    <a:pt x="94" y="19"/>
                    <a:pt x="94" y="19"/>
                    <a:pt x="94" y="19"/>
                  </a:cubicBezTo>
                  <a:cubicBezTo>
                    <a:pt x="93" y="22"/>
                    <a:pt x="93" y="22"/>
                    <a:pt x="93" y="22"/>
                  </a:cubicBezTo>
                  <a:cubicBezTo>
                    <a:pt x="91" y="24"/>
                    <a:pt x="91" y="24"/>
                    <a:pt x="91" y="24"/>
                  </a:cubicBezTo>
                  <a:cubicBezTo>
                    <a:pt x="89" y="25"/>
                    <a:pt x="89" y="25"/>
                    <a:pt x="89" y="25"/>
                  </a:cubicBezTo>
                  <a:cubicBezTo>
                    <a:pt x="88" y="22"/>
                    <a:pt x="88" y="22"/>
                    <a:pt x="88" y="22"/>
                  </a:cubicBezTo>
                  <a:cubicBezTo>
                    <a:pt x="89" y="21"/>
                    <a:pt x="89" y="21"/>
                    <a:pt x="89" y="21"/>
                  </a:cubicBezTo>
                  <a:cubicBezTo>
                    <a:pt x="88" y="20"/>
                    <a:pt x="88" y="20"/>
                    <a:pt x="88" y="20"/>
                  </a:cubicBezTo>
                  <a:cubicBezTo>
                    <a:pt x="86" y="20"/>
                    <a:pt x="86" y="20"/>
                    <a:pt x="86" y="20"/>
                  </a:cubicBezTo>
                  <a:cubicBezTo>
                    <a:pt x="85" y="20"/>
                    <a:pt x="85" y="20"/>
                    <a:pt x="85" y="20"/>
                  </a:cubicBezTo>
                  <a:lnTo>
                    <a:pt x="84" y="19"/>
                  </a:lnTo>
                  <a:close/>
                  <a:moveTo>
                    <a:pt x="83" y="25"/>
                  </a:moveTo>
                  <a:cubicBezTo>
                    <a:pt x="83" y="22"/>
                    <a:pt x="83" y="22"/>
                    <a:pt x="83" y="22"/>
                  </a:cubicBezTo>
                  <a:cubicBezTo>
                    <a:pt x="85" y="21"/>
                    <a:pt x="85" y="21"/>
                    <a:pt x="85" y="21"/>
                  </a:cubicBezTo>
                  <a:cubicBezTo>
                    <a:pt x="86" y="20"/>
                    <a:pt x="86" y="20"/>
                    <a:pt x="86" y="20"/>
                  </a:cubicBezTo>
                  <a:cubicBezTo>
                    <a:pt x="87" y="22"/>
                    <a:pt x="87" y="22"/>
                    <a:pt x="87" y="22"/>
                  </a:cubicBezTo>
                  <a:cubicBezTo>
                    <a:pt x="85" y="26"/>
                    <a:pt x="85" y="26"/>
                    <a:pt x="85" y="26"/>
                  </a:cubicBezTo>
                  <a:cubicBezTo>
                    <a:pt x="84" y="27"/>
                    <a:pt x="84" y="27"/>
                    <a:pt x="84" y="27"/>
                  </a:cubicBezTo>
                  <a:lnTo>
                    <a:pt x="83" y="25"/>
                  </a:lnTo>
                  <a:close/>
                  <a:moveTo>
                    <a:pt x="51" y="56"/>
                  </a:moveTo>
                  <a:cubicBezTo>
                    <a:pt x="49" y="57"/>
                    <a:pt x="49" y="57"/>
                    <a:pt x="49" y="57"/>
                  </a:cubicBezTo>
                  <a:cubicBezTo>
                    <a:pt x="49" y="56"/>
                    <a:pt x="49" y="56"/>
                    <a:pt x="49" y="56"/>
                  </a:cubicBezTo>
                  <a:cubicBezTo>
                    <a:pt x="49" y="55"/>
                    <a:pt x="49" y="55"/>
                    <a:pt x="49" y="55"/>
                  </a:cubicBezTo>
                  <a:cubicBezTo>
                    <a:pt x="50" y="55"/>
                    <a:pt x="50" y="55"/>
                    <a:pt x="50" y="55"/>
                  </a:cubicBezTo>
                  <a:lnTo>
                    <a:pt x="51" y="56"/>
                  </a:lnTo>
                  <a:close/>
                  <a:moveTo>
                    <a:pt x="55" y="51"/>
                  </a:moveTo>
                  <a:cubicBezTo>
                    <a:pt x="54" y="52"/>
                    <a:pt x="54" y="52"/>
                    <a:pt x="54" y="52"/>
                  </a:cubicBezTo>
                  <a:cubicBezTo>
                    <a:pt x="54" y="53"/>
                    <a:pt x="54" y="53"/>
                    <a:pt x="54" y="53"/>
                  </a:cubicBezTo>
                  <a:cubicBezTo>
                    <a:pt x="54" y="54"/>
                    <a:pt x="54" y="54"/>
                    <a:pt x="54" y="54"/>
                  </a:cubicBezTo>
                  <a:cubicBezTo>
                    <a:pt x="52" y="55"/>
                    <a:pt x="52" y="55"/>
                    <a:pt x="52" y="55"/>
                  </a:cubicBezTo>
                  <a:cubicBezTo>
                    <a:pt x="52" y="54"/>
                    <a:pt x="52" y="54"/>
                    <a:pt x="52" y="54"/>
                  </a:cubicBezTo>
                  <a:cubicBezTo>
                    <a:pt x="52" y="54"/>
                    <a:pt x="52" y="54"/>
                    <a:pt x="52" y="54"/>
                  </a:cubicBezTo>
                  <a:cubicBezTo>
                    <a:pt x="51" y="53"/>
                    <a:pt x="51" y="53"/>
                    <a:pt x="51" y="53"/>
                  </a:cubicBezTo>
                  <a:cubicBezTo>
                    <a:pt x="53" y="52"/>
                    <a:pt x="53" y="52"/>
                    <a:pt x="53" y="52"/>
                  </a:cubicBezTo>
                  <a:cubicBezTo>
                    <a:pt x="53" y="51"/>
                    <a:pt x="53" y="51"/>
                    <a:pt x="53" y="51"/>
                  </a:cubicBezTo>
                  <a:cubicBezTo>
                    <a:pt x="53" y="50"/>
                    <a:pt x="53" y="50"/>
                    <a:pt x="53" y="50"/>
                  </a:cubicBezTo>
                  <a:cubicBezTo>
                    <a:pt x="54" y="50"/>
                    <a:pt x="54" y="50"/>
                    <a:pt x="54" y="50"/>
                  </a:cubicBezTo>
                  <a:lnTo>
                    <a:pt x="55"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7" name="Freeform 133"/>
            <p:cNvSpPr>
              <a:spLocks noEditPoints="1"/>
            </p:cNvSpPr>
            <p:nvPr/>
          </p:nvSpPr>
          <p:spPr bwMode="auto">
            <a:xfrm>
              <a:off x="7672141" y="2876398"/>
              <a:ext cx="278458" cy="302897"/>
            </a:xfrm>
            <a:custGeom>
              <a:avLst/>
              <a:gdLst>
                <a:gd name="T0" fmla="*/ 120 w 159"/>
                <a:gd name="T1" fmla="*/ 23 h 173"/>
                <a:gd name="T2" fmla="*/ 108 w 159"/>
                <a:gd name="T3" fmla="*/ 22 h 173"/>
                <a:gd name="T4" fmla="*/ 112 w 159"/>
                <a:gd name="T5" fmla="*/ 28 h 173"/>
                <a:gd name="T6" fmla="*/ 103 w 159"/>
                <a:gd name="T7" fmla="*/ 26 h 173"/>
                <a:gd name="T8" fmla="*/ 93 w 159"/>
                <a:gd name="T9" fmla="*/ 39 h 173"/>
                <a:gd name="T10" fmla="*/ 94 w 159"/>
                <a:gd name="T11" fmla="*/ 28 h 173"/>
                <a:gd name="T12" fmla="*/ 102 w 159"/>
                <a:gd name="T13" fmla="*/ 13 h 173"/>
                <a:gd name="T14" fmla="*/ 92 w 159"/>
                <a:gd name="T15" fmla="*/ 8 h 173"/>
                <a:gd name="T16" fmla="*/ 10 w 159"/>
                <a:gd name="T17" fmla="*/ 48 h 173"/>
                <a:gd name="T18" fmla="*/ 15 w 159"/>
                <a:gd name="T19" fmla="*/ 47 h 173"/>
                <a:gd name="T20" fmla="*/ 20 w 159"/>
                <a:gd name="T21" fmla="*/ 40 h 173"/>
                <a:gd name="T22" fmla="*/ 23 w 159"/>
                <a:gd name="T23" fmla="*/ 44 h 173"/>
                <a:gd name="T24" fmla="*/ 27 w 159"/>
                <a:gd name="T25" fmla="*/ 35 h 173"/>
                <a:gd name="T26" fmla="*/ 34 w 159"/>
                <a:gd name="T27" fmla="*/ 32 h 173"/>
                <a:gd name="T28" fmla="*/ 52 w 159"/>
                <a:gd name="T29" fmla="*/ 27 h 173"/>
                <a:gd name="T30" fmla="*/ 45 w 159"/>
                <a:gd name="T31" fmla="*/ 30 h 173"/>
                <a:gd name="T32" fmla="*/ 37 w 159"/>
                <a:gd name="T33" fmla="*/ 36 h 173"/>
                <a:gd name="T34" fmla="*/ 36 w 159"/>
                <a:gd name="T35" fmla="*/ 41 h 173"/>
                <a:gd name="T36" fmla="*/ 31 w 159"/>
                <a:gd name="T37" fmla="*/ 52 h 173"/>
                <a:gd name="T38" fmla="*/ 39 w 159"/>
                <a:gd name="T39" fmla="*/ 42 h 173"/>
                <a:gd name="T40" fmla="*/ 53 w 159"/>
                <a:gd name="T41" fmla="*/ 40 h 173"/>
                <a:gd name="T42" fmla="*/ 57 w 159"/>
                <a:gd name="T43" fmla="*/ 45 h 173"/>
                <a:gd name="T44" fmla="*/ 59 w 159"/>
                <a:gd name="T45" fmla="*/ 47 h 173"/>
                <a:gd name="T46" fmla="*/ 54 w 159"/>
                <a:gd name="T47" fmla="*/ 45 h 173"/>
                <a:gd name="T48" fmla="*/ 50 w 159"/>
                <a:gd name="T49" fmla="*/ 48 h 173"/>
                <a:gd name="T50" fmla="*/ 51 w 159"/>
                <a:gd name="T51" fmla="*/ 50 h 173"/>
                <a:gd name="T52" fmla="*/ 48 w 159"/>
                <a:gd name="T53" fmla="*/ 57 h 173"/>
                <a:gd name="T54" fmla="*/ 43 w 159"/>
                <a:gd name="T55" fmla="*/ 84 h 173"/>
                <a:gd name="T56" fmla="*/ 28 w 159"/>
                <a:gd name="T57" fmla="*/ 99 h 173"/>
                <a:gd name="T58" fmla="*/ 44 w 159"/>
                <a:gd name="T59" fmla="*/ 96 h 173"/>
                <a:gd name="T60" fmla="*/ 66 w 159"/>
                <a:gd name="T61" fmla="*/ 91 h 173"/>
                <a:gd name="T62" fmla="*/ 83 w 159"/>
                <a:gd name="T63" fmla="*/ 94 h 173"/>
                <a:gd name="T64" fmla="*/ 103 w 159"/>
                <a:gd name="T65" fmla="*/ 93 h 173"/>
                <a:gd name="T66" fmla="*/ 101 w 159"/>
                <a:gd name="T67" fmla="*/ 117 h 173"/>
                <a:gd name="T68" fmla="*/ 98 w 159"/>
                <a:gd name="T69" fmla="*/ 138 h 173"/>
                <a:gd name="T70" fmla="*/ 105 w 159"/>
                <a:gd name="T71" fmla="*/ 142 h 173"/>
                <a:gd name="T72" fmla="*/ 107 w 159"/>
                <a:gd name="T73" fmla="*/ 152 h 173"/>
                <a:gd name="T74" fmla="*/ 83 w 159"/>
                <a:gd name="T75" fmla="*/ 134 h 173"/>
                <a:gd name="T76" fmla="*/ 56 w 159"/>
                <a:gd name="T77" fmla="*/ 114 h 173"/>
                <a:gd name="T78" fmla="*/ 37 w 159"/>
                <a:gd name="T79" fmla="*/ 103 h 173"/>
                <a:gd name="T80" fmla="*/ 21 w 159"/>
                <a:gd name="T81" fmla="*/ 104 h 173"/>
                <a:gd name="T82" fmla="*/ 17 w 159"/>
                <a:gd name="T83" fmla="*/ 102 h 173"/>
                <a:gd name="T84" fmla="*/ 0 w 159"/>
                <a:gd name="T85" fmla="*/ 93 h 173"/>
                <a:gd name="T86" fmla="*/ 154 w 159"/>
                <a:gd name="T87" fmla="*/ 90 h 173"/>
                <a:gd name="T88" fmla="*/ 131 w 159"/>
                <a:gd name="T89" fmla="*/ 67 h 173"/>
                <a:gd name="T90" fmla="*/ 112 w 159"/>
                <a:gd name="T91" fmla="*/ 70 h 173"/>
                <a:gd name="T92" fmla="*/ 95 w 159"/>
                <a:gd name="T93" fmla="*/ 59 h 173"/>
                <a:gd name="T94" fmla="*/ 97 w 159"/>
                <a:gd name="T95" fmla="*/ 39 h 173"/>
                <a:gd name="T96" fmla="*/ 121 w 159"/>
                <a:gd name="T97" fmla="*/ 32 h 173"/>
                <a:gd name="T98" fmla="*/ 134 w 159"/>
                <a:gd name="T99" fmla="*/ 23 h 173"/>
                <a:gd name="T100" fmla="*/ 91 w 159"/>
                <a:gd name="T101" fmla="*/ 19 h 173"/>
                <a:gd name="T102" fmla="*/ 89 w 159"/>
                <a:gd name="T103" fmla="*/ 22 h 173"/>
                <a:gd name="T104" fmla="*/ 84 w 159"/>
                <a:gd name="T105" fmla="*/ 25 h 173"/>
                <a:gd name="T106" fmla="*/ 85 w 159"/>
                <a:gd name="T107" fmla="*/ 26 h 173"/>
                <a:gd name="T108" fmla="*/ 51 w 159"/>
                <a:gd name="T109" fmla="*/ 55 h 173"/>
                <a:gd name="T110" fmla="*/ 53 w 159"/>
                <a:gd name="T111" fmla="*/ 54 h 173"/>
                <a:gd name="T112" fmla="*/ 54 w 159"/>
                <a:gd name="T113" fmla="*/ 5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9" h="173">
                  <a:moveTo>
                    <a:pt x="129" y="19"/>
                  </a:moveTo>
                  <a:cubicBezTo>
                    <a:pt x="125" y="21"/>
                    <a:pt x="125" y="21"/>
                    <a:pt x="125" y="21"/>
                  </a:cubicBezTo>
                  <a:cubicBezTo>
                    <a:pt x="123" y="20"/>
                    <a:pt x="123" y="20"/>
                    <a:pt x="123" y="20"/>
                  </a:cubicBezTo>
                  <a:cubicBezTo>
                    <a:pt x="120" y="17"/>
                    <a:pt x="120" y="17"/>
                    <a:pt x="120" y="17"/>
                  </a:cubicBezTo>
                  <a:cubicBezTo>
                    <a:pt x="119" y="19"/>
                    <a:pt x="119" y="19"/>
                    <a:pt x="119" y="19"/>
                  </a:cubicBezTo>
                  <a:cubicBezTo>
                    <a:pt x="120" y="23"/>
                    <a:pt x="120" y="23"/>
                    <a:pt x="120" y="23"/>
                  </a:cubicBezTo>
                  <a:cubicBezTo>
                    <a:pt x="116" y="22"/>
                    <a:pt x="116" y="22"/>
                    <a:pt x="116" y="22"/>
                  </a:cubicBezTo>
                  <a:cubicBezTo>
                    <a:pt x="114" y="20"/>
                    <a:pt x="114" y="20"/>
                    <a:pt x="114" y="20"/>
                  </a:cubicBezTo>
                  <a:cubicBezTo>
                    <a:pt x="110" y="19"/>
                    <a:pt x="110" y="19"/>
                    <a:pt x="110" y="19"/>
                  </a:cubicBezTo>
                  <a:cubicBezTo>
                    <a:pt x="109" y="19"/>
                    <a:pt x="109" y="19"/>
                    <a:pt x="109" y="19"/>
                  </a:cubicBezTo>
                  <a:cubicBezTo>
                    <a:pt x="106" y="20"/>
                    <a:pt x="106" y="20"/>
                    <a:pt x="106" y="20"/>
                  </a:cubicBezTo>
                  <a:cubicBezTo>
                    <a:pt x="108" y="22"/>
                    <a:pt x="108" y="22"/>
                    <a:pt x="108" y="22"/>
                  </a:cubicBezTo>
                  <a:cubicBezTo>
                    <a:pt x="113" y="22"/>
                    <a:pt x="113" y="22"/>
                    <a:pt x="113" y="22"/>
                  </a:cubicBezTo>
                  <a:cubicBezTo>
                    <a:pt x="114" y="23"/>
                    <a:pt x="114" y="23"/>
                    <a:pt x="114" y="23"/>
                  </a:cubicBezTo>
                  <a:cubicBezTo>
                    <a:pt x="114" y="23"/>
                    <a:pt x="114" y="23"/>
                    <a:pt x="114" y="23"/>
                  </a:cubicBezTo>
                  <a:cubicBezTo>
                    <a:pt x="115" y="26"/>
                    <a:pt x="115" y="26"/>
                    <a:pt x="115" y="26"/>
                  </a:cubicBezTo>
                  <a:cubicBezTo>
                    <a:pt x="114" y="27"/>
                    <a:pt x="114" y="27"/>
                    <a:pt x="114" y="27"/>
                  </a:cubicBezTo>
                  <a:cubicBezTo>
                    <a:pt x="112" y="28"/>
                    <a:pt x="112" y="28"/>
                    <a:pt x="112" y="28"/>
                  </a:cubicBezTo>
                  <a:cubicBezTo>
                    <a:pt x="110" y="27"/>
                    <a:pt x="110" y="27"/>
                    <a:pt x="110" y="27"/>
                  </a:cubicBezTo>
                  <a:cubicBezTo>
                    <a:pt x="113" y="26"/>
                    <a:pt x="113" y="26"/>
                    <a:pt x="113" y="26"/>
                  </a:cubicBezTo>
                  <a:cubicBezTo>
                    <a:pt x="113" y="24"/>
                    <a:pt x="113" y="24"/>
                    <a:pt x="113" y="24"/>
                  </a:cubicBezTo>
                  <a:cubicBezTo>
                    <a:pt x="105" y="24"/>
                    <a:pt x="105" y="24"/>
                    <a:pt x="105" y="24"/>
                  </a:cubicBezTo>
                  <a:cubicBezTo>
                    <a:pt x="104" y="23"/>
                    <a:pt x="104" y="23"/>
                    <a:pt x="104" y="23"/>
                  </a:cubicBezTo>
                  <a:cubicBezTo>
                    <a:pt x="103" y="26"/>
                    <a:pt x="103" y="26"/>
                    <a:pt x="103" y="26"/>
                  </a:cubicBezTo>
                  <a:cubicBezTo>
                    <a:pt x="101" y="27"/>
                    <a:pt x="101" y="27"/>
                    <a:pt x="101" y="27"/>
                  </a:cubicBezTo>
                  <a:cubicBezTo>
                    <a:pt x="100" y="33"/>
                    <a:pt x="100" y="33"/>
                    <a:pt x="100" y="33"/>
                  </a:cubicBezTo>
                  <a:cubicBezTo>
                    <a:pt x="100" y="35"/>
                    <a:pt x="100" y="35"/>
                    <a:pt x="100" y="35"/>
                  </a:cubicBezTo>
                  <a:cubicBezTo>
                    <a:pt x="98" y="37"/>
                    <a:pt x="98" y="37"/>
                    <a:pt x="98" y="37"/>
                  </a:cubicBezTo>
                  <a:cubicBezTo>
                    <a:pt x="95" y="39"/>
                    <a:pt x="95" y="39"/>
                    <a:pt x="95" y="39"/>
                  </a:cubicBezTo>
                  <a:cubicBezTo>
                    <a:pt x="93" y="39"/>
                    <a:pt x="93" y="39"/>
                    <a:pt x="93" y="39"/>
                  </a:cubicBezTo>
                  <a:cubicBezTo>
                    <a:pt x="90" y="36"/>
                    <a:pt x="90" y="36"/>
                    <a:pt x="90" y="36"/>
                  </a:cubicBezTo>
                  <a:cubicBezTo>
                    <a:pt x="89" y="33"/>
                    <a:pt x="89" y="33"/>
                    <a:pt x="89" y="33"/>
                  </a:cubicBezTo>
                  <a:cubicBezTo>
                    <a:pt x="92" y="31"/>
                    <a:pt x="92" y="31"/>
                    <a:pt x="92" y="31"/>
                  </a:cubicBezTo>
                  <a:cubicBezTo>
                    <a:pt x="96" y="29"/>
                    <a:pt x="96" y="29"/>
                    <a:pt x="96" y="29"/>
                  </a:cubicBezTo>
                  <a:cubicBezTo>
                    <a:pt x="95" y="27"/>
                    <a:pt x="95" y="27"/>
                    <a:pt x="95" y="27"/>
                  </a:cubicBezTo>
                  <a:cubicBezTo>
                    <a:pt x="94" y="28"/>
                    <a:pt x="94" y="28"/>
                    <a:pt x="94" y="28"/>
                  </a:cubicBezTo>
                  <a:cubicBezTo>
                    <a:pt x="92" y="24"/>
                    <a:pt x="92" y="24"/>
                    <a:pt x="92" y="24"/>
                  </a:cubicBezTo>
                  <a:cubicBezTo>
                    <a:pt x="96" y="22"/>
                    <a:pt x="96" y="22"/>
                    <a:pt x="96" y="22"/>
                  </a:cubicBezTo>
                  <a:cubicBezTo>
                    <a:pt x="96" y="17"/>
                    <a:pt x="96" y="17"/>
                    <a:pt x="96" y="17"/>
                  </a:cubicBezTo>
                  <a:cubicBezTo>
                    <a:pt x="98" y="15"/>
                    <a:pt x="98" y="15"/>
                    <a:pt x="98" y="15"/>
                  </a:cubicBezTo>
                  <a:cubicBezTo>
                    <a:pt x="101" y="14"/>
                    <a:pt x="101" y="14"/>
                    <a:pt x="101" y="14"/>
                  </a:cubicBezTo>
                  <a:cubicBezTo>
                    <a:pt x="102" y="13"/>
                    <a:pt x="102" y="13"/>
                    <a:pt x="102" y="13"/>
                  </a:cubicBezTo>
                  <a:cubicBezTo>
                    <a:pt x="99" y="10"/>
                    <a:pt x="99" y="10"/>
                    <a:pt x="99" y="10"/>
                  </a:cubicBezTo>
                  <a:cubicBezTo>
                    <a:pt x="97" y="13"/>
                    <a:pt x="97" y="13"/>
                    <a:pt x="97" y="13"/>
                  </a:cubicBezTo>
                  <a:cubicBezTo>
                    <a:pt x="95" y="11"/>
                    <a:pt x="95" y="11"/>
                    <a:pt x="95" y="11"/>
                  </a:cubicBezTo>
                  <a:cubicBezTo>
                    <a:pt x="93" y="12"/>
                    <a:pt x="93" y="12"/>
                    <a:pt x="93" y="12"/>
                  </a:cubicBezTo>
                  <a:cubicBezTo>
                    <a:pt x="91" y="10"/>
                    <a:pt x="91" y="10"/>
                    <a:pt x="91" y="10"/>
                  </a:cubicBezTo>
                  <a:cubicBezTo>
                    <a:pt x="92" y="8"/>
                    <a:pt x="92" y="8"/>
                    <a:pt x="92" y="8"/>
                  </a:cubicBezTo>
                  <a:cubicBezTo>
                    <a:pt x="94" y="5"/>
                    <a:pt x="94" y="5"/>
                    <a:pt x="94" y="5"/>
                  </a:cubicBezTo>
                  <a:cubicBezTo>
                    <a:pt x="94" y="3"/>
                    <a:pt x="94" y="3"/>
                    <a:pt x="94" y="3"/>
                  </a:cubicBezTo>
                  <a:cubicBezTo>
                    <a:pt x="76" y="0"/>
                    <a:pt x="56" y="3"/>
                    <a:pt x="39" y="13"/>
                  </a:cubicBezTo>
                  <a:cubicBezTo>
                    <a:pt x="39" y="13"/>
                    <a:pt x="39" y="13"/>
                    <a:pt x="39" y="13"/>
                  </a:cubicBezTo>
                  <a:cubicBezTo>
                    <a:pt x="24" y="22"/>
                    <a:pt x="13" y="35"/>
                    <a:pt x="6" y="50"/>
                  </a:cubicBezTo>
                  <a:cubicBezTo>
                    <a:pt x="10" y="48"/>
                    <a:pt x="10" y="48"/>
                    <a:pt x="10" y="48"/>
                  </a:cubicBezTo>
                  <a:cubicBezTo>
                    <a:pt x="12" y="48"/>
                    <a:pt x="12" y="48"/>
                    <a:pt x="12" y="48"/>
                  </a:cubicBezTo>
                  <a:cubicBezTo>
                    <a:pt x="15" y="47"/>
                    <a:pt x="15" y="47"/>
                    <a:pt x="15" y="47"/>
                  </a:cubicBezTo>
                  <a:cubicBezTo>
                    <a:pt x="16" y="48"/>
                    <a:pt x="16" y="48"/>
                    <a:pt x="16" y="48"/>
                  </a:cubicBezTo>
                  <a:cubicBezTo>
                    <a:pt x="21" y="45"/>
                    <a:pt x="21" y="45"/>
                    <a:pt x="21" y="45"/>
                  </a:cubicBezTo>
                  <a:cubicBezTo>
                    <a:pt x="19" y="44"/>
                    <a:pt x="19" y="44"/>
                    <a:pt x="19" y="44"/>
                  </a:cubicBezTo>
                  <a:cubicBezTo>
                    <a:pt x="15" y="47"/>
                    <a:pt x="15" y="47"/>
                    <a:pt x="15" y="47"/>
                  </a:cubicBezTo>
                  <a:cubicBezTo>
                    <a:pt x="15" y="45"/>
                    <a:pt x="15" y="45"/>
                    <a:pt x="15" y="45"/>
                  </a:cubicBezTo>
                  <a:cubicBezTo>
                    <a:pt x="14" y="44"/>
                    <a:pt x="14" y="44"/>
                    <a:pt x="14" y="44"/>
                  </a:cubicBezTo>
                  <a:cubicBezTo>
                    <a:pt x="11" y="46"/>
                    <a:pt x="11" y="46"/>
                    <a:pt x="11" y="46"/>
                  </a:cubicBezTo>
                  <a:cubicBezTo>
                    <a:pt x="13" y="41"/>
                    <a:pt x="13" y="41"/>
                    <a:pt x="13" y="41"/>
                  </a:cubicBezTo>
                  <a:cubicBezTo>
                    <a:pt x="17" y="39"/>
                    <a:pt x="17" y="39"/>
                    <a:pt x="17" y="39"/>
                  </a:cubicBezTo>
                  <a:cubicBezTo>
                    <a:pt x="20" y="40"/>
                    <a:pt x="20" y="40"/>
                    <a:pt x="20" y="40"/>
                  </a:cubicBezTo>
                  <a:cubicBezTo>
                    <a:pt x="23" y="38"/>
                    <a:pt x="23" y="38"/>
                    <a:pt x="23" y="38"/>
                  </a:cubicBezTo>
                  <a:cubicBezTo>
                    <a:pt x="24" y="36"/>
                    <a:pt x="24" y="36"/>
                    <a:pt x="24" y="36"/>
                  </a:cubicBezTo>
                  <a:cubicBezTo>
                    <a:pt x="26" y="35"/>
                    <a:pt x="26" y="35"/>
                    <a:pt x="26" y="35"/>
                  </a:cubicBezTo>
                  <a:cubicBezTo>
                    <a:pt x="25" y="39"/>
                    <a:pt x="25" y="39"/>
                    <a:pt x="25" y="39"/>
                  </a:cubicBezTo>
                  <a:cubicBezTo>
                    <a:pt x="25" y="39"/>
                    <a:pt x="21" y="42"/>
                    <a:pt x="21" y="41"/>
                  </a:cubicBezTo>
                  <a:cubicBezTo>
                    <a:pt x="22" y="41"/>
                    <a:pt x="23" y="44"/>
                    <a:pt x="23" y="44"/>
                  </a:cubicBezTo>
                  <a:cubicBezTo>
                    <a:pt x="27" y="41"/>
                    <a:pt x="27" y="41"/>
                    <a:pt x="27" y="41"/>
                  </a:cubicBezTo>
                  <a:cubicBezTo>
                    <a:pt x="27" y="40"/>
                    <a:pt x="27" y="40"/>
                    <a:pt x="27" y="40"/>
                  </a:cubicBezTo>
                  <a:cubicBezTo>
                    <a:pt x="30" y="38"/>
                    <a:pt x="30" y="38"/>
                    <a:pt x="30" y="38"/>
                  </a:cubicBezTo>
                  <a:cubicBezTo>
                    <a:pt x="29" y="36"/>
                    <a:pt x="29" y="36"/>
                    <a:pt x="29" y="36"/>
                  </a:cubicBezTo>
                  <a:cubicBezTo>
                    <a:pt x="27" y="37"/>
                    <a:pt x="27" y="37"/>
                    <a:pt x="27" y="37"/>
                  </a:cubicBezTo>
                  <a:cubicBezTo>
                    <a:pt x="27" y="35"/>
                    <a:pt x="27" y="35"/>
                    <a:pt x="27" y="35"/>
                  </a:cubicBezTo>
                  <a:cubicBezTo>
                    <a:pt x="28" y="33"/>
                    <a:pt x="28" y="33"/>
                    <a:pt x="28" y="33"/>
                  </a:cubicBezTo>
                  <a:cubicBezTo>
                    <a:pt x="33" y="31"/>
                    <a:pt x="33" y="31"/>
                    <a:pt x="33" y="31"/>
                  </a:cubicBezTo>
                  <a:cubicBezTo>
                    <a:pt x="32" y="35"/>
                    <a:pt x="32" y="35"/>
                    <a:pt x="32" y="35"/>
                  </a:cubicBezTo>
                  <a:cubicBezTo>
                    <a:pt x="33" y="36"/>
                    <a:pt x="33" y="36"/>
                    <a:pt x="33" y="36"/>
                  </a:cubicBezTo>
                  <a:cubicBezTo>
                    <a:pt x="36" y="35"/>
                    <a:pt x="36" y="35"/>
                    <a:pt x="36" y="35"/>
                  </a:cubicBezTo>
                  <a:cubicBezTo>
                    <a:pt x="34" y="32"/>
                    <a:pt x="34" y="32"/>
                    <a:pt x="34" y="32"/>
                  </a:cubicBezTo>
                  <a:cubicBezTo>
                    <a:pt x="36" y="29"/>
                    <a:pt x="36" y="29"/>
                    <a:pt x="36" y="29"/>
                  </a:cubicBezTo>
                  <a:cubicBezTo>
                    <a:pt x="40" y="26"/>
                    <a:pt x="40" y="26"/>
                    <a:pt x="40" y="26"/>
                  </a:cubicBezTo>
                  <a:cubicBezTo>
                    <a:pt x="46" y="25"/>
                    <a:pt x="46" y="25"/>
                    <a:pt x="46" y="25"/>
                  </a:cubicBezTo>
                  <a:cubicBezTo>
                    <a:pt x="48" y="25"/>
                    <a:pt x="48" y="25"/>
                    <a:pt x="48" y="25"/>
                  </a:cubicBezTo>
                  <a:cubicBezTo>
                    <a:pt x="49" y="27"/>
                    <a:pt x="49" y="27"/>
                    <a:pt x="49" y="27"/>
                  </a:cubicBezTo>
                  <a:cubicBezTo>
                    <a:pt x="52" y="27"/>
                    <a:pt x="52" y="27"/>
                    <a:pt x="52" y="27"/>
                  </a:cubicBezTo>
                  <a:cubicBezTo>
                    <a:pt x="52" y="29"/>
                    <a:pt x="52" y="29"/>
                    <a:pt x="52" y="29"/>
                  </a:cubicBezTo>
                  <a:cubicBezTo>
                    <a:pt x="49" y="31"/>
                    <a:pt x="49" y="31"/>
                    <a:pt x="49" y="31"/>
                  </a:cubicBezTo>
                  <a:cubicBezTo>
                    <a:pt x="49" y="31"/>
                    <a:pt x="49" y="31"/>
                    <a:pt x="49" y="31"/>
                  </a:cubicBezTo>
                  <a:cubicBezTo>
                    <a:pt x="49" y="34"/>
                    <a:pt x="49" y="34"/>
                    <a:pt x="49" y="34"/>
                  </a:cubicBezTo>
                  <a:cubicBezTo>
                    <a:pt x="42" y="36"/>
                    <a:pt x="42" y="36"/>
                    <a:pt x="42" y="36"/>
                  </a:cubicBezTo>
                  <a:cubicBezTo>
                    <a:pt x="45" y="30"/>
                    <a:pt x="45" y="30"/>
                    <a:pt x="45" y="30"/>
                  </a:cubicBezTo>
                  <a:cubicBezTo>
                    <a:pt x="42" y="30"/>
                    <a:pt x="42" y="30"/>
                    <a:pt x="42" y="30"/>
                  </a:cubicBezTo>
                  <a:cubicBezTo>
                    <a:pt x="38" y="33"/>
                    <a:pt x="38" y="33"/>
                    <a:pt x="38" y="33"/>
                  </a:cubicBezTo>
                  <a:cubicBezTo>
                    <a:pt x="38" y="34"/>
                    <a:pt x="38" y="34"/>
                    <a:pt x="38" y="34"/>
                  </a:cubicBezTo>
                  <a:cubicBezTo>
                    <a:pt x="38" y="34"/>
                    <a:pt x="38" y="34"/>
                    <a:pt x="38" y="34"/>
                  </a:cubicBezTo>
                  <a:cubicBezTo>
                    <a:pt x="38" y="34"/>
                    <a:pt x="38" y="34"/>
                    <a:pt x="38" y="34"/>
                  </a:cubicBezTo>
                  <a:cubicBezTo>
                    <a:pt x="37" y="36"/>
                    <a:pt x="37" y="36"/>
                    <a:pt x="37" y="36"/>
                  </a:cubicBezTo>
                  <a:cubicBezTo>
                    <a:pt x="35" y="37"/>
                    <a:pt x="35" y="37"/>
                    <a:pt x="35" y="37"/>
                  </a:cubicBezTo>
                  <a:cubicBezTo>
                    <a:pt x="36" y="38"/>
                    <a:pt x="36" y="38"/>
                    <a:pt x="36" y="38"/>
                  </a:cubicBezTo>
                  <a:cubicBezTo>
                    <a:pt x="37" y="38"/>
                    <a:pt x="37" y="38"/>
                    <a:pt x="37" y="38"/>
                  </a:cubicBezTo>
                  <a:cubicBezTo>
                    <a:pt x="37" y="39"/>
                    <a:pt x="37" y="39"/>
                    <a:pt x="37" y="39"/>
                  </a:cubicBezTo>
                  <a:cubicBezTo>
                    <a:pt x="36" y="40"/>
                    <a:pt x="36" y="40"/>
                    <a:pt x="36" y="40"/>
                  </a:cubicBezTo>
                  <a:cubicBezTo>
                    <a:pt x="36" y="41"/>
                    <a:pt x="36" y="41"/>
                    <a:pt x="36" y="41"/>
                  </a:cubicBezTo>
                  <a:cubicBezTo>
                    <a:pt x="35" y="42"/>
                    <a:pt x="35" y="42"/>
                    <a:pt x="35" y="42"/>
                  </a:cubicBezTo>
                  <a:cubicBezTo>
                    <a:pt x="33" y="40"/>
                    <a:pt x="33" y="40"/>
                    <a:pt x="33" y="40"/>
                  </a:cubicBezTo>
                  <a:cubicBezTo>
                    <a:pt x="31" y="43"/>
                    <a:pt x="31" y="43"/>
                    <a:pt x="31" y="43"/>
                  </a:cubicBezTo>
                  <a:cubicBezTo>
                    <a:pt x="27" y="50"/>
                    <a:pt x="27" y="50"/>
                    <a:pt x="27" y="50"/>
                  </a:cubicBezTo>
                  <a:cubicBezTo>
                    <a:pt x="29" y="52"/>
                    <a:pt x="29" y="52"/>
                    <a:pt x="29" y="52"/>
                  </a:cubicBezTo>
                  <a:cubicBezTo>
                    <a:pt x="31" y="52"/>
                    <a:pt x="31" y="52"/>
                    <a:pt x="31" y="52"/>
                  </a:cubicBezTo>
                  <a:cubicBezTo>
                    <a:pt x="35" y="51"/>
                    <a:pt x="35" y="51"/>
                    <a:pt x="35" y="51"/>
                  </a:cubicBezTo>
                  <a:cubicBezTo>
                    <a:pt x="37" y="55"/>
                    <a:pt x="37" y="55"/>
                    <a:pt x="37" y="55"/>
                  </a:cubicBezTo>
                  <a:cubicBezTo>
                    <a:pt x="39" y="54"/>
                    <a:pt x="39" y="54"/>
                    <a:pt x="39" y="54"/>
                  </a:cubicBezTo>
                  <a:cubicBezTo>
                    <a:pt x="38" y="50"/>
                    <a:pt x="38" y="50"/>
                    <a:pt x="38" y="50"/>
                  </a:cubicBezTo>
                  <a:cubicBezTo>
                    <a:pt x="41" y="46"/>
                    <a:pt x="41" y="46"/>
                    <a:pt x="41" y="46"/>
                  </a:cubicBezTo>
                  <a:cubicBezTo>
                    <a:pt x="39" y="42"/>
                    <a:pt x="39" y="42"/>
                    <a:pt x="39" y="42"/>
                  </a:cubicBezTo>
                  <a:cubicBezTo>
                    <a:pt x="40" y="39"/>
                    <a:pt x="40" y="39"/>
                    <a:pt x="40" y="39"/>
                  </a:cubicBezTo>
                  <a:cubicBezTo>
                    <a:pt x="45" y="37"/>
                    <a:pt x="45" y="37"/>
                    <a:pt x="45" y="37"/>
                  </a:cubicBezTo>
                  <a:cubicBezTo>
                    <a:pt x="47" y="40"/>
                    <a:pt x="47" y="40"/>
                    <a:pt x="47" y="40"/>
                  </a:cubicBezTo>
                  <a:cubicBezTo>
                    <a:pt x="48" y="40"/>
                    <a:pt x="48" y="40"/>
                    <a:pt x="48" y="40"/>
                  </a:cubicBezTo>
                  <a:cubicBezTo>
                    <a:pt x="51" y="36"/>
                    <a:pt x="51" y="36"/>
                    <a:pt x="51" y="36"/>
                  </a:cubicBezTo>
                  <a:cubicBezTo>
                    <a:pt x="53" y="40"/>
                    <a:pt x="53" y="40"/>
                    <a:pt x="53" y="40"/>
                  </a:cubicBezTo>
                  <a:cubicBezTo>
                    <a:pt x="55" y="40"/>
                    <a:pt x="55" y="40"/>
                    <a:pt x="55" y="40"/>
                  </a:cubicBezTo>
                  <a:cubicBezTo>
                    <a:pt x="57" y="40"/>
                    <a:pt x="57" y="40"/>
                    <a:pt x="57" y="40"/>
                  </a:cubicBezTo>
                  <a:cubicBezTo>
                    <a:pt x="58" y="42"/>
                    <a:pt x="58" y="42"/>
                    <a:pt x="58" y="42"/>
                  </a:cubicBezTo>
                  <a:cubicBezTo>
                    <a:pt x="57" y="43"/>
                    <a:pt x="57" y="43"/>
                    <a:pt x="57" y="43"/>
                  </a:cubicBezTo>
                  <a:cubicBezTo>
                    <a:pt x="56" y="45"/>
                    <a:pt x="56" y="45"/>
                    <a:pt x="56" y="45"/>
                  </a:cubicBezTo>
                  <a:cubicBezTo>
                    <a:pt x="57" y="45"/>
                    <a:pt x="57" y="45"/>
                    <a:pt x="57" y="45"/>
                  </a:cubicBezTo>
                  <a:cubicBezTo>
                    <a:pt x="58" y="45"/>
                    <a:pt x="58" y="45"/>
                    <a:pt x="58" y="45"/>
                  </a:cubicBezTo>
                  <a:cubicBezTo>
                    <a:pt x="61" y="45"/>
                    <a:pt x="61" y="45"/>
                    <a:pt x="61" y="45"/>
                  </a:cubicBezTo>
                  <a:cubicBezTo>
                    <a:pt x="62" y="46"/>
                    <a:pt x="62" y="46"/>
                    <a:pt x="62" y="46"/>
                  </a:cubicBezTo>
                  <a:cubicBezTo>
                    <a:pt x="61" y="47"/>
                    <a:pt x="61" y="47"/>
                    <a:pt x="61" y="47"/>
                  </a:cubicBezTo>
                  <a:cubicBezTo>
                    <a:pt x="61" y="47"/>
                    <a:pt x="61" y="47"/>
                    <a:pt x="61" y="47"/>
                  </a:cubicBezTo>
                  <a:cubicBezTo>
                    <a:pt x="59" y="47"/>
                    <a:pt x="59" y="47"/>
                    <a:pt x="59" y="47"/>
                  </a:cubicBezTo>
                  <a:cubicBezTo>
                    <a:pt x="56" y="48"/>
                    <a:pt x="56" y="48"/>
                    <a:pt x="56" y="48"/>
                  </a:cubicBezTo>
                  <a:cubicBezTo>
                    <a:pt x="55" y="47"/>
                    <a:pt x="55" y="47"/>
                    <a:pt x="55" y="47"/>
                  </a:cubicBezTo>
                  <a:cubicBezTo>
                    <a:pt x="55" y="47"/>
                    <a:pt x="55" y="47"/>
                    <a:pt x="55" y="47"/>
                  </a:cubicBezTo>
                  <a:cubicBezTo>
                    <a:pt x="56" y="46"/>
                    <a:pt x="56" y="46"/>
                    <a:pt x="56" y="46"/>
                  </a:cubicBezTo>
                  <a:cubicBezTo>
                    <a:pt x="55" y="44"/>
                    <a:pt x="55" y="44"/>
                    <a:pt x="55" y="44"/>
                  </a:cubicBezTo>
                  <a:cubicBezTo>
                    <a:pt x="54" y="45"/>
                    <a:pt x="54" y="45"/>
                    <a:pt x="54" y="45"/>
                  </a:cubicBezTo>
                  <a:cubicBezTo>
                    <a:pt x="54" y="46"/>
                    <a:pt x="54" y="46"/>
                    <a:pt x="54" y="46"/>
                  </a:cubicBezTo>
                  <a:cubicBezTo>
                    <a:pt x="52" y="48"/>
                    <a:pt x="52" y="48"/>
                    <a:pt x="52" y="48"/>
                  </a:cubicBezTo>
                  <a:cubicBezTo>
                    <a:pt x="52" y="48"/>
                    <a:pt x="52" y="48"/>
                    <a:pt x="52" y="48"/>
                  </a:cubicBezTo>
                  <a:cubicBezTo>
                    <a:pt x="52" y="48"/>
                    <a:pt x="52" y="48"/>
                    <a:pt x="52" y="48"/>
                  </a:cubicBezTo>
                  <a:cubicBezTo>
                    <a:pt x="51" y="48"/>
                    <a:pt x="51" y="48"/>
                    <a:pt x="51" y="48"/>
                  </a:cubicBezTo>
                  <a:cubicBezTo>
                    <a:pt x="50" y="48"/>
                    <a:pt x="50" y="48"/>
                    <a:pt x="50" y="48"/>
                  </a:cubicBezTo>
                  <a:cubicBezTo>
                    <a:pt x="49" y="48"/>
                    <a:pt x="49" y="48"/>
                    <a:pt x="49" y="48"/>
                  </a:cubicBezTo>
                  <a:cubicBezTo>
                    <a:pt x="48" y="49"/>
                    <a:pt x="48" y="49"/>
                    <a:pt x="48" y="49"/>
                  </a:cubicBezTo>
                  <a:cubicBezTo>
                    <a:pt x="47" y="49"/>
                    <a:pt x="47" y="49"/>
                    <a:pt x="47" y="49"/>
                  </a:cubicBezTo>
                  <a:cubicBezTo>
                    <a:pt x="48" y="51"/>
                    <a:pt x="48" y="51"/>
                    <a:pt x="48" y="51"/>
                  </a:cubicBezTo>
                  <a:cubicBezTo>
                    <a:pt x="50" y="50"/>
                    <a:pt x="50" y="50"/>
                    <a:pt x="50" y="50"/>
                  </a:cubicBezTo>
                  <a:cubicBezTo>
                    <a:pt x="51" y="50"/>
                    <a:pt x="51" y="50"/>
                    <a:pt x="51" y="50"/>
                  </a:cubicBezTo>
                  <a:cubicBezTo>
                    <a:pt x="51" y="50"/>
                    <a:pt x="51" y="50"/>
                    <a:pt x="51" y="50"/>
                  </a:cubicBezTo>
                  <a:cubicBezTo>
                    <a:pt x="50" y="52"/>
                    <a:pt x="50" y="52"/>
                    <a:pt x="50" y="52"/>
                  </a:cubicBezTo>
                  <a:cubicBezTo>
                    <a:pt x="50" y="52"/>
                    <a:pt x="50" y="52"/>
                    <a:pt x="50" y="52"/>
                  </a:cubicBezTo>
                  <a:cubicBezTo>
                    <a:pt x="48" y="52"/>
                    <a:pt x="48" y="52"/>
                    <a:pt x="48" y="52"/>
                  </a:cubicBezTo>
                  <a:cubicBezTo>
                    <a:pt x="47" y="57"/>
                    <a:pt x="47" y="57"/>
                    <a:pt x="47" y="57"/>
                  </a:cubicBezTo>
                  <a:cubicBezTo>
                    <a:pt x="48" y="57"/>
                    <a:pt x="48" y="57"/>
                    <a:pt x="48" y="57"/>
                  </a:cubicBezTo>
                  <a:cubicBezTo>
                    <a:pt x="45" y="62"/>
                    <a:pt x="45" y="62"/>
                    <a:pt x="45" y="62"/>
                  </a:cubicBezTo>
                  <a:cubicBezTo>
                    <a:pt x="43" y="69"/>
                    <a:pt x="43" y="69"/>
                    <a:pt x="43" y="69"/>
                  </a:cubicBezTo>
                  <a:cubicBezTo>
                    <a:pt x="44" y="71"/>
                    <a:pt x="44" y="71"/>
                    <a:pt x="44" y="71"/>
                  </a:cubicBezTo>
                  <a:cubicBezTo>
                    <a:pt x="41" y="76"/>
                    <a:pt x="41" y="76"/>
                    <a:pt x="41" y="76"/>
                  </a:cubicBezTo>
                  <a:cubicBezTo>
                    <a:pt x="40" y="80"/>
                    <a:pt x="40" y="80"/>
                    <a:pt x="40" y="80"/>
                  </a:cubicBezTo>
                  <a:cubicBezTo>
                    <a:pt x="43" y="84"/>
                    <a:pt x="43" y="84"/>
                    <a:pt x="43" y="84"/>
                  </a:cubicBezTo>
                  <a:cubicBezTo>
                    <a:pt x="39" y="84"/>
                    <a:pt x="39" y="84"/>
                    <a:pt x="39" y="84"/>
                  </a:cubicBezTo>
                  <a:cubicBezTo>
                    <a:pt x="38" y="82"/>
                    <a:pt x="38" y="82"/>
                    <a:pt x="38" y="82"/>
                  </a:cubicBezTo>
                  <a:cubicBezTo>
                    <a:pt x="30" y="87"/>
                    <a:pt x="30" y="87"/>
                    <a:pt x="30" y="87"/>
                  </a:cubicBezTo>
                  <a:cubicBezTo>
                    <a:pt x="27" y="91"/>
                    <a:pt x="27" y="91"/>
                    <a:pt x="27" y="91"/>
                  </a:cubicBezTo>
                  <a:cubicBezTo>
                    <a:pt x="27" y="96"/>
                    <a:pt x="27" y="96"/>
                    <a:pt x="27" y="96"/>
                  </a:cubicBezTo>
                  <a:cubicBezTo>
                    <a:pt x="28" y="99"/>
                    <a:pt x="28" y="99"/>
                    <a:pt x="28" y="99"/>
                  </a:cubicBezTo>
                  <a:cubicBezTo>
                    <a:pt x="31" y="101"/>
                    <a:pt x="31" y="101"/>
                    <a:pt x="31" y="101"/>
                  </a:cubicBezTo>
                  <a:cubicBezTo>
                    <a:pt x="34" y="99"/>
                    <a:pt x="34" y="99"/>
                    <a:pt x="34" y="99"/>
                  </a:cubicBezTo>
                  <a:cubicBezTo>
                    <a:pt x="37" y="92"/>
                    <a:pt x="37" y="92"/>
                    <a:pt x="37" y="92"/>
                  </a:cubicBezTo>
                  <a:cubicBezTo>
                    <a:pt x="39" y="94"/>
                    <a:pt x="39" y="94"/>
                    <a:pt x="39" y="94"/>
                  </a:cubicBezTo>
                  <a:cubicBezTo>
                    <a:pt x="39" y="98"/>
                    <a:pt x="39" y="98"/>
                    <a:pt x="39" y="98"/>
                  </a:cubicBezTo>
                  <a:cubicBezTo>
                    <a:pt x="44" y="96"/>
                    <a:pt x="44" y="96"/>
                    <a:pt x="44" y="96"/>
                  </a:cubicBezTo>
                  <a:cubicBezTo>
                    <a:pt x="48" y="102"/>
                    <a:pt x="48" y="102"/>
                    <a:pt x="48" y="102"/>
                  </a:cubicBezTo>
                  <a:cubicBezTo>
                    <a:pt x="54" y="100"/>
                    <a:pt x="54" y="100"/>
                    <a:pt x="54" y="100"/>
                  </a:cubicBezTo>
                  <a:cubicBezTo>
                    <a:pt x="55" y="94"/>
                    <a:pt x="55" y="94"/>
                    <a:pt x="55" y="94"/>
                  </a:cubicBezTo>
                  <a:cubicBezTo>
                    <a:pt x="59" y="92"/>
                    <a:pt x="59" y="92"/>
                    <a:pt x="59" y="92"/>
                  </a:cubicBezTo>
                  <a:cubicBezTo>
                    <a:pt x="62" y="93"/>
                    <a:pt x="62" y="93"/>
                    <a:pt x="62" y="93"/>
                  </a:cubicBezTo>
                  <a:cubicBezTo>
                    <a:pt x="66" y="91"/>
                    <a:pt x="66" y="91"/>
                    <a:pt x="66" y="91"/>
                  </a:cubicBezTo>
                  <a:cubicBezTo>
                    <a:pt x="65" y="89"/>
                    <a:pt x="65" y="89"/>
                    <a:pt x="65" y="89"/>
                  </a:cubicBezTo>
                  <a:cubicBezTo>
                    <a:pt x="68" y="89"/>
                    <a:pt x="68" y="89"/>
                    <a:pt x="68" y="89"/>
                  </a:cubicBezTo>
                  <a:cubicBezTo>
                    <a:pt x="73" y="91"/>
                    <a:pt x="73" y="91"/>
                    <a:pt x="73" y="91"/>
                  </a:cubicBezTo>
                  <a:cubicBezTo>
                    <a:pt x="78" y="89"/>
                    <a:pt x="78" y="89"/>
                    <a:pt x="78" y="89"/>
                  </a:cubicBezTo>
                  <a:cubicBezTo>
                    <a:pt x="81" y="91"/>
                    <a:pt x="81" y="91"/>
                    <a:pt x="81" y="91"/>
                  </a:cubicBezTo>
                  <a:cubicBezTo>
                    <a:pt x="83" y="94"/>
                    <a:pt x="83" y="94"/>
                    <a:pt x="83" y="94"/>
                  </a:cubicBezTo>
                  <a:cubicBezTo>
                    <a:pt x="87" y="93"/>
                    <a:pt x="87" y="93"/>
                    <a:pt x="87" y="93"/>
                  </a:cubicBezTo>
                  <a:cubicBezTo>
                    <a:pt x="89" y="93"/>
                    <a:pt x="89" y="93"/>
                    <a:pt x="89" y="93"/>
                  </a:cubicBezTo>
                  <a:cubicBezTo>
                    <a:pt x="95" y="89"/>
                    <a:pt x="95" y="89"/>
                    <a:pt x="95" y="89"/>
                  </a:cubicBezTo>
                  <a:cubicBezTo>
                    <a:pt x="99" y="91"/>
                    <a:pt x="99" y="91"/>
                    <a:pt x="99" y="91"/>
                  </a:cubicBezTo>
                  <a:cubicBezTo>
                    <a:pt x="102" y="91"/>
                    <a:pt x="102" y="91"/>
                    <a:pt x="102" y="91"/>
                  </a:cubicBezTo>
                  <a:cubicBezTo>
                    <a:pt x="103" y="93"/>
                    <a:pt x="103" y="93"/>
                    <a:pt x="103" y="93"/>
                  </a:cubicBezTo>
                  <a:cubicBezTo>
                    <a:pt x="102" y="99"/>
                    <a:pt x="102" y="99"/>
                    <a:pt x="102" y="99"/>
                  </a:cubicBezTo>
                  <a:cubicBezTo>
                    <a:pt x="106" y="108"/>
                    <a:pt x="106" y="108"/>
                    <a:pt x="106" y="108"/>
                  </a:cubicBezTo>
                  <a:cubicBezTo>
                    <a:pt x="105" y="111"/>
                    <a:pt x="105" y="111"/>
                    <a:pt x="105" y="111"/>
                  </a:cubicBezTo>
                  <a:cubicBezTo>
                    <a:pt x="101" y="114"/>
                    <a:pt x="101" y="114"/>
                    <a:pt x="101" y="114"/>
                  </a:cubicBezTo>
                  <a:cubicBezTo>
                    <a:pt x="101" y="117"/>
                    <a:pt x="101" y="117"/>
                    <a:pt x="101" y="117"/>
                  </a:cubicBezTo>
                  <a:cubicBezTo>
                    <a:pt x="101" y="117"/>
                    <a:pt x="101" y="117"/>
                    <a:pt x="101" y="117"/>
                  </a:cubicBezTo>
                  <a:cubicBezTo>
                    <a:pt x="104" y="120"/>
                    <a:pt x="104" y="120"/>
                    <a:pt x="104" y="120"/>
                  </a:cubicBezTo>
                  <a:cubicBezTo>
                    <a:pt x="104" y="122"/>
                    <a:pt x="104" y="122"/>
                    <a:pt x="104" y="122"/>
                  </a:cubicBezTo>
                  <a:cubicBezTo>
                    <a:pt x="103" y="128"/>
                    <a:pt x="103" y="128"/>
                    <a:pt x="103" y="128"/>
                  </a:cubicBezTo>
                  <a:cubicBezTo>
                    <a:pt x="103" y="132"/>
                    <a:pt x="103" y="132"/>
                    <a:pt x="103" y="132"/>
                  </a:cubicBezTo>
                  <a:cubicBezTo>
                    <a:pt x="101" y="136"/>
                    <a:pt x="101" y="136"/>
                    <a:pt x="101" y="136"/>
                  </a:cubicBezTo>
                  <a:cubicBezTo>
                    <a:pt x="98" y="138"/>
                    <a:pt x="98" y="138"/>
                    <a:pt x="98" y="138"/>
                  </a:cubicBezTo>
                  <a:cubicBezTo>
                    <a:pt x="99" y="139"/>
                    <a:pt x="99" y="139"/>
                    <a:pt x="99" y="139"/>
                  </a:cubicBezTo>
                  <a:cubicBezTo>
                    <a:pt x="101" y="139"/>
                    <a:pt x="101" y="139"/>
                    <a:pt x="101" y="139"/>
                  </a:cubicBezTo>
                  <a:cubicBezTo>
                    <a:pt x="101" y="140"/>
                    <a:pt x="101" y="140"/>
                    <a:pt x="101" y="140"/>
                  </a:cubicBezTo>
                  <a:cubicBezTo>
                    <a:pt x="101" y="143"/>
                    <a:pt x="101" y="143"/>
                    <a:pt x="101" y="143"/>
                  </a:cubicBezTo>
                  <a:cubicBezTo>
                    <a:pt x="102" y="143"/>
                    <a:pt x="102" y="143"/>
                    <a:pt x="102" y="143"/>
                  </a:cubicBezTo>
                  <a:cubicBezTo>
                    <a:pt x="105" y="142"/>
                    <a:pt x="105" y="142"/>
                    <a:pt x="105" y="142"/>
                  </a:cubicBezTo>
                  <a:cubicBezTo>
                    <a:pt x="105" y="144"/>
                    <a:pt x="105" y="144"/>
                    <a:pt x="105" y="144"/>
                  </a:cubicBezTo>
                  <a:cubicBezTo>
                    <a:pt x="106" y="146"/>
                    <a:pt x="106" y="146"/>
                    <a:pt x="106" y="146"/>
                  </a:cubicBezTo>
                  <a:cubicBezTo>
                    <a:pt x="106" y="147"/>
                    <a:pt x="106" y="147"/>
                    <a:pt x="106" y="147"/>
                  </a:cubicBezTo>
                  <a:cubicBezTo>
                    <a:pt x="111" y="148"/>
                    <a:pt x="111" y="148"/>
                    <a:pt x="111" y="148"/>
                  </a:cubicBezTo>
                  <a:cubicBezTo>
                    <a:pt x="111" y="149"/>
                    <a:pt x="111" y="149"/>
                    <a:pt x="111" y="149"/>
                  </a:cubicBezTo>
                  <a:cubicBezTo>
                    <a:pt x="107" y="152"/>
                    <a:pt x="107" y="152"/>
                    <a:pt x="107" y="152"/>
                  </a:cubicBezTo>
                  <a:cubicBezTo>
                    <a:pt x="101" y="151"/>
                    <a:pt x="101" y="151"/>
                    <a:pt x="101" y="151"/>
                  </a:cubicBezTo>
                  <a:cubicBezTo>
                    <a:pt x="94" y="147"/>
                    <a:pt x="94" y="147"/>
                    <a:pt x="94" y="147"/>
                  </a:cubicBezTo>
                  <a:cubicBezTo>
                    <a:pt x="92" y="141"/>
                    <a:pt x="92" y="141"/>
                    <a:pt x="92" y="141"/>
                  </a:cubicBezTo>
                  <a:cubicBezTo>
                    <a:pt x="87" y="140"/>
                    <a:pt x="87" y="140"/>
                    <a:pt x="87" y="140"/>
                  </a:cubicBezTo>
                  <a:cubicBezTo>
                    <a:pt x="85" y="134"/>
                    <a:pt x="85" y="134"/>
                    <a:pt x="85" y="134"/>
                  </a:cubicBezTo>
                  <a:cubicBezTo>
                    <a:pt x="83" y="134"/>
                    <a:pt x="83" y="134"/>
                    <a:pt x="83" y="134"/>
                  </a:cubicBezTo>
                  <a:cubicBezTo>
                    <a:pt x="76" y="122"/>
                    <a:pt x="76" y="122"/>
                    <a:pt x="76" y="122"/>
                  </a:cubicBezTo>
                  <a:cubicBezTo>
                    <a:pt x="76" y="122"/>
                    <a:pt x="71" y="122"/>
                    <a:pt x="70" y="122"/>
                  </a:cubicBezTo>
                  <a:cubicBezTo>
                    <a:pt x="70" y="122"/>
                    <a:pt x="68" y="122"/>
                    <a:pt x="68" y="122"/>
                  </a:cubicBezTo>
                  <a:cubicBezTo>
                    <a:pt x="66" y="120"/>
                    <a:pt x="66" y="120"/>
                    <a:pt x="66" y="120"/>
                  </a:cubicBezTo>
                  <a:cubicBezTo>
                    <a:pt x="57" y="117"/>
                    <a:pt x="57" y="117"/>
                    <a:pt x="57" y="117"/>
                  </a:cubicBezTo>
                  <a:cubicBezTo>
                    <a:pt x="56" y="114"/>
                    <a:pt x="56" y="114"/>
                    <a:pt x="56" y="114"/>
                  </a:cubicBezTo>
                  <a:cubicBezTo>
                    <a:pt x="54" y="110"/>
                    <a:pt x="54" y="110"/>
                    <a:pt x="54" y="110"/>
                  </a:cubicBezTo>
                  <a:cubicBezTo>
                    <a:pt x="56" y="106"/>
                    <a:pt x="56" y="106"/>
                    <a:pt x="56" y="106"/>
                  </a:cubicBezTo>
                  <a:cubicBezTo>
                    <a:pt x="53" y="102"/>
                    <a:pt x="53" y="102"/>
                    <a:pt x="53" y="102"/>
                  </a:cubicBezTo>
                  <a:cubicBezTo>
                    <a:pt x="48" y="105"/>
                    <a:pt x="48" y="105"/>
                    <a:pt x="48" y="105"/>
                  </a:cubicBezTo>
                  <a:cubicBezTo>
                    <a:pt x="41" y="102"/>
                    <a:pt x="41" y="102"/>
                    <a:pt x="41" y="102"/>
                  </a:cubicBezTo>
                  <a:cubicBezTo>
                    <a:pt x="37" y="103"/>
                    <a:pt x="37" y="103"/>
                    <a:pt x="37" y="103"/>
                  </a:cubicBezTo>
                  <a:cubicBezTo>
                    <a:pt x="35" y="104"/>
                    <a:pt x="35" y="104"/>
                    <a:pt x="35" y="104"/>
                  </a:cubicBezTo>
                  <a:cubicBezTo>
                    <a:pt x="34" y="102"/>
                    <a:pt x="34" y="102"/>
                    <a:pt x="34" y="102"/>
                  </a:cubicBezTo>
                  <a:cubicBezTo>
                    <a:pt x="32" y="103"/>
                    <a:pt x="32" y="103"/>
                    <a:pt x="32" y="103"/>
                  </a:cubicBezTo>
                  <a:cubicBezTo>
                    <a:pt x="32" y="104"/>
                    <a:pt x="32" y="104"/>
                    <a:pt x="32" y="104"/>
                  </a:cubicBezTo>
                  <a:cubicBezTo>
                    <a:pt x="25" y="106"/>
                    <a:pt x="25" y="106"/>
                    <a:pt x="25" y="106"/>
                  </a:cubicBezTo>
                  <a:cubicBezTo>
                    <a:pt x="21" y="104"/>
                    <a:pt x="21" y="104"/>
                    <a:pt x="21" y="104"/>
                  </a:cubicBezTo>
                  <a:cubicBezTo>
                    <a:pt x="21" y="102"/>
                    <a:pt x="21" y="102"/>
                    <a:pt x="21" y="102"/>
                  </a:cubicBezTo>
                  <a:cubicBezTo>
                    <a:pt x="14" y="98"/>
                    <a:pt x="14" y="98"/>
                    <a:pt x="14" y="98"/>
                  </a:cubicBezTo>
                  <a:cubicBezTo>
                    <a:pt x="11" y="95"/>
                    <a:pt x="11" y="95"/>
                    <a:pt x="11" y="95"/>
                  </a:cubicBezTo>
                  <a:cubicBezTo>
                    <a:pt x="9" y="96"/>
                    <a:pt x="9" y="96"/>
                    <a:pt x="9" y="96"/>
                  </a:cubicBezTo>
                  <a:cubicBezTo>
                    <a:pt x="12" y="99"/>
                    <a:pt x="12" y="99"/>
                    <a:pt x="12" y="99"/>
                  </a:cubicBezTo>
                  <a:cubicBezTo>
                    <a:pt x="17" y="102"/>
                    <a:pt x="17" y="102"/>
                    <a:pt x="17" y="102"/>
                  </a:cubicBezTo>
                  <a:cubicBezTo>
                    <a:pt x="18" y="104"/>
                    <a:pt x="18" y="104"/>
                    <a:pt x="18" y="104"/>
                  </a:cubicBezTo>
                  <a:cubicBezTo>
                    <a:pt x="15" y="105"/>
                    <a:pt x="15" y="105"/>
                    <a:pt x="15" y="105"/>
                  </a:cubicBezTo>
                  <a:cubicBezTo>
                    <a:pt x="10" y="102"/>
                    <a:pt x="10" y="102"/>
                    <a:pt x="10" y="102"/>
                  </a:cubicBezTo>
                  <a:cubicBezTo>
                    <a:pt x="6" y="96"/>
                    <a:pt x="6" y="96"/>
                    <a:pt x="6" y="96"/>
                  </a:cubicBezTo>
                  <a:cubicBezTo>
                    <a:pt x="3" y="96"/>
                    <a:pt x="3" y="96"/>
                    <a:pt x="3" y="96"/>
                  </a:cubicBezTo>
                  <a:cubicBezTo>
                    <a:pt x="0" y="93"/>
                    <a:pt x="0" y="93"/>
                    <a:pt x="0" y="93"/>
                  </a:cubicBezTo>
                  <a:cubicBezTo>
                    <a:pt x="2" y="103"/>
                    <a:pt x="5" y="113"/>
                    <a:pt x="11" y="123"/>
                  </a:cubicBezTo>
                  <a:cubicBezTo>
                    <a:pt x="34" y="161"/>
                    <a:pt x="83" y="173"/>
                    <a:pt x="121" y="150"/>
                  </a:cubicBezTo>
                  <a:cubicBezTo>
                    <a:pt x="121" y="150"/>
                    <a:pt x="121" y="150"/>
                    <a:pt x="121" y="150"/>
                  </a:cubicBezTo>
                  <a:cubicBezTo>
                    <a:pt x="142" y="138"/>
                    <a:pt x="156" y="116"/>
                    <a:pt x="159" y="93"/>
                  </a:cubicBezTo>
                  <a:cubicBezTo>
                    <a:pt x="157" y="95"/>
                    <a:pt x="157" y="95"/>
                    <a:pt x="157" y="95"/>
                  </a:cubicBezTo>
                  <a:cubicBezTo>
                    <a:pt x="154" y="90"/>
                    <a:pt x="154" y="90"/>
                    <a:pt x="154" y="90"/>
                  </a:cubicBezTo>
                  <a:cubicBezTo>
                    <a:pt x="149" y="88"/>
                    <a:pt x="149" y="88"/>
                    <a:pt x="149" y="88"/>
                  </a:cubicBezTo>
                  <a:cubicBezTo>
                    <a:pt x="146" y="82"/>
                    <a:pt x="146" y="82"/>
                    <a:pt x="146" y="82"/>
                  </a:cubicBezTo>
                  <a:cubicBezTo>
                    <a:pt x="143" y="82"/>
                    <a:pt x="143" y="82"/>
                    <a:pt x="143" y="82"/>
                  </a:cubicBezTo>
                  <a:cubicBezTo>
                    <a:pt x="141" y="80"/>
                    <a:pt x="141" y="80"/>
                    <a:pt x="141" y="80"/>
                  </a:cubicBezTo>
                  <a:cubicBezTo>
                    <a:pt x="141" y="73"/>
                    <a:pt x="141" y="73"/>
                    <a:pt x="141" y="73"/>
                  </a:cubicBezTo>
                  <a:cubicBezTo>
                    <a:pt x="131" y="67"/>
                    <a:pt x="131" y="67"/>
                    <a:pt x="131" y="67"/>
                  </a:cubicBezTo>
                  <a:cubicBezTo>
                    <a:pt x="128" y="61"/>
                    <a:pt x="128" y="61"/>
                    <a:pt x="128" y="61"/>
                  </a:cubicBezTo>
                  <a:cubicBezTo>
                    <a:pt x="123" y="64"/>
                    <a:pt x="123" y="64"/>
                    <a:pt x="123" y="64"/>
                  </a:cubicBezTo>
                  <a:cubicBezTo>
                    <a:pt x="121" y="63"/>
                    <a:pt x="121" y="63"/>
                    <a:pt x="121" y="63"/>
                  </a:cubicBezTo>
                  <a:cubicBezTo>
                    <a:pt x="118" y="65"/>
                    <a:pt x="118" y="65"/>
                    <a:pt x="118" y="65"/>
                  </a:cubicBezTo>
                  <a:cubicBezTo>
                    <a:pt x="117" y="67"/>
                    <a:pt x="117" y="67"/>
                    <a:pt x="117" y="67"/>
                  </a:cubicBezTo>
                  <a:cubicBezTo>
                    <a:pt x="112" y="70"/>
                    <a:pt x="112" y="70"/>
                    <a:pt x="112" y="70"/>
                  </a:cubicBezTo>
                  <a:cubicBezTo>
                    <a:pt x="112" y="71"/>
                    <a:pt x="112" y="71"/>
                    <a:pt x="112" y="71"/>
                  </a:cubicBezTo>
                  <a:cubicBezTo>
                    <a:pt x="109" y="72"/>
                    <a:pt x="109" y="72"/>
                    <a:pt x="109" y="72"/>
                  </a:cubicBezTo>
                  <a:cubicBezTo>
                    <a:pt x="98" y="69"/>
                    <a:pt x="98" y="69"/>
                    <a:pt x="98" y="69"/>
                  </a:cubicBezTo>
                  <a:cubicBezTo>
                    <a:pt x="95" y="63"/>
                    <a:pt x="95" y="63"/>
                    <a:pt x="95" y="63"/>
                  </a:cubicBezTo>
                  <a:cubicBezTo>
                    <a:pt x="96" y="62"/>
                    <a:pt x="96" y="62"/>
                    <a:pt x="96" y="62"/>
                  </a:cubicBezTo>
                  <a:cubicBezTo>
                    <a:pt x="95" y="59"/>
                    <a:pt x="95" y="59"/>
                    <a:pt x="95" y="59"/>
                  </a:cubicBezTo>
                  <a:cubicBezTo>
                    <a:pt x="93" y="60"/>
                    <a:pt x="93" y="60"/>
                    <a:pt x="93" y="60"/>
                  </a:cubicBezTo>
                  <a:cubicBezTo>
                    <a:pt x="91" y="58"/>
                    <a:pt x="91" y="58"/>
                    <a:pt x="91" y="58"/>
                  </a:cubicBezTo>
                  <a:cubicBezTo>
                    <a:pt x="96" y="48"/>
                    <a:pt x="96" y="48"/>
                    <a:pt x="96" y="48"/>
                  </a:cubicBezTo>
                  <a:cubicBezTo>
                    <a:pt x="93" y="44"/>
                    <a:pt x="93" y="44"/>
                    <a:pt x="93" y="44"/>
                  </a:cubicBezTo>
                  <a:cubicBezTo>
                    <a:pt x="96" y="40"/>
                    <a:pt x="96" y="40"/>
                    <a:pt x="96" y="40"/>
                  </a:cubicBezTo>
                  <a:cubicBezTo>
                    <a:pt x="97" y="39"/>
                    <a:pt x="97" y="39"/>
                    <a:pt x="97" y="39"/>
                  </a:cubicBezTo>
                  <a:cubicBezTo>
                    <a:pt x="100" y="37"/>
                    <a:pt x="100" y="37"/>
                    <a:pt x="100" y="37"/>
                  </a:cubicBezTo>
                  <a:cubicBezTo>
                    <a:pt x="102" y="35"/>
                    <a:pt x="102" y="35"/>
                    <a:pt x="102" y="35"/>
                  </a:cubicBezTo>
                  <a:cubicBezTo>
                    <a:pt x="109" y="30"/>
                    <a:pt x="109" y="30"/>
                    <a:pt x="109" y="30"/>
                  </a:cubicBezTo>
                  <a:cubicBezTo>
                    <a:pt x="112" y="33"/>
                    <a:pt x="112" y="33"/>
                    <a:pt x="112" y="33"/>
                  </a:cubicBezTo>
                  <a:cubicBezTo>
                    <a:pt x="119" y="31"/>
                    <a:pt x="119" y="31"/>
                    <a:pt x="119" y="31"/>
                  </a:cubicBezTo>
                  <a:cubicBezTo>
                    <a:pt x="121" y="32"/>
                    <a:pt x="121" y="32"/>
                    <a:pt x="121" y="32"/>
                  </a:cubicBezTo>
                  <a:cubicBezTo>
                    <a:pt x="122" y="31"/>
                    <a:pt x="122" y="31"/>
                    <a:pt x="122" y="31"/>
                  </a:cubicBezTo>
                  <a:cubicBezTo>
                    <a:pt x="120" y="29"/>
                    <a:pt x="120" y="29"/>
                    <a:pt x="120" y="29"/>
                  </a:cubicBezTo>
                  <a:cubicBezTo>
                    <a:pt x="124" y="26"/>
                    <a:pt x="124" y="26"/>
                    <a:pt x="124" y="26"/>
                  </a:cubicBezTo>
                  <a:cubicBezTo>
                    <a:pt x="128" y="27"/>
                    <a:pt x="128" y="27"/>
                    <a:pt x="128" y="27"/>
                  </a:cubicBezTo>
                  <a:cubicBezTo>
                    <a:pt x="134" y="23"/>
                    <a:pt x="134" y="23"/>
                    <a:pt x="134" y="23"/>
                  </a:cubicBezTo>
                  <a:cubicBezTo>
                    <a:pt x="134" y="23"/>
                    <a:pt x="134" y="23"/>
                    <a:pt x="134" y="23"/>
                  </a:cubicBezTo>
                  <a:cubicBezTo>
                    <a:pt x="132" y="21"/>
                    <a:pt x="131" y="20"/>
                    <a:pt x="129" y="19"/>
                  </a:cubicBezTo>
                  <a:close/>
                  <a:moveTo>
                    <a:pt x="85" y="18"/>
                  </a:moveTo>
                  <a:cubicBezTo>
                    <a:pt x="85" y="17"/>
                    <a:pt x="85" y="17"/>
                    <a:pt x="85" y="17"/>
                  </a:cubicBezTo>
                  <a:cubicBezTo>
                    <a:pt x="87" y="15"/>
                    <a:pt x="87" y="15"/>
                    <a:pt x="87" y="15"/>
                  </a:cubicBezTo>
                  <a:cubicBezTo>
                    <a:pt x="89" y="18"/>
                    <a:pt x="89" y="18"/>
                    <a:pt x="89" y="18"/>
                  </a:cubicBezTo>
                  <a:cubicBezTo>
                    <a:pt x="91" y="19"/>
                    <a:pt x="91" y="19"/>
                    <a:pt x="91" y="19"/>
                  </a:cubicBezTo>
                  <a:cubicBezTo>
                    <a:pt x="93" y="19"/>
                    <a:pt x="93" y="19"/>
                    <a:pt x="93" y="19"/>
                  </a:cubicBezTo>
                  <a:cubicBezTo>
                    <a:pt x="95" y="19"/>
                    <a:pt x="95" y="19"/>
                    <a:pt x="95" y="19"/>
                  </a:cubicBezTo>
                  <a:cubicBezTo>
                    <a:pt x="94" y="21"/>
                    <a:pt x="94" y="21"/>
                    <a:pt x="94" y="21"/>
                  </a:cubicBezTo>
                  <a:cubicBezTo>
                    <a:pt x="92" y="23"/>
                    <a:pt x="92" y="23"/>
                    <a:pt x="92" y="23"/>
                  </a:cubicBezTo>
                  <a:cubicBezTo>
                    <a:pt x="90" y="24"/>
                    <a:pt x="90" y="24"/>
                    <a:pt x="90" y="24"/>
                  </a:cubicBezTo>
                  <a:cubicBezTo>
                    <a:pt x="89" y="22"/>
                    <a:pt x="89" y="22"/>
                    <a:pt x="89" y="22"/>
                  </a:cubicBezTo>
                  <a:cubicBezTo>
                    <a:pt x="90" y="21"/>
                    <a:pt x="90" y="21"/>
                    <a:pt x="90" y="21"/>
                  </a:cubicBezTo>
                  <a:cubicBezTo>
                    <a:pt x="89" y="20"/>
                    <a:pt x="89" y="20"/>
                    <a:pt x="89" y="20"/>
                  </a:cubicBezTo>
                  <a:cubicBezTo>
                    <a:pt x="87" y="20"/>
                    <a:pt x="87" y="20"/>
                    <a:pt x="87" y="20"/>
                  </a:cubicBezTo>
                  <a:cubicBezTo>
                    <a:pt x="86" y="19"/>
                    <a:pt x="86" y="19"/>
                    <a:pt x="86" y="19"/>
                  </a:cubicBezTo>
                  <a:lnTo>
                    <a:pt x="85" y="18"/>
                  </a:lnTo>
                  <a:close/>
                  <a:moveTo>
                    <a:pt x="84" y="25"/>
                  </a:moveTo>
                  <a:cubicBezTo>
                    <a:pt x="84" y="22"/>
                    <a:pt x="84" y="22"/>
                    <a:pt x="84" y="22"/>
                  </a:cubicBezTo>
                  <a:cubicBezTo>
                    <a:pt x="85" y="20"/>
                    <a:pt x="85" y="20"/>
                    <a:pt x="85" y="20"/>
                  </a:cubicBezTo>
                  <a:cubicBezTo>
                    <a:pt x="87" y="20"/>
                    <a:pt x="87" y="20"/>
                    <a:pt x="87" y="20"/>
                  </a:cubicBezTo>
                  <a:cubicBezTo>
                    <a:pt x="88" y="22"/>
                    <a:pt x="88" y="22"/>
                    <a:pt x="88" y="22"/>
                  </a:cubicBezTo>
                  <a:cubicBezTo>
                    <a:pt x="86" y="25"/>
                    <a:pt x="86" y="25"/>
                    <a:pt x="86" y="25"/>
                  </a:cubicBezTo>
                  <a:cubicBezTo>
                    <a:pt x="85" y="26"/>
                    <a:pt x="85" y="26"/>
                    <a:pt x="85" y="26"/>
                  </a:cubicBezTo>
                  <a:lnTo>
                    <a:pt x="84" y="25"/>
                  </a:lnTo>
                  <a:close/>
                  <a:moveTo>
                    <a:pt x="51" y="56"/>
                  </a:moveTo>
                  <a:cubicBezTo>
                    <a:pt x="50" y="57"/>
                    <a:pt x="50" y="57"/>
                    <a:pt x="50" y="57"/>
                  </a:cubicBezTo>
                  <a:cubicBezTo>
                    <a:pt x="50" y="56"/>
                    <a:pt x="50" y="56"/>
                    <a:pt x="50" y="56"/>
                  </a:cubicBezTo>
                  <a:cubicBezTo>
                    <a:pt x="50" y="54"/>
                    <a:pt x="50" y="54"/>
                    <a:pt x="50" y="54"/>
                  </a:cubicBezTo>
                  <a:cubicBezTo>
                    <a:pt x="51" y="55"/>
                    <a:pt x="51" y="55"/>
                    <a:pt x="51" y="55"/>
                  </a:cubicBezTo>
                  <a:lnTo>
                    <a:pt x="51" y="56"/>
                  </a:lnTo>
                  <a:close/>
                  <a:moveTo>
                    <a:pt x="55" y="51"/>
                  </a:moveTo>
                  <a:cubicBezTo>
                    <a:pt x="54" y="52"/>
                    <a:pt x="54" y="52"/>
                    <a:pt x="54" y="52"/>
                  </a:cubicBezTo>
                  <a:cubicBezTo>
                    <a:pt x="55" y="53"/>
                    <a:pt x="55" y="53"/>
                    <a:pt x="55" y="53"/>
                  </a:cubicBezTo>
                  <a:cubicBezTo>
                    <a:pt x="54" y="54"/>
                    <a:pt x="54" y="54"/>
                    <a:pt x="54" y="54"/>
                  </a:cubicBezTo>
                  <a:cubicBezTo>
                    <a:pt x="53" y="54"/>
                    <a:pt x="53" y="54"/>
                    <a:pt x="53" y="54"/>
                  </a:cubicBezTo>
                  <a:cubicBezTo>
                    <a:pt x="53" y="54"/>
                    <a:pt x="53" y="54"/>
                    <a:pt x="53" y="54"/>
                  </a:cubicBezTo>
                  <a:cubicBezTo>
                    <a:pt x="52" y="54"/>
                    <a:pt x="52" y="54"/>
                    <a:pt x="52" y="54"/>
                  </a:cubicBezTo>
                  <a:cubicBezTo>
                    <a:pt x="52" y="53"/>
                    <a:pt x="52" y="53"/>
                    <a:pt x="52" y="53"/>
                  </a:cubicBezTo>
                  <a:cubicBezTo>
                    <a:pt x="54" y="52"/>
                    <a:pt x="54" y="52"/>
                    <a:pt x="54" y="52"/>
                  </a:cubicBezTo>
                  <a:cubicBezTo>
                    <a:pt x="53" y="51"/>
                    <a:pt x="53" y="51"/>
                    <a:pt x="53" y="51"/>
                  </a:cubicBezTo>
                  <a:cubicBezTo>
                    <a:pt x="54" y="50"/>
                    <a:pt x="54" y="50"/>
                    <a:pt x="54" y="50"/>
                  </a:cubicBezTo>
                  <a:cubicBezTo>
                    <a:pt x="55" y="50"/>
                    <a:pt x="55" y="50"/>
                    <a:pt x="55" y="50"/>
                  </a:cubicBezTo>
                  <a:lnTo>
                    <a:pt x="55"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8" name="Freeform 134"/>
            <p:cNvSpPr>
              <a:spLocks noEditPoints="1"/>
            </p:cNvSpPr>
            <p:nvPr/>
          </p:nvSpPr>
          <p:spPr bwMode="auto">
            <a:xfrm>
              <a:off x="8900023" y="1972149"/>
              <a:ext cx="197735" cy="285864"/>
            </a:xfrm>
            <a:custGeom>
              <a:avLst/>
              <a:gdLst>
                <a:gd name="T0" fmla="*/ 110 w 113"/>
                <a:gd name="T1" fmla="*/ 40 h 163"/>
                <a:gd name="T2" fmla="*/ 107 w 113"/>
                <a:gd name="T3" fmla="*/ 34 h 163"/>
                <a:gd name="T4" fmla="*/ 56 w 113"/>
                <a:gd name="T5" fmla="*/ 0 h 163"/>
                <a:gd name="T6" fmla="*/ 0 w 113"/>
                <a:gd name="T7" fmla="*/ 50 h 163"/>
                <a:gd name="T8" fmla="*/ 0 w 113"/>
                <a:gd name="T9" fmla="*/ 57 h 163"/>
                <a:gd name="T10" fmla="*/ 0 w 113"/>
                <a:gd name="T11" fmla="*/ 61 h 163"/>
                <a:gd name="T12" fmla="*/ 25 w 113"/>
                <a:gd name="T13" fmla="*/ 111 h 163"/>
                <a:gd name="T14" fmla="*/ 56 w 113"/>
                <a:gd name="T15" fmla="*/ 163 h 163"/>
                <a:gd name="T16" fmla="*/ 76 w 113"/>
                <a:gd name="T17" fmla="*/ 130 h 163"/>
                <a:gd name="T18" fmla="*/ 81 w 113"/>
                <a:gd name="T19" fmla="*/ 120 h 163"/>
                <a:gd name="T20" fmla="*/ 86 w 113"/>
                <a:gd name="T21" fmla="*/ 114 h 163"/>
                <a:gd name="T22" fmla="*/ 113 w 113"/>
                <a:gd name="T23" fmla="*/ 58 h 163"/>
                <a:gd name="T24" fmla="*/ 113 w 113"/>
                <a:gd name="T25" fmla="*/ 50 h 163"/>
                <a:gd name="T26" fmla="*/ 110 w 113"/>
                <a:gd name="T27" fmla="*/ 40 h 163"/>
                <a:gd name="T28" fmla="*/ 56 w 113"/>
                <a:gd name="T29" fmla="*/ 75 h 163"/>
                <a:gd name="T30" fmla="*/ 37 w 113"/>
                <a:gd name="T31" fmla="*/ 62 h 163"/>
                <a:gd name="T32" fmla="*/ 36 w 113"/>
                <a:gd name="T33" fmla="*/ 57 h 163"/>
                <a:gd name="T34" fmla="*/ 36 w 113"/>
                <a:gd name="T35" fmla="*/ 52 h 163"/>
                <a:gd name="T36" fmla="*/ 57 w 113"/>
                <a:gd name="T37" fmla="*/ 33 h 163"/>
                <a:gd name="T38" fmla="*/ 77 w 113"/>
                <a:gd name="T39" fmla="*/ 54 h 163"/>
                <a:gd name="T40" fmla="*/ 56 w 113"/>
                <a:gd name="T41" fmla="*/ 75 h 163"/>
                <a:gd name="T42" fmla="*/ 56 w 113"/>
                <a:gd name="T43" fmla="*/ 75 h 163"/>
                <a:gd name="T44" fmla="*/ 56 w 113"/>
                <a:gd name="T45" fmla="*/ 7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163">
                  <a:moveTo>
                    <a:pt x="110" y="40"/>
                  </a:moveTo>
                  <a:cubicBezTo>
                    <a:pt x="109" y="38"/>
                    <a:pt x="108" y="36"/>
                    <a:pt x="107" y="34"/>
                  </a:cubicBezTo>
                  <a:cubicBezTo>
                    <a:pt x="97" y="9"/>
                    <a:pt x="74" y="0"/>
                    <a:pt x="56" y="0"/>
                  </a:cubicBezTo>
                  <a:cubicBezTo>
                    <a:pt x="31" y="0"/>
                    <a:pt x="4" y="16"/>
                    <a:pt x="0" y="50"/>
                  </a:cubicBezTo>
                  <a:cubicBezTo>
                    <a:pt x="0" y="57"/>
                    <a:pt x="0" y="57"/>
                    <a:pt x="0" y="57"/>
                  </a:cubicBezTo>
                  <a:cubicBezTo>
                    <a:pt x="0" y="58"/>
                    <a:pt x="0" y="60"/>
                    <a:pt x="0" y="61"/>
                  </a:cubicBezTo>
                  <a:cubicBezTo>
                    <a:pt x="2" y="78"/>
                    <a:pt x="15" y="95"/>
                    <a:pt x="25" y="111"/>
                  </a:cubicBezTo>
                  <a:cubicBezTo>
                    <a:pt x="35" y="129"/>
                    <a:pt x="46" y="146"/>
                    <a:pt x="56" y="163"/>
                  </a:cubicBezTo>
                  <a:cubicBezTo>
                    <a:pt x="63" y="152"/>
                    <a:pt x="69" y="140"/>
                    <a:pt x="76" y="130"/>
                  </a:cubicBezTo>
                  <a:cubicBezTo>
                    <a:pt x="78" y="126"/>
                    <a:pt x="80" y="123"/>
                    <a:pt x="81" y="120"/>
                  </a:cubicBezTo>
                  <a:cubicBezTo>
                    <a:pt x="82" y="118"/>
                    <a:pt x="85" y="116"/>
                    <a:pt x="86" y="114"/>
                  </a:cubicBezTo>
                  <a:cubicBezTo>
                    <a:pt x="96" y="95"/>
                    <a:pt x="113" y="76"/>
                    <a:pt x="113" y="58"/>
                  </a:cubicBezTo>
                  <a:cubicBezTo>
                    <a:pt x="113" y="50"/>
                    <a:pt x="113" y="50"/>
                    <a:pt x="113" y="50"/>
                  </a:cubicBezTo>
                  <a:cubicBezTo>
                    <a:pt x="113" y="48"/>
                    <a:pt x="110" y="41"/>
                    <a:pt x="110" y="40"/>
                  </a:cubicBezTo>
                  <a:close/>
                  <a:moveTo>
                    <a:pt x="56" y="75"/>
                  </a:moveTo>
                  <a:cubicBezTo>
                    <a:pt x="49" y="75"/>
                    <a:pt x="41" y="72"/>
                    <a:pt x="37" y="62"/>
                  </a:cubicBezTo>
                  <a:cubicBezTo>
                    <a:pt x="36" y="60"/>
                    <a:pt x="36" y="57"/>
                    <a:pt x="36" y="57"/>
                  </a:cubicBezTo>
                  <a:cubicBezTo>
                    <a:pt x="36" y="52"/>
                    <a:pt x="36" y="52"/>
                    <a:pt x="36" y="52"/>
                  </a:cubicBezTo>
                  <a:cubicBezTo>
                    <a:pt x="36" y="39"/>
                    <a:pt x="47" y="33"/>
                    <a:pt x="57" y="33"/>
                  </a:cubicBezTo>
                  <a:cubicBezTo>
                    <a:pt x="68" y="33"/>
                    <a:pt x="77" y="43"/>
                    <a:pt x="77" y="54"/>
                  </a:cubicBezTo>
                  <a:cubicBezTo>
                    <a:pt x="77" y="66"/>
                    <a:pt x="68" y="75"/>
                    <a:pt x="56" y="75"/>
                  </a:cubicBezTo>
                  <a:close/>
                  <a:moveTo>
                    <a:pt x="56" y="75"/>
                  </a:moveTo>
                  <a:cubicBezTo>
                    <a:pt x="56" y="75"/>
                    <a:pt x="56" y="75"/>
                    <a:pt x="56" y="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39" name="Freeform 135"/>
            <p:cNvSpPr>
              <a:spLocks noEditPoints="1"/>
            </p:cNvSpPr>
            <p:nvPr/>
          </p:nvSpPr>
          <p:spPr bwMode="auto">
            <a:xfrm>
              <a:off x="10200483" y="3117827"/>
              <a:ext cx="196254" cy="287345"/>
            </a:xfrm>
            <a:custGeom>
              <a:avLst/>
              <a:gdLst>
                <a:gd name="T0" fmla="*/ 109 w 112"/>
                <a:gd name="T1" fmla="*/ 41 h 164"/>
                <a:gd name="T2" fmla="*/ 107 w 112"/>
                <a:gd name="T3" fmla="*/ 34 h 164"/>
                <a:gd name="T4" fmla="*/ 55 w 112"/>
                <a:gd name="T5" fmla="*/ 0 h 164"/>
                <a:gd name="T6" fmla="*/ 0 w 112"/>
                <a:gd name="T7" fmla="*/ 51 h 164"/>
                <a:gd name="T8" fmla="*/ 0 w 112"/>
                <a:gd name="T9" fmla="*/ 58 h 164"/>
                <a:gd name="T10" fmla="*/ 0 w 112"/>
                <a:gd name="T11" fmla="*/ 62 h 164"/>
                <a:gd name="T12" fmla="*/ 24 w 112"/>
                <a:gd name="T13" fmla="*/ 112 h 164"/>
                <a:gd name="T14" fmla="*/ 56 w 112"/>
                <a:gd name="T15" fmla="*/ 164 h 164"/>
                <a:gd name="T16" fmla="*/ 75 w 112"/>
                <a:gd name="T17" fmla="*/ 130 h 164"/>
                <a:gd name="T18" fmla="*/ 81 w 112"/>
                <a:gd name="T19" fmla="*/ 121 h 164"/>
                <a:gd name="T20" fmla="*/ 85 w 112"/>
                <a:gd name="T21" fmla="*/ 115 h 164"/>
                <a:gd name="T22" fmla="*/ 112 w 112"/>
                <a:gd name="T23" fmla="*/ 58 h 164"/>
                <a:gd name="T24" fmla="*/ 112 w 112"/>
                <a:gd name="T25" fmla="*/ 51 h 164"/>
                <a:gd name="T26" fmla="*/ 109 w 112"/>
                <a:gd name="T27" fmla="*/ 41 h 164"/>
                <a:gd name="T28" fmla="*/ 56 w 112"/>
                <a:gd name="T29" fmla="*/ 76 h 164"/>
                <a:gd name="T30" fmla="*/ 36 w 112"/>
                <a:gd name="T31" fmla="*/ 62 h 164"/>
                <a:gd name="T32" fmla="*/ 36 w 112"/>
                <a:gd name="T33" fmla="*/ 57 h 164"/>
                <a:gd name="T34" fmla="*/ 36 w 112"/>
                <a:gd name="T35" fmla="*/ 53 h 164"/>
                <a:gd name="T36" fmla="*/ 56 w 112"/>
                <a:gd name="T37" fmla="*/ 34 h 164"/>
                <a:gd name="T38" fmla="*/ 77 w 112"/>
                <a:gd name="T39" fmla="*/ 55 h 164"/>
                <a:gd name="T40" fmla="*/ 56 w 112"/>
                <a:gd name="T41" fmla="*/ 76 h 164"/>
                <a:gd name="T42" fmla="*/ 56 w 112"/>
                <a:gd name="T43" fmla="*/ 76 h 164"/>
                <a:gd name="T44" fmla="*/ 56 w 112"/>
                <a:gd name="T45" fmla="*/ 7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64">
                  <a:moveTo>
                    <a:pt x="109" y="41"/>
                  </a:moveTo>
                  <a:cubicBezTo>
                    <a:pt x="109" y="39"/>
                    <a:pt x="108" y="36"/>
                    <a:pt x="107" y="34"/>
                  </a:cubicBezTo>
                  <a:cubicBezTo>
                    <a:pt x="96" y="9"/>
                    <a:pt x="74" y="0"/>
                    <a:pt x="55" y="0"/>
                  </a:cubicBezTo>
                  <a:cubicBezTo>
                    <a:pt x="30" y="0"/>
                    <a:pt x="3" y="17"/>
                    <a:pt x="0" y="51"/>
                  </a:cubicBezTo>
                  <a:cubicBezTo>
                    <a:pt x="0" y="58"/>
                    <a:pt x="0" y="58"/>
                    <a:pt x="0" y="58"/>
                  </a:cubicBezTo>
                  <a:cubicBezTo>
                    <a:pt x="0" y="58"/>
                    <a:pt x="0" y="61"/>
                    <a:pt x="0" y="62"/>
                  </a:cubicBezTo>
                  <a:cubicBezTo>
                    <a:pt x="2" y="78"/>
                    <a:pt x="15" y="96"/>
                    <a:pt x="24" y="112"/>
                  </a:cubicBezTo>
                  <a:cubicBezTo>
                    <a:pt x="35" y="129"/>
                    <a:pt x="45" y="146"/>
                    <a:pt x="56" y="164"/>
                  </a:cubicBezTo>
                  <a:cubicBezTo>
                    <a:pt x="62" y="152"/>
                    <a:pt x="69" y="141"/>
                    <a:pt x="75" y="130"/>
                  </a:cubicBezTo>
                  <a:cubicBezTo>
                    <a:pt x="77" y="127"/>
                    <a:pt x="79" y="124"/>
                    <a:pt x="81" y="121"/>
                  </a:cubicBezTo>
                  <a:cubicBezTo>
                    <a:pt x="82" y="119"/>
                    <a:pt x="84" y="117"/>
                    <a:pt x="85" y="115"/>
                  </a:cubicBezTo>
                  <a:cubicBezTo>
                    <a:pt x="96" y="96"/>
                    <a:pt x="112" y="77"/>
                    <a:pt x="112" y="58"/>
                  </a:cubicBezTo>
                  <a:cubicBezTo>
                    <a:pt x="112" y="51"/>
                    <a:pt x="112" y="51"/>
                    <a:pt x="112" y="51"/>
                  </a:cubicBezTo>
                  <a:cubicBezTo>
                    <a:pt x="112" y="48"/>
                    <a:pt x="110" y="41"/>
                    <a:pt x="109" y="41"/>
                  </a:cubicBezTo>
                  <a:close/>
                  <a:moveTo>
                    <a:pt x="56" y="76"/>
                  </a:moveTo>
                  <a:cubicBezTo>
                    <a:pt x="48" y="76"/>
                    <a:pt x="40" y="72"/>
                    <a:pt x="36" y="62"/>
                  </a:cubicBezTo>
                  <a:cubicBezTo>
                    <a:pt x="36" y="61"/>
                    <a:pt x="36" y="57"/>
                    <a:pt x="36" y="57"/>
                  </a:cubicBezTo>
                  <a:cubicBezTo>
                    <a:pt x="36" y="53"/>
                    <a:pt x="36" y="53"/>
                    <a:pt x="36" y="53"/>
                  </a:cubicBezTo>
                  <a:cubicBezTo>
                    <a:pt x="36" y="40"/>
                    <a:pt x="47" y="34"/>
                    <a:pt x="56" y="34"/>
                  </a:cubicBezTo>
                  <a:cubicBezTo>
                    <a:pt x="68" y="34"/>
                    <a:pt x="77" y="43"/>
                    <a:pt x="77" y="55"/>
                  </a:cubicBezTo>
                  <a:cubicBezTo>
                    <a:pt x="77" y="67"/>
                    <a:pt x="67" y="76"/>
                    <a:pt x="56" y="76"/>
                  </a:cubicBezTo>
                  <a:close/>
                  <a:moveTo>
                    <a:pt x="56" y="76"/>
                  </a:moveTo>
                  <a:cubicBezTo>
                    <a:pt x="56" y="76"/>
                    <a:pt x="56" y="76"/>
                    <a:pt x="56"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0" name="Freeform 136"/>
            <p:cNvSpPr>
              <a:spLocks noEditPoints="1"/>
            </p:cNvSpPr>
            <p:nvPr/>
          </p:nvSpPr>
          <p:spPr bwMode="auto">
            <a:xfrm>
              <a:off x="7374428" y="2777901"/>
              <a:ext cx="196254" cy="285864"/>
            </a:xfrm>
            <a:custGeom>
              <a:avLst/>
              <a:gdLst>
                <a:gd name="T0" fmla="*/ 110 w 112"/>
                <a:gd name="T1" fmla="*/ 40 h 163"/>
                <a:gd name="T2" fmla="*/ 107 w 112"/>
                <a:gd name="T3" fmla="*/ 34 h 163"/>
                <a:gd name="T4" fmla="*/ 55 w 112"/>
                <a:gd name="T5" fmla="*/ 0 h 163"/>
                <a:gd name="T6" fmla="*/ 0 w 112"/>
                <a:gd name="T7" fmla="*/ 50 h 163"/>
                <a:gd name="T8" fmla="*/ 0 w 112"/>
                <a:gd name="T9" fmla="*/ 57 h 163"/>
                <a:gd name="T10" fmla="*/ 0 w 112"/>
                <a:gd name="T11" fmla="*/ 62 h 163"/>
                <a:gd name="T12" fmla="*/ 24 w 112"/>
                <a:gd name="T13" fmla="*/ 111 h 163"/>
                <a:gd name="T14" fmla="*/ 56 w 112"/>
                <a:gd name="T15" fmla="*/ 163 h 163"/>
                <a:gd name="T16" fmla="*/ 75 w 112"/>
                <a:gd name="T17" fmla="*/ 130 h 163"/>
                <a:gd name="T18" fmla="*/ 81 w 112"/>
                <a:gd name="T19" fmla="*/ 120 h 163"/>
                <a:gd name="T20" fmla="*/ 85 w 112"/>
                <a:gd name="T21" fmla="*/ 114 h 163"/>
                <a:gd name="T22" fmla="*/ 112 w 112"/>
                <a:gd name="T23" fmla="*/ 58 h 163"/>
                <a:gd name="T24" fmla="*/ 112 w 112"/>
                <a:gd name="T25" fmla="*/ 50 h 163"/>
                <a:gd name="T26" fmla="*/ 110 w 112"/>
                <a:gd name="T27" fmla="*/ 40 h 163"/>
                <a:gd name="T28" fmla="*/ 56 w 112"/>
                <a:gd name="T29" fmla="*/ 75 h 163"/>
                <a:gd name="T30" fmla="*/ 37 w 112"/>
                <a:gd name="T31" fmla="*/ 62 h 163"/>
                <a:gd name="T32" fmla="*/ 36 w 112"/>
                <a:gd name="T33" fmla="*/ 57 h 163"/>
                <a:gd name="T34" fmla="*/ 36 w 112"/>
                <a:gd name="T35" fmla="*/ 52 h 163"/>
                <a:gd name="T36" fmla="*/ 56 w 112"/>
                <a:gd name="T37" fmla="*/ 34 h 163"/>
                <a:gd name="T38" fmla="*/ 77 w 112"/>
                <a:gd name="T39" fmla="*/ 55 h 163"/>
                <a:gd name="T40" fmla="*/ 56 w 112"/>
                <a:gd name="T41" fmla="*/ 75 h 163"/>
                <a:gd name="T42" fmla="*/ 56 w 112"/>
                <a:gd name="T43" fmla="*/ 75 h 163"/>
                <a:gd name="T44" fmla="*/ 56 w 112"/>
                <a:gd name="T45" fmla="*/ 7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63">
                  <a:moveTo>
                    <a:pt x="110" y="40"/>
                  </a:moveTo>
                  <a:cubicBezTo>
                    <a:pt x="109" y="38"/>
                    <a:pt x="108" y="36"/>
                    <a:pt x="107" y="34"/>
                  </a:cubicBezTo>
                  <a:cubicBezTo>
                    <a:pt x="96" y="9"/>
                    <a:pt x="74" y="0"/>
                    <a:pt x="55" y="0"/>
                  </a:cubicBezTo>
                  <a:cubicBezTo>
                    <a:pt x="31" y="0"/>
                    <a:pt x="3" y="16"/>
                    <a:pt x="0" y="50"/>
                  </a:cubicBezTo>
                  <a:cubicBezTo>
                    <a:pt x="0" y="57"/>
                    <a:pt x="0" y="57"/>
                    <a:pt x="0" y="57"/>
                  </a:cubicBezTo>
                  <a:cubicBezTo>
                    <a:pt x="0" y="58"/>
                    <a:pt x="0" y="60"/>
                    <a:pt x="0" y="62"/>
                  </a:cubicBezTo>
                  <a:cubicBezTo>
                    <a:pt x="2" y="78"/>
                    <a:pt x="15" y="95"/>
                    <a:pt x="24" y="111"/>
                  </a:cubicBezTo>
                  <a:cubicBezTo>
                    <a:pt x="35" y="129"/>
                    <a:pt x="45" y="146"/>
                    <a:pt x="56" y="163"/>
                  </a:cubicBezTo>
                  <a:cubicBezTo>
                    <a:pt x="63" y="152"/>
                    <a:pt x="69" y="141"/>
                    <a:pt x="75" y="130"/>
                  </a:cubicBezTo>
                  <a:cubicBezTo>
                    <a:pt x="77" y="126"/>
                    <a:pt x="79" y="123"/>
                    <a:pt x="81" y="120"/>
                  </a:cubicBezTo>
                  <a:cubicBezTo>
                    <a:pt x="82" y="118"/>
                    <a:pt x="84" y="116"/>
                    <a:pt x="85" y="114"/>
                  </a:cubicBezTo>
                  <a:cubicBezTo>
                    <a:pt x="96" y="95"/>
                    <a:pt x="112" y="76"/>
                    <a:pt x="112" y="58"/>
                  </a:cubicBezTo>
                  <a:cubicBezTo>
                    <a:pt x="112" y="50"/>
                    <a:pt x="112" y="50"/>
                    <a:pt x="112" y="50"/>
                  </a:cubicBezTo>
                  <a:cubicBezTo>
                    <a:pt x="112" y="48"/>
                    <a:pt x="110" y="41"/>
                    <a:pt x="110" y="40"/>
                  </a:cubicBezTo>
                  <a:close/>
                  <a:moveTo>
                    <a:pt x="56" y="75"/>
                  </a:moveTo>
                  <a:cubicBezTo>
                    <a:pt x="48" y="75"/>
                    <a:pt x="40" y="72"/>
                    <a:pt x="37" y="62"/>
                  </a:cubicBezTo>
                  <a:cubicBezTo>
                    <a:pt x="36" y="60"/>
                    <a:pt x="36" y="57"/>
                    <a:pt x="36" y="57"/>
                  </a:cubicBezTo>
                  <a:cubicBezTo>
                    <a:pt x="36" y="52"/>
                    <a:pt x="36" y="52"/>
                    <a:pt x="36" y="52"/>
                  </a:cubicBezTo>
                  <a:cubicBezTo>
                    <a:pt x="36" y="39"/>
                    <a:pt x="47" y="34"/>
                    <a:pt x="56" y="34"/>
                  </a:cubicBezTo>
                  <a:cubicBezTo>
                    <a:pt x="68" y="34"/>
                    <a:pt x="77" y="43"/>
                    <a:pt x="77" y="55"/>
                  </a:cubicBezTo>
                  <a:cubicBezTo>
                    <a:pt x="77" y="66"/>
                    <a:pt x="67" y="75"/>
                    <a:pt x="56" y="75"/>
                  </a:cubicBezTo>
                  <a:close/>
                  <a:moveTo>
                    <a:pt x="56" y="75"/>
                  </a:moveTo>
                  <a:cubicBezTo>
                    <a:pt x="56" y="75"/>
                    <a:pt x="56" y="75"/>
                    <a:pt x="56" y="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1" name="Freeform 137"/>
            <p:cNvSpPr>
              <a:spLocks noEditPoints="1"/>
            </p:cNvSpPr>
            <p:nvPr/>
          </p:nvSpPr>
          <p:spPr bwMode="auto">
            <a:xfrm>
              <a:off x="10391552" y="3665857"/>
              <a:ext cx="166631" cy="91091"/>
            </a:xfrm>
            <a:custGeom>
              <a:avLst/>
              <a:gdLst>
                <a:gd name="T0" fmla="*/ 16 w 95"/>
                <a:gd name="T1" fmla="*/ 52 h 52"/>
                <a:gd name="T2" fmla="*/ 79 w 95"/>
                <a:gd name="T3" fmla="*/ 52 h 52"/>
                <a:gd name="T4" fmla="*/ 85 w 95"/>
                <a:gd name="T5" fmla="*/ 44 h 52"/>
                <a:gd name="T6" fmla="*/ 95 w 95"/>
                <a:gd name="T7" fmla="*/ 0 h 52"/>
                <a:gd name="T8" fmla="*/ 0 w 95"/>
                <a:gd name="T9" fmla="*/ 0 h 52"/>
                <a:gd name="T10" fmla="*/ 9 w 95"/>
                <a:gd name="T11" fmla="*/ 44 h 52"/>
                <a:gd name="T12" fmla="*/ 16 w 95"/>
                <a:gd name="T13" fmla="*/ 52 h 52"/>
                <a:gd name="T14" fmla="*/ 69 w 95"/>
                <a:gd name="T15" fmla="*/ 40 h 52"/>
                <a:gd name="T16" fmla="*/ 75 w 95"/>
                <a:gd name="T17" fmla="*/ 10 h 52"/>
                <a:gd name="T18" fmla="*/ 79 w 95"/>
                <a:gd name="T19" fmla="*/ 7 h 52"/>
                <a:gd name="T20" fmla="*/ 82 w 95"/>
                <a:gd name="T21" fmla="*/ 11 h 52"/>
                <a:gd name="T22" fmla="*/ 75 w 95"/>
                <a:gd name="T23" fmla="*/ 42 h 52"/>
                <a:gd name="T24" fmla="*/ 72 w 95"/>
                <a:gd name="T25" fmla="*/ 44 h 52"/>
                <a:gd name="T26" fmla="*/ 71 w 95"/>
                <a:gd name="T27" fmla="*/ 44 h 52"/>
                <a:gd name="T28" fmla="*/ 69 w 95"/>
                <a:gd name="T29" fmla="*/ 40 h 52"/>
                <a:gd name="T30" fmla="*/ 52 w 95"/>
                <a:gd name="T31" fmla="*/ 41 h 52"/>
                <a:gd name="T32" fmla="*/ 55 w 95"/>
                <a:gd name="T33" fmla="*/ 10 h 52"/>
                <a:gd name="T34" fmla="*/ 58 w 95"/>
                <a:gd name="T35" fmla="*/ 7 h 52"/>
                <a:gd name="T36" fmla="*/ 61 w 95"/>
                <a:gd name="T37" fmla="*/ 11 h 52"/>
                <a:gd name="T38" fmla="*/ 59 w 95"/>
                <a:gd name="T39" fmla="*/ 41 h 52"/>
                <a:gd name="T40" fmla="*/ 56 w 95"/>
                <a:gd name="T41" fmla="*/ 44 h 52"/>
                <a:gd name="T42" fmla="*/ 55 w 95"/>
                <a:gd name="T43" fmla="*/ 44 h 52"/>
                <a:gd name="T44" fmla="*/ 52 w 95"/>
                <a:gd name="T45" fmla="*/ 41 h 52"/>
                <a:gd name="T46" fmla="*/ 36 w 95"/>
                <a:gd name="T47" fmla="*/ 7 h 52"/>
                <a:gd name="T48" fmla="*/ 39 w 95"/>
                <a:gd name="T49" fmla="*/ 10 h 52"/>
                <a:gd name="T50" fmla="*/ 42 w 95"/>
                <a:gd name="T51" fmla="*/ 41 h 52"/>
                <a:gd name="T52" fmla="*/ 39 w 95"/>
                <a:gd name="T53" fmla="*/ 44 h 52"/>
                <a:gd name="T54" fmla="*/ 38 w 95"/>
                <a:gd name="T55" fmla="*/ 44 h 52"/>
                <a:gd name="T56" fmla="*/ 35 w 95"/>
                <a:gd name="T57" fmla="*/ 41 h 52"/>
                <a:gd name="T58" fmla="*/ 33 w 95"/>
                <a:gd name="T59" fmla="*/ 11 h 52"/>
                <a:gd name="T60" fmla="*/ 36 w 95"/>
                <a:gd name="T61" fmla="*/ 7 h 52"/>
                <a:gd name="T62" fmla="*/ 15 w 95"/>
                <a:gd name="T63" fmla="*/ 7 h 52"/>
                <a:gd name="T64" fmla="*/ 19 w 95"/>
                <a:gd name="T65" fmla="*/ 10 h 52"/>
                <a:gd name="T66" fmla="*/ 25 w 95"/>
                <a:gd name="T67" fmla="*/ 40 h 52"/>
                <a:gd name="T68" fmla="*/ 23 w 95"/>
                <a:gd name="T69" fmla="*/ 44 h 52"/>
                <a:gd name="T70" fmla="*/ 22 w 95"/>
                <a:gd name="T71" fmla="*/ 44 h 52"/>
                <a:gd name="T72" fmla="*/ 19 w 95"/>
                <a:gd name="T73" fmla="*/ 42 h 52"/>
                <a:gd name="T74" fmla="*/ 12 w 95"/>
                <a:gd name="T75" fmla="*/ 11 h 52"/>
                <a:gd name="T76" fmla="*/ 15 w 95"/>
                <a:gd name="T77" fmla="*/ 7 h 52"/>
                <a:gd name="T78" fmla="*/ 15 w 95"/>
                <a:gd name="T79" fmla="*/ 7 h 52"/>
                <a:gd name="T80" fmla="*/ 15 w 95"/>
                <a:gd name="T81"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52">
                  <a:moveTo>
                    <a:pt x="16" y="52"/>
                  </a:moveTo>
                  <a:cubicBezTo>
                    <a:pt x="79" y="52"/>
                    <a:pt x="79" y="52"/>
                    <a:pt x="79" y="52"/>
                  </a:cubicBezTo>
                  <a:cubicBezTo>
                    <a:pt x="82" y="52"/>
                    <a:pt x="84" y="48"/>
                    <a:pt x="85" y="44"/>
                  </a:cubicBezTo>
                  <a:cubicBezTo>
                    <a:pt x="95" y="0"/>
                    <a:pt x="95" y="0"/>
                    <a:pt x="95" y="0"/>
                  </a:cubicBezTo>
                  <a:cubicBezTo>
                    <a:pt x="0" y="0"/>
                    <a:pt x="0" y="0"/>
                    <a:pt x="0" y="0"/>
                  </a:cubicBezTo>
                  <a:cubicBezTo>
                    <a:pt x="9" y="44"/>
                    <a:pt x="9" y="44"/>
                    <a:pt x="9" y="44"/>
                  </a:cubicBezTo>
                  <a:cubicBezTo>
                    <a:pt x="10" y="48"/>
                    <a:pt x="12" y="52"/>
                    <a:pt x="16" y="52"/>
                  </a:cubicBezTo>
                  <a:close/>
                  <a:moveTo>
                    <a:pt x="69" y="40"/>
                  </a:moveTo>
                  <a:cubicBezTo>
                    <a:pt x="75" y="10"/>
                    <a:pt x="75" y="10"/>
                    <a:pt x="75" y="10"/>
                  </a:cubicBezTo>
                  <a:cubicBezTo>
                    <a:pt x="76" y="8"/>
                    <a:pt x="77" y="7"/>
                    <a:pt x="79" y="7"/>
                  </a:cubicBezTo>
                  <a:cubicBezTo>
                    <a:pt x="81" y="8"/>
                    <a:pt x="82" y="9"/>
                    <a:pt x="82" y="11"/>
                  </a:cubicBezTo>
                  <a:cubicBezTo>
                    <a:pt x="75" y="42"/>
                    <a:pt x="75" y="42"/>
                    <a:pt x="75" y="42"/>
                  </a:cubicBezTo>
                  <a:cubicBezTo>
                    <a:pt x="75" y="43"/>
                    <a:pt x="74" y="44"/>
                    <a:pt x="72" y="44"/>
                  </a:cubicBezTo>
                  <a:cubicBezTo>
                    <a:pt x="72" y="44"/>
                    <a:pt x="72" y="44"/>
                    <a:pt x="71" y="44"/>
                  </a:cubicBezTo>
                  <a:cubicBezTo>
                    <a:pt x="70" y="44"/>
                    <a:pt x="68" y="42"/>
                    <a:pt x="69" y="40"/>
                  </a:cubicBezTo>
                  <a:close/>
                  <a:moveTo>
                    <a:pt x="52" y="41"/>
                  </a:moveTo>
                  <a:cubicBezTo>
                    <a:pt x="55" y="10"/>
                    <a:pt x="55" y="10"/>
                    <a:pt x="55" y="10"/>
                  </a:cubicBezTo>
                  <a:cubicBezTo>
                    <a:pt x="55" y="8"/>
                    <a:pt x="56" y="7"/>
                    <a:pt x="58" y="7"/>
                  </a:cubicBezTo>
                  <a:cubicBezTo>
                    <a:pt x="60" y="7"/>
                    <a:pt x="61" y="9"/>
                    <a:pt x="61" y="11"/>
                  </a:cubicBezTo>
                  <a:cubicBezTo>
                    <a:pt x="59" y="41"/>
                    <a:pt x="59" y="41"/>
                    <a:pt x="59" y="41"/>
                  </a:cubicBezTo>
                  <a:cubicBezTo>
                    <a:pt x="59" y="43"/>
                    <a:pt x="57" y="44"/>
                    <a:pt x="56" y="44"/>
                  </a:cubicBezTo>
                  <a:cubicBezTo>
                    <a:pt x="56" y="44"/>
                    <a:pt x="56" y="44"/>
                    <a:pt x="55" y="44"/>
                  </a:cubicBezTo>
                  <a:cubicBezTo>
                    <a:pt x="54" y="44"/>
                    <a:pt x="52" y="43"/>
                    <a:pt x="52" y="41"/>
                  </a:cubicBezTo>
                  <a:close/>
                  <a:moveTo>
                    <a:pt x="36" y="7"/>
                  </a:moveTo>
                  <a:cubicBezTo>
                    <a:pt x="38" y="7"/>
                    <a:pt x="39" y="8"/>
                    <a:pt x="39" y="10"/>
                  </a:cubicBezTo>
                  <a:cubicBezTo>
                    <a:pt x="42" y="41"/>
                    <a:pt x="42" y="41"/>
                    <a:pt x="42" y="41"/>
                  </a:cubicBezTo>
                  <a:cubicBezTo>
                    <a:pt x="42" y="43"/>
                    <a:pt x="40" y="44"/>
                    <a:pt x="39" y="44"/>
                  </a:cubicBezTo>
                  <a:cubicBezTo>
                    <a:pt x="38" y="44"/>
                    <a:pt x="38" y="44"/>
                    <a:pt x="38" y="44"/>
                  </a:cubicBezTo>
                  <a:cubicBezTo>
                    <a:pt x="37" y="44"/>
                    <a:pt x="35" y="43"/>
                    <a:pt x="35" y="41"/>
                  </a:cubicBezTo>
                  <a:cubicBezTo>
                    <a:pt x="33" y="11"/>
                    <a:pt x="33" y="11"/>
                    <a:pt x="33" y="11"/>
                  </a:cubicBezTo>
                  <a:cubicBezTo>
                    <a:pt x="33" y="9"/>
                    <a:pt x="34" y="7"/>
                    <a:pt x="36" y="7"/>
                  </a:cubicBezTo>
                  <a:close/>
                  <a:moveTo>
                    <a:pt x="15" y="7"/>
                  </a:moveTo>
                  <a:cubicBezTo>
                    <a:pt x="17" y="7"/>
                    <a:pt x="18" y="8"/>
                    <a:pt x="19" y="10"/>
                  </a:cubicBezTo>
                  <a:cubicBezTo>
                    <a:pt x="25" y="40"/>
                    <a:pt x="25" y="40"/>
                    <a:pt x="25" y="40"/>
                  </a:cubicBezTo>
                  <a:cubicBezTo>
                    <a:pt x="26" y="42"/>
                    <a:pt x="24" y="44"/>
                    <a:pt x="23" y="44"/>
                  </a:cubicBezTo>
                  <a:cubicBezTo>
                    <a:pt x="22" y="44"/>
                    <a:pt x="22" y="44"/>
                    <a:pt x="22" y="44"/>
                  </a:cubicBezTo>
                  <a:cubicBezTo>
                    <a:pt x="21" y="44"/>
                    <a:pt x="19" y="43"/>
                    <a:pt x="19" y="42"/>
                  </a:cubicBezTo>
                  <a:cubicBezTo>
                    <a:pt x="12" y="11"/>
                    <a:pt x="12" y="11"/>
                    <a:pt x="12" y="11"/>
                  </a:cubicBezTo>
                  <a:cubicBezTo>
                    <a:pt x="12" y="9"/>
                    <a:pt x="13" y="8"/>
                    <a:pt x="15" y="7"/>
                  </a:cubicBezTo>
                  <a:close/>
                  <a:moveTo>
                    <a:pt x="15" y="7"/>
                  </a:moveTo>
                  <a:cubicBezTo>
                    <a:pt x="15" y="7"/>
                    <a:pt x="15" y="7"/>
                    <a:pt x="15" y="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2" name="Freeform 138"/>
            <p:cNvSpPr>
              <a:spLocks noEditPoints="1"/>
            </p:cNvSpPr>
            <p:nvPr/>
          </p:nvSpPr>
          <p:spPr bwMode="auto">
            <a:xfrm>
              <a:off x="10407105" y="3788793"/>
              <a:ext cx="38510" cy="3851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5 h 22"/>
                <a:gd name="T12" fmla="*/ 7 w 22"/>
                <a:gd name="T13" fmla="*/ 11 h 22"/>
                <a:gd name="T14" fmla="*/ 11 w 22"/>
                <a:gd name="T15" fmla="*/ 6 h 22"/>
                <a:gd name="T16" fmla="*/ 15 w 22"/>
                <a:gd name="T17" fmla="*/ 11 h 22"/>
                <a:gd name="T18" fmla="*/ 11 w 22"/>
                <a:gd name="T19" fmla="*/ 15 h 22"/>
                <a:gd name="T20" fmla="*/ 11 w 22"/>
                <a:gd name="T21" fmla="*/ 15 h 22"/>
                <a:gd name="T22" fmla="*/ 11 w 22"/>
                <a:gd name="T23"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5"/>
                  </a:moveTo>
                  <a:cubicBezTo>
                    <a:pt x="9" y="15"/>
                    <a:pt x="7" y="13"/>
                    <a:pt x="7" y="11"/>
                  </a:cubicBezTo>
                  <a:cubicBezTo>
                    <a:pt x="7" y="8"/>
                    <a:pt x="9" y="6"/>
                    <a:pt x="11" y="6"/>
                  </a:cubicBezTo>
                  <a:cubicBezTo>
                    <a:pt x="13" y="6"/>
                    <a:pt x="15" y="8"/>
                    <a:pt x="15" y="11"/>
                  </a:cubicBezTo>
                  <a:cubicBezTo>
                    <a:pt x="15" y="13"/>
                    <a:pt x="13" y="15"/>
                    <a:pt x="11" y="15"/>
                  </a:cubicBezTo>
                  <a:close/>
                  <a:moveTo>
                    <a:pt x="11" y="15"/>
                  </a:moveTo>
                  <a:cubicBezTo>
                    <a:pt x="11" y="15"/>
                    <a:pt x="11" y="15"/>
                    <a:pt x="11"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3" name="Freeform 139"/>
            <p:cNvSpPr>
              <a:spLocks noEditPoints="1"/>
            </p:cNvSpPr>
            <p:nvPr/>
          </p:nvSpPr>
          <p:spPr bwMode="auto">
            <a:xfrm>
              <a:off x="10500418" y="3788793"/>
              <a:ext cx="38510" cy="3851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5 h 22"/>
                <a:gd name="T12" fmla="*/ 7 w 22"/>
                <a:gd name="T13" fmla="*/ 11 h 22"/>
                <a:gd name="T14" fmla="*/ 11 w 22"/>
                <a:gd name="T15" fmla="*/ 6 h 22"/>
                <a:gd name="T16" fmla="*/ 15 w 22"/>
                <a:gd name="T17" fmla="*/ 11 h 22"/>
                <a:gd name="T18" fmla="*/ 11 w 22"/>
                <a:gd name="T19" fmla="*/ 15 h 22"/>
                <a:gd name="T20" fmla="*/ 11 w 22"/>
                <a:gd name="T21" fmla="*/ 15 h 22"/>
                <a:gd name="T22" fmla="*/ 11 w 22"/>
                <a:gd name="T23"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5"/>
                  </a:moveTo>
                  <a:cubicBezTo>
                    <a:pt x="8" y="15"/>
                    <a:pt x="7" y="13"/>
                    <a:pt x="7" y="11"/>
                  </a:cubicBezTo>
                  <a:cubicBezTo>
                    <a:pt x="7" y="8"/>
                    <a:pt x="8" y="6"/>
                    <a:pt x="11" y="6"/>
                  </a:cubicBezTo>
                  <a:cubicBezTo>
                    <a:pt x="13" y="6"/>
                    <a:pt x="15" y="8"/>
                    <a:pt x="15" y="11"/>
                  </a:cubicBezTo>
                  <a:cubicBezTo>
                    <a:pt x="15" y="13"/>
                    <a:pt x="13" y="15"/>
                    <a:pt x="11" y="15"/>
                  </a:cubicBezTo>
                  <a:close/>
                  <a:moveTo>
                    <a:pt x="11" y="15"/>
                  </a:moveTo>
                  <a:cubicBezTo>
                    <a:pt x="11" y="15"/>
                    <a:pt x="11" y="15"/>
                    <a:pt x="11"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4" name="Freeform 140"/>
            <p:cNvSpPr>
              <a:spLocks noEditPoints="1"/>
            </p:cNvSpPr>
            <p:nvPr/>
          </p:nvSpPr>
          <p:spPr bwMode="auto">
            <a:xfrm>
              <a:off x="10338971" y="3637715"/>
              <a:ext cx="215509" cy="142191"/>
            </a:xfrm>
            <a:custGeom>
              <a:avLst/>
              <a:gdLst>
                <a:gd name="T0" fmla="*/ 120 w 123"/>
                <a:gd name="T1" fmla="*/ 81 h 81"/>
                <a:gd name="T2" fmla="*/ 35 w 123"/>
                <a:gd name="T3" fmla="*/ 81 h 81"/>
                <a:gd name="T4" fmla="*/ 29 w 123"/>
                <a:gd name="T5" fmla="*/ 76 h 81"/>
                <a:gd name="T6" fmla="*/ 13 w 123"/>
                <a:gd name="T7" fmla="*/ 8 h 81"/>
                <a:gd name="T8" fmla="*/ 3 w 123"/>
                <a:gd name="T9" fmla="*/ 8 h 81"/>
                <a:gd name="T10" fmla="*/ 0 w 123"/>
                <a:gd name="T11" fmla="*/ 4 h 81"/>
                <a:gd name="T12" fmla="*/ 3 w 123"/>
                <a:gd name="T13" fmla="*/ 0 h 81"/>
                <a:gd name="T14" fmla="*/ 14 w 123"/>
                <a:gd name="T15" fmla="*/ 0 h 81"/>
                <a:gd name="T16" fmla="*/ 20 w 123"/>
                <a:gd name="T17" fmla="*/ 5 h 81"/>
                <a:gd name="T18" fmla="*/ 36 w 123"/>
                <a:gd name="T19" fmla="*/ 73 h 81"/>
                <a:gd name="T20" fmla="*/ 120 w 123"/>
                <a:gd name="T21" fmla="*/ 73 h 81"/>
                <a:gd name="T22" fmla="*/ 123 w 123"/>
                <a:gd name="T23" fmla="*/ 77 h 81"/>
                <a:gd name="T24" fmla="*/ 120 w 123"/>
                <a:gd name="T25" fmla="*/ 81 h 81"/>
                <a:gd name="T26" fmla="*/ 120 w 123"/>
                <a:gd name="T27" fmla="*/ 81 h 81"/>
                <a:gd name="T28" fmla="*/ 120 w 123"/>
                <a:gd name="T2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3" h="81">
                  <a:moveTo>
                    <a:pt x="120" y="81"/>
                  </a:moveTo>
                  <a:cubicBezTo>
                    <a:pt x="35" y="81"/>
                    <a:pt x="35" y="81"/>
                    <a:pt x="35" y="81"/>
                  </a:cubicBezTo>
                  <a:cubicBezTo>
                    <a:pt x="32" y="81"/>
                    <a:pt x="30" y="79"/>
                    <a:pt x="29" y="76"/>
                  </a:cubicBezTo>
                  <a:cubicBezTo>
                    <a:pt x="13" y="8"/>
                    <a:pt x="13" y="8"/>
                    <a:pt x="13" y="8"/>
                  </a:cubicBezTo>
                  <a:cubicBezTo>
                    <a:pt x="3" y="8"/>
                    <a:pt x="3" y="8"/>
                    <a:pt x="3" y="8"/>
                  </a:cubicBezTo>
                  <a:cubicBezTo>
                    <a:pt x="1" y="8"/>
                    <a:pt x="0" y="6"/>
                    <a:pt x="0" y="4"/>
                  </a:cubicBezTo>
                  <a:cubicBezTo>
                    <a:pt x="0" y="2"/>
                    <a:pt x="1" y="0"/>
                    <a:pt x="3" y="0"/>
                  </a:cubicBezTo>
                  <a:cubicBezTo>
                    <a:pt x="14" y="0"/>
                    <a:pt x="14" y="0"/>
                    <a:pt x="14" y="0"/>
                  </a:cubicBezTo>
                  <a:cubicBezTo>
                    <a:pt x="17" y="0"/>
                    <a:pt x="20" y="3"/>
                    <a:pt x="20" y="5"/>
                  </a:cubicBezTo>
                  <a:cubicBezTo>
                    <a:pt x="36" y="73"/>
                    <a:pt x="36" y="73"/>
                    <a:pt x="36" y="73"/>
                  </a:cubicBezTo>
                  <a:cubicBezTo>
                    <a:pt x="120" y="73"/>
                    <a:pt x="120" y="73"/>
                    <a:pt x="120" y="73"/>
                  </a:cubicBezTo>
                  <a:cubicBezTo>
                    <a:pt x="122" y="73"/>
                    <a:pt x="123" y="75"/>
                    <a:pt x="123" y="77"/>
                  </a:cubicBezTo>
                  <a:cubicBezTo>
                    <a:pt x="123" y="79"/>
                    <a:pt x="122" y="81"/>
                    <a:pt x="120" y="81"/>
                  </a:cubicBezTo>
                  <a:close/>
                  <a:moveTo>
                    <a:pt x="120" y="81"/>
                  </a:moveTo>
                  <a:cubicBezTo>
                    <a:pt x="120" y="81"/>
                    <a:pt x="120" y="81"/>
                    <a:pt x="120" y="8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5" name="Freeform 141"/>
            <p:cNvSpPr>
              <a:spLocks noEditPoints="1"/>
            </p:cNvSpPr>
            <p:nvPr/>
          </p:nvSpPr>
          <p:spPr bwMode="auto">
            <a:xfrm>
              <a:off x="8740058" y="5776511"/>
              <a:ext cx="278458" cy="150338"/>
            </a:xfrm>
            <a:custGeom>
              <a:avLst/>
              <a:gdLst>
                <a:gd name="T0" fmla="*/ 27 w 159"/>
                <a:gd name="T1" fmla="*/ 86 h 86"/>
                <a:gd name="T2" fmla="*/ 132 w 159"/>
                <a:gd name="T3" fmla="*/ 86 h 86"/>
                <a:gd name="T4" fmla="*/ 143 w 159"/>
                <a:gd name="T5" fmla="*/ 74 h 86"/>
                <a:gd name="T6" fmla="*/ 159 w 159"/>
                <a:gd name="T7" fmla="*/ 0 h 86"/>
                <a:gd name="T8" fmla="*/ 0 w 159"/>
                <a:gd name="T9" fmla="*/ 0 h 86"/>
                <a:gd name="T10" fmla="*/ 16 w 159"/>
                <a:gd name="T11" fmla="*/ 74 h 86"/>
                <a:gd name="T12" fmla="*/ 27 w 159"/>
                <a:gd name="T13" fmla="*/ 86 h 86"/>
                <a:gd name="T14" fmla="*/ 116 w 159"/>
                <a:gd name="T15" fmla="*/ 67 h 86"/>
                <a:gd name="T16" fmla="*/ 127 w 159"/>
                <a:gd name="T17" fmla="*/ 16 h 86"/>
                <a:gd name="T18" fmla="*/ 133 w 159"/>
                <a:gd name="T19" fmla="*/ 12 h 86"/>
                <a:gd name="T20" fmla="*/ 137 w 159"/>
                <a:gd name="T21" fmla="*/ 18 h 86"/>
                <a:gd name="T22" fmla="*/ 126 w 159"/>
                <a:gd name="T23" fmla="*/ 70 h 86"/>
                <a:gd name="T24" fmla="*/ 121 w 159"/>
                <a:gd name="T25" fmla="*/ 74 h 86"/>
                <a:gd name="T26" fmla="*/ 120 w 159"/>
                <a:gd name="T27" fmla="*/ 74 h 86"/>
                <a:gd name="T28" fmla="*/ 116 w 159"/>
                <a:gd name="T29" fmla="*/ 67 h 86"/>
                <a:gd name="T30" fmla="*/ 88 w 159"/>
                <a:gd name="T31" fmla="*/ 68 h 86"/>
                <a:gd name="T32" fmla="*/ 92 w 159"/>
                <a:gd name="T33" fmla="*/ 16 h 86"/>
                <a:gd name="T34" fmla="*/ 98 w 159"/>
                <a:gd name="T35" fmla="*/ 11 h 86"/>
                <a:gd name="T36" fmla="*/ 103 w 159"/>
                <a:gd name="T37" fmla="*/ 17 h 86"/>
                <a:gd name="T38" fmla="*/ 99 w 159"/>
                <a:gd name="T39" fmla="*/ 69 h 86"/>
                <a:gd name="T40" fmla="*/ 94 w 159"/>
                <a:gd name="T41" fmla="*/ 74 h 86"/>
                <a:gd name="T42" fmla="*/ 93 w 159"/>
                <a:gd name="T43" fmla="*/ 74 h 86"/>
                <a:gd name="T44" fmla="*/ 88 w 159"/>
                <a:gd name="T45" fmla="*/ 68 h 86"/>
                <a:gd name="T46" fmla="*/ 60 w 159"/>
                <a:gd name="T47" fmla="*/ 11 h 86"/>
                <a:gd name="T48" fmla="*/ 66 w 159"/>
                <a:gd name="T49" fmla="*/ 16 h 86"/>
                <a:gd name="T50" fmla="*/ 70 w 159"/>
                <a:gd name="T51" fmla="*/ 68 h 86"/>
                <a:gd name="T52" fmla="*/ 65 w 159"/>
                <a:gd name="T53" fmla="*/ 74 h 86"/>
                <a:gd name="T54" fmla="*/ 64 w 159"/>
                <a:gd name="T55" fmla="*/ 74 h 86"/>
                <a:gd name="T56" fmla="*/ 59 w 159"/>
                <a:gd name="T57" fmla="*/ 69 h 86"/>
                <a:gd name="T58" fmla="*/ 55 w 159"/>
                <a:gd name="T59" fmla="*/ 17 h 86"/>
                <a:gd name="T60" fmla="*/ 60 w 159"/>
                <a:gd name="T61" fmla="*/ 11 h 86"/>
                <a:gd name="T62" fmla="*/ 25 w 159"/>
                <a:gd name="T63" fmla="*/ 12 h 86"/>
                <a:gd name="T64" fmla="*/ 32 w 159"/>
                <a:gd name="T65" fmla="*/ 16 h 86"/>
                <a:gd name="T66" fmla="*/ 42 w 159"/>
                <a:gd name="T67" fmla="*/ 67 h 86"/>
                <a:gd name="T68" fmla="*/ 38 w 159"/>
                <a:gd name="T69" fmla="*/ 74 h 86"/>
                <a:gd name="T70" fmla="*/ 37 w 159"/>
                <a:gd name="T71" fmla="*/ 74 h 86"/>
                <a:gd name="T72" fmla="*/ 32 w 159"/>
                <a:gd name="T73" fmla="*/ 70 h 86"/>
                <a:gd name="T74" fmla="*/ 21 w 159"/>
                <a:gd name="T75" fmla="*/ 18 h 86"/>
                <a:gd name="T76" fmla="*/ 25 w 159"/>
                <a:gd name="T77" fmla="*/ 12 h 86"/>
                <a:gd name="T78" fmla="*/ 25 w 159"/>
                <a:gd name="T79" fmla="*/ 12 h 86"/>
                <a:gd name="T80" fmla="*/ 25 w 159"/>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9" h="86">
                  <a:moveTo>
                    <a:pt x="27" y="86"/>
                  </a:moveTo>
                  <a:cubicBezTo>
                    <a:pt x="132" y="86"/>
                    <a:pt x="132" y="86"/>
                    <a:pt x="132" y="86"/>
                  </a:cubicBezTo>
                  <a:cubicBezTo>
                    <a:pt x="138" y="86"/>
                    <a:pt x="142" y="80"/>
                    <a:pt x="143" y="74"/>
                  </a:cubicBezTo>
                  <a:cubicBezTo>
                    <a:pt x="159" y="0"/>
                    <a:pt x="159" y="0"/>
                    <a:pt x="159" y="0"/>
                  </a:cubicBezTo>
                  <a:cubicBezTo>
                    <a:pt x="0" y="0"/>
                    <a:pt x="0" y="0"/>
                    <a:pt x="0" y="0"/>
                  </a:cubicBezTo>
                  <a:cubicBezTo>
                    <a:pt x="16" y="74"/>
                    <a:pt x="16" y="74"/>
                    <a:pt x="16" y="74"/>
                  </a:cubicBezTo>
                  <a:cubicBezTo>
                    <a:pt x="17" y="80"/>
                    <a:pt x="21" y="86"/>
                    <a:pt x="27" y="86"/>
                  </a:cubicBezTo>
                  <a:close/>
                  <a:moveTo>
                    <a:pt x="116" y="67"/>
                  </a:moveTo>
                  <a:cubicBezTo>
                    <a:pt x="127" y="16"/>
                    <a:pt x="127" y="16"/>
                    <a:pt x="127" y="16"/>
                  </a:cubicBezTo>
                  <a:cubicBezTo>
                    <a:pt x="127" y="13"/>
                    <a:pt x="130" y="11"/>
                    <a:pt x="133" y="12"/>
                  </a:cubicBezTo>
                  <a:cubicBezTo>
                    <a:pt x="136" y="12"/>
                    <a:pt x="138" y="15"/>
                    <a:pt x="137" y="18"/>
                  </a:cubicBezTo>
                  <a:cubicBezTo>
                    <a:pt x="126" y="70"/>
                    <a:pt x="126" y="70"/>
                    <a:pt x="126" y="70"/>
                  </a:cubicBezTo>
                  <a:cubicBezTo>
                    <a:pt x="126" y="72"/>
                    <a:pt x="124" y="74"/>
                    <a:pt x="121" y="74"/>
                  </a:cubicBezTo>
                  <a:cubicBezTo>
                    <a:pt x="121" y="74"/>
                    <a:pt x="120" y="74"/>
                    <a:pt x="120" y="74"/>
                  </a:cubicBezTo>
                  <a:cubicBezTo>
                    <a:pt x="117" y="73"/>
                    <a:pt x="115" y="70"/>
                    <a:pt x="116" y="67"/>
                  </a:cubicBezTo>
                  <a:close/>
                  <a:moveTo>
                    <a:pt x="88" y="68"/>
                  </a:moveTo>
                  <a:cubicBezTo>
                    <a:pt x="92" y="16"/>
                    <a:pt x="92" y="16"/>
                    <a:pt x="92" y="16"/>
                  </a:cubicBezTo>
                  <a:cubicBezTo>
                    <a:pt x="92" y="13"/>
                    <a:pt x="95" y="11"/>
                    <a:pt x="98" y="11"/>
                  </a:cubicBezTo>
                  <a:cubicBezTo>
                    <a:pt x="101" y="12"/>
                    <a:pt x="103" y="14"/>
                    <a:pt x="103" y="17"/>
                  </a:cubicBezTo>
                  <a:cubicBezTo>
                    <a:pt x="99" y="69"/>
                    <a:pt x="99" y="69"/>
                    <a:pt x="99" y="69"/>
                  </a:cubicBezTo>
                  <a:cubicBezTo>
                    <a:pt x="99" y="72"/>
                    <a:pt x="97" y="74"/>
                    <a:pt x="94" y="74"/>
                  </a:cubicBezTo>
                  <a:cubicBezTo>
                    <a:pt x="94" y="74"/>
                    <a:pt x="93" y="74"/>
                    <a:pt x="93" y="74"/>
                  </a:cubicBezTo>
                  <a:cubicBezTo>
                    <a:pt x="90" y="74"/>
                    <a:pt x="88" y="71"/>
                    <a:pt x="88" y="68"/>
                  </a:cubicBezTo>
                  <a:close/>
                  <a:moveTo>
                    <a:pt x="60" y="11"/>
                  </a:moveTo>
                  <a:cubicBezTo>
                    <a:pt x="63" y="11"/>
                    <a:pt x="66" y="13"/>
                    <a:pt x="66" y="16"/>
                  </a:cubicBezTo>
                  <a:cubicBezTo>
                    <a:pt x="70" y="68"/>
                    <a:pt x="70" y="68"/>
                    <a:pt x="70" y="68"/>
                  </a:cubicBezTo>
                  <a:cubicBezTo>
                    <a:pt x="70" y="71"/>
                    <a:pt x="68" y="74"/>
                    <a:pt x="65" y="74"/>
                  </a:cubicBezTo>
                  <a:cubicBezTo>
                    <a:pt x="65" y="74"/>
                    <a:pt x="65" y="74"/>
                    <a:pt x="64" y="74"/>
                  </a:cubicBezTo>
                  <a:cubicBezTo>
                    <a:pt x="62" y="74"/>
                    <a:pt x="59" y="72"/>
                    <a:pt x="59" y="69"/>
                  </a:cubicBezTo>
                  <a:cubicBezTo>
                    <a:pt x="55" y="17"/>
                    <a:pt x="55" y="17"/>
                    <a:pt x="55" y="17"/>
                  </a:cubicBezTo>
                  <a:cubicBezTo>
                    <a:pt x="55" y="14"/>
                    <a:pt x="57" y="12"/>
                    <a:pt x="60" y="11"/>
                  </a:cubicBezTo>
                  <a:close/>
                  <a:moveTo>
                    <a:pt x="25" y="12"/>
                  </a:moveTo>
                  <a:cubicBezTo>
                    <a:pt x="28" y="11"/>
                    <a:pt x="31" y="13"/>
                    <a:pt x="32" y="16"/>
                  </a:cubicBezTo>
                  <a:cubicBezTo>
                    <a:pt x="42" y="67"/>
                    <a:pt x="42" y="67"/>
                    <a:pt x="42" y="67"/>
                  </a:cubicBezTo>
                  <a:cubicBezTo>
                    <a:pt x="43" y="70"/>
                    <a:pt x="41" y="73"/>
                    <a:pt x="38" y="74"/>
                  </a:cubicBezTo>
                  <a:cubicBezTo>
                    <a:pt x="38" y="74"/>
                    <a:pt x="38" y="74"/>
                    <a:pt x="37" y="74"/>
                  </a:cubicBezTo>
                  <a:cubicBezTo>
                    <a:pt x="35" y="74"/>
                    <a:pt x="32" y="72"/>
                    <a:pt x="32" y="70"/>
                  </a:cubicBezTo>
                  <a:cubicBezTo>
                    <a:pt x="21" y="18"/>
                    <a:pt x="21" y="18"/>
                    <a:pt x="21" y="18"/>
                  </a:cubicBezTo>
                  <a:cubicBezTo>
                    <a:pt x="20" y="15"/>
                    <a:pt x="22" y="12"/>
                    <a:pt x="25" y="12"/>
                  </a:cubicBezTo>
                  <a:close/>
                  <a:moveTo>
                    <a:pt x="25" y="12"/>
                  </a:moveTo>
                  <a:cubicBezTo>
                    <a:pt x="25" y="12"/>
                    <a:pt x="25" y="12"/>
                    <a:pt x="25" y="12"/>
                  </a:cubicBezTo>
                </a:path>
              </a:pathLst>
            </a:custGeom>
            <a:solidFill>
              <a:schemeClr val="accent3"/>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6" name="Freeform 142"/>
            <p:cNvSpPr>
              <a:spLocks noEditPoints="1"/>
            </p:cNvSpPr>
            <p:nvPr/>
          </p:nvSpPr>
          <p:spPr bwMode="auto">
            <a:xfrm>
              <a:off x="8766719" y="5979430"/>
              <a:ext cx="64430" cy="64430"/>
            </a:xfrm>
            <a:custGeom>
              <a:avLst/>
              <a:gdLst>
                <a:gd name="T0" fmla="*/ 19 w 37"/>
                <a:gd name="T1" fmla="*/ 0 h 37"/>
                <a:gd name="T2" fmla="*/ 0 w 37"/>
                <a:gd name="T3" fmla="*/ 19 h 37"/>
                <a:gd name="T4" fmla="*/ 19 w 37"/>
                <a:gd name="T5" fmla="*/ 37 h 37"/>
                <a:gd name="T6" fmla="*/ 37 w 37"/>
                <a:gd name="T7" fmla="*/ 19 h 37"/>
                <a:gd name="T8" fmla="*/ 19 w 37"/>
                <a:gd name="T9" fmla="*/ 0 h 37"/>
                <a:gd name="T10" fmla="*/ 19 w 37"/>
                <a:gd name="T11" fmla="*/ 26 h 37"/>
                <a:gd name="T12" fmla="*/ 12 w 37"/>
                <a:gd name="T13" fmla="*/ 19 h 37"/>
                <a:gd name="T14" fmla="*/ 19 w 37"/>
                <a:gd name="T15" fmla="*/ 12 h 37"/>
                <a:gd name="T16" fmla="*/ 26 w 37"/>
                <a:gd name="T17" fmla="*/ 19 h 37"/>
                <a:gd name="T18" fmla="*/ 19 w 37"/>
                <a:gd name="T19" fmla="*/ 26 h 37"/>
                <a:gd name="T20" fmla="*/ 19 w 37"/>
                <a:gd name="T21" fmla="*/ 26 h 37"/>
                <a:gd name="T22" fmla="*/ 19 w 37"/>
                <a:gd name="T23"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37">
                  <a:moveTo>
                    <a:pt x="19" y="0"/>
                  </a:moveTo>
                  <a:cubicBezTo>
                    <a:pt x="8" y="0"/>
                    <a:pt x="0" y="8"/>
                    <a:pt x="0" y="19"/>
                  </a:cubicBezTo>
                  <a:cubicBezTo>
                    <a:pt x="0" y="29"/>
                    <a:pt x="8" y="37"/>
                    <a:pt x="19" y="37"/>
                  </a:cubicBezTo>
                  <a:cubicBezTo>
                    <a:pt x="29" y="37"/>
                    <a:pt x="37" y="29"/>
                    <a:pt x="37" y="19"/>
                  </a:cubicBezTo>
                  <a:cubicBezTo>
                    <a:pt x="37" y="8"/>
                    <a:pt x="29" y="0"/>
                    <a:pt x="19" y="0"/>
                  </a:cubicBezTo>
                  <a:close/>
                  <a:moveTo>
                    <a:pt x="19" y="26"/>
                  </a:moveTo>
                  <a:cubicBezTo>
                    <a:pt x="15" y="26"/>
                    <a:pt x="12" y="23"/>
                    <a:pt x="12" y="19"/>
                  </a:cubicBezTo>
                  <a:cubicBezTo>
                    <a:pt x="12" y="15"/>
                    <a:pt x="15" y="12"/>
                    <a:pt x="19" y="12"/>
                  </a:cubicBezTo>
                  <a:cubicBezTo>
                    <a:pt x="22" y="12"/>
                    <a:pt x="26" y="15"/>
                    <a:pt x="26" y="19"/>
                  </a:cubicBezTo>
                  <a:cubicBezTo>
                    <a:pt x="26" y="23"/>
                    <a:pt x="22" y="26"/>
                    <a:pt x="19" y="26"/>
                  </a:cubicBezTo>
                  <a:close/>
                  <a:moveTo>
                    <a:pt x="19" y="26"/>
                  </a:moveTo>
                  <a:cubicBezTo>
                    <a:pt x="19" y="26"/>
                    <a:pt x="19" y="26"/>
                    <a:pt x="19" y="26"/>
                  </a:cubicBezTo>
                </a:path>
              </a:pathLst>
            </a:custGeom>
            <a:solidFill>
              <a:schemeClr val="accent3"/>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7" name="Freeform 143"/>
            <p:cNvSpPr>
              <a:spLocks noEditPoints="1"/>
            </p:cNvSpPr>
            <p:nvPr/>
          </p:nvSpPr>
          <p:spPr bwMode="auto">
            <a:xfrm>
              <a:off x="8922241" y="5979430"/>
              <a:ext cx="65171" cy="64430"/>
            </a:xfrm>
            <a:custGeom>
              <a:avLst/>
              <a:gdLst>
                <a:gd name="T0" fmla="*/ 18 w 37"/>
                <a:gd name="T1" fmla="*/ 0 h 37"/>
                <a:gd name="T2" fmla="*/ 0 w 37"/>
                <a:gd name="T3" fmla="*/ 19 h 37"/>
                <a:gd name="T4" fmla="*/ 18 w 37"/>
                <a:gd name="T5" fmla="*/ 37 h 37"/>
                <a:gd name="T6" fmla="*/ 37 w 37"/>
                <a:gd name="T7" fmla="*/ 19 h 37"/>
                <a:gd name="T8" fmla="*/ 18 w 37"/>
                <a:gd name="T9" fmla="*/ 0 h 37"/>
                <a:gd name="T10" fmla="*/ 18 w 37"/>
                <a:gd name="T11" fmla="*/ 26 h 37"/>
                <a:gd name="T12" fmla="*/ 11 w 37"/>
                <a:gd name="T13" fmla="*/ 19 h 37"/>
                <a:gd name="T14" fmla="*/ 18 w 37"/>
                <a:gd name="T15" fmla="*/ 12 h 37"/>
                <a:gd name="T16" fmla="*/ 25 w 37"/>
                <a:gd name="T17" fmla="*/ 19 h 37"/>
                <a:gd name="T18" fmla="*/ 18 w 37"/>
                <a:gd name="T19" fmla="*/ 26 h 37"/>
                <a:gd name="T20" fmla="*/ 18 w 37"/>
                <a:gd name="T21" fmla="*/ 26 h 37"/>
                <a:gd name="T22" fmla="*/ 18 w 37"/>
                <a:gd name="T23"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37">
                  <a:moveTo>
                    <a:pt x="18" y="0"/>
                  </a:moveTo>
                  <a:cubicBezTo>
                    <a:pt x="8" y="0"/>
                    <a:pt x="0" y="8"/>
                    <a:pt x="0" y="19"/>
                  </a:cubicBezTo>
                  <a:cubicBezTo>
                    <a:pt x="0" y="29"/>
                    <a:pt x="8" y="37"/>
                    <a:pt x="18" y="37"/>
                  </a:cubicBezTo>
                  <a:cubicBezTo>
                    <a:pt x="29" y="37"/>
                    <a:pt x="37" y="29"/>
                    <a:pt x="37" y="19"/>
                  </a:cubicBezTo>
                  <a:cubicBezTo>
                    <a:pt x="37" y="8"/>
                    <a:pt x="29" y="0"/>
                    <a:pt x="18" y="0"/>
                  </a:cubicBezTo>
                  <a:close/>
                  <a:moveTo>
                    <a:pt x="18" y="26"/>
                  </a:moveTo>
                  <a:cubicBezTo>
                    <a:pt x="14" y="26"/>
                    <a:pt x="11" y="23"/>
                    <a:pt x="11" y="19"/>
                  </a:cubicBezTo>
                  <a:cubicBezTo>
                    <a:pt x="11" y="15"/>
                    <a:pt x="14" y="12"/>
                    <a:pt x="18" y="12"/>
                  </a:cubicBezTo>
                  <a:cubicBezTo>
                    <a:pt x="22" y="12"/>
                    <a:pt x="25" y="15"/>
                    <a:pt x="25" y="19"/>
                  </a:cubicBezTo>
                  <a:cubicBezTo>
                    <a:pt x="25" y="23"/>
                    <a:pt x="22" y="26"/>
                    <a:pt x="18" y="26"/>
                  </a:cubicBezTo>
                  <a:close/>
                  <a:moveTo>
                    <a:pt x="18" y="26"/>
                  </a:moveTo>
                  <a:cubicBezTo>
                    <a:pt x="18" y="26"/>
                    <a:pt x="18" y="26"/>
                    <a:pt x="18" y="26"/>
                  </a:cubicBezTo>
                </a:path>
              </a:pathLst>
            </a:custGeom>
            <a:solidFill>
              <a:schemeClr val="accent3"/>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8" name="Freeform 144"/>
            <p:cNvSpPr>
              <a:spLocks noEditPoints="1"/>
            </p:cNvSpPr>
            <p:nvPr/>
          </p:nvSpPr>
          <p:spPr bwMode="auto">
            <a:xfrm>
              <a:off x="8651188" y="5729114"/>
              <a:ext cx="364366" cy="236245"/>
            </a:xfrm>
            <a:custGeom>
              <a:avLst/>
              <a:gdLst>
                <a:gd name="T0" fmla="*/ 202 w 208"/>
                <a:gd name="T1" fmla="*/ 135 h 135"/>
                <a:gd name="T2" fmla="*/ 60 w 208"/>
                <a:gd name="T3" fmla="*/ 135 h 135"/>
                <a:gd name="T4" fmla="*/ 50 w 208"/>
                <a:gd name="T5" fmla="*/ 127 h 135"/>
                <a:gd name="T6" fmla="*/ 23 w 208"/>
                <a:gd name="T7" fmla="*/ 13 h 135"/>
                <a:gd name="T8" fmla="*/ 7 w 208"/>
                <a:gd name="T9" fmla="*/ 13 h 135"/>
                <a:gd name="T10" fmla="*/ 0 w 208"/>
                <a:gd name="T11" fmla="*/ 7 h 135"/>
                <a:gd name="T12" fmla="*/ 7 w 208"/>
                <a:gd name="T13" fmla="*/ 0 h 135"/>
                <a:gd name="T14" fmla="*/ 25 w 208"/>
                <a:gd name="T15" fmla="*/ 0 h 135"/>
                <a:gd name="T16" fmla="*/ 35 w 208"/>
                <a:gd name="T17" fmla="*/ 9 h 135"/>
                <a:gd name="T18" fmla="*/ 62 w 208"/>
                <a:gd name="T19" fmla="*/ 123 h 135"/>
                <a:gd name="T20" fmla="*/ 202 w 208"/>
                <a:gd name="T21" fmla="*/ 123 h 135"/>
                <a:gd name="T22" fmla="*/ 208 w 208"/>
                <a:gd name="T23" fmla="*/ 129 h 135"/>
                <a:gd name="T24" fmla="*/ 202 w 208"/>
                <a:gd name="T25" fmla="*/ 135 h 135"/>
                <a:gd name="T26" fmla="*/ 202 w 208"/>
                <a:gd name="T27" fmla="*/ 135 h 135"/>
                <a:gd name="T28" fmla="*/ 202 w 208"/>
                <a:gd name="T29" fmla="*/ 13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135">
                  <a:moveTo>
                    <a:pt x="202" y="135"/>
                  </a:moveTo>
                  <a:cubicBezTo>
                    <a:pt x="60" y="135"/>
                    <a:pt x="60" y="135"/>
                    <a:pt x="60" y="135"/>
                  </a:cubicBezTo>
                  <a:cubicBezTo>
                    <a:pt x="55" y="135"/>
                    <a:pt x="51" y="132"/>
                    <a:pt x="50" y="127"/>
                  </a:cubicBezTo>
                  <a:cubicBezTo>
                    <a:pt x="23" y="13"/>
                    <a:pt x="23" y="13"/>
                    <a:pt x="23" y="13"/>
                  </a:cubicBezTo>
                  <a:cubicBezTo>
                    <a:pt x="7" y="13"/>
                    <a:pt x="7" y="13"/>
                    <a:pt x="7" y="13"/>
                  </a:cubicBezTo>
                  <a:cubicBezTo>
                    <a:pt x="3" y="13"/>
                    <a:pt x="0" y="10"/>
                    <a:pt x="0" y="7"/>
                  </a:cubicBezTo>
                  <a:cubicBezTo>
                    <a:pt x="0" y="3"/>
                    <a:pt x="3" y="0"/>
                    <a:pt x="7" y="0"/>
                  </a:cubicBezTo>
                  <a:cubicBezTo>
                    <a:pt x="25" y="0"/>
                    <a:pt x="25" y="0"/>
                    <a:pt x="25" y="0"/>
                  </a:cubicBezTo>
                  <a:cubicBezTo>
                    <a:pt x="30" y="0"/>
                    <a:pt x="34" y="4"/>
                    <a:pt x="35" y="9"/>
                  </a:cubicBezTo>
                  <a:cubicBezTo>
                    <a:pt x="62" y="123"/>
                    <a:pt x="62" y="123"/>
                    <a:pt x="62" y="123"/>
                  </a:cubicBezTo>
                  <a:cubicBezTo>
                    <a:pt x="202" y="123"/>
                    <a:pt x="202" y="123"/>
                    <a:pt x="202" y="123"/>
                  </a:cubicBezTo>
                  <a:cubicBezTo>
                    <a:pt x="205" y="123"/>
                    <a:pt x="208" y="126"/>
                    <a:pt x="208" y="129"/>
                  </a:cubicBezTo>
                  <a:cubicBezTo>
                    <a:pt x="208" y="133"/>
                    <a:pt x="205" y="135"/>
                    <a:pt x="202" y="135"/>
                  </a:cubicBezTo>
                  <a:close/>
                  <a:moveTo>
                    <a:pt x="202" y="135"/>
                  </a:moveTo>
                  <a:cubicBezTo>
                    <a:pt x="202" y="135"/>
                    <a:pt x="202" y="135"/>
                    <a:pt x="202" y="135"/>
                  </a:cubicBezTo>
                </a:path>
              </a:pathLst>
            </a:custGeom>
            <a:solidFill>
              <a:schemeClr val="accent3"/>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49" name="Freeform 145"/>
            <p:cNvSpPr>
              <a:spLocks noEditPoints="1"/>
            </p:cNvSpPr>
            <p:nvPr/>
          </p:nvSpPr>
          <p:spPr bwMode="auto">
            <a:xfrm>
              <a:off x="8139447" y="3823600"/>
              <a:ext cx="166631" cy="89610"/>
            </a:xfrm>
            <a:custGeom>
              <a:avLst/>
              <a:gdLst>
                <a:gd name="T0" fmla="*/ 16 w 95"/>
                <a:gd name="T1" fmla="*/ 51 h 51"/>
                <a:gd name="T2" fmla="*/ 79 w 95"/>
                <a:gd name="T3" fmla="*/ 51 h 51"/>
                <a:gd name="T4" fmla="*/ 86 w 95"/>
                <a:gd name="T5" fmla="*/ 44 h 51"/>
                <a:gd name="T6" fmla="*/ 95 w 95"/>
                <a:gd name="T7" fmla="*/ 0 h 51"/>
                <a:gd name="T8" fmla="*/ 0 w 95"/>
                <a:gd name="T9" fmla="*/ 0 h 51"/>
                <a:gd name="T10" fmla="*/ 10 w 95"/>
                <a:gd name="T11" fmla="*/ 44 h 51"/>
                <a:gd name="T12" fmla="*/ 16 w 95"/>
                <a:gd name="T13" fmla="*/ 51 h 51"/>
                <a:gd name="T14" fmla="*/ 69 w 95"/>
                <a:gd name="T15" fmla="*/ 40 h 51"/>
                <a:gd name="T16" fmla="*/ 76 w 95"/>
                <a:gd name="T17" fmla="*/ 9 h 51"/>
                <a:gd name="T18" fmla="*/ 80 w 95"/>
                <a:gd name="T19" fmla="*/ 7 h 51"/>
                <a:gd name="T20" fmla="*/ 82 w 95"/>
                <a:gd name="T21" fmla="*/ 11 h 51"/>
                <a:gd name="T22" fmla="*/ 76 w 95"/>
                <a:gd name="T23" fmla="*/ 42 h 51"/>
                <a:gd name="T24" fmla="*/ 72 w 95"/>
                <a:gd name="T25" fmla="*/ 44 h 51"/>
                <a:gd name="T26" fmla="*/ 72 w 95"/>
                <a:gd name="T27" fmla="*/ 44 h 51"/>
                <a:gd name="T28" fmla="*/ 69 w 95"/>
                <a:gd name="T29" fmla="*/ 40 h 51"/>
                <a:gd name="T30" fmla="*/ 53 w 95"/>
                <a:gd name="T31" fmla="*/ 41 h 51"/>
                <a:gd name="T32" fmla="*/ 55 w 95"/>
                <a:gd name="T33" fmla="*/ 10 h 51"/>
                <a:gd name="T34" fmla="*/ 59 w 95"/>
                <a:gd name="T35" fmla="*/ 7 h 51"/>
                <a:gd name="T36" fmla="*/ 62 w 95"/>
                <a:gd name="T37" fmla="*/ 10 h 51"/>
                <a:gd name="T38" fmla="*/ 59 w 95"/>
                <a:gd name="T39" fmla="*/ 41 h 51"/>
                <a:gd name="T40" fmla="*/ 56 w 95"/>
                <a:gd name="T41" fmla="*/ 44 h 51"/>
                <a:gd name="T42" fmla="*/ 56 w 95"/>
                <a:gd name="T43" fmla="*/ 44 h 51"/>
                <a:gd name="T44" fmla="*/ 53 w 95"/>
                <a:gd name="T45" fmla="*/ 41 h 51"/>
                <a:gd name="T46" fmla="*/ 36 w 95"/>
                <a:gd name="T47" fmla="*/ 7 h 51"/>
                <a:gd name="T48" fmla="*/ 40 w 95"/>
                <a:gd name="T49" fmla="*/ 10 h 51"/>
                <a:gd name="T50" fmla="*/ 42 w 95"/>
                <a:gd name="T51" fmla="*/ 41 h 51"/>
                <a:gd name="T52" fmla="*/ 39 w 95"/>
                <a:gd name="T53" fmla="*/ 44 h 51"/>
                <a:gd name="T54" fmla="*/ 39 w 95"/>
                <a:gd name="T55" fmla="*/ 44 h 51"/>
                <a:gd name="T56" fmla="*/ 36 w 95"/>
                <a:gd name="T57" fmla="*/ 41 h 51"/>
                <a:gd name="T58" fmla="*/ 33 w 95"/>
                <a:gd name="T59" fmla="*/ 10 h 51"/>
                <a:gd name="T60" fmla="*/ 36 w 95"/>
                <a:gd name="T61" fmla="*/ 7 h 51"/>
                <a:gd name="T62" fmla="*/ 15 w 95"/>
                <a:gd name="T63" fmla="*/ 7 h 51"/>
                <a:gd name="T64" fmla="*/ 19 w 95"/>
                <a:gd name="T65" fmla="*/ 9 h 51"/>
                <a:gd name="T66" fmla="*/ 26 w 95"/>
                <a:gd name="T67" fmla="*/ 40 h 51"/>
                <a:gd name="T68" fmla="*/ 23 w 95"/>
                <a:gd name="T69" fmla="*/ 44 h 51"/>
                <a:gd name="T70" fmla="*/ 22 w 95"/>
                <a:gd name="T71" fmla="*/ 44 h 51"/>
                <a:gd name="T72" fmla="*/ 19 w 95"/>
                <a:gd name="T73" fmla="*/ 42 h 51"/>
                <a:gd name="T74" fmla="*/ 13 w 95"/>
                <a:gd name="T75" fmla="*/ 11 h 51"/>
                <a:gd name="T76" fmla="*/ 15 w 95"/>
                <a:gd name="T77" fmla="*/ 7 h 51"/>
                <a:gd name="T78" fmla="*/ 15 w 95"/>
                <a:gd name="T79" fmla="*/ 7 h 51"/>
                <a:gd name="T80" fmla="*/ 15 w 95"/>
                <a:gd name="T81"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51">
                  <a:moveTo>
                    <a:pt x="16" y="51"/>
                  </a:moveTo>
                  <a:cubicBezTo>
                    <a:pt x="79" y="51"/>
                    <a:pt x="79" y="51"/>
                    <a:pt x="79" y="51"/>
                  </a:cubicBezTo>
                  <a:cubicBezTo>
                    <a:pt x="83" y="51"/>
                    <a:pt x="85" y="48"/>
                    <a:pt x="86" y="44"/>
                  </a:cubicBezTo>
                  <a:cubicBezTo>
                    <a:pt x="95" y="0"/>
                    <a:pt x="95" y="0"/>
                    <a:pt x="95" y="0"/>
                  </a:cubicBezTo>
                  <a:cubicBezTo>
                    <a:pt x="0" y="0"/>
                    <a:pt x="0" y="0"/>
                    <a:pt x="0" y="0"/>
                  </a:cubicBezTo>
                  <a:cubicBezTo>
                    <a:pt x="10" y="44"/>
                    <a:pt x="10" y="44"/>
                    <a:pt x="10" y="44"/>
                  </a:cubicBezTo>
                  <a:cubicBezTo>
                    <a:pt x="10" y="48"/>
                    <a:pt x="13" y="51"/>
                    <a:pt x="16" y="51"/>
                  </a:cubicBezTo>
                  <a:close/>
                  <a:moveTo>
                    <a:pt x="69" y="40"/>
                  </a:moveTo>
                  <a:cubicBezTo>
                    <a:pt x="76" y="9"/>
                    <a:pt x="76" y="9"/>
                    <a:pt x="76" y="9"/>
                  </a:cubicBezTo>
                  <a:cubicBezTo>
                    <a:pt x="76" y="8"/>
                    <a:pt x="78" y="7"/>
                    <a:pt x="80" y="7"/>
                  </a:cubicBezTo>
                  <a:cubicBezTo>
                    <a:pt x="81" y="7"/>
                    <a:pt x="83" y="9"/>
                    <a:pt x="82" y="11"/>
                  </a:cubicBezTo>
                  <a:cubicBezTo>
                    <a:pt x="76" y="42"/>
                    <a:pt x="76" y="42"/>
                    <a:pt x="76" y="42"/>
                  </a:cubicBezTo>
                  <a:cubicBezTo>
                    <a:pt x="75" y="43"/>
                    <a:pt x="74" y="44"/>
                    <a:pt x="72" y="44"/>
                  </a:cubicBezTo>
                  <a:cubicBezTo>
                    <a:pt x="72" y="44"/>
                    <a:pt x="72" y="44"/>
                    <a:pt x="72" y="44"/>
                  </a:cubicBezTo>
                  <a:cubicBezTo>
                    <a:pt x="70" y="44"/>
                    <a:pt x="69" y="42"/>
                    <a:pt x="69" y="40"/>
                  </a:cubicBezTo>
                  <a:close/>
                  <a:moveTo>
                    <a:pt x="53" y="41"/>
                  </a:moveTo>
                  <a:cubicBezTo>
                    <a:pt x="55" y="10"/>
                    <a:pt x="55" y="10"/>
                    <a:pt x="55" y="10"/>
                  </a:cubicBezTo>
                  <a:cubicBezTo>
                    <a:pt x="55" y="8"/>
                    <a:pt x="57" y="7"/>
                    <a:pt x="59" y="7"/>
                  </a:cubicBezTo>
                  <a:cubicBezTo>
                    <a:pt x="60" y="7"/>
                    <a:pt x="62" y="9"/>
                    <a:pt x="62" y="10"/>
                  </a:cubicBezTo>
                  <a:cubicBezTo>
                    <a:pt x="59" y="41"/>
                    <a:pt x="59" y="41"/>
                    <a:pt x="59" y="41"/>
                  </a:cubicBezTo>
                  <a:cubicBezTo>
                    <a:pt x="59" y="43"/>
                    <a:pt x="58" y="44"/>
                    <a:pt x="56" y="44"/>
                  </a:cubicBezTo>
                  <a:cubicBezTo>
                    <a:pt x="56" y="44"/>
                    <a:pt x="56" y="44"/>
                    <a:pt x="56" y="44"/>
                  </a:cubicBezTo>
                  <a:cubicBezTo>
                    <a:pt x="54" y="44"/>
                    <a:pt x="53" y="42"/>
                    <a:pt x="53" y="41"/>
                  </a:cubicBezTo>
                  <a:close/>
                  <a:moveTo>
                    <a:pt x="36" y="7"/>
                  </a:moveTo>
                  <a:cubicBezTo>
                    <a:pt x="38" y="7"/>
                    <a:pt x="40" y="8"/>
                    <a:pt x="40" y="10"/>
                  </a:cubicBezTo>
                  <a:cubicBezTo>
                    <a:pt x="42" y="41"/>
                    <a:pt x="42" y="41"/>
                    <a:pt x="42" y="41"/>
                  </a:cubicBezTo>
                  <a:cubicBezTo>
                    <a:pt x="42" y="42"/>
                    <a:pt x="41" y="44"/>
                    <a:pt x="39" y="44"/>
                  </a:cubicBezTo>
                  <a:cubicBezTo>
                    <a:pt x="39" y="44"/>
                    <a:pt x="39" y="44"/>
                    <a:pt x="39" y="44"/>
                  </a:cubicBezTo>
                  <a:cubicBezTo>
                    <a:pt x="37" y="44"/>
                    <a:pt x="36" y="43"/>
                    <a:pt x="36" y="41"/>
                  </a:cubicBezTo>
                  <a:cubicBezTo>
                    <a:pt x="33" y="10"/>
                    <a:pt x="33" y="10"/>
                    <a:pt x="33" y="10"/>
                  </a:cubicBezTo>
                  <a:cubicBezTo>
                    <a:pt x="33" y="9"/>
                    <a:pt x="35" y="7"/>
                    <a:pt x="36" y="7"/>
                  </a:cubicBezTo>
                  <a:close/>
                  <a:moveTo>
                    <a:pt x="15" y="7"/>
                  </a:moveTo>
                  <a:cubicBezTo>
                    <a:pt x="17" y="7"/>
                    <a:pt x="19" y="8"/>
                    <a:pt x="19" y="9"/>
                  </a:cubicBezTo>
                  <a:cubicBezTo>
                    <a:pt x="26" y="40"/>
                    <a:pt x="26" y="40"/>
                    <a:pt x="26" y="40"/>
                  </a:cubicBezTo>
                  <a:cubicBezTo>
                    <a:pt x="26" y="42"/>
                    <a:pt x="25" y="44"/>
                    <a:pt x="23" y="44"/>
                  </a:cubicBezTo>
                  <a:cubicBezTo>
                    <a:pt x="23" y="44"/>
                    <a:pt x="23" y="44"/>
                    <a:pt x="22" y="44"/>
                  </a:cubicBezTo>
                  <a:cubicBezTo>
                    <a:pt x="21" y="44"/>
                    <a:pt x="20" y="43"/>
                    <a:pt x="19" y="42"/>
                  </a:cubicBezTo>
                  <a:cubicBezTo>
                    <a:pt x="13" y="11"/>
                    <a:pt x="13" y="11"/>
                    <a:pt x="13" y="11"/>
                  </a:cubicBezTo>
                  <a:cubicBezTo>
                    <a:pt x="12" y="9"/>
                    <a:pt x="13" y="7"/>
                    <a:pt x="15" y="7"/>
                  </a:cubicBezTo>
                  <a:close/>
                  <a:moveTo>
                    <a:pt x="15" y="7"/>
                  </a:moveTo>
                  <a:cubicBezTo>
                    <a:pt x="15" y="7"/>
                    <a:pt x="15" y="7"/>
                    <a:pt x="15" y="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0" name="Freeform 146"/>
            <p:cNvSpPr>
              <a:spLocks noEditPoints="1"/>
            </p:cNvSpPr>
            <p:nvPr/>
          </p:nvSpPr>
          <p:spPr bwMode="auto">
            <a:xfrm>
              <a:off x="8155740" y="3944315"/>
              <a:ext cx="38510" cy="39991"/>
            </a:xfrm>
            <a:custGeom>
              <a:avLst/>
              <a:gdLst>
                <a:gd name="T0" fmla="*/ 11 w 22"/>
                <a:gd name="T1" fmla="*/ 0 h 23"/>
                <a:gd name="T2" fmla="*/ 0 w 22"/>
                <a:gd name="T3" fmla="*/ 11 h 23"/>
                <a:gd name="T4" fmla="*/ 11 w 22"/>
                <a:gd name="T5" fmla="*/ 23 h 23"/>
                <a:gd name="T6" fmla="*/ 22 w 22"/>
                <a:gd name="T7" fmla="*/ 11 h 23"/>
                <a:gd name="T8" fmla="*/ 11 w 22"/>
                <a:gd name="T9" fmla="*/ 0 h 23"/>
                <a:gd name="T10" fmla="*/ 11 w 22"/>
                <a:gd name="T11" fmla="*/ 16 h 23"/>
                <a:gd name="T12" fmla="*/ 7 w 22"/>
                <a:gd name="T13" fmla="*/ 11 h 23"/>
                <a:gd name="T14" fmla="*/ 11 w 22"/>
                <a:gd name="T15" fmla="*/ 7 h 23"/>
                <a:gd name="T16" fmla="*/ 15 w 22"/>
                <a:gd name="T17" fmla="*/ 11 h 23"/>
                <a:gd name="T18" fmla="*/ 11 w 22"/>
                <a:gd name="T19" fmla="*/ 16 h 23"/>
                <a:gd name="T20" fmla="*/ 11 w 22"/>
                <a:gd name="T21" fmla="*/ 16 h 23"/>
                <a:gd name="T22" fmla="*/ 11 w 22"/>
                <a:gd name="T23"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3">
                  <a:moveTo>
                    <a:pt x="11" y="0"/>
                  </a:moveTo>
                  <a:cubicBezTo>
                    <a:pt x="5" y="0"/>
                    <a:pt x="0" y="5"/>
                    <a:pt x="0" y="11"/>
                  </a:cubicBezTo>
                  <a:cubicBezTo>
                    <a:pt x="0" y="18"/>
                    <a:pt x="5" y="23"/>
                    <a:pt x="11" y="23"/>
                  </a:cubicBezTo>
                  <a:cubicBezTo>
                    <a:pt x="17" y="23"/>
                    <a:pt x="22" y="18"/>
                    <a:pt x="22" y="11"/>
                  </a:cubicBezTo>
                  <a:cubicBezTo>
                    <a:pt x="22" y="5"/>
                    <a:pt x="17" y="0"/>
                    <a:pt x="11" y="0"/>
                  </a:cubicBezTo>
                  <a:close/>
                  <a:moveTo>
                    <a:pt x="11" y="16"/>
                  </a:moveTo>
                  <a:cubicBezTo>
                    <a:pt x="9" y="16"/>
                    <a:pt x="7" y="14"/>
                    <a:pt x="7" y="11"/>
                  </a:cubicBezTo>
                  <a:cubicBezTo>
                    <a:pt x="7" y="9"/>
                    <a:pt x="9" y="7"/>
                    <a:pt x="11" y="7"/>
                  </a:cubicBezTo>
                  <a:cubicBezTo>
                    <a:pt x="14" y="7"/>
                    <a:pt x="15" y="9"/>
                    <a:pt x="15" y="11"/>
                  </a:cubicBezTo>
                  <a:cubicBezTo>
                    <a:pt x="15" y="14"/>
                    <a:pt x="14" y="16"/>
                    <a:pt x="11" y="16"/>
                  </a:cubicBezTo>
                  <a:close/>
                  <a:moveTo>
                    <a:pt x="11" y="16"/>
                  </a:moveTo>
                  <a:cubicBezTo>
                    <a:pt x="11" y="16"/>
                    <a:pt x="11" y="16"/>
                    <a:pt x="11"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1" name="Freeform 147"/>
            <p:cNvSpPr>
              <a:spLocks noEditPoints="1"/>
            </p:cNvSpPr>
            <p:nvPr/>
          </p:nvSpPr>
          <p:spPr bwMode="auto">
            <a:xfrm>
              <a:off x="8248313" y="3944315"/>
              <a:ext cx="38510" cy="39991"/>
            </a:xfrm>
            <a:custGeom>
              <a:avLst/>
              <a:gdLst>
                <a:gd name="T0" fmla="*/ 11 w 22"/>
                <a:gd name="T1" fmla="*/ 0 h 23"/>
                <a:gd name="T2" fmla="*/ 0 w 22"/>
                <a:gd name="T3" fmla="*/ 11 h 23"/>
                <a:gd name="T4" fmla="*/ 11 w 22"/>
                <a:gd name="T5" fmla="*/ 23 h 23"/>
                <a:gd name="T6" fmla="*/ 22 w 22"/>
                <a:gd name="T7" fmla="*/ 11 h 23"/>
                <a:gd name="T8" fmla="*/ 11 w 22"/>
                <a:gd name="T9" fmla="*/ 0 h 23"/>
                <a:gd name="T10" fmla="*/ 11 w 22"/>
                <a:gd name="T11" fmla="*/ 16 h 23"/>
                <a:gd name="T12" fmla="*/ 7 w 22"/>
                <a:gd name="T13" fmla="*/ 11 h 23"/>
                <a:gd name="T14" fmla="*/ 11 w 22"/>
                <a:gd name="T15" fmla="*/ 7 h 23"/>
                <a:gd name="T16" fmla="*/ 15 w 22"/>
                <a:gd name="T17" fmla="*/ 11 h 23"/>
                <a:gd name="T18" fmla="*/ 11 w 22"/>
                <a:gd name="T19" fmla="*/ 16 h 23"/>
                <a:gd name="T20" fmla="*/ 11 w 22"/>
                <a:gd name="T21" fmla="*/ 16 h 23"/>
                <a:gd name="T22" fmla="*/ 11 w 22"/>
                <a:gd name="T23"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3">
                  <a:moveTo>
                    <a:pt x="11" y="0"/>
                  </a:moveTo>
                  <a:cubicBezTo>
                    <a:pt x="5" y="0"/>
                    <a:pt x="0" y="5"/>
                    <a:pt x="0" y="11"/>
                  </a:cubicBezTo>
                  <a:cubicBezTo>
                    <a:pt x="0" y="18"/>
                    <a:pt x="5" y="23"/>
                    <a:pt x="11" y="23"/>
                  </a:cubicBezTo>
                  <a:cubicBezTo>
                    <a:pt x="17" y="23"/>
                    <a:pt x="22" y="18"/>
                    <a:pt x="22" y="11"/>
                  </a:cubicBezTo>
                  <a:cubicBezTo>
                    <a:pt x="22" y="5"/>
                    <a:pt x="17" y="0"/>
                    <a:pt x="11" y="0"/>
                  </a:cubicBezTo>
                  <a:close/>
                  <a:moveTo>
                    <a:pt x="11" y="16"/>
                  </a:moveTo>
                  <a:cubicBezTo>
                    <a:pt x="9" y="16"/>
                    <a:pt x="7" y="14"/>
                    <a:pt x="7" y="11"/>
                  </a:cubicBezTo>
                  <a:cubicBezTo>
                    <a:pt x="7" y="9"/>
                    <a:pt x="9" y="7"/>
                    <a:pt x="11" y="7"/>
                  </a:cubicBezTo>
                  <a:cubicBezTo>
                    <a:pt x="13" y="7"/>
                    <a:pt x="15" y="9"/>
                    <a:pt x="15" y="11"/>
                  </a:cubicBezTo>
                  <a:cubicBezTo>
                    <a:pt x="15" y="14"/>
                    <a:pt x="13" y="16"/>
                    <a:pt x="11" y="16"/>
                  </a:cubicBezTo>
                  <a:close/>
                  <a:moveTo>
                    <a:pt x="11" y="16"/>
                  </a:moveTo>
                  <a:cubicBezTo>
                    <a:pt x="11" y="16"/>
                    <a:pt x="11" y="16"/>
                    <a:pt x="11"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2" name="Freeform 148"/>
            <p:cNvSpPr>
              <a:spLocks noEditPoints="1"/>
            </p:cNvSpPr>
            <p:nvPr/>
          </p:nvSpPr>
          <p:spPr bwMode="auto">
            <a:xfrm>
              <a:off x="8087607" y="3795458"/>
              <a:ext cx="216990" cy="142191"/>
            </a:xfrm>
            <a:custGeom>
              <a:avLst/>
              <a:gdLst>
                <a:gd name="T0" fmla="*/ 120 w 124"/>
                <a:gd name="T1" fmla="*/ 81 h 81"/>
                <a:gd name="T2" fmla="*/ 36 w 124"/>
                <a:gd name="T3" fmla="*/ 81 h 81"/>
                <a:gd name="T4" fmla="*/ 29 w 124"/>
                <a:gd name="T5" fmla="*/ 76 h 81"/>
                <a:gd name="T6" fmla="*/ 14 w 124"/>
                <a:gd name="T7" fmla="*/ 8 h 81"/>
                <a:gd name="T8" fmla="*/ 4 w 124"/>
                <a:gd name="T9" fmla="*/ 8 h 81"/>
                <a:gd name="T10" fmla="*/ 0 w 124"/>
                <a:gd name="T11" fmla="*/ 4 h 81"/>
                <a:gd name="T12" fmla="*/ 4 w 124"/>
                <a:gd name="T13" fmla="*/ 0 h 81"/>
                <a:gd name="T14" fmla="*/ 15 w 124"/>
                <a:gd name="T15" fmla="*/ 0 h 81"/>
                <a:gd name="T16" fmla="*/ 21 w 124"/>
                <a:gd name="T17" fmla="*/ 5 h 81"/>
                <a:gd name="T18" fmla="*/ 37 w 124"/>
                <a:gd name="T19" fmla="*/ 73 h 81"/>
                <a:gd name="T20" fmla="*/ 120 w 124"/>
                <a:gd name="T21" fmla="*/ 73 h 81"/>
                <a:gd name="T22" fmla="*/ 124 w 124"/>
                <a:gd name="T23" fmla="*/ 77 h 81"/>
                <a:gd name="T24" fmla="*/ 120 w 124"/>
                <a:gd name="T25" fmla="*/ 81 h 81"/>
                <a:gd name="T26" fmla="*/ 120 w 124"/>
                <a:gd name="T27" fmla="*/ 81 h 81"/>
                <a:gd name="T28" fmla="*/ 120 w 124"/>
                <a:gd name="T2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81">
                  <a:moveTo>
                    <a:pt x="120" y="81"/>
                  </a:moveTo>
                  <a:cubicBezTo>
                    <a:pt x="36" y="81"/>
                    <a:pt x="36" y="81"/>
                    <a:pt x="36" y="81"/>
                  </a:cubicBezTo>
                  <a:cubicBezTo>
                    <a:pt x="33" y="81"/>
                    <a:pt x="30" y="79"/>
                    <a:pt x="29" y="76"/>
                  </a:cubicBezTo>
                  <a:cubicBezTo>
                    <a:pt x="14" y="8"/>
                    <a:pt x="14" y="8"/>
                    <a:pt x="14" y="8"/>
                  </a:cubicBezTo>
                  <a:cubicBezTo>
                    <a:pt x="4" y="8"/>
                    <a:pt x="4" y="8"/>
                    <a:pt x="4" y="8"/>
                  </a:cubicBezTo>
                  <a:cubicBezTo>
                    <a:pt x="2" y="8"/>
                    <a:pt x="0" y="6"/>
                    <a:pt x="0" y="4"/>
                  </a:cubicBezTo>
                  <a:cubicBezTo>
                    <a:pt x="0" y="2"/>
                    <a:pt x="2" y="0"/>
                    <a:pt x="4" y="0"/>
                  </a:cubicBezTo>
                  <a:cubicBezTo>
                    <a:pt x="15" y="0"/>
                    <a:pt x="15" y="0"/>
                    <a:pt x="15" y="0"/>
                  </a:cubicBezTo>
                  <a:cubicBezTo>
                    <a:pt x="18" y="0"/>
                    <a:pt x="20" y="2"/>
                    <a:pt x="21" y="5"/>
                  </a:cubicBezTo>
                  <a:cubicBezTo>
                    <a:pt x="37" y="73"/>
                    <a:pt x="37" y="73"/>
                    <a:pt x="37" y="73"/>
                  </a:cubicBezTo>
                  <a:cubicBezTo>
                    <a:pt x="120" y="73"/>
                    <a:pt x="120" y="73"/>
                    <a:pt x="120" y="73"/>
                  </a:cubicBezTo>
                  <a:cubicBezTo>
                    <a:pt x="122" y="73"/>
                    <a:pt x="124" y="75"/>
                    <a:pt x="124" y="77"/>
                  </a:cubicBezTo>
                  <a:cubicBezTo>
                    <a:pt x="124" y="79"/>
                    <a:pt x="122" y="81"/>
                    <a:pt x="120" y="81"/>
                  </a:cubicBezTo>
                  <a:close/>
                  <a:moveTo>
                    <a:pt x="120" y="81"/>
                  </a:moveTo>
                  <a:cubicBezTo>
                    <a:pt x="120" y="81"/>
                    <a:pt x="120" y="81"/>
                    <a:pt x="120" y="8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3" name="Freeform 149"/>
            <p:cNvSpPr>
              <a:spLocks noEditPoints="1"/>
            </p:cNvSpPr>
            <p:nvPr/>
          </p:nvSpPr>
          <p:spPr bwMode="auto">
            <a:xfrm>
              <a:off x="9996083" y="3639936"/>
              <a:ext cx="178480" cy="111828"/>
            </a:xfrm>
            <a:custGeom>
              <a:avLst/>
              <a:gdLst>
                <a:gd name="T0" fmla="*/ 29 w 102"/>
                <a:gd name="T1" fmla="*/ 64 h 64"/>
                <a:gd name="T2" fmla="*/ 73 w 102"/>
                <a:gd name="T3" fmla="*/ 64 h 64"/>
                <a:gd name="T4" fmla="*/ 98 w 102"/>
                <a:gd name="T5" fmla="*/ 1 h 64"/>
                <a:gd name="T6" fmla="*/ 98 w 102"/>
                <a:gd name="T7" fmla="*/ 0 h 64"/>
                <a:gd name="T8" fmla="*/ 3 w 102"/>
                <a:gd name="T9" fmla="*/ 0 h 64"/>
                <a:gd name="T10" fmla="*/ 3 w 102"/>
                <a:gd name="T11" fmla="*/ 1 h 64"/>
                <a:gd name="T12" fmla="*/ 29 w 102"/>
                <a:gd name="T13" fmla="*/ 64 h 64"/>
                <a:gd name="T14" fmla="*/ 29 w 102"/>
                <a:gd name="T15" fmla="*/ 64 h 64"/>
                <a:gd name="T16" fmla="*/ 29 w 10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64">
                  <a:moveTo>
                    <a:pt x="29" y="64"/>
                  </a:moveTo>
                  <a:cubicBezTo>
                    <a:pt x="73" y="64"/>
                    <a:pt x="73" y="64"/>
                    <a:pt x="73" y="64"/>
                  </a:cubicBezTo>
                  <a:cubicBezTo>
                    <a:pt x="102" y="49"/>
                    <a:pt x="98" y="1"/>
                    <a:pt x="98" y="1"/>
                  </a:cubicBezTo>
                  <a:cubicBezTo>
                    <a:pt x="98" y="0"/>
                    <a:pt x="98" y="0"/>
                    <a:pt x="98" y="0"/>
                  </a:cubicBezTo>
                  <a:cubicBezTo>
                    <a:pt x="3" y="0"/>
                    <a:pt x="3" y="0"/>
                    <a:pt x="3" y="0"/>
                  </a:cubicBezTo>
                  <a:cubicBezTo>
                    <a:pt x="3" y="1"/>
                    <a:pt x="3" y="1"/>
                    <a:pt x="3" y="1"/>
                  </a:cubicBezTo>
                  <a:cubicBezTo>
                    <a:pt x="3" y="1"/>
                    <a:pt x="0" y="49"/>
                    <a:pt x="29" y="64"/>
                  </a:cubicBezTo>
                  <a:close/>
                  <a:moveTo>
                    <a:pt x="29" y="64"/>
                  </a:moveTo>
                  <a:cubicBezTo>
                    <a:pt x="29" y="64"/>
                    <a:pt x="29" y="64"/>
                    <a:pt x="29" y="6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4" name="Freeform 150"/>
            <p:cNvSpPr>
              <a:spLocks noEditPoints="1"/>
            </p:cNvSpPr>
            <p:nvPr/>
          </p:nvSpPr>
          <p:spPr bwMode="auto">
            <a:xfrm>
              <a:off x="9990898" y="3760651"/>
              <a:ext cx="190329" cy="19255"/>
            </a:xfrm>
            <a:custGeom>
              <a:avLst/>
              <a:gdLst>
                <a:gd name="T0" fmla="*/ 105 w 109"/>
                <a:gd name="T1" fmla="*/ 0 h 11"/>
                <a:gd name="T2" fmla="*/ 3 w 109"/>
                <a:gd name="T3" fmla="*/ 0 h 11"/>
                <a:gd name="T4" fmla="*/ 1 w 109"/>
                <a:gd name="T5" fmla="*/ 5 h 11"/>
                <a:gd name="T6" fmla="*/ 6 w 109"/>
                <a:gd name="T7" fmla="*/ 10 h 11"/>
                <a:gd name="T8" fmla="*/ 8 w 109"/>
                <a:gd name="T9" fmla="*/ 11 h 11"/>
                <a:gd name="T10" fmla="*/ 101 w 109"/>
                <a:gd name="T11" fmla="*/ 11 h 11"/>
                <a:gd name="T12" fmla="*/ 103 w 109"/>
                <a:gd name="T13" fmla="*/ 10 h 11"/>
                <a:gd name="T14" fmla="*/ 107 w 109"/>
                <a:gd name="T15" fmla="*/ 5 h 11"/>
                <a:gd name="T16" fmla="*/ 105 w 109"/>
                <a:gd name="T17" fmla="*/ 0 h 11"/>
                <a:gd name="T18" fmla="*/ 105 w 109"/>
                <a:gd name="T19" fmla="*/ 0 h 11"/>
                <a:gd name="T20" fmla="*/ 105 w 109"/>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1">
                  <a:moveTo>
                    <a:pt x="105" y="0"/>
                  </a:moveTo>
                  <a:cubicBezTo>
                    <a:pt x="3" y="0"/>
                    <a:pt x="3" y="0"/>
                    <a:pt x="3" y="0"/>
                  </a:cubicBezTo>
                  <a:cubicBezTo>
                    <a:pt x="1" y="0"/>
                    <a:pt x="0" y="3"/>
                    <a:pt x="1" y="5"/>
                  </a:cubicBezTo>
                  <a:cubicBezTo>
                    <a:pt x="6" y="10"/>
                    <a:pt x="6" y="10"/>
                    <a:pt x="6" y="10"/>
                  </a:cubicBezTo>
                  <a:cubicBezTo>
                    <a:pt x="7" y="10"/>
                    <a:pt x="7" y="11"/>
                    <a:pt x="8" y="11"/>
                  </a:cubicBezTo>
                  <a:cubicBezTo>
                    <a:pt x="101" y="11"/>
                    <a:pt x="101" y="11"/>
                    <a:pt x="101" y="11"/>
                  </a:cubicBezTo>
                  <a:cubicBezTo>
                    <a:pt x="101" y="11"/>
                    <a:pt x="102" y="10"/>
                    <a:pt x="103" y="10"/>
                  </a:cubicBezTo>
                  <a:cubicBezTo>
                    <a:pt x="107" y="5"/>
                    <a:pt x="107" y="5"/>
                    <a:pt x="107" y="5"/>
                  </a:cubicBezTo>
                  <a:cubicBezTo>
                    <a:pt x="109" y="3"/>
                    <a:pt x="107" y="0"/>
                    <a:pt x="105" y="0"/>
                  </a:cubicBezTo>
                  <a:close/>
                  <a:moveTo>
                    <a:pt x="105" y="0"/>
                  </a:moveTo>
                  <a:cubicBezTo>
                    <a:pt x="105" y="0"/>
                    <a:pt x="105" y="0"/>
                    <a:pt x="10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5" name="Freeform 151"/>
            <p:cNvSpPr>
              <a:spLocks noEditPoints="1"/>
            </p:cNvSpPr>
            <p:nvPr/>
          </p:nvSpPr>
          <p:spPr bwMode="auto">
            <a:xfrm>
              <a:off x="10159010" y="3646602"/>
              <a:ext cx="54062" cy="82204"/>
            </a:xfrm>
            <a:custGeom>
              <a:avLst/>
              <a:gdLst>
                <a:gd name="T0" fmla="*/ 30 w 31"/>
                <a:gd name="T1" fmla="*/ 17 h 47"/>
                <a:gd name="T2" fmla="*/ 11 w 31"/>
                <a:gd name="T3" fmla="*/ 1 h 47"/>
                <a:gd name="T4" fmla="*/ 10 w 31"/>
                <a:gd name="T5" fmla="*/ 9 h 47"/>
                <a:gd name="T6" fmla="*/ 21 w 31"/>
                <a:gd name="T7" fmla="*/ 17 h 47"/>
                <a:gd name="T8" fmla="*/ 5 w 31"/>
                <a:gd name="T9" fmla="*/ 35 h 47"/>
                <a:gd name="T10" fmla="*/ 0 w 31"/>
                <a:gd name="T11" fmla="*/ 47 h 47"/>
                <a:gd name="T12" fmla="*/ 30 w 31"/>
                <a:gd name="T13" fmla="*/ 17 h 47"/>
                <a:gd name="T14" fmla="*/ 30 w 31"/>
                <a:gd name="T15" fmla="*/ 17 h 47"/>
                <a:gd name="T16" fmla="*/ 30 w 31"/>
                <a:gd name="T17" fmla="*/ 1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7">
                  <a:moveTo>
                    <a:pt x="30" y="17"/>
                  </a:moveTo>
                  <a:cubicBezTo>
                    <a:pt x="30" y="0"/>
                    <a:pt x="14" y="1"/>
                    <a:pt x="11" y="1"/>
                  </a:cubicBezTo>
                  <a:cubicBezTo>
                    <a:pt x="11" y="4"/>
                    <a:pt x="11" y="6"/>
                    <a:pt x="10" y="9"/>
                  </a:cubicBezTo>
                  <a:cubicBezTo>
                    <a:pt x="13" y="9"/>
                    <a:pt x="22" y="7"/>
                    <a:pt x="21" y="17"/>
                  </a:cubicBezTo>
                  <a:cubicBezTo>
                    <a:pt x="21" y="17"/>
                    <a:pt x="20" y="30"/>
                    <a:pt x="5" y="35"/>
                  </a:cubicBezTo>
                  <a:cubicBezTo>
                    <a:pt x="4" y="40"/>
                    <a:pt x="2" y="44"/>
                    <a:pt x="0" y="47"/>
                  </a:cubicBezTo>
                  <a:cubicBezTo>
                    <a:pt x="31" y="35"/>
                    <a:pt x="30" y="17"/>
                    <a:pt x="30" y="17"/>
                  </a:cubicBezTo>
                  <a:close/>
                  <a:moveTo>
                    <a:pt x="30" y="17"/>
                  </a:moveTo>
                  <a:cubicBezTo>
                    <a:pt x="30" y="17"/>
                    <a:pt x="30" y="17"/>
                    <a:pt x="3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6" name="Freeform 152"/>
            <p:cNvSpPr>
              <a:spLocks noEditPoints="1"/>
            </p:cNvSpPr>
            <p:nvPr/>
          </p:nvSpPr>
          <p:spPr bwMode="auto">
            <a:xfrm>
              <a:off x="7570682" y="1970668"/>
              <a:ext cx="178480" cy="114049"/>
            </a:xfrm>
            <a:custGeom>
              <a:avLst/>
              <a:gdLst>
                <a:gd name="T0" fmla="*/ 29 w 102"/>
                <a:gd name="T1" fmla="*/ 65 h 65"/>
                <a:gd name="T2" fmla="*/ 73 w 102"/>
                <a:gd name="T3" fmla="*/ 65 h 65"/>
                <a:gd name="T4" fmla="*/ 98 w 102"/>
                <a:gd name="T5" fmla="*/ 1 h 65"/>
                <a:gd name="T6" fmla="*/ 98 w 102"/>
                <a:gd name="T7" fmla="*/ 0 h 65"/>
                <a:gd name="T8" fmla="*/ 3 w 102"/>
                <a:gd name="T9" fmla="*/ 0 h 65"/>
                <a:gd name="T10" fmla="*/ 3 w 102"/>
                <a:gd name="T11" fmla="*/ 1 h 65"/>
                <a:gd name="T12" fmla="*/ 29 w 102"/>
                <a:gd name="T13" fmla="*/ 65 h 65"/>
                <a:gd name="T14" fmla="*/ 29 w 102"/>
                <a:gd name="T15" fmla="*/ 65 h 65"/>
                <a:gd name="T16" fmla="*/ 29 w 102"/>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65">
                  <a:moveTo>
                    <a:pt x="29" y="65"/>
                  </a:moveTo>
                  <a:cubicBezTo>
                    <a:pt x="73" y="65"/>
                    <a:pt x="73" y="65"/>
                    <a:pt x="73" y="65"/>
                  </a:cubicBezTo>
                  <a:cubicBezTo>
                    <a:pt x="102" y="49"/>
                    <a:pt x="98" y="1"/>
                    <a:pt x="98" y="1"/>
                  </a:cubicBezTo>
                  <a:cubicBezTo>
                    <a:pt x="98" y="0"/>
                    <a:pt x="98" y="0"/>
                    <a:pt x="98" y="0"/>
                  </a:cubicBezTo>
                  <a:cubicBezTo>
                    <a:pt x="3" y="0"/>
                    <a:pt x="3" y="0"/>
                    <a:pt x="3" y="0"/>
                  </a:cubicBezTo>
                  <a:cubicBezTo>
                    <a:pt x="3" y="1"/>
                    <a:pt x="3" y="1"/>
                    <a:pt x="3" y="1"/>
                  </a:cubicBezTo>
                  <a:cubicBezTo>
                    <a:pt x="3" y="1"/>
                    <a:pt x="0" y="49"/>
                    <a:pt x="29" y="65"/>
                  </a:cubicBezTo>
                  <a:close/>
                  <a:moveTo>
                    <a:pt x="29" y="65"/>
                  </a:moveTo>
                  <a:cubicBezTo>
                    <a:pt x="29" y="65"/>
                    <a:pt x="29" y="65"/>
                    <a:pt x="29" y="6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7" name="Freeform 153"/>
            <p:cNvSpPr>
              <a:spLocks noEditPoints="1"/>
            </p:cNvSpPr>
            <p:nvPr/>
          </p:nvSpPr>
          <p:spPr bwMode="auto">
            <a:xfrm>
              <a:off x="7565498" y="2093604"/>
              <a:ext cx="191070" cy="17033"/>
            </a:xfrm>
            <a:custGeom>
              <a:avLst/>
              <a:gdLst>
                <a:gd name="T0" fmla="*/ 105 w 109"/>
                <a:gd name="T1" fmla="*/ 0 h 10"/>
                <a:gd name="T2" fmla="*/ 3 w 109"/>
                <a:gd name="T3" fmla="*/ 0 h 10"/>
                <a:gd name="T4" fmla="*/ 1 w 109"/>
                <a:gd name="T5" fmla="*/ 4 h 10"/>
                <a:gd name="T6" fmla="*/ 6 w 109"/>
                <a:gd name="T7" fmla="*/ 9 h 10"/>
                <a:gd name="T8" fmla="*/ 8 w 109"/>
                <a:gd name="T9" fmla="*/ 10 h 10"/>
                <a:gd name="T10" fmla="*/ 101 w 109"/>
                <a:gd name="T11" fmla="*/ 10 h 10"/>
                <a:gd name="T12" fmla="*/ 103 w 109"/>
                <a:gd name="T13" fmla="*/ 9 h 10"/>
                <a:gd name="T14" fmla="*/ 107 w 109"/>
                <a:gd name="T15" fmla="*/ 4 h 10"/>
                <a:gd name="T16" fmla="*/ 105 w 109"/>
                <a:gd name="T17" fmla="*/ 0 h 10"/>
                <a:gd name="T18" fmla="*/ 105 w 109"/>
                <a:gd name="T19" fmla="*/ 0 h 10"/>
                <a:gd name="T20" fmla="*/ 105 w 109"/>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0">
                  <a:moveTo>
                    <a:pt x="105" y="0"/>
                  </a:moveTo>
                  <a:cubicBezTo>
                    <a:pt x="3" y="0"/>
                    <a:pt x="3" y="0"/>
                    <a:pt x="3" y="0"/>
                  </a:cubicBezTo>
                  <a:cubicBezTo>
                    <a:pt x="1" y="0"/>
                    <a:pt x="0" y="2"/>
                    <a:pt x="1" y="4"/>
                  </a:cubicBezTo>
                  <a:cubicBezTo>
                    <a:pt x="6" y="9"/>
                    <a:pt x="6" y="9"/>
                    <a:pt x="6" y="9"/>
                  </a:cubicBezTo>
                  <a:cubicBezTo>
                    <a:pt x="7" y="10"/>
                    <a:pt x="7" y="10"/>
                    <a:pt x="8" y="10"/>
                  </a:cubicBezTo>
                  <a:cubicBezTo>
                    <a:pt x="101" y="10"/>
                    <a:pt x="101" y="10"/>
                    <a:pt x="101" y="10"/>
                  </a:cubicBezTo>
                  <a:cubicBezTo>
                    <a:pt x="101" y="10"/>
                    <a:pt x="102" y="10"/>
                    <a:pt x="103" y="9"/>
                  </a:cubicBezTo>
                  <a:cubicBezTo>
                    <a:pt x="107" y="4"/>
                    <a:pt x="107" y="4"/>
                    <a:pt x="107" y="4"/>
                  </a:cubicBezTo>
                  <a:cubicBezTo>
                    <a:pt x="109" y="2"/>
                    <a:pt x="107" y="0"/>
                    <a:pt x="105" y="0"/>
                  </a:cubicBezTo>
                  <a:close/>
                  <a:moveTo>
                    <a:pt x="105" y="0"/>
                  </a:moveTo>
                  <a:cubicBezTo>
                    <a:pt x="105" y="0"/>
                    <a:pt x="105" y="0"/>
                    <a:pt x="10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8" name="Freeform 154"/>
            <p:cNvSpPr>
              <a:spLocks noEditPoints="1"/>
            </p:cNvSpPr>
            <p:nvPr/>
          </p:nvSpPr>
          <p:spPr bwMode="auto">
            <a:xfrm>
              <a:off x="7733609" y="1978074"/>
              <a:ext cx="54062" cy="83686"/>
            </a:xfrm>
            <a:custGeom>
              <a:avLst/>
              <a:gdLst>
                <a:gd name="T0" fmla="*/ 30 w 31"/>
                <a:gd name="T1" fmla="*/ 17 h 48"/>
                <a:gd name="T2" fmla="*/ 11 w 31"/>
                <a:gd name="T3" fmla="*/ 2 h 48"/>
                <a:gd name="T4" fmla="*/ 10 w 31"/>
                <a:gd name="T5" fmla="*/ 10 h 48"/>
                <a:gd name="T6" fmla="*/ 21 w 31"/>
                <a:gd name="T7" fmla="*/ 17 h 48"/>
                <a:gd name="T8" fmla="*/ 5 w 31"/>
                <a:gd name="T9" fmla="*/ 36 h 48"/>
                <a:gd name="T10" fmla="*/ 0 w 31"/>
                <a:gd name="T11" fmla="*/ 48 h 48"/>
                <a:gd name="T12" fmla="*/ 30 w 31"/>
                <a:gd name="T13" fmla="*/ 17 h 48"/>
                <a:gd name="T14" fmla="*/ 30 w 31"/>
                <a:gd name="T15" fmla="*/ 17 h 48"/>
                <a:gd name="T16" fmla="*/ 30 w 31"/>
                <a:gd name="T17"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8">
                  <a:moveTo>
                    <a:pt x="30" y="17"/>
                  </a:moveTo>
                  <a:cubicBezTo>
                    <a:pt x="30" y="0"/>
                    <a:pt x="14" y="1"/>
                    <a:pt x="11" y="2"/>
                  </a:cubicBezTo>
                  <a:cubicBezTo>
                    <a:pt x="11" y="4"/>
                    <a:pt x="11" y="7"/>
                    <a:pt x="10" y="10"/>
                  </a:cubicBezTo>
                  <a:cubicBezTo>
                    <a:pt x="13" y="9"/>
                    <a:pt x="22" y="7"/>
                    <a:pt x="21" y="17"/>
                  </a:cubicBezTo>
                  <a:cubicBezTo>
                    <a:pt x="21" y="17"/>
                    <a:pt x="20" y="31"/>
                    <a:pt x="5" y="36"/>
                  </a:cubicBezTo>
                  <a:cubicBezTo>
                    <a:pt x="4" y="40"/>
                    <a:pt x="2" y="44"/>
                    <a:pt x="0" y="48"/>
                  </a:cubicBezTo>
                  <a:cubicBezTo>
                    <a:pt x="31" y="36"/>
                    <a:pt x="30" y="17"/>
                    <a:pt x="30" y="17"/>
                  </a:cubicBezTo>
                  <a:close/>
                  <a:moveTo>
                    <a:pt x="30" y="17"/>
                  </a:moveTo>
                  <a:cubicBezTo>
                    <a:pt x="30" y="17"/>
                    <a:pt x="30" y="17"/>
                    <a:pt x="3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59" name="Freeform 155"/>
            <p:cNvSpPr>
              <a:spLocks noEditPoints="1"/>
            </p:cNvSpPr>
            <p:nvPr/>
          </p:nvSpPr>
          <p:spPr bwMode="auto">
            <a:xfrm>
              <a:off x="8299413" y="2986744"/>
              <a:ext cx="178480" cy="111828"/>
            </a:xfrm>
            <a:custGeom>
              <a:avLst/>
              <a:gdLst>
                <a:gd name="T0" fmla="*/ 29 w 102"/>
                <a:gd name="T1" fmla="*/ 64 h 64"/>
                <a:gd name="T2" fmla="*/ 72 w 102"/>
                <a:gd name="T3" fmla="*/ 64 h 64"/>
                <a:gd name="T4" fmla="*/ 98 w 102"/>
                <a:gd name="T5" fmla="*/ 0 h 64"/>
                <a:gd name="T6" fmla="*/ 98 w 102"/>
                <a:gd name="T7" fmla="*/ 0 h 64"/>
                <a:gd name="T8" fmla="*/ 3 w 102"/>
                <a:gd name="T9" fmla="*/ 0 h 64"/>
                <a:gd name="T10" fmla="*/ 3 w 102"/>
                <a:gd name="T11" fmla="*/ 0 h 64"/>
                <a:gd name="T12" fmla="*/ 29 w 102"/>
                <a:gd name="T13" fmla="*/ 64 h 64"/>
                <a:gd name="T14" fmla="*/ 29 w 102"/>
                <a:gd name="T15" fmla="*/ 64 h 64"/>
                <a:gd name="T16" fmla="*/ 29 w 102"/>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64">
                  <a:moveTo>
                    <a:pt x="29" y="64"/>
                  </a:moveTo>
                  <a:cubicBezTo>
                    <a:pt x="72" y="64"/>
                    <a:pt x="72" y="64"/>
                    <a:pt x="72" y="64"/>
                  </a:cubicBezTo>
                  <a:cubicBezTo>
                    <a:pt x="102" y="48"/>
                    <a:pt x="98" y="0"/>
                    <a:pt x="98" y="0"/>
                  </a:cubicBezTo>
                  <a:cubicBezTo>
                    <a:pt x="98" y="0"/>
                    <a:pt x="98" y="0"/>
                    <a:pt x="98" y="0"/>
                  </a:cubicBezTo>
                  <a:cubicBezTo>
                    <a:pt x="3" y="0"/>
                    <a:pt x="3" y="0"/>
                    <a:pt x="3" y="0"/>
                  </a:cubicBezTo>
                  <a:cubicBezTo>
                    <a:pt x="3" y="0"/>
                    <a:pt x="3" y="0"/>
                    <a:pt x="3" y="0"/>
                  </a:cubicBezTo>
                  <a:cubicBezTo>
                    <a:pt x="3" y="0"/>
                    <a:pt x="0" y="48"/>
                    <a:pt x="29" y="64"/>
                  </a:cubicBezTo>
                  <a:close/>
                  <a:moveTo>
                    <a:pt x="29" y="64"/>
                  </a:moveTo>
                  <a:cubicBezTo>
                    <a:pt x="29" y="64"/>
                    <a:pt x="29" y="64"/>
                    <a:pt x="29" y="6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0" name="Freeform 156"/>
            <p:cNvSpPr>
              <a:spLocks noEditPoints="1"/>
            </p:cNvSpPr>
            <p:nvPr/>
          </p:nvSpPr>
          <p:spPr bwMode="auto">
            <a:xfrm>
              <a:off x="8294229" y="3107459"/>
              <a:ext cx="188848" cy="17033"/>
            </a:xfrm>
            <a:custGeom>
              <a:avLst/>
              <a:gdLst>
                <a:gd name="T0" fmla="*/ 105 w 108"/>
                <a:gd name="T1" fmla="*/ 0 h 10"/>
                <a:gd name="T2" fmla="*/ 3 w 108"/>
                <a:gd name="T3" fmla="*/ 0 h 10"/>
                <a:gd name="T4" fmla="*/ 1 w 108"/>
                <a:gd name="T5" fmla="*/ 4 h 10"/>
                <a:gd name="T6" fmla="*/ 6 w 108"/>
                <a:gd name="T7" fmla="*/ 9 h 10"/>
                <a:gd name="T8" fmla="*/ 8 w 108"/>
                <a:gd name="T9" fmla="*/ 10 h 10"/>
                <a:gd name="T10" fmla="*/ 100 w 108"/>
                <a:gd name="T11" fmla="*/ 10 h 10"/>
                <a:gd name="T12" fmla="*/ 102 w 108"/>
                <a:gd name="T13" fmla="*/ 9 h 10"/>
                <a:gd name="T14" fmla="*/ 107 w 108"/>
                <a:gd name="T15" fmla="*/ 4 h 10"/>
                <a:gd name="T16" fmla="*/ 105 w 108"/>
                <a:gd name="T17" fmla="*/ 0 h 10"/>
                <a:gd name="T18" fmla="*/ 105 w 108"/>
                <a:gd name="T19" fmla="*/ 0 h 10"/>
                <a:gd name="T20" fmla="*/ 105 w 10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
                  <a:moveTo>
                    <a:pt x="105" y="0"/>
                  </a:moveTo>
                  <a:cubicBezTo>
                    <a:pt x="3" y="0"/>
                    <a:pt x="3" y="0"/>
                    <a:pt x="3" y="0"/>
                  </a:cubicBezTo>
                  <a:cubicBezTo>
                    <a:pt x="1" y="0"/>
                    <a:pt x="0" y="2"/>
                    <a:pt x="1" y="4"/>
                  </a:cubicBezTo>
                  <a:cubicBezTo>
                    <a:pt x="6" y="9"/>
                    <a:pt x="6" y="9"/>
                    <a:pt x="6" y="9"/>
                  </a:cubicBezTo>
                  <a:cubicBezTo>
                    <a:pt x="6" y="10"/>
                    <a:pt x="7" y="10"/>
                    <a:pt x="8" y="10"/>
                  </a:cubicBezTo>
                  <a:cubicBezTo>
                    <a:pt x="100" y="10"/>
                    <a:pt x="100" y="10"/>
                    <a:pt x="100" y="10"/>
                  </a:cubicBezTo>
                  <a:cubicBezTo>
                    <a:pt x="101" y="10"/>
                    <a:pt x="102" y="10"/>
                    <a:pt x="102" y="9"/>
                  </a:cubicBezTo>
                  <a:cubicBezTo>
                    <a:pt x="107" y="4"/>
                    <a:pt x="107" y="4"/>
                    <a:pt x="107" y="4"/>
                  </a:cubicBezTo>
                  <a:cubicBezTo>
                    <a:pt x="108" y="2"/>
                    <a:pt x="107" y="0"/>
                    <a:pt x="105" y="0"/>
                  </a:cubicBezTo>
                  <a:close/>
                  <a:moveTo>
                    <a:pt x="105" y="0"/>
                  </a:moveTo>
                  <a:cubicBezTo>
                    <a:pt x="105" y="0"/>
                    <a:pt x="105" y="0"/>
                    <a:pt x="10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1" name="Freeform 157"/>
            <p:cNvSpPr>
              <a:spLocks noEditPoints="1"/>
            </p:cNvSpPr>
            <p:nvPr/>
          </p:nvSpPr>
          <p:spPr bwMode="auto">
            <a:xfrm>
              <a:off x="8461600" y="2993410"/>
              <a:ext cx="52581" cy="82204"/>
            </a:xfrm>
            <a:custGeom>
              <a:avLst/>
              <a:gdLst>
                <a:gd name="T0" fmla="*/ 30 w 30"/>
                <a:gd name="T1" fmla="*/ 17 h 47"/>
                <a:gd name="T2" fmla="*/ 10 w 30"/>
                <a:gd name="T3" fmla="*/ 1 h 47"/>
                <a:gd name="T4" fmla="*/ 10 w 30"/>
                <a:gd name="T5" fmla="*/ 9 h 47"/>
                <a:gd name="T6" fmla="*/ 21 w 30"/>
                <a:gd name="T7" fmla="*/ 16 h 47"/>
                <a:gd name="T8" fmla="*/ 5 w 30"/>
                <a:gd name="T9" fmla="*/ 35 h 47"/>
                <a:gd name="T10" fmla="*/ 0 w 30"/>
                <a:gd name="T11" fmla="*/ 47 h 47"/>
                <a:gd name="T12" fmla="*/ 30 w 30"/>
                <a:gd name="T13" fmla="*/ 17 h 47"/>
                <a:gd name="T14" fmla="*/ 30 w 30"/>
                <a:gd name="T15" fmla="*/ 17 h 47"/>
                <a:gd name="T16" fmla="*/ 30 w 30"/>
                <a:gd name="T17" fmla="*/ 1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7">
                  <a:moveTo>
                    <a:pt x="30" y="17"/>
                  </a:moveTo>
                  <a:cubicBezTo>
                    <a:pt x="30" y="0"/>
                    <a:pt x="14" y="1"/>
                    <a:pt x="10" y="1"/>
                  </a:cubicBezTo>
                  <a:cubicBezTo>
                    <a:pt x="10" y="3"/>
                    <a:pt x="10" y="6"/>
                    <a:pt x="10" y="9"/>
                  </a:cubicBezTo>
                  <a:cubicBezTo>
                    <a:pt x="13" y="8"/>
                    <a:pt x="22" y="7"/>
                    <a:pt x="21" y="16"/>
                  </a:cubicBezTo>
                  <a:cubicBezTo>
                    <a:pt x="21" y="16"/>
                    <a:pt x="20" y="30"/>
                    <a:pt x="5" y="35"/>
                  </a:cubicBezTo>
                  <a:cubicBezTo>
                    <a:pt x="4" y="39"/>
                    <a:pt x="2" y="43"/>
                    <a:pt x="0" y="47"/>
                  </a:cubicBezTo>
                  <a:cubicBezTo>
                    <a:pt x="30" y="35"/>
                    <a:pt x="30" y="17"/>
                    <a:pt x="30" y="17"/>
                  </a:cubicBezTo>
                  <a:close/>
                  <a:moveTo>
                    <a:pt x="30" y="17"/>
                  </a:moveTo>
                  <a:cubicBezTo>
                    <a:pt x="30" y="17"/>
                    <a:pt x="30" y="17"/>
                    <a:pt x="3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2" name="Freeform 158"/>
            <p:cNvSpPr>
              <a:spLocks noEditPoints="1"/>
            </p:cNvSpPr>
            <p:nvPr/>
          </p:nvSpPr>
          <p:spPr bwMode="auto">
            <a:xfrm>
              <a:off x="7775822" y="5954991"/>
              <a:ext cx="178480" cy="113309"/>
            </a:xfrm>
            <a:custGeom>
              <a:avLst/>
              <a:gdLst>
                <a:gd name="T0" fmla="*/ 30 w 102"/>
                <a:gd name="T1" fmla="*/ 65 h 65"/>
                <a:gd name="T2" fmla="*/ 73 w 102"/>
                <a:gd name="T3" fmla="*/ 65 h 65"/>
                <a:gd name="T4" fmla="*/ 99 w 102"/>
                <a:gd name="T5" fmla="*/ 1 h 65"/>
                <a:gd name="T6" fmla="*/ 99 w 102"/>
                <a:gd name="T7" fmla="*/ 0 h 65"/>
                <a:gd name="T8" fmla="*/ 4 w 102"/>
                <a:gd name="T9" fmla="*/ 0 h 65"/>
                <a:gd name="T10" fmla="*/ 4 w 102"/>
                <a:gd name="T11" fmla="*/ 1 h 65"/>
                <a:gd name="T12" fmla="*/ 30 w 102"/>
                <a:gd name="T13" fmla="*/ 65 h 65"/>
                <a:gd name="T14" fmla="*/ 30 w 102"/>
                <a:gd name="T15" fmla="*/ 65 h 65"/>
                <a:gd name="T16" fmla="*/ 30 w 102"/>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65">
                  <a:moveTo>
                    <a:pt x="30" y="65"/>
                  </a:moveTo>
                  <a:cubicBezTo>
                    <a:pt x="73" y="65"/>
                    <a:pt x="73" y="65"/>
                    <a:pt x="73" y="65"/>
                  </a:cubicBezTo>
                  <a:cubicBezTo>
                    <a:pt x="102" y="49"/>
                    <a:pt x="99" y="1"/>
                    <a:pt x="99" y="1"/>
                  </a:cubicBezTo>
                  <a:cubicBezTo>
                    <a:pt x="99" y="0"/>
                    <a:pt x="99" y="0"/>
                    <a:pt x="99" y="0"/>
                  </a:cubicBezTo>
                  <a:cubicBezTo>
                    <a:pt x="4" y="0"/>
                    <a:pt x="4" y="0"/>
                    <a:pt x="4" y="0"/>
                  </a:cubicBezTo>
                  <a:cubicBezTo>
                    <a:pt x="4" y="1"/>
                    <a:pt x="4" y="1"/>
                    <a:pt x="4" y="1"/>
                  </a:cubicBezTo>
                  <a:cubicBezTo>
                    <a:pt x="4" y="1"/>
                    <a:pt x="0" y="49"/>
                    <a:pt x="30" y="65"/>
                  </a:cubicBezTo>
                  <a:close/>
                  <a:moveTo>
                    <a:pt x="30" y="65"/>
                  </a:moveTo>
                  <a:cubicBezTo>
                    <a:pt x="30" y="65"/>
                    <a:pt x="30" y="65"/>
                    <a:pt x="30" y="65"/>
                  </a:cubicBezTo>
                </a:path>
              </a:pathLst>
            </a:custGeom>
            <a:solidFill>
              <a:schemeClr val="accent2"/>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3" name="Freeform 159"/>
            <p:cNvSpPr>
              <a:spLocks noEditPoints="1"/>
            </p:cNvSpPr>
            <p:nvPr/>
          </p:nvSpPr>
          <p:spPr bwMode="auto">
            <a:xfrm>
              <a:off x="7770638" y="6077186"/>
              <a:ext cx="190329" cy="17774"/>
            </a:xfrm>
            <a:custGeom>
              <a:avLst/>
              <a:gdLst>
                <a:gd name="T0" fmla="*/ 106 w 109"/>
                <a:gd name="T1" fmla="*/ 0 h 10"/>
                <a:gd name="T2" fmla="*/ 4 w 109"/>
                <a:gd name="T3" fmla="*/ 0 h 10"/>
                <a:gd name="T4" fmla="*/ 2 w 109"/>
                <a:gd name="T5" fmla="*/ 4 h 10"/>
                <a:gd name="T6" fmla="*/ 6 w 109"/>
                <a:gd name="T7" fmla="*/ 9 h 10"/>
                <a:gd name="T8" fmla="*/ 8 w 109"/>
                <a:gd name="T9" fmla="*/ 10 h 10"/>
                <a:gd name="T10" fmla="*/ 101 w 109"/>
                <a:gd name="T11" fmla="*/ 10 h 10"/>
                <a:gd name="T12" fmla="*/ 103 w 109"/>
                <a:gd name="T13" fmla="*/ 9 h 10"/>
                <a:gd name="T14" fmla="*/ 108 w 109"/>
                <a:gd name="T15" fmla="*/ 4 h 10"/>
                <a:gd name="T16" fmla="*/ 106 w 109"/>
                <a:gd name="T17" fmla="*/ 0 h 10"/>
                <a:gd name="T18" fmla="*/ 106 w 109"/>
                <a:gd name="T19" fmla="*/ 0 h 10"/>
                <a:gd name="T20" fmla="*/ 106 w 109"/>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0">
                  <a:moveTo>
                    <a:pt x="106" y="0"/>
                  </a:moveTo>
                  <a:cubicBezTo>
                    <a:pt x="4" y="0"/>
                    <a:pt x="4" y="0"/>
                    <a:pt x="4" y="0"/>
                  </a:cubicBezTo>
                  <a:cubicBezTo>
                    <a:pt x="1" y="0"/>
                    <a:pt x="0" y="2"/>
                    <a:pt x="2" y="4"/>
                  </a:cubicBezTo>
                  <a:cubicBezTo>
                    <a:pt x="6" y="9"/>
                    <a:pt x="6" y="9"/>
                    <a:pt x="6" y="9"/>
                  </a:cubicBezTo>
                  <a:cubicBezTo>
                    <a:pt x="7" y="10"/>
                    <a:pt x="8" y="10"/>
                    <a:pt x="8" y="10"/>
                  </a:cubicBezTo>
                  <a:cubicBezTo>
                    <a:pt x="101" y="10"/>
                    <a:pt x="101" y="10"/>
                    <a:pt x="101" y="10"/>
                  </a:cubicBezTo>
                  <a:cubicBezTo>
                    <a:pt x="102" y="10"/>
                    <a:pt x="102" y="10"/>
                    <a:pt x="103" y="9"/>
                  </a:cubicBezTo>
                  <a:cubicBezTo>
                    <a:pt x="108" y="4"/>
                    <a:pt x="108" y="4"/>
                    <a:pt x="108" y="4"/>
                  </a:cubicBezTo>
                  <a:cubicBezTo>
                    <a:pt x="109" y="2"/>
                    <a:pt x="108" y="0"/>
                    <a:pt x="106" y="0"/>
                  </a:cubicBezTo>
                  <a:close/>
                  <a:moveTo>
                    <a:pt x="106" y="0"/>
                  </a:moveTo>
                  <a:cubicBezTo>
                    <a:pt x="106" y="0"/>
                    <a:pt x="106" y="0"/>
                    <a:pt x="106" y="0"/>
                  </a:cubicBezTo>
                </a:path>
              </a:pathLst>
            </a:custGeom>
            <a:solidFill>
              <a:schemeClr val="accent2"/>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4" name="Freeform 160"/>
            <p:cNvSpPr>
              <a:spLocks noEditPoints="1"/>
            </p:cNvSpPr>
            <p:nvPr/>
          </p:nvSpPr>
          <p:spPr bwMode="auto">
            <a:xfrm>
              <a:off x="7938750" y="5961656"/>
              <a:ext cx="54062" cy="84426"/>
            </a:xfrm>
            <a:custGeom>
              <a:avLst/>
              <a:gdLst>
                <a:gd name="T0" fmla="*/ 30 w 31"/>
                <a:gd name="T1" fmla="*/ 17 h 48"/>
                <a:gd name="T2" fmla="*/ 11 w 31"/>
                <a:gd name="T3" fmla="*/ 2 h 48"/>
                <a:gd name="T4" fmla="*/ 11 w 31"/>
                <a:gd name="T5" fmla="*/ 10 h 48"/>
                <a:gd name="T6" fmla="*/ 22 w 31"/>
                <a:gd name="T7" fmla="*/ 17 h 48"/>
                <a:gd name="T8" fmla="*/ 6 w 31"/>
                <a:gd name="T9" fmla="*/ 36 h 48"/>
                <a:gd name="T10" fmla="*/ 0 w 31"/>
                <a:gd name="T11" fmla="*/ 48 h 48"/>
                <a:gd name="T12" fmla="*/ 30 w 31"/>
                <a:gd name="T13" fmla="*/ 17 h 48"/>
                <a:gd name="T14" fmla="*/ 30 w 31"/>
                <a:gd name="T15" fmla="*/ 17 h 48"/>
                <a:gd name="T16" fmla="*/ 30 w 31"/>
                <a:gd name="T17"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8">
                  <a:moveTo>
                    <a:pt x="30" y="17"/>
                  </a:moveTo>
                  <a:cubicBezTo>
                    <a:pt x="30" y="0"/>
                    <a:pt x="14" y="1"/>
                    <a:pt x="11" y="2"/>
                  </a:cubicBezTo>
                  <a:cubicBezTo>
                    <a:pt x="11" y="4"/>
                    <a:pt x="11" y="7"/>
                    <a:pt x="11" y="10"/>
                  </a:cubicBezTo>
                  <a:cubicBezTo>
                    <a:pt x="13" y="9"/>
                    <a:pt x="22" y="7"/>
                    <a:pt x="22" y="17"/>
                  </a:cubicBezTo>
                  <a:cubicBezTo>
                    <a:pt x="22" y="17"/>
                    <a:pt x="21" y="31"/>
                    <a:pt x="6" y="36"/>
                  </a:cubicBezTo>
                  <a:cubicBezTo>
                    <a:pt x="4" y="40"/>
                    <a:pt x="2" y="44"/>
                    <a:pt x="0" y="48"/>
                  </a:cubicBezTo>
                  <a:cubicBezTo>
                    <a:pt x="31" y="36"/>
                    <a:pt x="30" y="17"/>
                    <a:pt x="30" y="17"/>
                  </a:cubicBezTo>
                  <a:close/>
                  <a:moveTo>
                    <a:pt x="30" y="17"/>
                  </a:moveTo>
                  <a:cubicBezTo>
                    <a:pt x="30" y="17"/>
                    <a:pt x="30" y="17"/>
                    <a:pt x="30" y="17"/>
                  </a:cubicBezTo>
                </a:path>
              </a:pathLst>
            </a:custGeom>
            <a:solidFill>
              <a:schemeClr val="accent2"/>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5" name="Freeform 161"/>
            <p:cNvSpPr>
              <a:spLocks noEditPoints="1"/>
            </p:cNvSpPr>
            <p:nvPr/>
          </p:nvSpPr>
          <p:spPr bwMode="auto">
            <a:xfrm>
              <a:off x="8850405" y="3251132"/>
              <a:ext cx="203660" cy="194032"/>
            </a:xfrm>
            <a:custGeom>
              <a:avLst/>
              <a:gdLst>
                <a:gd name="T0" fmla="*/ 58 w 116"/>
                <a:gd name="T1" fmla="*/ 9 h 111"/>
                <a:gd name="T2" fmla="*/ 107 w 116"/>
                <a:gd name="T3" fmla="*/ 43 h 111"/>
                <a:gd name="T4" fmla="*/ 84 w 116"/>
                <a:gd name="T5" fmla="*/ 72 h 111"/>
                <a:gd name="T6" fmla="*/ 79 w 116"/>
                <a:gd name="T7" fmla="*/ 75 h 111"/>
                <a:gd name="T8" fmla="*/ 79 w 116"/>
                <a:gd name="T9" fmla="*/ 81 h 111"/>
                <a:gd name="T10" fmla="*/ 79 w 116"/>
                <a:gd name="T11" fmla="*/ 87 h 111"/>
                <a:gd name="T12" fmla="*/ 77 w 116"/>
                <a:gd name="T13" fmla="*/ 82 h 111"/>
                <a:gd name="T14" fmla="*/ 74 w 116"/>
                <a:gd name="T15" fmla="*/ 76 h 111"/>
                <a:gd name="T16" fmla="*/ 68 w 116"/>
                <a:gd name="T17" fmla="*/ 77 h 111"/>
                <a:gd name="T18" fmla="*/ 58 w 116"/>
                <a:gd name="T19" fmla="*/ 78 h 111"/>
                <a:gd name="T20" fmla="*/ 9 w 116"/>
                <a:gd name="T21" fmla="*/ 43 h 111"/>
                <a:gd name="T22" fmla="*/ 58 w 116"/>
                <a:gd name="T23" fmla="*/ 9 h 111"/>
                <a:gd name="T24" fmla="*/ 58 w 116"/>
                <a:gd name="T25" fmla="*/ 0 h 111"/>
                <a:gd name="T26" fmla="*/ 0 w 116"/>
                <a:gd name="T27" fmla="*/ 43 h 111"/>
                <a:gd name="T28" fmla="*/ 58 w 116"/>
                <a:gd name="T29" fmla="*/ 87 h 111"/>
                <a:gd name="T30" fmla="*/ 69 w 116"/>
                <a:gd name="T31" fmla="*/ 86 h 111"/>
                <a:gd name="T32" fmla="*/ 65 w 116"/>
                <a:gd name="T33" fmla="*/ 111 h 111"/>
                <a:gd name="T34" fmla="*/ 88 w 116"/>
                <a:gd name="T35" fmla="*/ 80 h 111"/>
                <a:gd name="T36" fmla="*/ 116 w 116"/>
                <a:gd name="T37" fmla="*/ 43 h 111"/>
                <a:gd name="T38" fmla="*/ 58 w 116"/>
                <a:gd name="T3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11">
                  <a:moveTo>
                    <a:pt x="58" y="9"/>
                  </a:moveTo>
                  <a:cubicBezTo>
                    <a:pt x="85" y="9"/>
                    <a:pt x="107" y="24"/>
                    <a:pt x="107" y="43"/>
                  </a:cubicBezTo>
                  <a:cubicBezTo>
                    <a:pt x="107" y="55"/>
                    <a:pt x="99" y="66"/>
                    <a:pt x="84" y="72"/>
                  </a:cubicBezTo>
                  <a:cubicBezTo>
                    <a:pt x="79" y="75"/>
                    <a:pt x="79" y="75"/>
                    <a:pt x="79" y="75"/>
                  </a:cubicBezTo>
                  <a:cubicBezTo>
                    <a:pt x="79" y="81"/>
                    <a:pt x="79" y="81"/>
                    <a:pt x="79" y="81"/>
                  </a:cubicBezTo>
                  <a:cubicBezTo>
                    <a:pt x="79" y="83"/>
                    <a:pt x="79" y="85"/>
                    <a:pt x="79" y="87"/>
                  </a:cubicBezTo>
                  <a:cubicBezTo>
                    <a:pt x="78" y="85"/>
                    <a:pt x="78" y="84"/>
                    <a:pt x="77" y="82"/>
                  </a:cubicBezTo>
                  <a:cubicBezTo>
                    <a:pt x="74" y="76"/>
                    <a:pt x="74" y="76"/>
                    <a:pt x="74" y="76"/>
                  </a:cubicBezTo>
                  <a:cubicBezTo>
                    <a:pt x="68" y="77"/>
                    <a:pt x="68" y="77"/>
                    <a:pt x="68" y="77"/>
                  </a:cubicBezTo>
                  <a:cubicBezTo>
                    <a:pt x="64" y="77"/>
                    <a:pt x="61" y="78"/>
                    <a:pt x="58" y="78"/>
                  </a:cubicBezTo>
                  <a:cubicBezTo>
                    <a:pt x="31" y="78"/>
                    <a:pt x="9" y="62"/>
                    <a:pt x="9" y="43"/>
                  </a:cubicBezTo>
                  <a:cubicBezTo>
                    <a:pt x="9" y="24"/>
                    <a:pt x="31" y="9"/>
                    <a:pt x="58" y="9"/>
                  </a:cubicBezTo>
                  <a:moveTo>
                    <a:pt x="58" y="0"/>
                  </a:moveTo>
                  <a:cubicBezTo>
                    <a:pt x="26" y="0"/>
                    <a:pt x="0" y="19"/>
                    <a:pt x="0" y="43"/>
                  </a:cubicBezTo>
                  <a:cubicBezTo>
                    <a:pt x="0" y="67"/>
                    <a:pt x="26" y="87"/>
                    <a:pt x="58" y="87"/>
                  </a:cubicBezTo>
                  <a:cubicBezTo>
                    <a:pt x="62" y="87"/>
                    <a:pt x="65" y="86"/>
                    <a:pt x="69" y="86"/>
                  </a:cubicBezTo>
                  <a:cubicBezTo>
                    <a:pt x="73" y="97"/>
                    <a:pt x="65" y="111"/>
                    <a:pt x="65" y="111"/>
                  </a:cubicBezTo>
                  <a:cubicBezTo>
                    <a:pt x="86" y="104"/>
                    <a:pt x="88" y="88"/>
                    <a:pt x="88" y="80"/>
                  </a:cubicBezTo>
                  <a:cubicBezTo>
                    <a:pt x="105" y="73"/>
                    <a:pt x="116" y="59"/>
                    <a:pt x="116" y="43"/>
                  </a:cubicBezTo>
                  <a:cubicBezTo>
                    <a:pt x="116" y="19"/>
                    <a:pt x="90" y="0"/>
                    <a:pt x="5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6" name="Oval 162"/>
            <p:cNvSpPr>
              <a:spLocks noChangeArrowheads="1"/>
            </p:cNvSpPr>
            <p:nvPr/>
          </p:nvSpPr>
          <p:spPr bwMode="auto">
            <a:xfrm>
              <a:off x="8897802" y="3324449"/>
              <a:ext cx="21477" cy="207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7" name="Oval 163"/>
            <p:cNvSpPr>
              <a:spLocks noChangeArrowheads="1"/>
            </p:cNvSpPr>
            <p:nvPr/>
          </p:nvSpPr>
          <p:spPr bwMode="auto">
            <a:xfrm>
              <a:off x="8941496" y="3324449"/>
              <a:ext cx="21477" cy="207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8" name="Oval 164"/>
            <p:cNvSpPr>
              <a:spLocks noChangeArrowheads="1"/>
            </p:cNvSpPr>
            <p:nvPr/>
          </p:nvSpPr>
          <p:spPr bwMode="auto">
            <a:xfrm>
              <a:off x="8985190" y="3324449"/>
              <a:ext cx="21477" cy="207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69" name="Freeform 165"/>
            <p:cNvSpPr>
              <a:spLocks noEditPoints="1"/>
            </p:cNvSpPr>
            <p:nvPr/>
          </p:nvSpPr>
          <p:spPr bwMode="auto">
            <a:xfrm>
              <a:off x="8759313" y="3324449"/>
              <a:ext cx="176999" cy="168112"/>
            </a:xfrm>
            <a:custGeom>
              <a:avLst/>
              <a:gdLst>
                <a:gd name="T0" fmla="*/ 50 w 101"/>
                <a:gd name="T1" fmla="*/ 0 h 96"/>
                <a:gd name="T2" fmla="*/ 0 w 101"/>
                <a:gd name="T3" fmla="*/ 37 h 96"/>
                <a:gd name="T4" fmla="*/ 24 w 101"/>
                <a:gd name="T5" fmla="*/ 70 h 96"/>
                <a:gd name="T6" fmla="*/ 44 w 101"/>
                <a:gd name="T7" fmla="*/ 96 h 96"/>
                <a:gd name="T8" fmla="*/ 41 w 101"/>
                <a:gd name="T9" fmla="*/ 74 h 96"/>
                <a:gd name="T10" fmla="*/ 50 w 101"/>
                <a:gd name="T11" fmla="*/ 75 h 96"/>
                <a:gd name="T12" fmla="*/ 101 w 101"/>
                <a:gd name="T13" fmla="*/ 37 h 96"/>
                <a:gd name="T14" fmla="*/ 50 w 101"/>
                <a:gd name="T15" fmla="*/ 0 h 96"/>
                <a:gd name="T16" fmla="*/ 25 w 101"/>
                <a:gd name="T17" fmla="*/ 53 h 96"/>
                <a:gd name="T18" fmla="*/ 19 w 101"/>
                <a:gd name="T19" fmla="*/ 47 h 96"/>
                <a:gd name="T20" fmla="*/ 25 w 101"/>
                <a:gd name="T21" fmla="*/ 41 h 96"/>
                <a:gd name="T22" fmla="*/ 31 w 101"/>
                <a:gd name="T23" fmla="*/ 47 h 96"/>
                <a:gd name="T24" fmla="*/ 25 w 101"/>
                <a:gd name="T25" fmla="*/ 53 h 96"/>
                <a:gd name="T26" fmla="*/ 50 w 101"/>
                <a:gd name="T27" fmla="*/ 53 h 96"/>
                <a:gd name="T28" fmla="*/ 44 w 101"/>
                <a:gd name="T29" fmla="*/ 47 h 96"/>
                <a:gd name="T30" fmla="*/ 50 w 101"/>
                <a:gd name="T31" fmla="*/ 41 h 96"/>
                <a:gd name="T32" fmla="*/ 56 w 101"/>
                <a:gd name="T33" fmla="*/ 47 h 96"/>
                <a:gd name="T34" fmla="*/ 50 w 101"/>
                <a:gd name="T35" fmla="*/ 53 h 96"/>
                <a:gd name="T36" fmla="*/ 75 w 101"/>
                <a:gd name="T37" fmla="*/ 53 h 96"/>
                <a:gd name="T38" fmla="*/ 69 w 101"/>
                <a:gd name="T39" fmla="*/ 47 h 96"/>
                <a:gd name="T40" fmla="*/ 75 w 101"/>
                <a:gd name="T41" fmla="*/ 41 h 96"/>
                <a:gd name="T42" fmla="*/ 81 w 101"/>
                <a:gd name="T43" fmla="*/ 47 h 96"/>
                <a:gd name="T44" fmla="*/ 75 w 101"/>
                <a:gd name="T45" fmla="*/ 5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 h="96">
                  <a:moveTo>
                    <a:pt x="50" y="0"/>
                  </a:moveTo>
                  <a:cubicBezTo>
                    <a:pt x="22" y="0"/>
                    <a:pt x="0" y="17"/>
                    <a:pt x="0" y="37"/>
                  </a:cubicBezTo>
                  <a:cubicBezTo>
                    <a:pt x="0" y="51"/>
                    <a:pt x="9" y="63"/>
                    <a:pt x="24" y="70"/>
                  </a:cubicBezTo>
                  <a:cubicBezTo>
                    <a:pt x="24" y="76"/>
                    <a:pt x="26" y="90"/>
                    <a:pt x="44" y="96"/>
                  </a:cubicBezTo>
                  <a:cubicBezTo>
                    <a:pt x="44" y="96"/>
                    <a:pt x="37" y="84"/>
                    <a:pt x="41" y="74"/>
                  </a:cubicBezTo>
                  <a:cubicBezTo>
                    <a:pt x="44" y="75"/>
                    <a:pt x="47" y="75"/>
                    <a:pt x="50" y="75"/>
                  </a:cubicBezTo>
                  <a:cubicBezTo>
                    <a:pt x="78" y="75"/>
                    <a:pt x="101" y="58"/>
                    <a:pt x="101" y="37"/>
                  </a:cubicBezTo>
                  <a:cubicBezTo>
                    <a:pt x="101" y="17"/>
                    <a:pt x="78" y="0"/>
                    <a:pt x="50" y="0"/>
                  </a:cubicBezTo>
                  <a:close/>
                  <a:moveTo>
                    <a:pt x="25" y="53"/>
                  </a:moveTo>
                  <a:cubicBezTo>
                    <a:pt x="22" y="53"/>
                    <a:pt x="19" y="50"/>
                    <a:pt x="19" y="47"/>
                  </a:cubicBezTo>
                  <a:cubicBezTo>
                    <a:pt x="19" y="44"/>
                    <a:pt x="22" y="41"/>
                    <a:pt x="25" y="41"/>
                  </a:cubicBezTo>
                  <a:cubicBezTo>
                    <a:pt x="28" y="41"/>
                    <a:pt x="31" y="44"/>
                    <a:pt x="31" y="47"/>
                  </a:cubicBezTo>
                  <a:cubicBezTo>
                    <a:pt x="31" y="50"/>
                    <a:pt x="28" y="53"/>
                    <a:pt x="25" y="53"/>
                  </a:cubicBezTo>
                  <a:close/>
                  <a:moveTo>
                    <a:pt x="50" y="53"/>
                  </a:moveTo>
                  <a:cubicBezTo>
                    <a:pt x="47" y="53"/>
                    <a:pt x="44" y="50"/>
                    <a:pt x="44" y="47"/>
                  </a:cubicBezTo>
                  <a:cubicBezTo>
                    <a:pt x="44" y="44"/>
                    <a:pt x="47" y="41"/>
                    <a:pt x="50" y="41"/>
                  </a:cubicBezTo>
                  <a:cubicBezTo>
                    <a:pt x="53" y="41"/>
                    <a:pt x="56" y="44"/>
                    <a:pt x="56" y="47"/>
                  </a:cubicBezTo>
                  <a:cubicBezTo>
                    <a:pt x="56" y="50"/>
                    <a:pt x="53" y="53"/>
                    <a:pt x="50" y="53"/>
                  </a:cubicBezTo>
                  <a:close/>
                  <a:moveTo>
                    <a:pt x="75" y="53"/>
                  </a:moveTo>
                  <a:cubicBezTo>
                    <a:pt x="72" y="53"/>
                    <a:pt x="69" y="50"/>
                    <a:pt x="69" y="47"/>
                  </a:cubicBezTo>
                  <a:cubicBezTo>
                    <a:pt x="69" y="44"/>
                    <a:pt x="72" y="41"/>
                    <a:pt x="75" y="41"/>
                  </a:cubicBezTo>
                  <a:cubicBezTo>
                    <a:pt x="79" y="41"/>
                    <a:pt x="81" y="44"/>
                    <a:pt x="81" y="47"/>
                  </a:cubicBezTo>
                  <a:cubicBezTo>
                    <a:pt x="81" y="50"/>
                    <a:pt x="79" y="53"/>
                    <a:pt x="75"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0" name="Freeform 166"/>
            <p:cNvSpPr>
              <a:spLocks noEditPoints="1"/>
            </p:cNvSpPr>
            <p:nvPr/>
          </p:nvSpPr>
          <p:spPr bwMode="auto">
            <a:xfrm>
              <a:off x="8314965" y="1649997"/>
              <a:ext cx="202919" cy="194773"/>
            </a:xfrm>
            <a:custGeom>
              <a:avLst/>
              <a:gdLst>
                <a:gd name="T0" fmla="*/ 58 w 116"/>
                <a:gd name="T1" fmla="*/ 9 h 111"/>
                <a:gd name="T2" fmla="*/ 107 w 116"/>
                <a:gd name="T3" fmla="*/ 43 h 111"/>
                <a:gd name="T4" fmla="*/ 84 w 116"/>
                <a:gd name="T5" fmla="*/ 72 h 111"/>
                <a:gd name="T6" fmla="*/ 79 w 116"/>
                <a:gd name="T7" fmla="*/ 75 h 111"/>
                <a:gd name="T8" fmla="*/ 79 w 116"/>
                <a:gd name="T9" fmla="*/ 81 h 111"/>
                <a:gd name="T10" fmla="*/ 78 w 116"/>
                <a:gd name="T11" fmla="*/ 87 h 111"/>
                <a:gd name="T12" fmla="*/ 77 w 116"/>
                <a:gd name="T13" fmla="*/ 82 h 111"/>
                <a:gd name="T14" fmla="*/ 74 w 116"/>
                <a:gd name="T15" fmla="*/ 76 h 111"/>
                <a:gd name="T16" fmla="*/ 67 w 116"/>
                <a:gd name="T17" fmla="*/ 77 h 111"/>
                <a:gd name="T18" fmla="*/ 58 w 116"/>
                <a:gd name="T19" fmla="*/ 78 h 111"/>
                <a:gd name="T20" fmla="*/ 9 w 116"/>
                <a:gd name="T21" fmla="*/ 43 h 111"/>
                <a:gd name="T22" fmla="*/ 58 w 116"/>
                <a:gd name="T23" fmla="*/ 9 h 111"/>
                <a:gd name="T24" fmla="*/ 58 w 116"/>
                <a:gd name="T25" fmla="*/ 0 h 111"/>
                <a:gd name="T26" fmla="*/ 0 w 116"/>
                <a:gd name="T27" fmla="*/ 43 h 111"/>
                <a:gd name="T28" fmla="*/ 58 w 116"/>
                <a:gd name="T29" fmla="*/ 87 h 111"/>
                <a:gd name="T30" fmla="*/ 69 w 116"/>
                <a:gd name="T31" fmla="*/ 86 h 111"/>
                <a:gd name="T32" fmla="*/ 65 w 116"/>
                <a:gd name="T33" fmla="*/ 111 h 111"/>
                <a:gd name="T34" fmla="*/ 88 w 116"/>
                <a:gd name="T35" fmla="*/ 80 h 111"/>
                <a:gd name="T36" fmla="*/ 116 w 116"/>
                <a:gd name="T37" fmla="*/ 43 h 111"/>
                <a:gd name="T38" fmla="*/ 58 w 116"/>
                <a:gd name="T3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11">
                  <a:moveTo>
                    <a:pt x="58" y="9"/>
                  </a:moveTo>
                  <a:cubicBezTo>
                    <a:pt x="85" y="9"/>
                    <a:pt x="107" y="25"/>
                    <a:pt x="107" y="43"/>
                  </a:cubicBezTo>
                  <a:cubicBezTo>
                    <a:pt x="107" y="55"/>
                    <a:pt x="99" y="66"/>
                    <a:pt x="84" y="72"/>
                  </a:cubicBezTo>
                  <a:cubicBezTo>
                    <a:pt x="79" y="75"/>
                    <a:pt x="79" y="75"/>
                    <a:pt x="79" y="75"/>
                  </a:cubicBezTo>
                  <a:cubicBezTo>
                    <a:pt x="79" y="81"/>
                    <a:pt x="79" y="81"/>
                    <a:pt x="79" y="81"/>
                  </a:cubicBezTo>
                  <a:cubicBezTo>
                    <a:pt x="79" y="83"/>
                    <a:pt x="79" y="85"/>
                    <a:pt x="78" y="87"/>
                  </a:cubicBezTo>
                  <a:cubicBezTo>
                    <a:pt x="78" y="85"/>
                    <a:pt x="77" y="84"/>
                    <a:pt x="77" y="82"/>
                  </a:cubicBezTo>
                  <a:cubicBezTo>
                    <a:pt x="74" y="76"/>
                    <a:pt x="74" y="76"/>
                    <a:pt x="74" y="76"/>
                  </a:cubicBezTo>
                  <a:cubicBezTo>
                    <a:pt x="67" y="77"/>
                    <a:pt x="67" y="77"/>
                    <a:pt x="67" y="77"/>
                  </a:cubicBezTo>
                  <a:cubicBezTo>
                    <a:pt x="64" y="77"/>
                    <a:pt x="61" y="78"/>
                    <a:pt x="58" y="78"/>
                  </a:cubicBezTo>
                  <a:cubicBezTo>
                    <a:pt x="31" y="78"/>
                    <a:pt x="9" y="62"/>
                    <a:pt x="9" y="43"/>
                  </a:cubicBezTo>
                  <a:cubicBezTo>
                    <a:pt x="9" y="25"/>
                    <a:pt x="31" y="9"/>
                    <a:pt x="58" y="9"/>
                  </a:cubicBezTo>
                  <a:moveTo>
                    <a:pt x="58" y="0"/>
                  </a:moveTo>
                  <a:cubicBezTo>
                    <a:pt x="26" y="0"/>
                    <a:pt x="0" y="20"/>
                    <a:pt x="0" y="43"/>
                  </a:cubicBezTo>
                  <a:cubicBezTo>
                    <a:pt x="0" y="67"/>
                    <a:pt x="26" y="87"/>
                    <a:pt x="58" y="87"/>
                  </a:cubicBezTo>
                  <a:cubicBezTo>
                    <a:pt x="62" y="87"/>
                    <a:pt x="65" y="86"/>
                    <a:pt x="69" y="86"/>
                  </a:cubicBezTo>
                  <a:cubicBezTo>
                    <a:pt x="73" y="97"/>
                    <a:pt x="65" y="111"/>
                    <a:pt x="65" y="111"/>
                  </a:cubicBezTo>
                  <a:cubicBezTo>
                    <a:pt x="86" y="104"/>
                    <a:pt x="88" y="88"/>
                    <a:pt x="88" y="80"/>
                  </a:cubicBezTo>
                  <a:cubicBezTo>
                    <a:pt x="105" y="73"/>
                    <a:pt x="116" y="59"/>
                    <a:pt x="116" y="43"/>
                  </a:cubicBezTo>
                  <a:cubicBezTo>
                    <a:pt x="116" y="20"/>
                    <a:pt x="90" y="0"/>
                    <a:pt x="5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1" name="Oval 167"/>
            <p:cNvSpPr>
              <a:spLocks noChangeArrowheads="1"/>
            </p:cNvSpPr>
            <p:nvPr/>
          </p:nvSpPr>
          <p:spPr bwMode="auto">
            <a:xfrm>
              <a:off x="8362362" y="1724055"/>
              <a:ext cx="20736" cy="207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2" name="Oval 168"/>
            <p:cNvSpPr>
              <a:spLocks noChangeArrowheads="1"/>
            </p:cNvSpPr>
            <p:nvPr/>
          </p:nvSpPr>
          <p:spPr bwMode="auto">
            <a:xfrm>
              <a:off x="8406056" y="1724055"/>
              <a:ext cx="20736" cy="207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3" name="Oval 169"/>
            <p:cNvSpPr>
              <a:spLocks noChangeArrowheads="1"/>
            </p:cNvSpPr>
            <p:nvPr/>
          </p:nvSpPr>
          <p:spPr bwMode="auto">
            <a:xfrm>
              <a:off x="8449751" y="1724055"/>
              <a:ext cx="20736" cy="207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4" name="Freeform 170"/>
            <p:cNvSpPr>
              <a:spLocks noEditPoints="1"/>
            </p:cNvSpPr>
            <p:nvPr/>
          </p:nvSpPr>
          <p:spPr bwMode="auto">
            <a:xfrm>
              <a:off x="8222392" y="1724055"/>
              <a:ext cx="178480" cy="168112"/>
            </a:xfrm>
            <a:custGeom>
              <a:avLst/>
              <a:gdLst>
                <a:gd name="T0" fmla="*/ 51 w 102"/>
                <a:gd name="T1" fmla="*/ 0 h 96"/>
                <a:gd name="T2" fmla="*/ 0 w 102"/>
                <a:gd name="T3" fmla="*/ 38 h 96"/>
                <a:gd name="T4" fmla="*/ 25 w 102"/>
                <a:gd name="T5" fmla="*/ 70 h 96"/>
                <a:gd name="T6" fmla="*/ 45 w 102"/>
                <a:gd name="T7" fmla="*/ 96 h 96"/>
                <a:gd name="T8" fmla="*/ 42 w 102"/>
                <a:gd name="T9" fmla="*/ 75 h 96"/>
                <a:gd name="T10" fmla="*/ 51 w 102"/>
                <a:gd name="T11" fmla="*/ 75 h 96"/>
                <a:gd name="T12" fmla="*/ 102 w 102"/>
                <a:gd name="T13" fmla="*/ 38 h 96"/>
                <a:gd name="T14" fmla="*/ 51 w 102"/>
                <a:gd name="T15" fmla="*/ 0 h 96"/>
                <a:gd name="T16" fmla="*/ 26 w 102"/>
                <a:gd name="T17" fmla="*/ 53 h 96"/>
                <a:gd name="T18" fmla="*/ 20 w 102"/>
                <a:gd name="T19" fmla="*/ 47 h 96"/>
                <a:gd name="T20" fmla="*/ 26 w 102"/>
                <a:gd name="T21" fmla="*/ 41 h 96"/>
                <a:gd name="T22" fmla="*/ 32 w 102"/>
                <a:gd name="T23" fmla="*/ 47 h 96"/>
                <a:gd name="T24" fmla="*/ 26 w 102"/>
                <a:gd name="T25" fmla="*/ 53 h 96"/>
                <a:gd name="T26" fmla="*/ 51 w 102"/>
                <a:gd name="T27" fmla="*/ 53 h 96"/>
                <a:gd name="T28" fmla="*/ 45 w 102"/>
                <a:gd name="T29" fmla="*/ 47 h 96"/>
                <a:gd name="T30" fmla="*/ 51 w 102"/>
                <a:gd name="T31" fmla="*/ 41 h 96"/>
                <a:gd name="T32" fmla="*/ 57 w 102"/>
                <a:gd name="T33" fmla="*/ 47 h 96"/>
                <a:gd name="T34" fmla="*/ 51 w 102"/>
                <a:gd name="T35" fmla="*/ 53 h 96"/>
                <a:gd name="T36" fmla="*/ 76 w 102"/>
                <a:gd name="T37" fmla="*/ 53 h 96"/>
                <a:gd name="T38" fmla="*/ 70 w 102"/>
                <a:gd name="T39" fmla="*/ 47 h 96"/>
                <a:gd name="T40" fmla="*/ 76 w 102"/>
                <a:gd name="T41" fmla="*/ 41 h 96"/>
                <a:gd name="T42" fmla="*/ 82 w 102"/>
                <a:gd name="T43" fmla="*/ 47 h 96"/>
                <a:gd name="T44" fmla="*/ 76 w 102"/>
                <a:gd name="T45" fmla="*/ 5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2" h="96">
                  <a:moveTo>
                    <a:pt x="51" y="0"/>
                  </a:moveTo>
                  <a:cubicBezTo>
                    <a:pt x="23" y="0"/>
                    <a:pt x="0" y="17"/>
                    <a:pt x="0" y="38"/>
                  </a:cubicBezTo>
                  <a:cubicBezTo>
                    <a:pt x="0" y="51"/>
                    <a:pt x="10" y="63"/>
                    <a:pt x="25" y="70"/>
                  </a:cubicBezTo>
                  <a:cubicBezTo>
                    <a:pt x="25" y="76"/>
                    <a:pt x="26" y="90"/>
                    <a:pt x="45" y="96"/>
                  </a:cubicBezTo>
                  <a:cubicBezTo>
                    <a:pt x="45" y="96"/>
                    <a:pt x="38" y="84"/>
                    <a:pt x="42" y="75"/>
                  </a:cubicBezTo>
                  <a:cubicBezTo>
                    <a:pt x="45" y="75"/>
                    <a:pt x="48" y="75"/>
                    <a:pt x="51" y="75"/>
                  </a:cubicBezTo>
                  <a:cubicBezTo>
                    <a:pt x="79" y="75"/>
                    <a:pt x="102" y="58"/>
                    <a:pt x="102" y="38"/>
                  </a:cubicBezTo>
                  <a:cubicBezTo>
                    <a:pt x="102" y="17"/>
                    <a:pt x="79" y="0"/>
                    <a:pt x="51" y="0"/>
                  </a:cubicBezTo>
                  <a:close/>
                  <a:moveTo>
                    <a:pt x="26" y="53"/>
                  </a:moveTo>
                  <a:cubicBezTo>
                    <a:pt x="23" y="53"/>
                    <a:pt x="20" y="50"/>
                    <a:pt x="20" y="47"/>
                  </a:cubicBezTo>
                  <a:cubicBezTo>
                    <a:pt x="20" y="44"/>
                    <a:pt x="23" y="41"/>
                    <a:pt x="26" y="41"/>
                  </a:cubicBezTo>
                  <a:cubicBezTo>
                    <a:pt x="29" y="41"/>
                    <a:pt x="32" y="44"/>
                    <a:pt x="32" y="47"/>
                  </a:cubicBezTo>
                  <a:cubicBezTo>
                    <a:pt x="32" y="50"/>
                    <a:pt x="29" y="53"/>
                    <a:pt x="26" y="53"/>
                  </a:cubicBezTo>
                  <a:close/>
                  <a:moveTo>
                    <a:pt x="51" y="53"/>
                  </a:moveTo>
                  <a:cubicBezTo>
                    <a:pt x="48" y="53"/>
                    <a:pt x="45" y="50"/>
                    <a:pt x="45" y="47"/>
                  </a:cubicBezTo>
                  <a:cubicBezTo>
                    <a:pt x="45" y="44"/>
                    <a:pt x="48" y="41"/>
                    <a:pt x="51" y="41"/>
                  </a:cubicBezTo>
                  <a:cubicBezTo>
                    <a:pt x="54" y="41"/>
                    <a:pt x="57" y="44"/>
                    <a:pt x="57" y="47"/>
                  </a:cubicBezTo>
                  <a:cubicBezTo>
                    <a:pt x="57" y="50"/>
                    <a:pt x="54" y="53"/>
                    <a:pt x="51" y="53"/>
                  </a:cubicBezTo>
                  <a:close/>
                  <a:moveTo>
                    <a:pt x="76" y="53"/>
                  </a:moveTo>
                  <a:cubicBezTo>
                    <a:pt x="73" y="53"/>
                    <a:pt x="70" y="50"/>
                    <a:pt x="70" y="47"/>
                  </a:cubicBezTo>
                  <a:cubicBezTo>
                    <a:pt x="70" y="44"/>
                    <a:pt x="73" y="41"/>
                    <a:pt x="76" y="41"/>
                  </a:cubicBezTo>
                  <a:cubicBezTo>
                    <a:pt x="79" y="41"/>
                    <a:pt x="82" y="44"/>
                    <a:pt x="82" y="47"/>
                  </a:cubicBezTo>
                  <a:cubicBezTo>
                    <a:pt x="82" y="50"/>
                    <a:pt x="79" y="53"/>
                    <a:pt x="76"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5" name="Freeform 171"/>
            <p:cNvSpPr>
              <a:spLocks noEditPoints="1"/>
            </p:cNvSpPr>
            <p:nvPr/>
          </p:nvSpPr>
          <p:spPr bwMode="auto">
            <a:xfrm>
              <a:off x="7164103" y="2429828"/>
              <a:ext cx="203660" cy="192551"/>
            </a:xfrm>
            <a:custGeom>
              <a:avLst/>
              <a:gdLst>
                <a:gd name="T0" fmla="*/ 58 w 116"/>
                <a:gd name="T1" fmla="*/ 9 h 110"/>
                <a:gd name="T2" fmla="*/ 107 w 116"/>
                <a:gd name="T3" fmla="*/ 43 h 110"/>
                <a:gd name="T4" fmla="*/ 84 w 116"/>
                <a:gd name="T5" fmla="*/ 72 h 110"/>
                <a:gd name="T6" fmla="*/ 79 w 116"/>
                <a:gd name="T7" fmla="*/ 74 h 110"/>
                <a:gd name="T8" fmla="*/ 79 w 116"/>
                <a:gd name="T9" fmla="*/ 80 h 110"/>
                <a:gd name="T10" fmla="*/ 78 w 116"/>
                <a:gd name="T11" fmla="*/ 86 h 110"/>
                <a:gd name="T12" fmla="*/ 77 w 116"/>
                <a:gd name="T13" fmla="*/ 82 h 110"/>
                <a:gd name="T14" fmla="*/ 74 w 116"/>
                <a:gd name="T15" fmla="*/ 75 h 110"/>
                <a:gd name="T16" fmla="*/ 67 w 116"/>
                <a:gd name="T17" fmla="*/ 76 h 110"/>
                <a:gd name="T18" fmla="*/ 58 w 116"/>
                <a:gd name="T19" fmla="*/ 77 h 110"/>
                <a:gd name="T20" fmla="*/ 9 w 116"/>
                <a:gd name="T21" fmla="*/ 43 h 110"/>
                <a:gd name="T22" fmla="*/ 58 w 116"/>
                <a:gd name="T23" fmla="*/ 9 h 110"/>
                <a:gd name="T24" fmla="*/ 58 w 116"/>
                <a:gd name="T25" fmla="*/ 0 h 110"/>
                <a:gd name="T26" fmla="*/ 0 w 116"/>
                <a:gd name="T27" fmla="*/ 43 h 110"/>
                <a:gd name="T28" fmla="*/ 58 w 116"/>
                <a:gd name="T29" fmla="*/ 86 h 110"/>
                <a:gd name="T30" fmla="*/ 68 w 116"/>
                <a:gd name="T31" fmla="*/ 85 h 110"/>
                <a:gd name="T32" fmla="*/ 65 w 116"/>
                <a:gd name="T33" fmla="*/ 110 h 110"/>
                <a:gd name="T34" fmla="*/ 88 w 116"/>
                <a:gd name="T35" fmla="*/ 80 h 110"/>
                <a:gd name="T36" fmla="*/ 116 w 116"/>
                <a:gd name="T37" fmla="*/ 43 h 110"/>
                <a:gd name="T38" fmla="*/ 58 w 116"/>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10">
                  <a:moveTo>
                    <a:pt x="58" y="9"/>
                  </a:moveTo>
                  <a:cubicBezTo>
                    <a:pt x="85" y="9"/>
                    <a:pt x="107" y="24"/>
                    <a:pt x="107" y="43"/>
                  </a:cubicBezTo>
                  <a:cubicBezTo>
                    <a:pt x="107" y="54"/>
                    <a:pt x="98" y="65"/>
                    <a:pt x="84" y="72"/>
                  </a:cubicBezTo>
                  <a:cubicBezTo>
                    <a:pt x="79" y="74"/>
                    <a:pt x="79" y="74"/>
                    <a:pt x="79" y="74"/>
                  </a:cubicBezTo>
                  <a:cubicBezTo>
                    <a:pt x="79" y="80"/>
                    <a:pt x="79" y="80"/>
                    <a:pt x="79" y="80"/>
                  </a:cubicBezTo>
                  <a:cubicBezTo>
                    <a:pt x="79" y="82"/>
                    <a:pt x="79" y="84"/>
                    <a:pt x="78" y="86"/>
                  </a:cubicBezTo>
                  <a:cubicBezTo>
                    <a:pt x="78" y="85"/>
                    <a:pt x="77" y="83"/>
                    <a:pt x="77" y="82"/>
                  </a:cubicBezTo>
                  <a:cubicBezTo>
                    <a:pt x="74" y="75"/>
                    <a:pt x="74" y="75"/>
                    <a:pt x="74" y="75"/>
                  </a:cubicBezTo>
                  <a:cubicBezTo>
                    <a:pt x="67" y="76"/>
                    <a:pt x="67" y="76"/>
                    <a:pt x="67" y="76"/>
                  </a:cubicBezTo>
                  <a:cubicBezTo>
                    <a:pt x="64" y="77"/>
                    <a:pt x="61" y="77"/>
                    <a:pt x="58" y="77"/>
                  </a:cubicBezTo>
                  <a:cubicBezTo>
                    <a:pt x="31" y="77"/>
                    <a:pt x="9" y="62"/>
                    <a:pt x="9" y="43"/>
                  </a:cubicBezTo>
                  <a:cubicBezTo>
                    <a:pt x="9" y="24"/>
                    <a:pt x="31" y="9"/>
                    <a:pt x="58" y="9"/>
                  </a:cubicBezTo>
                  <a:moveTo>
                    <a:pt x="58" y="0"/>
                  </a:moveTo>
                  <a:cubicBezTo>
                    <a:pt x="26" y="0"/>
                    <a:pt x="0" y="19"/>
                    <a:pt x="0" y="43"/>
                  </a:cubicBezTo>
                  <a:cubicBezTo>
                    <a:pt x="0" y="67"/>
                    <a:pt x="26" y="86"/>
                    <a:pt x="58" y="86"/>
                  </a:cubicBezTo>
                  <a:cubicBezTo>
                    <a:pt x="61" y="86"/>
                    <a:pt x="65" y="86"/>
                    <a:pt x="68" y="85"/>
                  </a:cubicBezTo>
                  <a:cubicBezTo>
                    <a:pt x="73" y="96"/>
                    <a:pt x="65" y="110"/>
                    <a:pt x="65" y="110"/>
                  </a:cubicBezTo>
                  <a:cubicBezTo>
                    <a:pt x="86" y="104"/>
                    <a:pt x="88" y="87"/>
                    <a:pt x="88" y="80"/>
                  </a:cubicBezTo>
                  <a:cubicBezTo>
                    <a:pt x="105" y="72"/>
                    <a:pt x="116" y="59"/>
                    <a:pt x="116" y="43"/>
                  </a:cubicBezTo>
                  <a:cubicBezTo>
                    <a:pt x="116" y="19"/>
                    <a:pt x="90" y="0"/>
                    <a:pt x="5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6" name="Oval 172"/>
            <p:cNvSpPr>
              <a:spLocks noChangeArrowheads="1"/>
            </p:cNvSpPr>
            <p:nvPr/>
          </p:nvSpPr>
          <p:spPr bwMode="auto">
            <a:xfrm>
              <a:off x="7211500" y="2501664"/>
              <a:ext cx="21477" cy="207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7" name="Oval 173"/>
            <p:cNvSpPr>
              <a:spLocks noChangeArrowheads="1"/>
            </p:cNvSpPr>
            <p:nvPr/>
          </p:nvSpPr>
          <p:spPr bwMode="auto">
            <a:xfrm>
              <a:off x="7255194" y="2501664"/>
              <a:ext cx="21477" cy="207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8" name="Oval 174"/>
            <p:cNvSpPr>
              <a:spLocks noChangeArrowheads="1"/>
            </p:cNvSpPr>
            <p:nvPr/>
          </p:nvSpPr>
          <p:spPr bwMode="auto">
            <a:xfrm>
              <a:off x="7299629" y="2501664"/>
              <a:ext cx="20736" cy="207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79" name="Freeform 175"/>
            <p:cNvSpPr>
              <a:spLocks noEditPoints="1"/>
            </p:cNvSpPr>
            <p:nvPr/>
          </p:nvSpPr>
          <p:spPr bwMode="auto">
            <a:xfrm>
              <a:off x="7071530" y="2501664"/>
              <a:ext cx="176999" cy="169593"/>
            </a:xfrm>
            <a:custGeom>
              <a:avLst/>
              <a:gdLst>
                <a:gd name="T0" fmla="*/ 51 w 101"/>
                <a:gd name="T1" fmla="*/ 0 h 97"/>
                <a:gd name="T2" fmla="*/ 0 w 101"/>
                <a:gd name="T3" fmla="*/ 38 h 97"/>
                <a:gd name="T4" fmla="*/ 25 w 101"/>
                <a:gd name="T5" fmla="*/ 70 h 97"/>
                <a:gd name="T6" fmla="*/ 45 w 101"/>
                <a:gd name="T7" fmla="*/ 97 h 97"/>
                <a:gd name="T8" fmla="*/ 42 w 101"/>
                <a:gd name="T9" fmla="*/ 75 h 97"/>
                <a:gd name="T10" fmla="*/ 51 w 101"/>
                <a:gd name="T11" fmla="*/ 76 h 97"/>
                <a:gd name="T12" fmla="*/ 101 w 101"/>
                <a:gd name="T13" fmla="*/ 38 h 97"/>
                <a:gd name="T14" fmla="*/ 51 w 101"/>
                <a:gd name="T15" fmla="*/ 0 h 97"/>
                <a:gd name="T16" fmla="*/ 26 w 101"/>
                <a:gd name="T17" fmla="*/ 53 h 97"/>
                <a:gd name="T18" fmla="*/ 20 w 101"/>
                <a:gd name="T19" fmla="*/ 48 h 97"/>
                <a:gd name="T20" fmla="*/ 26 w 101"/>
                <a:gd name="T21" fmla="*/ 42 h 97"/>
                <a:gd name="T22" fmla="*/ 32 w 101"/>
                <a:gd name="T23" fmla="*/ 48 h 97"/>
                <a:gd name="T24" fmla="*/ 26 w 101"/>
                <a:gd name="T25" fmla="*/ 53 h 97"/>
                <a:gd name="T26" fmla="*/ 51 w 101"/>
                <a:gd name="T27" fmla="*/ 53 h 97"/>
                <a:gd name="T28" fmla="*/ 45 w 101"/>
                <a:gd name="T29" fmla="*/ 48 h 97"/>
                <a:gd name="T30" fmla="*/ 51 w 101"/>
                <a:gd name="T31" fmla="*/ 42 h 97"/>
                <a:gd name="T32" fmla="*/ 57 w 101"/>
                <a:gd name="T33" fmla="*/ 48 h 97"/>
                <a:gd name="T34" fmla="*/ 51 w 101"/>
                <a:gd name="T35" fmla="*/ 53 h 97"/>
                <a:gd name="T36" fmla="*/ 76 w 101"/>
                <a:gd name="T37" fmla="*/ 53 h 97"/>
                <a:gd name="T38" fmla="*/ 70 w 101"/>
                <a:gd name="T39" fmla="*/ 48 h 97"/>
                <a:gd name="T40" fmla="*/ 76 w 101"/>
                <a:gd name="T41" fmla="*/ 42 h 97"/>
                <a:gd name="T42" fmla="*/ 82 w 101"/>
                <a:gd name="T43" fmla="*/ 48 h 97"/>
                <a:gd name="T44" fmla="*/ 76 w 101"/>
                <a:gd name="T45" fmla="*/ 5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 h="97">
                  <a:moveTo>
                    <a:pt x="51" y="0"/>
                  </a:moveTo>
                  <a:cubicBezTo>
                    <a:pt x="23" y="0"/>
                    <a:pt x="0" y="17"/>
                    <a:pt x="0" y="38"/>
                  </a:cubicBezTo>
                  <a:cubicBezTo>
                    <a:pt x="0" y="52"/>
                    <a:pt x="10" y="64"/>
                    <a:pt x="25" y="70"/>
                  </a:cubicBezTo>
                  <a:cubicBezTo>
                    <a:pt x="25" y="77"/>
                    <a:pt x="26" y="91"/>
                    <a:pt x="45" y="97"/>
                  </a:cubicBezTo>
                  <a:cubicBezTo>
                    <a:pt x="45" y="97"/>
                    <a:pt x="38" y="85"/>
                    <a:pt x="42" y="75"/>
                  </a:cubicBezTo>
                  <a:cubicBezTo>
                    <a:pt x="45" y="75"/>
                    <a:pt x="48" y="76"/>
                    <a:pt x="51" y="76"/>
                  </a:cubicBezTo>
                  <a:cubicBezTo>
                    <a:pt x="79" y="76"/>
                    <a:pt x="101" y="59"/>
                    <a:pt x="101" y="38"/>
                  </a:cubicBezTo>
                  <a:cubicBezTo>
                    <a:pt x="101" y="17"/>
                    <a:pt x="79" y="0"/>
                    <a:pt x="51" y="0"/>
                  </a:cubicBezTo>
                  <a:close/>
                  <a:moveTo>
                    <a:pt x="26" y="53"/>
                  </a:moveTo>
                  <a:cubicBezTo>
                    <a:pt x="23" y="53"/>
                    <a:pt x="20" y="51"/>
                    <a:pt x="20" y="48"/>
                  </a:cubicBezTo>
                  <a:cubicBezTo>
                    <a:pt x="20" y="44"/>
                    <a:pt x="23" y="42"/>
                    <a:pt x="26" y="42"/>
                  </a:cubicBezTo>
                  <a:cubicBezTo>
                    <a:pt x="29" y="42"/>
                    <a:pt x="32" y="44"/>
                    <a:pt x="32" y="48"/>
                  </a:cubicBezTo>
                  <a:cubicBezTo>
                    <a:pt x="32" y="51"/>
                    <a:pt x="29" y="53"/>
                    <a:pt x="26" y="53"/>
                  </a:cubicBezTo>
                  <a:close/>
                  <a:moveTo>
                    <a:pt x="51" y="53"/>
                  </a:moveTo>
                  <a:cubicBezTo>
                    <a:pt x="48" y="53"/>
                    <a:pt x="45" y="51"/>
                    <a:pt x="45" y="48"/>
                  </a:cubicBezTo>
                  <a:cubicBezTo>
                    <a:pt x="45" y="44"/>
                    <a:pt x="48" y="42"/>
                    <a:pt x="51" y="42"/>
                  </a:cubicBezTo>
                  <a:cubicBezTo>
                    <a:pt x="54" y="42"/>
                    <a:pt x="57" y="44"/>
                    <a:pt x="57" y="48"/>
                  </a:cubicBezTo>
                  <a:cubicBezTo>
                    <a:pt x="57" y="51"/>
                    <a:pt x="54" y="53"/>
                    <a:pt x="51" y="53"/>
                  </a:cubicBezTo>
                  <a:close/>
                  <a:moveTo>
                    <a:pt x="76" y="53"/>
                  </a:moveTo>
                  <a:cubicBezTo>
                    <a:pt x="73" y="53"/>
                    <a:pt x="70" y="51"/>
                    <a:pt x="70" y="48"/>
                  </a:cubicBezTo>
                  <a:cubicBezTo>
                    <a:pt x="70" y="44"/>
                    <a:pt x="73" y="42"/>
                    <a:pt x="76" y="42"/>
                  </a:cubicBezTo>
                  <a:cubicBezTo>
                    <a:pt x="79" y="42"/>
                    <a:pt x="82" y="44"/>
                    <a:pt x="82" y="48"/>
                  </a:cubicBezTo>
                  <a:cubicBezTo>
                    <a:pt x="82" y="51"/>
                    <a:pt x="79" y="53"/>
                    <a:pt x="76"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0" name="Freeform 176"/>
            <p:cNvSpPr>
              <a:spLocks noEditPoints="1"/>
            </p:cNvSpPr>
            <p:nvPr/>
          </p:nvSpPr>
          <p:spPr bwMode="auto">
            <a:xfrm>
              <a:off x="7360357" y="3839152"/>
              <a:ext cx="203660" cy="192551"/>
            </a:xfrm>
            <a:custGeom>
              <a:avLst/>
              <a:gdLst>
                <a:gd name="T0" fmla="*/ 58 w 116"/>
                <a:gd name="T1" fmla="*/ 9 h 110"/>
                <a:gd name="T2" fmla="*/ 107 w 116"/>
                <a:gd name="T3" fmla="*/ 43 h 110"/>
                <a:gd name="T4" fmla="*/ 84 w 116"/>
                <a:gd name="T5" fmla="*/ 72 h 110"/>
                <a:gd name="T6" fmla="*/ 79 w 116"/>
                <a:gd name="T7" fmla="*/ 74 h 110"/>
                <a:gd name="T8" fmla="*/ 79 w 116"/>
                <a:gd name="T9" fmla="*/ 80 h 110"/>
                <a:gd name="T10" fmla="*/ 78 w 116"/>
                <a:gd name="T11" fmla="*/ 86 h 110"/>
                <a:gd name="T12" fmla="*/ 77 w 116"/>
                <a:gd name="T13" fmla="*/ 82 h 110"/>
                <a:gd name="T14" fmla="*/ 74 w 116"/>
                <a:gd name="T15" fmla="*/ 76 h 110"/>
                <a:gd name="T16" fmla="*/ 67 w 116"/>
                <a:gd name="T17" fmla="*/ 77 h 110"/>
                <a:gd name="T18" fmla="*/ 58 w 116"/>
                <a:gd name="T19" fmla="*/ 77 h 110"/>
                <a:gd name="T20" fmla="*/ 9 w 116"/>
                <a:gd name="T21" fmla="*/ 43 h 110"/>
                <a:gd name="T22" fmla="*/ 58 w 116"/>
                <a:gd name="T23" fmla="*/ 9 h 110"/>
                <a:gd name="T24" fmla="*/ 58 w 116"/>
                <a:gd name="T25" fmla="*/ 0 h 110"/>
                <a:gd name="T26" fmla="*/ 0 w 116"/>
                <a:gd name="T27" fmla="*/ 43 h 110"/>
                <a:gd name="T28" fmla="*/ 58 w 116"/>
                <a:gd name="T29" fmla="*/ 86 h 110"/>
                <a:gd name="T30" fmla="*/ 69 w 116"/>
                <a:gd name="T31" fmla="*/ 86 h 110"/>
                <a:gd name="T32" fmla="*/ 65 w 116"/>
                <a:gd name="T33" fmla="*/ 110 h 110"/>
                <a:gd name="T34" fmla="*/ 88 w 116"/>
                <a:gd name="T35" fmla="*/ 80 h 110"/>
                <a:gd name="T36" fmla="*/ 116 w 116"/>
                <a:gd name="T37" fmla="*/ 43 h 110"/>
                <a:gd name="T38" fmla="*/ 58 w 116"/>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10">
                  <a:moveTo>
                    <a:pt x="58" y="9"/>
                  </a:moveTo>
                  <a:cubicBezTo>
                    <a:pt x="85" y="9"/>
                    <a:pt x="107" y="24"/>
                    <a:pt x="107" y="43"/>
                  </a:cubicBezTo>
                  <a:cubicBezTo>
                    <a:pt x="107" y="55"/>
                    <a:pt x="99" y="65"/>
                    <a:pt x="84" y="72"/>
                  </a:cubicBezTo>
                  <a:cubicBezTo>
                    <a:pt x="79" y="74"/>
                    <a:pt x="79" y="74"/>
                    <a:pt x="79" y="74"/>
                  </a:cubicBezTo>
                  <a:cubicBezTo>
                    <a:pt x="79" y="80"/>
                    <a:pt x="79" y="80"/>
                    <a:pt x="79" y="80"/>
                  </a:cubicBezTo>
                  <a:cubicBezTo>
                    <a:pt x="79" y="82"/>
                    <a:pt x="79" y="84"/>
                    <a:pt x="78" y="86"/>
                  </a:cubicBezTo>
                  <a:cubicBezTo>
                    <a:pt x="78" y="85"/>
                    <a:pt x="78" y="83"/>
                    <a:pt x="77" y="82"/>
                  </a:cubicBezTo>
                  <a:cubicBezTo>
                    <a:pt x="74" y="76"/>
                    <a:pt x="74" y="76"/>
                    <a:pt x="74" y="76"/>
                  </a:cubicBezTo>
                  <a:cubicBezTo>
                    <a:pt x="67" y="77"/>
                    <a:pt x="67" y="77"/>
                    <a:pt x="67" y="77"/>
                  </a:cubicBezTo>
                  <a:cubicBezTo>
                    <a:pt x="64" y="77"/>
                    <a:pt x="61" y="77"/>
                    <a:pt x="58" y="77"/>
                  </a:cubicBezTo>
                  <a:cubicBezTo>
                    <a:pt x="31" y="77"/>
                    <a:pt x="9" y="62"/>
                    <a:pt x="9" y="43"/>
                  </a:cubicBezTo>
                  <a:cubicBezTo>
                    <a:pt x="9" y="24"/>
                    <a:pt x="31" y="9"/>
                    <a:pt x="58" y="9"/>
                  </a:cubicBezTo>
                  <a:moveTo>
                    <a:pt x="58" y="0"/>
                  </a:moveTo>
                  <a:cubicBezTo>
                    <a:pt x="26" y="0"/>
                    <a:pt x="0" y="19"/>
                    <a:pt x="0" y="43"/>
                  </a:cubicBezTo>
                  <a:cubicBezTo>
                    <a:pt x="0" y="67"/>
                    <a:pt x="26" y="86"/>
                    <a:pt x="58" y="86"/>
                  </a:cubicBezTo>
                  <a:cubicBezTo>
                    <a:pt x="62" y="86"/>
                    <a:pt x="65" y="86"/>
                    <a:pt x="69" y="86"/>
                  </a:cubicBezTo>
                  <a:cubicBezTo>
                    <a:pt x="73" y="97"/>
                    <a:pt x="65" y="110"/>
                    <a:pt x="65" y="110"/>
                  </a:cubicBezTo>
                  <a:cubicBezTo>
                    <a:pt x="86" y="104"/>
                    <a:pt x="88" y="87"/>
                    <a:pt x="88" y="80"/>
                  </a:cubicBezTo>
                  <a:cubicBezTo>
                    <a:pt x="105" y="72"/>
                    <a:pt x="116" y="59"/>
                    <a:pt x="116" y="43"/>
                  </a:cubicBezTo>
                  <a:cubicBezTo>
                    <a:pt x="116" y="19"/>
                    <a:pt x="90" y="0"/>
                    <a:pt x="5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1" name="Oval 177"/>
            <p:cNvSpPr>
              <a:spLocks noChangeArrowheads="1"/>
            </p:cNvSpPr>
            <p:nvPr/>
          </p:nvSpPr>
          <p:spPr bwMode="auto">
            <a:xfrm>
              <a:off x="7407754" y="3910989"/>
              <a:ext cx="21477" cy="214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2" name="Oval 178"/>
            <p:cNvSpPr>
              <a:spLocks noChangeArrowheads="1"/>
            </p:cNvSpPr>
            <p:nvPr/>
          </p:nvSpPr>
          <p:spPr bwMode="auto">
            <a:xfrm>
              <a:off x="7451448" y="3910989"/>
              <a:ext cx="21477" cy="214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3" name="Oval 179"/>
            <p:cNvSpPr>
              <a:spLocks noChangeArrowheads="1"/>
            </p:cNvSpPr>
            <p:nvPr/>
          </p:nvSpPr>
          <p:spPr bwMode="auto">
            <a:xfrm>
              <a:off x="7495142" y="3910989"/>
              <a:ext cx="21477" cy="214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4" name="Freeform 180"/>
            <p:cNvSpPr>
              <a:spLocks noEditPoints="1"/>
            </p:cNvSpPr>
            <p:nvPr/>
          </p:nvSpPr>
          <p:spPr bwMode="auto">
            <a:xfrm>
              <a:off x="7267784" y="3910989"/>
              <a:ext cx="178480" cy="170333"/>
            </a:xfrm>
            <a:custGeom>
              <a:avLst/>
              <a:gdLst>
                <a:gd name="T0" fmla="*/ 51 w 102"/>
                <a:gd name="T1" fmla="*/ 0 h 97"/>
                <a:gd name="T2" fmla="*/ 0 w 102"/>
                <a:gd name="T3" fmla="*/ 38 h 97"/>
                <a:gd name="T4" fmla="*/ 25 w 102"/>
                <a:gd name="T5" fmla="*/ 70 h 97"/>
                <a:gd name="T6" fmla="*/ 45 w 102"/>
                <a:gd name="T7" fmla="*/ 97 h 97"/>
                <a:gd name="T8" fmla="*/ 42 w 102"/>
                <a:gd name="T9" fmla="*/ 75 h 97"/>
                <a:gd name="T10" fmla="*/ 51 w 102"/>
                <a:gd name="T11" fmla="*/ 76 h 97"/>
                <a:gd name="T12" fmla="*/ 102 w 102"/>
                <a:gd name="T13" fmla="*/ 38 h 97"/>
                <a:gd name="T14" fmla="*/ 51 w 102"/>
                <a:gd name="T15" fmla="*/ 0 h 97"/>
                <a:gd name="T16" fmla="*/ 26 w 102"/>
                <a:gd name="T17" fmla="*/ 54 h 97"/>
                <a:gd name="T18" fmla="*/ 20 w 102"/>
                <a:gd name="T19" fmla="*/ 48 h 97"/>
                <a:gd name="T20" fmla="*/ 26 w 102"/>
                <a:gd name="T21" fmla="*/ 42 h 97"/>
                <a:gd name="T22" fmla="*/ 32 w 102"/>
                <a:gd name="T23" fmla="*/ 48 h 97"/>
                <a:gd name="T24" fmla="*/ 26 w 102"/>
                <a:gd name="T25" fmla="*/ 54 h 97"/>
                <a:gd name="T26" fmla="*/ 51 w 102"/>
                <a:gd name="T27" fmla="*/ 54 h 97"/>
                <a:gd name="T28" fmla="*/ 45 w 102"/>
                <a:gd name="T29" fmla="*/ 48 h 97"/>
                <a:gd name="T30" fmla="*/ 51 w 102"/>
                <a:gd name="T31" fmla="*/ 42 h 97"/>
                <a:gd name="T32" fmla="*/ 57 w 102"/>
                <a:gd name="T33" fmla="*/ 48 h 97"/>
                <a:gd name="T34" fmla="*/ 51 w 102"/>
                <a:gd name="T35" fmla="*/ 54 h 97"/>
                <a:gd name="T36" fmla="*/ 76 w 102"/>
                <a:gd name="T37" fmla="*/ 54 h 97"/>
                <a:gd name="T38" fmla="*/ 70 w 102"/>
                <a:gd name="T39" fmla="*/ 48 h 97"/>
                <a:gd name="T40" fmla="*/ 76 w 102"/>
                <a:gd name="T41" fmla="*/ 42 h 97"/>
                <a:gd name="T42" fmla="*/ 82 w 102"/>
                <a:gd name="T43" fmla="*/ 48 h 97"/>
                <a:gd name="T44" fmla="*/ 76 w 102"/>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2" h="97">
                  <a:moveTo>
                    <a:pt x="51" y="0"/>
                  </a:moveTo>
                  <a:cubicBezTo>
                    <a:pt x="23" y="0"/>
                    <a:pt x="0" y="17"/>
                    <a:pt x="0" y="38"/>
                  </a:cubicBezTo>
                  <a:cubicBezTo>
                    <a:pt x="0" y="52"/>
                    <a:pt x="10" y="64"/>
                    <a:pt x="25" y="70"/>
                  </a:cubicBezTo>
                  <a:cubicBezTo>
                    <a:pt x="25" y="77"/>
                    <a:pt x="27" y="91"/>
                    <a:pt x="45" y="97"/>
                  </a:cubicBezTo>
                  <a:cubicBezTo>
                    <a:pt x="45" y="97"/>
                    <a:pt x="38" y="85"/>
                    <a:pt x="42" y="75"/>
                  </a:cubicBezTo>
                  <a:cubicBezTo>
                    <a:pt x="45" y="76"/>
                    <a:pt x="48" y="76"/>
                    <a:pt x="51" y="76"/>
                  </a:cubicBezTo>
                  <a:cubicBezTo>
                    <a:pt x="79" y="76"/>
                    <a:pt x="102" y="59"/>
                    <a:pt x="102" y="38"/>
                  </a:cubicBezTo>
                  <a:cubicBezTo>
                    <a:pt x="102" y="17"/>
                    <a:pt x="79" y="0"/>
                    <a:pt x="51" y="0"/>
                  </a:cubicBezTo>
                  <a:close/>
                  <a:moveTo>
                    <a:pt x="26" y="54"/>
                  </a:moveTo>
                  <a:cubicBezTo>
                    <a:pt x="23" y="54"/>
                    <a:pt x="20" y="51"/>
                    <a:pt x="20" y="48"/>
                  </a:cubicBezTo>
                  <a:cubicBezTo>
                    <a:pt x="20" y="44"/>
                    <a:pt x="23" y="42"/>
                    <a:pt x="26" y="42"/>
                  </a:cubicBezTo>
                  <a:cubicBezTo>
                    <a:pt x="29" y="42"/>
                    <a:pt x="32" y="44"/>
                    <a:pt x="32" y="48"/>
                  </a:cubicBezTo>
                  <a:cubicBezTo>
                    <a:pt x="32" y="51"/>
                    <a:pt x="29" y="54"/>
                    <a:pt x="26" y="54"/>
                  </a:cubicBezTo>
                  <a:close/>
                  <a:moveTo>
                    <a:pt x="51" y="54"/>
                  </a:moveTo>
                  <a:cubicBezTo>
                    <a:pt x="48" y="54"/>
                    <a:pt x="45" y="51"/>
                    <a:pt x="45" y="48"/>
                  </a:cubicBezTo>
                  <a:cubicBezTo>
                    <a:pt x="45" y="44"/>
                    <a:pt x="48" y="42"/>
                    <a:pt x="51" y="42"/>
                  </a:cubicBezTo>
                  <a:cubicBezTo>
                    <a:pt x="54" y="42"/>
                    <a:pt x="57" y="44"/>
                    <a:pt x="57" y="48"/>
                  </a:cubicBezTo>
                  <a:cubicBezTo>
                    <a:pt x="57" y="51"/>
                    <a:pt x="54" y="54"/>
                    <a:pt x="51" y="54"/>
                  </a:cubicBezTo>
                  <a:close/>
                  <a:moveTo>
                    <a:pt x="76" y="54"/>
                  </a:moveTo>
                  <a:cubicBezTo>
                    <a:pt x="73" y="54"/>
                    <a:pt x="70" y="51"/>
                    <a:pt x="70" y="48"/>
                  </a:cubicBezTo>
                  <a:cubicBezTo>
                    <a:pt x="70" y="44"/>
                    <a:pt x="73" y="42"/>
                    <a:pt x="76" y="42"/>
                  </a:cubicBezTo>
                  <a:cubicBezTo>
                    <a:pt x="79" y="42"/>
                    <a:pt x="82" y="44"/>
                    <a:pt x="82" y="48"/>
                  </a:cubicBezTo>
                  <a:cubicBezTo>
                    <a:pt x="82" y="51"/>
                    <a:pt x="79" y="54"/>
                    <a:pt x="76" y="5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5" name="Freeform 181"/>
            <p:cNvSpPr>
              <a:spLocks noEditPoints="1"/>
            </p:cNvSpPr>
            <p:nvPr/>
          </p:nvSpPr>
          <p:spPr bwMode="auto">
            <a:xfrm>
              <a:off x="9172557" y="2920092"/>
              <a:ext cx="275496" cy="308081"/>
            </a:xfrm>
            <a:custGeom>
              <a:avLst/>
              <a:gdLst>
                <a:gd name="T0" fmla="*/ 4 w 157"/>
                <a:gd name="T1" fmla="*/ 140 h 176"/>
                <a:gd name="T2" fmla="*/ 12 w 157"/>
                <a:gd name="T3" fmla="*/ 140 h 176"/>
                <a:gd name="T4" fmla="*/ 63 w 157"/>
                <a:gd name="T5" fmla="*/ 173 h 176"/>
                <a:gd name="T6" fmla="*/ 67 w 157"/>
                <a:gd name="T7" fmla="*/ 176 h 176"/>
                <a:gd name="T8" fmla="*/ 91 w 157"/>
                <a:gd name="T9" fmla="*/ 176 h 176"/>
                <a:gd name="T10" fmla="*/ 96 w 157"/>
                <a:gd name="T11" fmla="*/ 171 h 176"/>
                <a:gd name="T12" fmla="*/ 96 w 157"/>
                <a:gd name="T13" fmla="*/ 166 h 176"/>
                <a:gd name="T14" fmla="*/ 91 w 157"/>
                <a:gd name="T15" fmla="*/ 160 h 176"/>
                <a:gd name="T16" fmla="*/ 67 w 157"/>
                <a:gd name="T17" fmla="*/ 160 h 176"/>
                <a:gd name="T18" fmla="*/ 62 w 157"/>
                <a:gd name="T19" fmla="*/ 165 h 176"/>
                <a:gd name="T20" fmla="*/ 20 w 157"/>
                <a:gd name="T21" fmla="*/ 140 h 176"/>
                <a:gd name="T22" fmla="*/ 31 w 157"/>
                <a:gd name="T23" fmla="*/ 140 h 176"/>
                <a:gd name="T24" fmla="*/ 35 w 157"/>
                <a:gd name="T25" fmla="*/ 136 h 176"/>
                <a:gd name="T26" fmla="*/ 35 w 157"/>
                <a:gd name="T27" fmla="*/ 81 h 176"/>
                <a:gd name="T28" fmla="*/ 31 w 157"/>
                <a:gd name="T29" fmla="*/ 77 h 176"/>
                <a:gd name="T30" fmla="*/ 16 w 157"/>
                <a:gd name="T31" fmla="*/ 77 h 176"/>
                <a:gd name="T32" fmla="*/ 79 w 157"/>
                <a:gd name="T33" fmla="*/ 15 h 176"/>
                <a:gd name="T34" fmla="*/ 141 w 157"/>
                <a:gd name="T35" fmla="*/ 77 h 176"/>
                <a:gd name="T36" fmla="*/ 126 w 157"/>
                <a:gd name="T37" fmla="*/ 77 h 176"/>
                <a:gd name="T38" fmla="*/ 122 w 157"/>
                <a:gd name="T39" fmla="*/ 81 h 176"/>
                <a:gd name="T40" fmla="*/ 122 w 157"/>
                <a:gd name="T41" fmla="*/ 136 h 176"/>
                <a:gd name="T42" fmla="*/ 126 w 157"/>
                <a:gd name="T43" fmla="*/ 140 h 176"/>
                <a:gd name="T44" fmla="*/ 153 w 157"/>
                <a:gd name="T45" fmla="*/ 140 h 176"/>
                <a:gd name="T46" fmla="*/ 157 w 157"/>
                <a:gd name="T47" fmla="*/ 136 h 176"/>
                <a:gd name="T48" fmla="*/ 157 w 157"/>
                <a:gd name="T49" fmla="*/ 81 h 176"/>
                <a:gd name="T50" fmla="*/ 156 w 157"/>
                <a:gd name="T51" fmla="*/ 78 h 176"/>
                <a:gd name="T52" fmla="*/ 79 w 157"/>
                <a:gd name="T53" fmla="*/ 0 h 176"/>
                <a:gd name="T54" fmla="*/ 1 w 157"/>
                <a:gd name="T55" fmla="*/ 78 h 176"/>
                <a:gd name="T56" fmla="*/ 0 w 157"/>
                <a:gd name="T57" fmla="*/ 81 h 176"/>
                <a:gd name="T58" fmla="*/ 0 w 157"/>
                <a:gd name="T59" fmla="*/ 136 h 176"/>
                <a:gd name="T60" fmla="*/ 4 w 157"/>
                <a:gd name="T61" fmla="*/ 140 h 176"/>
                <a:gd name="T62" fmla="*/ 4 w 157"/>
                <a:gd name="T63" fmla="*/ 140 h 176"/>
                <a:gd name="T64" fmla="*/ 4 w 157"/>
                <a:gd name="T65" fmla="*/ 1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 h="176">
                  <a:moveTo>
                    <a:pt x="4" y="140"/>
                  </a:moveTo>
                  <a:cubicBezTo>
                    <a:pt x="12" y="140"/>
                    <a:pt x="12" y="140"/>
                    <a:pt x="12" y="140"/>
                  </a:cubicBezTo>
                  <a:cubicBezTo>
                    <a:pt x="10" y="169"/>
                    <a:pt x="40" y="174"/>
                    <a:pt x="63" y="173"/>
                  </a:cubicBezTo>
                  <a:cubicBezTo>
                    <a:pt x="64" y="175"/>
                    <a:pt x="65" y="176"/>
                    <a:pt x="67" y="176"/>
                  </a:cubicBezTo>
                  <a:cubicBezTo>
                    <a:pt x="91" y="176"/>
                    <a:pt x="91" y="176"/>
                    <a:pt x="91" y="176"/>
                  </a:cubicBezTo>
                  <a:cubicBezTo>
                    <a:pt x="94" y="176"/>
                    <a:pt x="96" y="174"/>
                    <a:pt x="96" y="171"/>
                  </a:cubicBezTo>
                  <a:cubicBezTo>
                    <a:pt x="96" y="166"/>
                    <a:pt x="96" y="166"/>
                    <a:pt x="96" y="166"/>
                  </a:cubicBezTo>
                  <a:cubicBezTo>
                    <a:pt x="96" y="163"/>
                    <a:pt x="94" y="160"/>
                    <a:pt x="91" y="160"/>
                  </a:cubicBezTo>
                  <a:cubicBezTo>
                    <a:pt x="67" y="160"/>
                    <a:pt x="67" y="160"/>
                    <a:pt x="67" y="160"/>
                  </a:cubicBezTo>
                  <a:cubicBezTo>
                    <a:pt x="65" y="160"/>
                    <a:pt x="63" y="162"/>
                    <a:pt x="62" y="165"/>
                  </a:cubicBezTo>
                  <a:cubicBezTo>
                    <a:pt x="44" y="166"/>
                    <a:pt x="20" y="163"/>
                    <a:pt x="20" y="140"/>
                  </a:cubicBezTo>
                  <a:cubicBezTo>
                    <a:pt x="31" y="140"/>
                    <a:pt x="31" y="140"/>
                    <a:pt x="31" y="140"/>
                  </a:cubicBezTo>
                  <a:cubicBezTo>
                    <a:pt x="33" y="140"/>
                    <a:pt x="35" y="138"/>
                    <a:pt x="35" y="136"/>
                  </a:cubicBezTo>
                  <a:cubicBezTo>
                    <a:pt x="35" y="81"/>
                    <a:pt x="35" y="81"/>
                    <a:pt x="35" y="81"/>
                  </a:cubicBezTo>
                  <a:cubicBezTo>
                    <a:pt x="35" y="79"/>
                    <a:pt x="33" y="77"/>
                    <a:pt x="31" y="77"/>
                  </a:cubicBezTo>
                  <a:cubicBezTo>
                    <a:pt x="16" y="77"/>
                    <a:pt x="16" y="77"/>
                    <a:pt x="16" y="77"/>
                  </a:cubicBezTo>
                  <a:cubicBezTo>
                    <a:pt x="18" y="43"/>
                    <a:pt x="46" y="15"/>
                    <a:pt x="79" y="15"/>
                  </a:cubicBezTo>
                  <a:cubicBezTo>
                    <a:pt x="111" y="15"/>
                    <a:pt x="139" y="43"/>
                    <a:pt x="141" y="77"/>
                  </a:cubicBezTo>
                  <a:cubicBezTo>
                    <a:pt x="126" y="77"/>
                    <a:pt x="126" y="77"/>
                    <a:pt x="126" y="77"/>
                  </a:cubicBezTo>
                  <a:cubicBezTo>
                    <a:pt x="124" y="77"/>
                    <a:pt x="122" y="79"/>
                    <a:pt x="122" y="81"/>
                  </a:cubicBezTo>
                  <a:cubicBezTo>
                    <a:pt x="122" y="136"/>
                    <a:pt x="122" y="136"/>
                    <a:pt x="122" y="136"/>
                  </a:cubicBezTo>
                  <a:cubicBezTo>
                    <a:pt x="122" y="138"/>
                    <a:pt x="124" y="140"/>
                    <a:pt x="126" y="140"/>
                  </a:cubicBezTo>
                  <a:cubicBezTo>
                    <a:pt x="153" y="140"/>
                    <a:pt x="153" y="140"/>
                    <a:pt x="153" y="140"/>
                  </a:cubicBezTo>
                  <a:cubicBezTo>
                    <a:pt x="155" y="140"/>
                    <a:pt x="157" y="138"/>
                    <a:pt x="157" y="136"/>
                  </a:cubicBezTo>
                  <a:cubicBezTo>
                    <a:pt x="157" y="81"/>
                    <a:pt x="157" y="81"/>
                    <a:pt x="157" y="81"/>
                  </a:cubicBezTo>
                  <a:cubicBezTo>
                    <a:pt x="157" y="80"/>
                    <a:pt x="157" y="79"/>
                    <a:pt x="156" y="78"/>
                  </a:cubicBezTo>
                  <a:cubicBezTo>
                    <a:pt x="155" y="36"/>
                    <a:pt x="120" y="0"/>
                    <a:pt x="79" y="0"/>
                  </a:cubicBezTo>
                  <a:cubicBezTo>
                    <a:pt x="38" y="0"/>
                    <a:pt x="3" y="36"/>
                    <a:pt x="1" y="78"/>
                  </a:cubicBezTo>
                  <a:cubicBezTo>
                    <a:pt x="0" y="78"/>
                    <a:pt x="0" y="80"/>
                    <a:pt x="0" y="81"/>
                  </a:cubicBezTo>
                  <a:cubicBezTo>
                    <a:pt x="0" y="136"/>
                    <a:pt x="0" y="136"/>
                    <a:pt x="0" y="136"/>
                  </a:cubicBezTo>
                  <a:cubicBezTo>
                    <a:pt x="0" y="138"/>
                    <a:pt x="2" y="140"/>
                    <a:pt x="4" y="140"/>
                  </a:cubicBezTo>
                  <a:close/>
                  <a:moveTo>
                    <a:pt x="4" y="140"/>
                  </a:moveTo>
                  <a:cubicBezTo>
                    <a:pt x="4" y="140"/>
                    <a:pt x="4" y="140"/>
                    <a:pt x="4"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6" name="Freeform 182"/>
            <p:cNvSpPr>
              <a:spLocks noEditPoints="1"/>
            </p:cNvSpPr>
            <p:nvPr/>
          </p:nvSpPr>
          <p:spPr bwMode="auto">
            <a:xfrm>
              <a:off x="6278369" y="3306675"/>
              <a:ext cx="276977" cy="306600"/>
            </a:xfrm>
            <a:custGeom>
              <a:avLst/>
              <a:gdLst>
                <a:gd name="T0" fmla="*/ 5 w 158"/>
                <a:gd name="T1" fmla="*/ 140 h 175"/>
                <a:gd name="T2" fmla="*/ 12 w 158"/>
                <a:gd name="T3" fmla="*/ 140 h 175"/>
                <a:gd name="T4" fmla="*/ 63 w 158"/>
                <a:gd name="T5" fmla="*/ 173 h 175"/>
                <a:gd name="T6" fmla="*/ 68 w 158"/>
                <a:gd name="T7" fmla="*/ 175 h 175"/>
                <a:gd name="T8" fmla="*/ 91 w 158"/>
                <a:gd name="T9" fmla="*/ 175 h 175"/>
                <a:gd name="T10" fmla="*/ 97 w 158"/>
                <a:gd name="T11" fmla="*/ 170 h 175"/>
                <a:gd name="T12" fmla="*/ 97 w 158"/>
                <a:gd name="T13" fmla="*/ 165 h 175"/>
                <a:gd name="T14" fmla="*/ 91 w 158"/>
                <a:gd name="T15" fmla="*/ 160 h 175"/>
                <a:gd name="T16" fmla="*/ 68 w 158"/>
                <a:gd name="T17" fmla="*/ 160 h 175"/>
                <a:gd name="T18" fmla="*/ 63 w 158"/>
                <a:gd name="T19" fmla="*/ 164 h 175"/>
                <a:gd name="T20" fmla="*/ 21 w 158"/>
                <a:gd name="T21" fmla="*/ 140 h 175"/>
                <a:gd name="T22" fmla="*/ 31 w 158"/>
                <a:gd name="T23" fmla="*/ 140 h 175"/>
                <a:gd name="T24" fmla="*/ 36 w 158"/>
                <a:gd name="T25" fmla="*/ 135 h 175"/>
                <a:gd name="T26" fmla="*/ 36 w 158"/>
                <a:gd name="T27" fmla="*/ 81 h 175"/>
                <a:gd name="T28" fmla="*/ 31 w 158"/>
                <a:gd name="T29" fmla="*/ 76 h 175"/>
                <a:gd name="T30" fmla="*/ 17 w 158"/>
                <a:gd name="T31" fmla="*/ 76 h 175"/>
                <a:gd name="T32" fmla="*/ 79 w 158"/>
                <a:gd name="T33" fmla="*/ 15 h 175"/>
                <a:gd name="T34" fmla="*/ 142 w 158"/>
                <a:gd name="T35" fmla="*/ 76 h 175"/>
                <a:gd name="T36" fmla="*/ 127 w 158"/>
                <a:gd name="T37" fmla="*/ 76 h 175"/>
                <a:gd name="T38" fmla="*/ 122 w 158"/>
                <a:gd name="T39" fmla="*/ 81 h 175"/>
                <a:gd name="T40" fmla="*/ 122 w 158"/>
                <a:gd name="T41" fmla="*/ 135 h 175"/>
                <a:gd name="T42" fmla="*/ 127 w 158"/>
                <a:gd name="T43" fmla="*/ 140 h 175"/>
                <a:gd name="T44" fmla="*/ 153 w 158"/>
                <a:gd name="T45" fmla="*/ 140 h 175"/>
                <a:gd name="T46" fmla="*/ 158 w 158"/>
                <a:gd name="T47" fmla="*/ 135 h 175"/>
                <a:gd name="T48" fmla="*/ 158 w 158"/>
                <a:gd name="T49" fmla="*/ 81 h 175"/>
                <a:gd name="T50" fmla="*/ 157 w 158"/>
                <a:gd name="T51" fmla="*/ 78 h 175"/>
                <a:gd name="T52" fmla="*/ 79 w 158"/>
                <a:gd name="T53" fmla="*/ 0 h 175"/>
                <a:gd name="T54" fmla="*/ 2 w 158"/>
                <a:gd name="T55" fmla="*/ 77 h 175"/>
                <a:gd name="T56" fmla="*/ 0 w 158"/>
                <a:gd name="T57" fmla="*/ 81 h 175"/>
                <a:gd name="T58" fmla="*/ 0 w 158"/>
                <a:gd name="T59" fmla="*/ 135 h 175"/>
                <a:gd name="T60" fmla="*/ 5 w 158"/>
                <a:gd name="T61" fmla="*/ 140 h 175"/>
                <a:gd name="T62" fmla="*/ 5 w 158"/>
                <a:gd name="T63" fmla="*/ 140 h 175"/>
                <a:gd name="T64" fmla="*/ 5 w 158"/>
                <a:gd name="T65" fmla="*/ 14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75">
                  <a:moveTo>
                    <a:pt x="5" y="140"/>
                  </a:moveTo>
                  <a:cubicBezTo>
                    <a:pt x="12" y="140"/>
                    <a:pt x="12" y="140"/>
                    <a:pt x="12" y="140"/>
                  </a:cubicBezTo>
                  <a:cubicBezTo>
                    <a:pt x="11" y="168"/>
                    <a:pt x="40" y="174"/>
                    <a:pt x="63" y="173"/>
                  </a:cubicBezTo>
                  <a:cubicBezTo>
                    <a:pt x="64" y="174"/>
                    <a:pt x="66" y="175"/>
                    <a:pt x="68" y="175"/>
                  </a:cubicBezTo>
                  <a:cubicBezTo>
                    <a:pt x="91" y="175"/>
                    <a:pt x="91" y="175"/>
                    <a:pt x="91" y="175"/>
                  </a:cubicBezTo>
                  <a:cubicBezTo>
                    <a:pt x="94" y="175"/>
                    <a:pt x="97" y="173"/>
                    <a:pt x="97" y="170"/>
                  </a:cubicBezTo>
                  <a:cubicBezTo>
                    <a:pt x="97" y="165"/>
                    <a:pt x="97" y="165"/>
                    <a:pt x="97" y="165"/>
                  </a:cubicBezTo>
                  <a:cubicBezTo>
                    <a:pt x="97" y="162"/>
                    <a:pt x="94" y="160"/>
                    <a:pt x="91" y="160"/>
                  </a:cubicBezTo>
                  <a:cubicBezTo>
                    <a:pt x="68" y="160"/>
                    <a:pt x="68" y="160"/>
                    <a:pt x="68" y="160"/>
                  </a:cubicBezTo>
                  <a:cubicBezTo>
                    <a:pt x="65" y="160"/>
                    <a:pt x="63" y="162"/>
                    <a:pt x="63" y="164"/>
                  </a:cubicBezTo>
                  <a:cubicBezTo>
                    <a:pt x="44" y="165"/>
                    <a:pt x="20" y="162"/>
                    <a:pt x="21" y="140"/>
                  </a:cubicBezTo>
                  <a:cubicBezTo>
                    <a:pt x="31" y="140"/>
                    <a:pt x="31" y="140"/>
                    <a:pt x="31" y="140"/>
                  </a:cubicBezTo>
                  <a:cubicBezTo>
                    <a:pt x="34" y="140"/>
                    <a:pt x="36" y="138"/>
                    <a:pt x="36" y="135"/>
                  </a:cubicBezTo>
                  <a:cubicBezTo>
                    <a:pt x="36" y="81"/>
                    <a:pt x="36" y="81"/>
                    <a:pt x="36" y="81"/>
                  </a:cubicBezTo>
                  <a:cubicBezTo>
                    <a:pt x="36" y="78"/>
                    <a:pt x="34" y="76"/>
                    <a:pt x="31" y="76"/>
                  </a:cubicBezTo>
                  <a:cubicBezTo>
                    <a:pt x="17" y="76"/>
                    <a:pt x="17" y="76"/>
                    <a:pt x="17" y="76"/>
                  </a:cubicBezTo>
                  <a:cubicBezTo>
                    <a:pt x="19" y="43"/>
                    <a:pt x="47" y="15"/>
                    <a:pt x="79" y="15"/>
                  </a:cubicBezTo>
                  <a:cubicBezTo>
                    <a:pt x="112" y="15"/>
                    <a:pt x="140" y="43"/>
                    <a:pt x="142" y="76"/>
                  </a:cubicBezTo>
                  <a:cubicBezTo>
                    <a:pt x="127" y="76"/>
                    <a:pt x="127" y="76"/>
                    <a:pt x="127" y="76"/>
                  </a:cubicBezTo>
                  <a:cubicBezTo>
                    <a:pt x="124" y="76"/>
                    <a:pt x="122" y="78"/>
                    <a:pt x="122" y="81"/>
                  </a:cubicBezTo>
                  <a:cubicBezTo>
                    <a:pt x="122" y="135"/>
                    <a:pt x="122" y="135"/>
                    <a:pt x="122" y="135"/>
                  </a:cubicBezTo>
                  <a:cubicBezTo>
                    <a:pt x="122" y="138"/>
                    <a:pt x="124" y="140"/>
                    <a:pt x="127" y="140"/>
                  </a:cubicBezTo>
                  <a:cubicBezTo>
                    <a:pt x="153" y="140"/>
                    <a:pt x="153" y="140"/>
                    <a:pt x="153" y="140"/>
                  </a:cubicBezTo>
                  <a:cubicBezTo>
                    <a:pt x="156" y="140"/>
                    <a:pt x="158" y="138"/>
                    <a:pt x="158" y="135"/>
                  </a:cubicBezTo>
                  <a:cubicBezTo>
                    <a:pt x="158" y="81"/>
                    <a:pt x="158" y="81"/>
                    <a:pt x="158" y="81"/>
                  </a:cubicBezTo>
                  <a:cubicBezTo>
                    <a:pt x="158" y="80"/>
                    <a:pt x="157" y="79"/>
                    <a:pt x="157" y="78"/>
                  </a:cubicBezTo>
                  <a:cubicBezTo>
                    <a:pt x="156" y="35"/>
                    <a:pt x="121" y="0"/>
                    <a:pt x="79" y="0"/>
                  </a:cubicBezTo>
                  <a:cubicBezTo>
                    <a:pt x="38" y="0"/>
                    <a:pt x="3" y="35"/>
                    <a:pt x="2" y="77"/>
                  </a:cubicBezTo>
                  <a:cubicBezTo>
                    <a:pt x="1" y="78"/>
                    <a:pt x="0" y="79"/>
                    <a:pt x="0" y="81"/>
                  </a:cubicBezTo>
                  <a:cubicBezTo>
                    <a:pt x="0" y="135"/>
                    <a:pt x="0" y="135"/>
                    <a:pt x="0" y="135"/>
                  </a:cubicBezTo>
                  <a:cubicBezTo>
                    <a:pt x="0" y="138"/>
                    <a:pt x="2" y="140"/>
                    <a:pt x="5" y="140"/>
                  </a:cubicBezTo>
                  <a:close/>
                  <a:moveTo>
                    <a:pt x="5" y="140"/>
                  </a:moveTo>
                  <a:cubicBezTo>
                    <a:pt x="5" y="140"/>
                    <a:pt x="5" y="140"/>
                    <a:pt x="5"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7" name="Freeform 183"/>
            <p:cNvSpPr>
              <a:spLocks noEditPoints="1"/>
            </p:cNvSpPr>
            <p:nvPr/>
          </p:nvSpPr>
          <p:spPr bwMode="auto">
            <a:xfrm>
              <a:off x="9125900" y="2583869"/>
              <a:ext cx="262165" cy="220693"/>
            </a:xfrm>
            <a:custGeom>
              <a:avLst/>
              <a:gdLst>
                <a:gd name="T0" fmla="*/ 91 w 150"/>
                <a:gd name="T1" fmla="*/ 22 h 126"/>
                <a:gd name="T2" fmla="*/ 103 w 150"/>
                <a:gd name="T3" fmla="*/ 42 h 126"/>
                <a:gd name="T4" fmla="*/ 113 w 150"/>
                <a:gd name="T5" fmla="*/ 44 h 126"/>
                <a:gd name="T6" fmla="*/ 135 w 150"/>
                <a:gd name="T7" fmla="*/ 22 h 126"/>
                <a:gd name="T8" fmla="*/ 113 w 150"/>
                <a:gd name="T9" fmla="*/ 0 h 126"/>
                <a:gd name="T10" fmla="*/ 91 w 150"/>
                <a:gd name="T11" fmla="*/ 22 h 126"/>
                <a:gd name="T12" fmla="*/ 76 w 150"/>
                <a:gd name="T13" fmla="*/ 67 h 126"/>
                <a:gd name="T14" fmla="*/ 98 w 150"/>
                <a:gd name="T15" fmla="*/ 45 h 126"/>
                <a:gd name="T16" fmla="*/ 76 w 150"/>
                <a:gd name="T17" fmla="*/ 23 h 126"/>
                <a:gd name="T18" fmla="*/ 54 w 150"/>
                <a:gd name="T19" fmla="*/ 45 h 126"/>
                <a:gd name="T20" fmla="*/ 76 w 150"/>
                <a:gd name="T21" fmla="*/ 67 h 126"/>
                <a:gd name="T22" fmla="*/ 86 w 150"/>
                <a:gd name="T23" fmla="*/ 68 h 126"/>
                <a:gd name="T24" fmla="*/ 67 w 150"/>
                <a:gd name="T25" fmla="*/ 68 h 126"/>
                <a:gd name="T26" fmla="*/ 39 w 150"/>
                <a:gd name="T27" fmla="*/ 96 h 126"/>
                <a:gd name="T28" fmla="*/ 39 w 150"/>
                <a:gd name="T29" fmla="*/ 119 h 126"/>
                <a:gd name="T30" fmla="*/ 39 w 150"/>
                <a:gd name="T31" fmla="*/ 119 h 126"/>
                <a:gd name="T32" fmla="*/ 40 w 150"/>
                <a:gd name="T33" fmla="*/ 120 h 126"/>
                <a:gd name="T34" fmla="*/ 79 w 150"/>
                <a:gd name="T35" fmla="*/ 126 h 126"/>
                <a:gd name="T36" fmla="*/ 112 w 150"/>
                <a:gd name="T37" fmla="*/ 120 h 126"/>
                <a:gd name="T38" fmla="*/ 114 w 150"/>
                <a:gd name="T39" fmla="*/ 119 h 126"/>
                <a:gd name="T40" fmla="*/ 114 w 150"/>
                <a:gd name="T41" fmla="*/ 119 h 126"/>
                <a:gd name="T42" fmla="*/ 114 w 150"/>
                <a:gd name="T43" fmla="*/ 96 h 126"/>
                <a:gd name="T44" fmla="*/ 86 w 150"/>
                <a:gd name="T45" fmla="*/ 68 h 126"/>
                <a:gd name="T46" fmla="*/ 122 w 150"/>
                <a:gd name="T47" fmla="*/ 46 h 126"/>
                <a:gd name="T48" fmla="*/ 103 w 150"/>
                <a:gd name="T49" fmla="*/ 46 h 126"/>
                <a:gd name="T50" fmla="*/ 95 w 150"/>
                <a:gd name="T51" fmla="*/ 64 h 126"/>
                <a:gd name="T52" fmla="*/ 119 w 150"/>
                <a:gd name="T53" fmla="*/ 96 h 126"/>
                <a:gd name="T54" fmla="*/ 119 w 150"/>
                <a:gd name="T55" fmla="*/ 103 h 126"/>
                <a:gd name="T56" fmla="*/ 148 w 150"/>
                <a:gd name="T57" fmla="*/ 97 h 126"/>
                <a:gd name="T58" fmla="*/ 150 w 150"/>
                <a:gd name="T59" fmla="*/ 96 h 126"/>
                <a:gd name="T60" fmla="*/ 150 w 150"/>
                <a:gd name="T61" fmla="*/ 96 h 126"/>
                <a:gd name="T62" fmla="*/ 150 w 150"/>
                <a:gd name="T63" fmla="*/ 74 h 126"/>
                <a:gd name="T64" fmla="*/ 122 w 150"/>
                <a:gd name="T65" fmla="*/ 46 h 126"/>
                <a:gd name="T66" fmla="*/ 38 w 150"/>
                <a:gd name="T67" fmla="*/ 44 h 126"/>
                <a:gd name="T68" fmla="*/ 49 w 150"/>
                <a:gd name="T69" fmla="*/ 41 h 126"/>
                <a:gd name="T70" fmla="*/ 60 w 150"/>
                <a:gd name="T71" fmla="*/ 23 h 126"/>
                <a:gd name="T72" fmla="*/ 60 w 150"/>
                <a:gd name="T73" fmla="*/ 22 h 126"/>
                <a:gd name="T74" fmla="*/ 38 w 150"/>
                <a:gd name="T75" fmla="*/ 0 h 126"/>
                <a:gd name="T76" fmla="*/ 16 w 150"/>
                <a:gd name="T77" fmla="*/ 22 h 126"/>
                <a:gd name="T78" fmla="*/ 38 w 150"/>
                <a:gd name="T79" fmla="*/ 44 h 126"/>
                <a:gd name="T80" fmla="*/ 57 w 150"/>
                <a:gd name="T81" fmla="*/ 64 h 126"/>
                <a:gd name="T82" fmla="*/ 49 w 150"/>
                <a:gd name="T83" fmla="*/ 46 h 126"/>
                <a:gd name="T84" fmla="*/ 47 w 150"/>
                <a:gd name="T85" fmla="*/ 46 h 126"/>
                <a:gd name="T86" fmla="*/ 28 w 150"/>
                <a:gd name="T87" fmla="*/ 46 h 126"/>
                <a:gd name="T88" fmla="*/ 0 w 150"/>
                <a:gd name="T89" fmla="*/ 74 h 126"/>
                <a:gd name="T90" fmla="*/ 0 w 150"/>
                <a:gd name="T91" fmla="*/ 96 h 126"/>
                <a:gd name="T92" fmla="*/ 0 w 150"/>
                <a:gd name="T93" fmla="*/ 97 h 126"/>
                <a:gd name="T94" fmla="*/ 2 w 150"/>
                <a:gd name="T95" fmla="*/ 97 h 126"/>
                <a:gd name="T96" fmla="*/ 34 w 150"/>
                <a:gd name="T97" fmla="*/ 103 h 126"/>
                <a:gd name="T98" fmla="*/ 34 w 150"/>
                <a:gd name="T99" fmla="*/ 96 h 126"/>
                <a:gd name="T100" fmla="*/ 57 w 150"/>
                <a:gd name="T101" fmla="*/ 64 h 126"/>
                <a:gd name="T102" fmla="*/ 57 w 150"/>
                <a:gd name="T103" fmla="*/ 64 h 126"/>
                <a:gd name="T104" fmla="*/ 57 w 150"/>
                <a:gd name="T105" fmla="*/ 6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126">
                  <a:moveTo>
                    <a:pt x="91" y="22"/>
                  </a:moveTo>
                  <a:cubicBezTo>
                    <a:pt x="98" y="26"/>
                    <a:pt x="102" y="33"/>
                    <a:pt x="103" y="42"/>
                  </a:cubicBezTo>
                  <a:cubicBezTo>
                    <a:pt x="106" y="43"/>
                    <a:pt x="109" y="44"/>
                    <a:pt x="113" y="44"/>
                  </a:cubicBezTo>
                  <a:cubicBezTo>
                    <a:pt x="125" y="44"/>
                    <a:pt x="135" y="34"/>
                    <a:pt x="135" y="22"/>
                  </a:cubicBezTo>
                  <a:cubicBezTo>
                    <a:pt x="135" y="10"/>
                    <a:pt x="125" y="0"/>
                    <a:pt x="113" y="0"/>
                  </a:cubicBezTo>
                  <a:cubicBezTo>
                    <a:pt x="101" y="0"/>
                    <a:pt x="91" y="10"/>
                    <a:pt x="91" y="22"/>
                  </a:cubicBezTo>
                  <a:close/>
                  <a:moveTo>
                    <a:pt x="76" y="67"/>
                  </a:moveTo>
                  <a:cubicBezTo>
                    <a:pt x="88" y="67"/>
                    <a:pt x="98" y="57"/>
                    <a:pt x="98" y="45"/>
                  </a:cubicBezTo>
                  <a:cubicBezTo>
                    <a:pt x="98" y="33"/>
                    <a:pt x="88" y="23"/>
                    <a:pt x="76" y="23"/>
                  </a:cubicBezTo>
                  <a:cubicBezTo>
                    <a:pt x="64" y="23"/>
                    <a:pt x="54" y="33"/>
                    <a:pt x="54" y="45"/>
                  </a:cubicBezTo>
                  <a:cubicBezTo>
                    <a:pt x="54" y="57"/>
                    <a:pt x="64" y="67"/>
                    <a:pt x="76" y="67"/>
                  </a:cubicBezTo>
                  <a:close/>
                  <a:moveTo>
                    <a:pt x="86" y="68"/>
                  </a:moveTo>
                  <a:cubicBezTo>
                    <a:pt x="67" y="68"/>
                    <a:pt x="67" y="68"/>
                    <a:pt x="67" y="68"/>
                  </a:cubicBezTo>
                  <a:cubicBezTo>
                    <a:pt x="51" y="68"/>
                    <a:pt x="39" y="81"/>
                    <a:pt x="39" y="96"/>
                  </a:cubicBezTo>
                  <a:cubicBezTo>
                    <a:pt x="39" y="119"/>
                    <a:pt x="39" y="119"/>
                    <a:pt x="39" y="119"/>
                  </a:cubicBezTo>
                  <a:cubicBezTo>
                    <a:pt x="39" y="119"/>
                    <a:pt x="39" y="119"/>
                    <a:pt x="39" y="119"/>
                  </a:cubicBezTo>
                  <a:cubicBezTo>
                    <a:pt x="40" y="120"/>
                    <a:pt x="40" y="120"/>
                    <a:pt x="40" y="120"/>
                  </a:cubicBezTo>
                  <a:cubicBezTo>
                    <a:pt x="55" y="125"/>
                    <a:pt x="68" y="126"/>
                    <a:pt x="79" y="126"/>
                  </a:cubicBezTo>
                  <a:cubicBezTo>
                    <a:pt x="99" y="126"/>
                    <a:pt x="111" y="120"/>
                    <a:pt x="112" y="120"/>
                  </a:cubicBezTo>
                  <a:cubicBezTo>
                    <a:pt x="114" y="119"/>
                    <a:pt x="114" y="119"/>
                    <a:pt x="114" y="119"/>
                  </a:cubicBezTo>
                  <a:cubicBezTo>
                    <a:pt x="114" y="119"/>
                    <a:pt x="114" y="119"/>
                    <a:pt x="114" y="119"/>
                  </a:cubicBezTo>
                  <a:cubicBezTo>
                    <a:pt x="114" y="96"/>
                    <a:pt x="114" y="96"/>
                    <a:pt x="114" y="96"/>
                  </a:cubicBezTo>
                  <a:cubicBezTo>
                    <a:pt x="114" y="81"/>
                    <a:pt x="101" y="68"/>
                    <a:pt x="86" y="68"/>
                  </a:cubicBezTo>
                  <a:close/>
                  <a:moveTo>
                    <a:pt x="122" y="46"/>
                  </a:moveTo>
                  <a:cubicBezTo>
                    <a:pt x="103" y="46"/>
                    <a:pt x="103" y="46"/>
                    <a:pt x="103" y="46"/>
                  </a:cubicBezTo>
                  <a:cubicBezTo>
                    <a:pt x="103" y="53"/>
                    <a:pt x="100" y="60"/>
                    <a:pt x="95" y="64"/>
                  </a:cubicBezTo>
                  <a:cubicBezTo>
                    <a:pt x="109" y="68"/>
                    <a:pt x="119" y="81"/>
                    <a:pt x="119" y="96"/>
                  </a:cubicBezTo>
                  <a:cubicBezTo>
                    <a:pt x="119" y="103"/>
                    <a:pt x="119" y="103"/>
                    <a:pt x="119" y="103"/>
                  </a:cubicBezTo>
                  <a:cubicBezTo>
                    <a:pt x="137" y="103"/>
                    <a:pt x="148" y="98"/>
                    <a:pt x="148" y="97"/>
                  </a:cubicBezTo>
                  <a:cubicBezTo>
                    <a:pt x="150" y="96"/>
                    <a:pt x="150" y="96"/>
                    <a:pt x="150" y="96"/>
                  </a:cubicBezTo>
                  <a:cubicBezTo>
                    <a:pt x="150" y="96"/>
                    <a:pt x="150" y="96"/>
                    <a:pt x="150" y="96"/>
                  </a:cubicBezTo>
                  <a:cubicBezTo>
                    <a:pt x="150" y="74"/>
                    <a:pt x="150" y="74"/>
                    <a:pt x="150" y="74"/>
                  </a:cubicBezTo>
                  <a:cubicBezTo>
                    <a:pt x="150" y="58"/>
                    <a:pt x="137" y="46"/>
                    <a:pt x="122" y="46"/>
                  </a:cubicBezTo>
                  <a:close/>
                  <a:moveTo>
                    <a:pt x="38" y="44"/>
                  </a:moveTo>
                  <a:cubicBezTo>
                    <a:pt x="42" y="44"/>
                    <a:pt x="46" y="43"/>
                    <a:pt x="49" y="41"/>
                  </a:cubicBezTo>
                  <a:cubicBezTo>
                    <a:pt x="50" y="34"/>
                    <a:pt x="54" y="27"/>
                    <a:pt x="60" y="23"/>
                  </a:cubicBezTo>
                  <a:cubicBezTo>
                    <a:pt x="60" y="23"/>
                    <a:pt x="60" y="22"/>
                    <a:pt x="60" y="22"/>
                  </a:cubicBezTo>
                  <a:cubicBezTo>
                    <a:pt x="60" y="10"/>
                    <a:pt x="50" y="0"/>
                    <a:pt x="38" y="0"/>
                  </a:cubicBezTo>
                  <a:cubicBezTo>
                    <a:pt x="26" y="0"/>
                    <a:pt x="16" y="10"/>
                    <a:pt x="16" y="22"/>
                  </a:cubicBezTo>
                  <a:cubicBezTo>
                    <a:pt x="16" y="34"/>
                    <a:pt x="26" y="44"/>
                    <a:pt x="38" y="44"/>
                  </a:cubicBezTo>
                  <a:close/>
                  <a:moveTo>
                    <a:pt x="57" y="64"/>
                  </a:moveTo>
                  <a:cubicBezTo>
                    <a:pt x="52" y="60"/>
                    <a:pt x="49" y="53"/>
                    <a:pt x="49" y="46"/>
                  </a:cubicBezTo>
                  <a:cubicBezTo>
                    <a:pt x="48" y="46"/>
                    <a:pt x="48" y="46"/>
                    <a:pt x="47" y="46"/>
                  </a:cubicBezTo>
                  <a:cubicBezTo>
                    <a:pt x="28" y="46"/>
                    <a:pt x="28" y="46"/>
                    <a:pt x="28" y="46"/>
                  </a:cubicBezTo>
                  <a:cubicBezTo>
                    <a:pt x="13" y="46"/>
                    <a:pt x="0" y="58"/>
                    <a:pt x="0" y="74"/>
                  </a:cubicBezTo>
                  <a:cubicBezTo>
                    <a:pt x="0" y="96"/>
                    <a:pt x="0" y="96"/>
                    <a:pt x="0" y="96"/>
                  </a:cubicBezTo>
                  <a:cubicBezTo>
                    <a:pt x="0" y="97"/>
                    <a:pt x="0" y="97"/>
                    <a:pt x="0" y="97"/>
                  </a:cubicBezTo>
                  <a:cubicBezTo>
                    <a:pt x="2" y="97"/>
                    <a:pt x="2" y="97"/>
                    <a:pt x="2" y="97"/>
                  </a:cubicBezTo>
                  <a:cubicBezTo>
                    <a:pt x="14" y="101"/>
                    <a:pt x="24" y="103"/>
                    <a:pt x="34" y="103"/>
                  </a:cubicBezTo>
                  <a:cubicBezTo>
                    <a:pt x="34" y="96"/>
                    <a:pt x="34" y="96"/>
                    <a:pt x="34" y="96"/>
                  </a:cubicBezTo>
                  <a:cubicBezTo>
                    <a:pt x="34" y="81"/>
                    <a:pt x="44" y="68"/>
                    <a:pt x="57" y="64"/>
                  </a:cubicBezTo>
                  <a:close/>
                  <a:moveTo>
                    <a:pt x="57" y="64"/>
                  </a:moveTo>
                  <a:cubicBezTo>
                    <a:pt x="57" y="64"/>
                    <a:pt x="57" y="64"/>
                    <a:pt x="57" y="6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8" name="Freeform 184"/>
            <p:cNvSpPr>
              <a:spLocks noEditPoints="1"/>
            </p:cNvSpPr>
            <p:nvPr/>
          </p:nvSpPr>
          <p:spPr bwMode="auto">
            <a:xfrm>
              <a:off x="7955783" y="2746796"/>
              <a:ext cx="262906" cy="220693"/>
            </a:xfrm>
            <a:custGeom>
              <a:avLst/>
              <a:gdLst>
                <a:gd name="T0" fmla="*/ 91 w 150"/>
                <a:gd name="T1" fmla="*/ 22 h 126"/>
                <a:gd name="T2" fmla="*/ 103 w 150"/>
                <a:gd name="T3" fmla="*/ 42 h 126"/>
                <a:gd name="T4" fmla="*/ 112 w 150"/>
                <a:gd name="T5" fmla="*/ 44 h 126"/>
                <a:gd name="T6" fmla="*/ 134 w 150"/>
                <a:gd name="T7" fmla="*/ 22 h 126"/>
                <a:gd name="T8" fmla="*/ 112 w 150"/>
                <a:gd name="T9" fmla="*/ 0 h 126"/>
                <a:gd name="T10" fmla="*/ 91 w 150"/>
                <a:gd name="T11" fmla="*/ 22 h 126"/>
                <a:gd name="T12" fmla="*/ 76 w 150"/>
                <a:gd name="T13" fmla="*/ 67 h 126"/>
                <a:gd name="T14" fmla="*/ 98 w 150"/>
                <a:gd name="T15" fmla="*/ 45 h 126"/>
                <a:gd name="T16" fmla="*/ 76 w 150"/>
                <a:gd name="T17" fmla="*/ 23 h 126"/>
                <a:gd name="T18" fmla="*/ 54 w 150"/>
                <a:gd name="T19" fmla="*/ 45 h 126"/>
                <a:gd name="T20" fmla="*/ 76 w 150"/>
                <a:gd name="T21" fmla="*/ 67 h 126"/>
                <a:gd name="T22" fmla="*/ 85 w 150"/>
                <a:gd name="T23" fmla="*/ 68 h 126"/>
                <a:gd name="T24" fmla="*/ 67 w 150"/>
                <a:gd name="T25" fmla="*/ 68 h 126"/>
                <a:gd name="T26" fmla="*/ 39 w 150"/>
                <a:gd name="T27" fmla="*/ 97 h 126"/>
                <a:gd name="T28" fmla="*/ 39 w 150"/>
                <a:gd name="T29" fmla="*/ 119 h 126"/>
                <a:gd name="T30" fmla="*/ 39 w 150"/>
                <a:gd name="T31" fmla="*/ 120 h 126"/>
                <a:gd name="T32" fmla="*/ 40 w 150"/>
                <a:gd name="T33" fmla="*/ 120 h 126"/>
                <a:gd name="T34" fmla="*/ 79 w 150"/>
                <a:gd name="T35" fmla="*/ 126 h 126"/>
                <a:gd name="T36" fmla="*/ 112 w 150"/>
                <a:gd name="T37" fmla="*/ 120 h 126"/>
                <a:gd name="T38" fmla="*/ 113 w 150"/>
                <a:gd name="T39" fmla="*/ 119 h 126"/>
                <a:gd name="T40" fmla="*/ 114 w 150"/>
                <a:gd name="T41" fmla="*/ 119 h 126"/>
                <a:gd name="T42" fmla="*/ 114 w 150"/>
                <a:gd name="T43" fmla="*/ 97 h 126"/>
                <a:gd name="T44" fmla="*/ 85 w 150"/>
                <a:gd name="T45" fmla="*/ 68 h 126"/>
                <a:gd name="T46" fmla="*/ 122 w 150"/>
                <a:gd name="T47" fmla="*/ 46 h 126"/>
                <a:gd name="T48" fmla="*/ 103 w 150"/>
                <a:gd name="T49" fmla="*/ 46 h 126"/>
                <a:gd name="T50" fmla="*/ 95 w 150"/>
                <a:gd name="T51" fmla="*/ 65 h 126"/>
                <a:gd name="T52" fmla="*/ 119 w 150"/>
                <a:gd name="T53" fmla="*/ 97 h 126"/>
                <a:gd name="T54" fmla="*/ 119 w 150"/>
                <a:gd name="T55" fmla="*/ 104 h 126"/>
                <a:gd name="T56" fmla="*/ 148 w 150"/>
                <a:gd name="T57" fmla="*/ 97 h 126"/>
                <a:gd name="T58" fmla="*/ 150 w 150"/>
                <a:gd name="T59" fmla="*/ 97 h 126"/>
                <a:gd name="T60" fmla="*/ 150 w 150"/>
                <a:gd name="T61" fmla="*/ 97 h 126"/>
                <a:gd name="T62" fmla="*/ 150 w 150"/>
                <a:gd name="T63" fmla="*/ 74 h 126"/>
                <a:gd name="T64" fmla="*/ 122 w 150"/>
                <a:gd name="T65" fmla="*/ 46 h 126"/>
                <a:gd name="T66" fmla="*/ 38 w 150"/>
                <a:gd name="T67" fmla="*/ 44 h 126"/>
                <a:gd name="T68" fmla="*/ 49 w 150"/>
                <a:gd name="T69" fmla="*/ 41 h 126"/>
                <a:gd name="T70" fmla="*/ 59 w 150"/>
                <a:gd name="T71" fmla="*/ 24 h 126"/>
                <a:gd name="T72" fmla="*/ 60 w 150"/>
                <a:gd name="T73" fmla="*/ 22 h 126"/>
                <a:gd name="T74" fmla="*/ 38 w 150"/>
                <a:gd name="T75" fmla="*/ 0 h 126"/>
                <a:gd name="T76" fmla="*/ 16 w 150"/>
                <a:gd name="T77" fmla="*/ 22 h 126"/>
                <a:gd name="T78" fmla="*/ 38 w 150"/>
                <a:gd name="T79" fmla="*/ 44 h 126"/>
                <a:gd name="T80" fmla="*/ 57 w 150"/>
                <a:gd name="T81" fmla="*/ 65 h 126"/>
                <a:gd name="T82" fmla="*/ 49 w 150"/>
                <a:gd name="T83" fmla="*/ 46 h 126"/>
                <a:gd name="T84" fmla="*/ 47 w 150"/>
                <a:gd name="T85" fmla="*/ 46 h 126"/>
                <a:gd name="T86" fmla="*/ 28 w 150"/>
                <a:gd name="T87" fmla="*/ 46 h 126"/>
                <a:gd name="T88" fmla="*/ 0 w 150"/>
                <a:gd name="T89" fmla="*/ 74 h 126"/>
                <a:gd name="T90" fmla="*/ 0 w 150"/>
                <a:gd name="T91" fmla="*/ 97 h 126"/>
                <a:gd name="T92" fmla="*/ 0 w 150"/>
                <a:gd name="T93" fmla="*/ 97 h 126"/>
                <a:gd name="T94" fmla="*/ 2 w 150"/>
                <a:gd name="T95" fmla="*/ 98 h 126"/>
                <a:gd name="T96" fmla="*/ 33 w 150"/>
                <a:gd name="T97" fmla="*/ 103 h 126"/>
                <a:gd name="T98" fmla="*/ 33 w 150"/>
                <a:gd name="T99" fmla="*/ 97 h 126"/>
                <a:gd name="T100" fmla="*/ 57 w 150"/>
                <a:gd name="T101" fmla="*/ 65 h 126"/>
                <a:gd name="T102" fmla="*/ 57 w 150"/>
                <a:gd name="T103" fmla="*/ 65 h 126"/>
                <a:gd name="T104" fmla="*/ 57 w 150"/>
                <a:gd name="T105" fmla="*/ 6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126">
                  <a:moveTo>
                    <a:pt x="91" y="22"/>
                  </a:moveTo>
                  <a:cubicBezTo>
                    <a:pt x="97" y="26"/>
                    <a:pt x="102" y="34"/>
                    <a:pt x="103" y="42"/>
                  </a:cubicBezTo>
                  <a:cubicBezTo>
                    <a:pt x="106" y="43"/>
                    <a:pt x="109" y="44"/>
                    <a:pt x="112" y="44"/>
                  </a:cubicBezTo>
                  <a:cubicBezTo>
                    <a:pt x="125" y="44"/>
                    <a:pt x="134" y="34"/>
                    <a:pt x="134" y="22"/>
                  </a:cubicBezTo>
                  <a:cubicBezTo>
                    <a:pt x="134" y="10"/>
                    <a:pt x="125" y="0"/>
                    <a:pt x="112" y="0"/>
                  </a:cubicBezTo>
                  <a:cubicBezTo>
                    <a:pt x="100" y="0"/>
                    <a:pt x="91" y="10"/>
                    <a:pt x="91" y="22"/>
                  </a:cubicBezTo>
                  <a:close/>
                  <a:moveTo>
                    <a:pt x="76" y="67"/>
                  </a:moveTo>
                  <a:cubicBezTo>
                    <a:pt x="88" y="67"/>
                    <a:pt x="98" y="57"/>
                    <a:pt x="98" y="45"/>
                  </a:cubicBezTo>
                  <a:cubicBezTo>
                    <a:pt x="98" y="33"/>
                    <a:pt x="88" y="23"/>
                    <a:pt x="76" y="23"/>
                  </a:cubicBezTo>
                  <a:cubicBezTo>
                    <a:pt x="64" y="23"/>
                    <a:pt x="54" y="33"/>
                    <a:pt x="54" y="45"/>
                  </a:cubicBezTo>
                  <a:cubicBezTo>
                    <a:pt x="54" y="57"/>
                    <a:pt x="64" y="67"/>
                    <a:pt x="76" y="67"/>
                  </a:cubicBezTo>
                  <a:close/>
                  <a:moveTo>
                    <a:pt x="85" y="68"/>
                  </a:moveTo>
                  <a:cubicBezTo>
                    <a:pt x="67" y="68"/>
                    <a:pt x="67" y="68"/>
                    <a:pt x="67" y="68"/>
                  </a:cubicBezTo>
                  <a:cubicBezTo>
                    <a:pt x="51" y="68"/>
                    <a:pt x="39" y="81"/>
                    <a:pt x="39" y="97"/>
                  </a:cubicBezTo>
                  <a:cubicBezTo>
                    <a:pt x="39" y="119"/>
                    <a:pt x="39" y="119"/>
                    <a:pt x="39" y="119"/>
                  </a:cubicBezTo>
                  <a:cubicBezTo>
                    <a:pt x="39" y="120"/>
                    <a:pt x="39" y="120"/>
                    <a:pt x="39" y="120"/>
                  </a:cubicBezTo>
                  <a:cubicBezTo>
                    <a:pt x="40" y="120"/>
                    <a:pt x="40" y="120"/>
                    <a:pt x="40" y="120"/>
                  </a:cubicBezTo>
                  <a:cubicBezTo>
                    <a:pt x="55" y="125"/>
                    <a:pt x="68" y="126"/>
                    <a:pt x="79" y="126"/>
                  </a:cubicBezTo>
                  <a:cubicBezTo>
                    <a:pt x="99" y="126"/>
                    <a:pt x="111" y="120"/>
                    <a:pt x="112" y="120"/>
                  </a:cubicBezTo>
                  <a:cubicBezTo>
                    <a:pt x="113" y="119"/>
                    <a:pt x="113" y="119"/>
                    <a:pt x="113" y="119"/>
                  </a:cubicBezTo>
                  <a:cubicBezTo>
                    <a:pt x="114" y="119"/>
                    <a:pt x="114" y="119"/>
                    <a:pt x="114" y="119"/>
                  </a:cubicBezTo>
                  <a:cubicBezTo>
                    <a:pt x="114" y="97"/>
                    <a:pt x="114" y="97"/>
                    <a:pt x="114" y="97"/>
                  </a:cubicBezTo>
                  <a:cubicBezTo>
                    <a:pt x="114" y="81"/>
                    <a:pt x="101" y="68"/>
                    <a:pt x="85" y="68"/>
                  </a:cubicBezTo>
                  <a:close/>
                  <a:moveTo>
                    <a:pt x="122" y="46"/>
                  </a:moveTo>
                  <a:cubicBezTo>
                    <a:pt x="103" y="46"/>
                    <a:pt x="103" y="46"/>
                    <a:pt x="103" y="46"/>
                  </a:cubicBezTo>
                  <a:cubicBezTo>
                    <a:pt x="103" y="53"/>
                    <a:pt x="100" y="60"/>
                    <a:pt x="95" y="65"/>
                  </a:cubicBezTo>
                  <a:cubicBezTo>
                    <a:pt x="109" y="69"/>
                    <a:pt x="119" y="81"/>
                    <a:pt x="119" y="97"/>
                  </a:cubicBezTo>
                  <a:cubicBezTo>
                    <a:pt x="119" y="104"/>
                    <a:pt x="119" y="104"/>
                    <a:pt x="119" y="104"/>
                  </a:cubicBezTo>
                  <a:cubicBezTo>
                    <a:pt x="137" y="103"/>
                    <a:pt x="148" y="98"/>
                    <a:pt x="148" y="97"/>
                  </a:cubicBezTo>
                  <a:cubicBezTo>
                    <a:pt x="150" y="97"/>
                    <a:pt x="150" y="97"/>
                    <a:pt x="150" y="97"/>
                  </a:cubicBezTo>
                  <a:cubicBezTo>
                    <a:pt x="150" y="97"/>
                    <a:pt x="150" y="97"/>
                    <a:pt x="150" y="97"/>
                  </a:cubicBezTo>
                  <a:cubicBezTo>
                    <a:pt x="150" y="74"/>
                    <a:pt x="150" y="74"/>
                    <a:pt x="150" y="74"/>
                  </a:cubicBezTo>
                  <a:cubicBezTo>
                    <a:pt x="150" y="58"/>
                    <a:pt x="137" y="46"/>
                    <a:pt x="122" y="46"/>
                  </a:cubicBezTo>
                  <a:close/>
                  <a:moveTo>
                    <a:pt x="38" y="44"/>
                  </a:moveTo>
                  <a:cubicBezTo>
                    <a:pt x="42" y="44"/>
                    <a:pt x="46" y="43"/>
                    <a:pt x="49" y="41"/>
                  </a:cubicBezTo>
                  <a:cubicBezTo>
                    <a:pt x="50" y="34"/>
                    <a:pt x="54" y="28"/>
                    <a:pt x="59" y="24"/>
                  </a:cubicBezTo>
                  <a:cubicBezTo>
                    <a:pt x="60" y="23"/>
                    <a:pt x="60" y="23"/>
                    <a:pt x="60" y="22"/>
                  </a:cubicBezTo>
                  <a:cubicBezTo>
                    <a:pt x="60" y="10"/>
                    <a:pt x="50" y="0"/>
                    <a:pt x="38" y="0"/>
                  </a:cubicBezTo>
                  <a:cubicBezTo>
                    <a:pt x="25" y="0"/>
                    <a:pt x="16" y="10"/>
                    <a:pt x="16" y="22"/>
                  </a:cubicBezTo>
                  <a:cubicBezTo>
                    <a:pt x="16" y="34"/>
                    <a:pt x="25" y="44"/>
                    <a:pt x="38" y="44"/>
                  </a:cubicBezTo>
                  <a:close/>
                  <a:moveTo>
                    <a:pt x="57" y="65"/>
                  </a:moveTo>
                  <a:cubicBezTo>
                    <a:pt x="52" y="60"/>
                    <a:pt x="49" y="53"/>
                    <a:pt x="49" y="46"/>
                  </a:cubicBezTo>
                  <a:cubicBezTo>
                    <a:pt x="48" y="46"/>
                    <a:pt x="48" y="46"/>
                    <a:pt x="47" y="46"/>
                  </a:cubicBezTo>
                  <a:cubicBezTo>
                    <a:pt x="28" y="46"/>
                    <a:pt x="28" y="46"/>
                    <a:pt x="28" y="46"/>
                  </a:cubicBezTo>
                  <a:cubicBezTo>
                    <a:pt x="13" y="46"/>
                    <a:pt x="0" y="58"/>
                    <a:pt x="0" y="74"/>
                  </a:cubicBezTo>
                  <a:cubicBezTo>
                    <a:pt x="0" y="97"/>
                    <a:pt x="0" y="97"/>
                    <a:pt x="0" y="97"/>
                  </a:cubicBezTo>
                  <a:cubicBezTo>
                    <a:pt x="0" y="97"/>
                    <a:pt x="0" y="97"/>
                    <a:pt x="0" y="97"/>
                  </a:cubicBezTo>
                  <a:cubicBezTo>
                    <a:pt x="2" y="98"/>
                    <a:pt x="2" y="98"/>
                    <a:pt x="2" y="98"/>
                  </a:cubicBezTo>
                  <a:cubicBezTo>
                    <a:pt x="14" y="101"/>
                    <a:pt x="24" y="103"/>
                    <a:pt x="33" y="103"/>
                  </a:cubicBezTo>
                  <a:cubicBezTo>
                    <a:pt x="33" y="97"/>
                    <a:pt x="33" y="97"/>
                    <a:pt x="33" y="97"/>
                  </a:cubicBezTo>
                  <a:cubicBezTo>
                    <a:pt x="33" y="81"/>
                    <a:pt x="44" y="69"/>
                    <a:pt x="57" y="65"/>
                  </a:cubicBezTo>
                  <a:close/>
                  <a:moveTo>
                    <a:pt x="57" y="65"/>
                  </a:moveTo>
                  <a:cubicBezTo>
                    <a:pt x="57" y="65"/>
                    <a:pt x="57" y="65"/>
                    <a:pt x="57" y="6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89" name="Freeform 185"/>
            <p:cNvSpPr>
              <a:spLocks noEditPoints="1"/>
            </p:cNvSpPr>
            <p:nvPr/>
          </p:nvSpPr>
          <p:spPr bwMode="auto">
            <a:xfrm>
              <a:off x="7892834" y="1860322"/>
              <a:ext cx="262906" cy="220693"/>
            </a:xfrm>
            <a:custGeom>
              <a:avLst/>
              <a:gdLst>
                <a:gd name="T0" fmla="*/ 90 w 150"/>
                <a:gd name="T1" fmla="*/ 22 h 126"/>
                <a:gd name="T2" fmla="*/ 103 w 150"/>
                <a:gd name="T3" fmla="*/ 42 h 126"/>
                <a:gd name="T4" fmla="*/ 112 w 150"/>
                <a:gd name="T5" fmla="*/ 44 h 126"/>
                <a:gd name="T6" fmla="*/ 134 w 150"/>
                <a:gd name="T7" fmla="*/ 22 h 126"/>
                <a:gd name="T8" fmla="*/ 112 w 150"/>
                <a:gd name="T9" fmla="*/ 0 h 126"/>
                <a:gd name="T10" fmla="*/ 90 w 150"/>
                <a:gd name="T11" fmla="*/ 22 h 126"/>
                <a:gd name="T12" fmla="*/ 76 w 150"/>
                <a:gd name="T13" fmla="*/ 67 h 126"/>
                <a:gd name="T14" fmla="*/ 98 w 150"/>
                <a:gd name="T15" fmla="*/ 45 h 126"/>
                <a:gd name="T16" fmla="*/ 76 w 150"/>
                <a:gd name="T17" fmla="*/ 23 h 126"/>
                <a:gd name="T18" fmla="*/ 54 w 150"/>
                <a:gd name="T19" fmla="*/ 45 h 126"/>
                <a:gd name="T20" fmla="*/ 76 w 150"/>
                <a:gd name="T21" fmla="*/ 67 h 126"/>
                <a:gd name="T22" fmla="*/ 85 w 150"/>
                <a:gd name="T23" fmla="*/ 68 h 126"/>
                <a:gd name="T24" fmla="*/ 66 w 150"/>
                <a:gd name="T25" fmla="*/ 68 h 126"/>
                <a:gd name="T26" fmla="*/ 38 w 150"/>
                <a:gd name="T27" fmla="*/ 97 h 126"/>
                <a:gd name="T28" fmla="*/ 38 w 150"/>
                <a:gd name="T29" fmla="*/ 119 h 126"/>
                <a:gd name="T30" fmla="*/ 38 w 150"/>
                <a:gd name="T31" fmla="*/ 120 h 126"/>
                <a:gd name="T32" fmla="*/ 40 w 150"/>
                <a:gd name="T33" fmla="*/ 120 h 126"/>
                <a:gd name="T34" fmla="*/ 78 w 150"/>
                <a:gd name="T35" fmla="*/ 126 h 126"/>
                <a:gd name="T36" fmla="*/ 112 w 150"/>
                <a:gd name="T37" fmla="*/ 120 h 126"/>
                <a:gd name="T38" fmla="*/ 113 w 150"/>
                <a:gd name="T39" fmla="*/ 119 h 126"/>
                <a:gd name="T40" fmla="*/ 113 w 150"/>
                <a:gd name="T41" fmla="*/ 119 h 126"/>
                <a:gd name="T42" fmla="*/ 113 w 150"/>
                <a:gd name="T43" fmla="*/ 97 h 126"/>
                <a:gd name="T44" fmla="*/ 85 w 150"/>
                <a:gd name="T45" fmla="*/ 68 h 126"/>
                <a:gd name="T46" fmla="*/ 121 w 150"/>
                <a:gd name="T47" fmla="*/ 46 h 126"/>
                <a:gd name="T48" fmla="*/ 103 w 150"/>
                <a:gd name="T49" fmla="*/ 46 h 126"/>
                <a:gd name="T50" fmla="*/ 95 w 150"/>
                <a:gd name="T51" fmla="*/ 65 h 126"/>
                <a:gd name="T52" fmla="*/ 118 w 150"/>
                <a:gd name="T53" fmla="*/ 97 h 126"/>
                <a:gd name="T54" fmla="*/ 118 w 150"/>
                <a:gd name="T55" fmla="*/ 104 h 126"/>
                <a:gd name="T56" fmla="*/ 148 w 150"/>
                <a:gd name="T57" fmla="*/ 97 h 126"/>
                <a:gd name="T58" fmla="*/ 149 w 150"/>
                <a:gd name="T59" fmla="*/ 97 h 126"/>
                <a:gd name="T60" fmla="*/ 150 w 150"/>
                <a:gd name="T61" fmla="*/ 97 h 126"/>
                <a:gd name="T62" fmla="*/ 150 w 150"/>
                <a:gd name="T63" fmla="*/ 74 h 126"/>
                <a:gd name="T64" fmla="*/ 121 w 150"/>
                <a:gd name="T65" fmla="*/ 46 h 126"/>
                <a:gd name="T66" fmla="*/ 37 w 150"/>
                <a:gd name="T67" fmla="*/ 44 h 126"/>
                <a:gd name="T68" fmla="*/ 49 w 150"/>
                <a:gd name="T69" fmla="*/ 41 h 126"/>
                <a:gd name="T70" fmla="*/ 59 w 150"/>
                <a:gd name="T71" fmla="*/ 24 h 126"/>
                <a:gd name="T72" fmla="*/ 59 w 150"/>
                <a:gd name="T73" fmla="*/ 22 h 126"/>
                <a:gd name="T74" fmla="*/ 37 w 150"/>
                <a:gd name="T75" fmla="*/ 0 h 126"/>
                <a:gd name="T76" fmla="*/ 15 w 150"/>
                <a:gd name="T77" fmla="*/ 22 h 126"/>
                <a:gd name="T78" fmla="*/ 37 w 150"/>
                <a:gd name="T79" fmla="*/ 44 h 126"/>
                <a:gd name="T80" fmla="*/ 57 w 150"/>
                <a:gd name="T81" fmla="*/ 65 h 126"/>
                <a:gd name="T82" fmla="*/ 49 w 150"/>
                <a:gd name="T83" fmla="*/ 46 h 126"/>
                <a:gd name="T84" fmla="*/ 46 w 150"/>
                <a:gd name="T85" fmla="*/ 46 h 126"/>
                <a:gd name="T86" fmla="*/ 28 w 150"/>
                <a:gd name="T87" fmla="*/ 46 h 126"/>
                <a:gd name="T88" fmla="*/ 0 w 150"/>
                <a:gd name="T89" fmla="*/ 74 h 126"/>
                <a:gd name="T90" fmla="*/ 0 w 150"/>
                <a:gd name="T91" fmla="*/ 97 h 126"/>
                <a:gd name="T92" fmla="*/ 0 w 150"/>
                <a:gd name="T93" fmla="*/ 97 h 126"/>
                <a:gd name="T94" fmla="*/ 1 w 150"/>
                <a:gd name="T95" fmla="*/ 98 h 126"/>
                <a:gd name="T96" fmla="*/ 33 w 150"/>
                <a:gd name="T97" fmla="*/ 104 h 126"/>
                <a:gd name="T98" fmla="*/ 33 w 150"/>
                <a:gd name="T99" fmla="*/ 97 h 126"/>
                <a:gd name="T100" fmla="*/ 57 w 150"/>
                <a:gd name="T101" fmla="*/ 65 h 126"/>
                <a:gd name="T102" fmla="*/ 57 w 150"/>
                <a:gd name="T103" fmla="*/ 65 h 126"/>
                <a:gd name="T104" fmla="*/ 57 w 150"/>
                <a:gd name="T105" fmla="*/ 6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126">
                  <a:moveTo>
                    <a:pt x="90" y="22"/>
                  </a:moveTo>
                  <a:cubicBezTo>
                    <a:pt x="97" y="26"/>
                    <a:pt x="102" y="34"/>
                    <a:pt x="103" y="42"/>
                  </a:cubicBezTo>
                  <a:cubicBezTo>
                    <a:pt x="106" y="44"/>
                    <a:pt x="109" y="44"/>
                    <a:pt x="112" y="44"/>
                  </a:cubicBezTo>
                  <a:cubicBezTo>
                    <a:pt x="124" y="44"/>
                    <a:pt x="134" y="34"/>
                    <a:pt x="134" y="22"/>
                  </a:cubicBezTo>
                  <a:cubicBezTo>
                    <a:pt x="134" y="10"/>
                    <a:pt x="124" y="0"/>
                    <a:pt x="112" y="0"/>
                  </a:cubicBezTo>
                  <a:cubicBezTo>
                    <a:pt x="100" y="0"/>
                    <a:pt x="90" y="10"/>
                    <a:pt x="90" y="22"/>
                  </a:cubicBezTo>
                  <a:close/>
                  <a:moveTo>
                    <a:pt x="76" y="67"/>
                  </a:moveTo>
                  <a:cubicBezTo>
                    <a:pt x="88" y="67"/>
                    <a:pt x="98" y="57"/>
                    <a:pt x="98" y="45"/>
                  </a:cubicBezTo>
                  <a:cubicBezTo>
                    <a:pt x="98" y="33"/>
                    <a:pt x="88" y="23"/>
                    <a:pt x="76" y="23"/>
                  </a:cubicBezTo>
                  <a:cubicBezTo>
                    <a:pt x="64" y="23"/>
                    <a:pt x="54" y="33"/>
                    <a:pt x="54" y="45"/>
                  </a:cubicBezTo>
                  <a:cubicBezTo>
                    <a:pt x="54" y="57"/>
                    <a:pt x="64" y="67"/>
                    <a:pt x="76" y="67"/>
                  </a:cubicBezTo>
                  <a:close/>
                  <a:moveTo>
                    <a:pt x="85" y="68"/>
                  </a:moveTo>
                  <a:cubicBezTo>
                    <a:pt x="66" y="68"/>
                    <a:pt x="66" y="68"/>
                    <a:pt x="66" y="68"/>
                  </a:cubicBezTo>
                  <a:cubicBezTo>
                    <a:pt x="51" y="68"/>
                    <a:pt x="38" y="81"/>
                    <a:pt x="38" y="97"/>
                  </a:cubicBezTo>
                  <a:cubicBezTo>
                    <a:pt x="38" y="119"/>
                    <a:pt x="38" y="119"/>
                    <a:pt x="38" y="119"/>
                  </a:cubicBezTo>
                  <a:cubicBezTo>
                    <a:pt x="38" y="120"/>
                    <a:pt x="38" y="120"/>
                    <a:pt x="38" y="120"/>
                  </a:cubicBezTo>
                  <a:cubicBezTo>
                    <a:pt x="40" y="120"/>
                    <a:pt x="40" y="120"/>
                    <a:pt x="40" y="120"/>
                  </a:cubicBezTo>
                  <a:cubicBezTo>
                    <a:pt x="55" y="125"/>
                    <a:pt x="68" y="126"/>
                    <a:pt x="78" y="126"/>
                  </a:cubicBezTo>
                  <a:cubicBezTo>
                    <a:pt x="99" y="126"/>
                    <a:pt x="111" y="121"/>
                    <a:pt x="112" y="120"/>
                  </a:cubicBezTo>
                  <a:cubicBezTo>
                    <a:pt x="113" y="119"/>
                    <a:pt x="113" y="119"/>
                    <a:pt x="113" y="119"/>
                  </a:cubicBezTo>
                  <a:cubicBezTo>
                    <a:pt x="113" y="119"/>
                    <a:pt x="113" y="119"/>
                    <a:pt x="113" y="119"/>
                  </a:cubicBezTo>
                  <a:cubicBezTo>
                    <a:pt x="113" y="97"/>
                    <a:pt x="113" y="97"/>
                    <a:pt x="113" y="97"/>
                  </a:cubicBezTo>
                  <a:cubicBezTo>
                    <a:pt x="113" y="81"/>
                    <a:pt x="101" y="68"/>
                    <a:pt x="85" y="68"/>
                  </a:cubicBezTo>
                  <a:close/>
                  <a:moveTo>
                    <a:pt x="121" y="46"/>
                  </a:moveTo>
                  <a:cubicBezTo>
                    <a:pt x="103" y="46"/>
                    <a:pt x="103" y="46"/>
                    <a:pt x="103" y="46"/>
                  </a:cubicBezTo>
                  <a:cubicBezTo>
                    <a:pt x="103" y="53"/>
                    <a:pt x="100" y="60"/>
                    <a:pt x="95" y="65"/>
                  </a:cubicBezTo>
                  <a:cubicBezTo>
                    <a:pt x="108" y="69"/>
                    <a:pt x="118" y="82"/>
                    <a:pt x="118" y="97"/>
                  </a:cubicBezTo>
                  <a:cubicBezTo>
                    <a:pt x="118" y="104"/>
                    <a:pt x="118" y="104"/>
                    <a:pt x="118" y="104"/>
                  </a:cubicBezTo>
                  <a:cubicBezTo>
                    <a:pt x="137" y="103"/>
                    <a:pt x="147" y="98"/>
                    <a:pt x="148" y="97"/>
                  </a:cubicBezTo>
                  <a:cubicBezTo>
                    <a:pt x="149" y="97"/>
                    <a:pt x="149" y="97"/>
                    <a:pt x="149" y="97"/>
                  </a:cubicBezTo>
                  <a:cubicBezTo>
                    <a:pt x="150" y="97"/>
                    <a:pt x="150" y="97"/>
                    <a:pt x="150" y="97"/>
                  </a:cubicBezTo>
                  <a:cubicBezTo>
                    <a:pt x="150" y="74"/>
                    <a:pt x="150" y="74"/>
                    <a:pt x="150" y="74"/>
                  </a:cubicBezTo>
                  <a:cubicBezTo>
                    <a:pt x="150" y="58"/>
                    <a:pt x="137" y="46"/>
                    <a:pt x="121" y="46"/>
                  </a:cubicBezTo>
                  <a:close/>
                  <a:moveTo>
                    <a:pt x="37" y="44"/>
                  </a:moveTo>
                  <a:cubicBezTo>
                    <a:pt x="41" y="44"/>
                    <a:pt x="45" y="43"/>
                    <a:pt x="49" y="41"/>
                  </a:cubicBezTo>
                  <a:cubicBezTo>
                    <a:pt x="50" y="34"/>
                    <a:pt x="54" y="28"/>
                    <a:pt x="59" y="24"/>
                  </a:cubicBezTo>
                  <a:cubicBezTo>
                    <a:pt x="59" y="23"/>
                    <a:pt x="59" y="23"/>
                    <a:pt x="59" y="22"/>
                  </a:cubicBezTo>
                  <a:cubicBezTo>
                    <a:pt x="59" y="10"/>
                    <a:pt x="49" y="0"/>
                    <a:pt x="37" y="0"/>
                  </a:cubicBezTo>
                  <a:cubicBezTo>
                    <a:pt x="25" y="0"/>
                    <a:pt x="15" y="10"/>
                    <a:pt x="15" y="22"/>
                  </a:cubicBezTo>
                  <a:cubicBezTo>
                    <a:pt x="15" y="34"/>
                    <a:pt x="25" y="44"/>
                    <a:pt x="37" y="44"/>
                  </a:cubicBezTo>
                  <a:close/>
                  <a:moveTo>
                    <a:pt x="57" y="65"/>
                  </a:moveTo>
                  <a:cubicBezTo>
                    <a:pt x="52" y="60"/>
                    <a:pt x="49" y="53"/>
                    <a:pt x="49" y="46"/>
                  </a:cubicBezTo>
                  <a:cubicBezTo>
                    <a:pt x="48" y="46"/>
                    <a:pt x="47" y="46"/>
                    <a:pt x="46" y="46"/>
                  </a:cubicBezTo>
                  <a:cubicBezTo>
                    <a:pt x="28" y="46"/>
                    <a:pt x="28" y="46"/>
                    <a:pt x="28" y="46"/>
                  </a:cubicBezTo>
                  <a:cubicBezTo>
                    <a:pt x="12" y="46"/>
                    <a:pt x="0" y="58"/>
                    <a:pt x="0" y="74"/>
                  </a:cubicBezTo>
                  <a:cubicBezTo>
                    <a:pt x="0" y="97"/>
                    <a:pt x="0" y="97"/>
                    <a:pt x="0" y="97"/>
                  </a:cubicBezTo>
                  <a:cubicBezTo>
                    <a:pt x="0" y="97"/>
                    <a:pt x="0" y="97"/>
                    <a:pt x="0" y="97"/>
                  </a:cubicBezTo>
                  <a:cubicBezTo>
                    <a:pt x="1" y="98"/>
                    <a:pt x="1" y="98"/>
                    <a:pt x="1" y="98"/>
                  </a:cubicBezTo>
                  <a:cubicBezTo>
                    <a:pt x="13" y="101"/>
                    <a:pt x="24" y="103"/>
                    <a:pt x="33" y="104"/>
                  </a:cubicBezTo>
                  <a:cubicBezTo>
                    <a:pt x="33" y="97"/>
                    <a:pt x="33" y="97"/>
                    <a:pt x="33" y="97"/>
                  </a:cubicBezTo>
                  <a:cubicBezTo>
                    <a:pt x="33" y="82"/>
                    <a:pt x="43" y="69"/>
                    <a:pt x="57" y="65"/>
                  </a:cubicBezTo>
                  <a:close/>
                  <a:moveTo>
                    <a:pt x="57" y="65"/>
                  </a:moveTo>
                  <a:cubicBezTo>
                    <a:pt x="57" y="65"/>
                    <a:pt x="57" y="65"/>
                    <a:pt x="57" y="6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0" name="Freeform 186"/>
            <p:cNvSpPr>
              <a:spLocks noEditPoints="1"/>
            </p:cNvSpPr>
            <p:nvPr/>
          </p:nvSpPr>
          <p:spPr bwMode="auto">
            <a:xfrm>
              <a:off x="6596818" y="3054878"/>
              <a:ext cx="262906" cy="220693"/>
            </a:xfrm>
            <a:custGeom>
              <a:avLst/>
              <a:gdLst>
                <a:gd name="T0" fmla="*/ 91 w 150"/>
                <a:gd name="T1" fmla="*/ 22 h 126"/>
                <a:gd name="T2" fmla="*/ 103 w 150"/>
                <a:gd name="T3" fmla="*/ 42 h 126"/>
                <a:gd name="T4" fmla="*/ 113 w 150"/>
                <a:gd name="T5" fmla="*/ 44 h 126"/>
                <a:gd name="T6" fmla="*/ 135 w 150"/>
                <a:gd name="T7" fmla="*/ 22 h 126"/>
                <a:gd name="T8" fmla="*/ 113 w 150"/>
                <a:gd name="T9" fmla="*/ 0 h 126"/>
                <a:gd name="T10" fmla="*/ 91 w 150"/>
                <a:gd name="T11" fmla="*/ 22 h 126"/>
                <a:gd name="T12" fmla="*/ 76 w 150"/>
                <a:gd name="T13" fmla="*/ 67 h 126"/>
                <a:gd name="T14" fmla="*/ 98 w 150"/>
                <a:gd name="T15" fmla="*/ 45 h 126"/>
                <a:gd name="T16" fmla="*/ 76 w 150"/>
                <a:gd name="T17" fmla="*/ 23 h 126"/>
                <a:gd name="T18" fmla="*/ 54 w 150"/>
                <a:gd name="T19" fmla="*/ 45 h 126"/>
                <a:gd name="T20" fmla="*/ 76 w 150"/>
                <a:gd name="T21" fmla="*/ 67 h 126"/>
                <a:gd name="T22" fmla="*/ 85 w 150"/>
                <a:gd name="T23" fmla="*/ 68 h 126"/>
                <a:gd name="T24" fmla="*/ 67 w 150"/>
                <a:gd name="T25" fmla="*/ 68 h 126"/>
                <a:gd name="T26" fmla="*/ 39 w 150"/>
                <a:gd name="T27" fmla="*/ 97 h 126"/>
                <a:gd name="T28" fmla="*/ 39 w 150"/>
                <a:gd name="T29" fmla="*/ 119 h 126"/>
                <a:gd name="T30" fmla="*/ 39 w 150"/>
                <a:gd name="T31" fmla="*/ 120 h 126"/>
                <a:gd name="T32" fmla="*/ 40 w 150"/>
                <a:gd name="T33" fmla="*/ 120 h 126"/>
                <a:gd name="T34" fmla="*/ 79 w 150"/>
                <a:gd name="T35" fmla="*/ 126 h 126"/>
                <a:gd name="T36" fmla="*/ 112 w 150"/>
                <a:gd name="T37" fmla="*/ 120 h 126"/>
                <a:gd name="T38" fmla="*/ 113 w 150"/>
                <a:gd name="T39" fmla="*/ 119 h 126"/>
                <a:gd name="T40" fmla="*/ 114 w 150"/>
                <a:gd name="T41" fmla="*/ 119 h 126"/>
                <a:gd name="T42" fmla="*/ 114 w 150"/>
                <a:gd name="T43" fmla="*/ 97 h 126"/>
                <a:gd name="T44" fmla="*/ 85 w 150"/>
                <a:gd name="T45" fmla="*/ 68 h 126"/>
                <a:gd name="T46" fmla="*/ 122 w 150"/>
                <a:gd name="T47" fmla="*/ 46 h 126"/>
                <a:gd name="T48" fmla="*/ 103 w 150"/>
                <a:gd name="T49" fmla="*/ 46 h 126"/>
                <a:gd name="T50" fmla="*/ 95 w 150"/>
                <a:gd name="T51" fmla="*/ 65 h 126"/>
                <a:gd name="T52" fmla="*/ 119 w 150"/>
                <a:gd name="T53" fmla="*/ 97 h 126"/>
                <a:gd name="T54" fmla="*/ 119 w 150"/>
                <a:gd name="T55" fmla="*/ 104 h 126"/>
                <a:gd name="T56" fmla="*/ 148 w 150"/>
                <a:gd name="T57" fmla="*/ 97 h 126"/>
                <a:gd name="T58" fmla="*/ 150 w 150"/>
                <a:gd name="T59" fmla="*/ 97 h 126"/>
                <a:gd name="T60" fmla="*/ 150 w 150"/>
                <a:gd name="T61" fmla="*/ 97 h 126"/>
                <a:gd name="T62" fmla="*/ 150 w 150"/>
                <a:gd name="T63" fmla="*/ 74 h 126"/>
                <a:gd name="T64" fmla="*/ 122 w 150"/>
                <a:gd name="T65" fmla="*/ 46 h 126"/>
                <a:gd name="T66" fmla="*/ 38 w 150"/>
                <a:gd name="T67" fmla="*/ 44 h 126"/>
                <a:gd name="T68" fmla="*/ 49 w 150"/>
                <a:gd name="T69" fmla="*/ 41 h 126"/>
                <a:gd name="T70" fmla="*/ 60 w 150"/>
                <a:gd name="T71" fmla="*/ 24 h 126"/>
                <a:gd name="T72" fmla="*/ 60 w 150"/>
                <a:gd name="T73" fmla="*/ 22 h 126"/>
                <a:gd name="T74" fmla="*/ 38 w 150"/>
                <a:gd name="T75" fmla="*/ 0 h 126"/>
                <a:gd name="T76" fmla="*/ 16 w 150"/>
                <a:gd name="T77" fmla="*/ 22 h 126"/>
                <a:gd name="T78" fmla="*/ 38 w 150"/>
                <a:gd name="T79" fmla="*/ 44 h 126"/>
                <a:gd name="T80" fmla="*/ 57 w 150"/>
                <a:gd name="T81" fmla="*/ 65 h 126"/>
                <a:gd name="T82" fmla="*/ 49 w 150"/>
                <a:gd name="T83" fmla="*/ 46 h 126"/>
                <a:gd name="T84" fmla="*/ 47 w 150"/>
                <a:gd name="T85" fmla="*/ 46 h 126"/>
                <a:gd name="T86" fmla="*/ 28 w 150"/>
                <a:gd name="T87" fmla="*/ 46 h 126"/>
                <a:gd name="T88" fmla="*/ 0 w 150"/>
                <a:gd name="T89" fmla="*/ 74 h 126"/>
                <a:gd name="T90" fmla="*/ 0 w 150"/>
                <a:gd name="T91" fmla="*/ 97 h 126"/>
                <a:gd name="T92" fmla="*/ 0 w 150"/>
                <a:gd name="T93" fmla="*/ 97 h 126"/>
                <a:gd name="T94" fmla="*/ 2 w 150"/>
                <a:gd name="T95" fmla="*/ 98 h 126"/>
                <a:gd name="T96" fmla="*/ 33 w 150"/>
                <a:gd name="T97" fmla="*/ 103 h 126"/>
                <a:gd name="T98" fmla="*/ 33 w 150"/>
                <a:gd name="T99" fmla="*/ 97 h 126"/>
                <a:gd name="T100" fmla="*/ 57 w 150"/>
                <a:gd name="T101" fmla="*/ 65 h 126"/>
                <a:gd name="T102" fmla="*/ 57 w 150"/>
                <a:gd name="T103" fmla="*/ 65 h 126"/>
                <a:gd name="T104" fmla="*/ 57 w 150"/>
                <a:gd name="T105" fmla="*/ 6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126">
                  <a:moveTo>
                    <a:pt x="91" y="22"/>
                  </a:moveTo>
                  <a:cubicBezTo>
                    <a:pt x="97" y="26"/>
                    <a:pt x="102" y="34"/>
                    <a:pt x="103" y="42"/>
                  </a:cubicBezTo>
                  <a:cubicBezTo>
                    <a:pt x="106" y="43"/>
                    <a:pt x="109" y="44"/>
                    <a:pt x="113" y="44"/>
                  </a:cubicBezTo>
                  <a:cubicBezTo>
                    <a:pt x="125" y="44"/>
                    <a:pt x="135" y="34"/>
                    <a:pt x="135" y="22"/>
                  </a:cubicBezTo>
                  <a:cubicBezTo>
                    <a:pt x="135" y="10"/>
                    <a:pt x="125" y="0"/>
                    <a:pt x="113" y="0"/>
                  </a:cubicBezTo>
                  <a:cubicBezTo>
                    <a:pt x="101" y="0"/>
                    <a:pt x="91" y="10"/>
                    <a:pt x="91" y="22"/>
                  </a:cubicBezTo>
                  <a:close/>
                  <a:moveTo>
                    <a:pt x="76" y="67"/>
                  </a:moveTo>
                  <a:cubicBezTo>
                    <a:pt x="88" y="67"/>
                    <a:pt x="98" y="57"/>
                    <a:pt x="98" y="45"/>
                  </a:cubicBezTo>
                  <a:cubicBezTo>
                    <a:pt x="98" y="33"/>
                    <a:pt x="88" y="23"/>
                    <a:pt x="76" y="23"/>
                  </a:cubicBezTo>
                  <a:cubicBezTo>
                    <a:pt x="64" y="23"/>
                    <a:pt x="54" y="33"/>
                    <a:pt x="54" y="45"/>
                  </a:cubicBezTo>
                  <a:cubicBezTo>
                    <a:pt x="54" y="57"/>
                    <a:pt x="64" y="67"/>
                    <a:pt x="76" y="67"/>
                  </a:cubicBezTo>
                  <a:close/>
                  <a:moveTo>
                    <a:pt x="85" y="68"/>
                  </a:moveTo>
                  <a:cubicBezTo>
                    <a:pt x="67" y="68"/>
                    <a:pt x="67" y="68"/>
                    <a:pt x="67" y="68"/>
                  </a:cubicBezTo>
                  <a:cubicBezTo>
                    <a:pt x="51" y="68"/>
                    <a:pt x="39" y="81"/>
                    <a:pt x="39" y="97"/>
                  </a:cubicBezTo>
                  <a:cubicBezTo>
                    <a:pt x="39" y="119"/>
                    <a:pt x="39" y="119"/>
                    <a:pt x="39" y="119"/>
                  </a:cubicBezTo>
                  <a:cubicBezTo>
                    <a:pt x="39" y="120"/>
                    <a:pt x="39" y="120"/>
                    <a:pt x="39" y="120"/>
                  </a:cubicBezTo>
                  <a:cubicBezTo>
                    <a:pt x="40" y="120"/>
                    <a:pt x="40" y="120"/>
                    <a:pt x="40" y="120"/>
                  </a:cubicBezTo>
                  <a:cubicBezTo>
                    <a:pt x="55" y="125"/>
                    <a:pt x="68" y="126"/>
                    <a:pt x="79" y="126"/>
                  </a:cubicBezTo>
                  <a:cubicBezTo>
                    <a:pt x="99" y="126"/>
                    <a:pt x="111" y="120"/>
                    <a:pt x="112" y="120"/>
                  </a:cubicBezTo>
                  <a:cubicBezTo>
                    <a:pt x="113" y="119"/>
                    <a:pt x="113" y="119"/>
                    <a:pt x="113" y="119"/>
                  </a:cubicBezTo>
                  <a:cubicBezTo>
                    <a:pt x="114" y="119"/>
                    <a:pt x="114" y="119"/>
                    <a:pt x="114" y="119"/>
                  </a:cubicBezTo>
                  <a:cubicBezTo>
                    <a:pt x="114" y="97"/>
                    <a:pt x="114" y="97"/>
                    <a:pt x="114" y="97"/>
                  </a:cubicBezTo>
                  <a:cubicBezTo>
                    <a:pt x="114" y="81"/>
                    <a:pt x="101" y="68"/>
                    <a:pt x="85" y="68"/>
                  </a:cubicBezTo>
                  <a:close/>
                  <a:moveTo>
                    <a:pt x="122" y="46"/>
                  </a:moveTo>
                  <a:cubicBezTo>
                    <a:pt x="103" y="46"/>
                    <a:pt x="103" y="46"/>
                    <a:pt x="103" y="46"/>
                  </a:cubicBezTo>
                  <a:cubicBezTo>
                    <a:pt x="103" y="53"/>
                    <a:pt x="100" y="60"/>
                    <a:pt x="95" y="65"/>
                  </a:cubicBezTo>
                  <a:cubicBezTo>
                    <a:pt x="109" y="69"/>
                    <a:pt x="119" y="81"/>
                    <a:pt x="119" y="97"/>
                  </a:cubicBezTo>
                  <a:cubicBezTo>
                    <a:pt x="119" y="104"/>
                    <a:pt x="119" y="104"/>
                    <a:pt x="119" y="104"/>
                  </a:cubicBezTo>
                  <a:cubicBezTo>
                    <a:pt x="137" y="103"/>
                    <a:pt x="148" y="98"/>
                    <a:pt x="148" y="97"/>
                  </a:cubicBezTo>
                  <a:cubicBezTo>
                    <a:pt x="150" y="97"/>
                    <a:pt x="150" y="97"/>
                    <a:pt x="150" y="97"/>
                  </a:cubicBezTo>
                  <a:cubicBezTo>
                    <a:pt x="150" y="97"/>
                    <a:pt x="150" y="97"/>
                    <a:pt x="150" y="97"/>
                  </a:cubicBezTo>
                  <a:cubicBezTo>
                    <a:pt x="150" y="74"/>
                    <a:pt x="150" y="74"/>
                    <a:pt x="150" y="74"/>
                  </a:cubicBezTo>
                  <a:cubicBezTo>
                    <a:pt x="150" y="58"/>
                    <a:pt x="137" y="46"/>
                    <a:pt x="122" y="46"/>
                  </a:cubicBezTo>
                  <a:close/>
                  <a:moveTo>
                    <a:pt x="38" y="44"/>
                  </a:moveTo>
                  <a:cubicBezTo>
                    <a:pt x="42" y="44"/>
                    <a:pt x="46" y="43"/>
                    <a:pt x="49" y="41"/>
                  </a:cubicBezTo>
                  <a:cubicBezTo>
                    <a:pt x="50" y="34"/>
                    <a:pt x="54" y="28"/>
                    <a:pt x="60" y="24"/>
                  </a:cubicBezTo>
                  <a:cubicBezTo>
                    <a:pt x="60" y="23"/>
                    <a:pt x="60" y="23"/>
                    <a:pt x="60" y="22"/>
                  </a:cubicBezTo>
                  <a:cubicBezTo>
                    <a:pt x="60" y="10"/>
                    <a:pt x="50" y="0"/>
                    <a:pt x="38" y="0"/>
                  </a:cubicBezTo>
                  <a:cubicBezTo>
                    <a:pt x="25" y="0"/>
                    <a:pt x="16" y="10"/>
                    <a:pt x="16" y="22"/>
                  </a:cubicBezTo>
                  <a:cubicBezTo>
                    <a:pt x="16" y="34"/>
                    <a:pt x="25" y="44"/>
                    <a:pt x="38" y="44"/>
                  </a:cubicBezTo>
                  <a:close/>
                  <a:moveTo>
                    <a:pt x="57" y="65"/>
                  </a:moveTo>
                  <a:cubicBezTo>
                    <a:pt x="52" y="60"/>
                    <a:pt x="49" y="53"/>
                    <a:pt x="49" y="46"/>
                  </a:cubicBezTo>
                  <a:cubicBezTo>
                    <a:pt x="48" y="46"/>
                    <a:pt x="48" y="46"/>
                    <a:pt x="47" y="46"/>
                  </a:cubicBezTo>
                  <a:cubicBezTo>
                    <a:pt x="28" y="46"/>
                    <a:pt x="28" y="46"/>
                    <a:pt x="28" y="46"/>
                  </a:cubicBezTo>
                  <a:cubicBezTo>
                    <a:pt x="13" y="46"/>
                    <a:pt x="0" y="58"/>
                    <a:pt x="0" y="74"/>
                  </a:cubicBezTo>
                  <a:cubicBezTo>
                    <a:pt x="0" y="97"/>
                    <a:pt x="0" y="97"/>
                    <a:pt x="0" y="97"/>
                  </a:cubicBezTo>
                  <a:cubicBezTo>
                    <a:pt x="0" y="97"/>
                    <a:pt x="0" y="97"/>
                    <a:pt x="0" y="97"/>
                  </a:cubicBezTo>
                  <a:cubicBezTo>
                    <a:pt x="2" y="98"/>
                    <a:pt x="2" y="98"/>
                    <a:pt x="2" y="98"/>
                  </a:cubicBezTo>
                  <a:cubicBezTo>
                    <a:pt x="14" y="101"/>
                    <a:pt x="24" y="103"/>
                    <a:pt x="33" y="103"/>
                  </a:cubicBezTo>
                  <a:cubicBezTo>
                    <a:pt x="33" y="97"/>
                    <a:pt x="33" y="97"/>
                    <a:pt x="33" y="97"/>
                  </a:cubicBezTo>
                  <a:cubicBezTo>
                    <a:pt x="33" y="81"/>
                    <a:pt x="44" y="69"/>
                    <a:pt x="57" y="65"/>
                  </a:cubicBezTo>
                  <a:close/>
                  <a:moveTo>
                    <a:pt x="57" y="65"/>
                  </a:moveTo>
                  <a:cubicBezTo>
                    <a:pt x="57" y="65"/>
                    <a:pt x="57" y="65"/>
                    <a:pt x="57" y="6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1" name="Freeform 187"/>
            <p:cNvSpPr>
              <a:spLocks noEditPoints="1"/>
            </p:cNvSpPr>
            <p:nvPr/>
          </p:nvSpPr>
          <p:spPr bwMode="auto">
            <a:xfrm>
              <a:off x="8623046" y="1809962"/>
              <a:ext cx="197735" cy="111828"/>
            </a:xfrm>
            <a:custGeom>
              <a:avLst/>
              <a:gdLst>
                <a:gd name="T0" fmla="*/ 46 w 113"/>
                <a:gd name="T1" fmla="*/ 63 h 64"/>
                <a:gd name="T2" fmla="*/ 47 w 113"/>
                <a:gd name="T3" fmla="*/ 64 h 64"/>
                <a:gd name="T4" fmla="*/ 111 w 113"/>
                <a:gd name="T5" fmla="*/ 64 h 64"/>
                <a:gd name="T6" fmla="*/ 112 w 113"/>
                <a:gd name="T7" fmla="*/ 63 h 64"/>
                <a:gd name="T8" fmla="*/ 113 w 113"/>
                <a:gd name="T9" fmla="*/ 61 h 64"/>
                <a:gd name="T10" fmla="*/ 91 w 113"/>
                <a:gd name="T11" fmla="*/ 17 h 64"/>
                <a:gd name="T12" fmla="*/ 44 w 113"/>
                <a:gd name="T13" fmla="*/ 0 h 64"/>
                <a:gd name="T14" fmla="*/ 1 w 113"/>
                <a:gd name="T15" fmla="*/ 15 h 64"/>
                <a:gd name="T16" fmla="*/ 0 w 113"/>
                <a:gd name="T17" fmla="*/ 17 h 64"/>
                <a:gd name="T18" fmla="*/ 1 w 113"/>
                <a:gd name="T19" fmla="*/ 18 h 64"/>
                <a:gd name="T20" fmla="*/ 46 w 113"/>
                <a:gd name="T21" fmla="*/ 63 h 64"/>
                <a:gd name="T22" fmla="*/ 37 w 113"/>
                <a:gd name="T23" fmla="*/ 39 h 64"/>
                <a:gd name="T24" fmla="*/ 56 w 113"/>
                <a:gd name="T25" fmla="*/ 12 h 64"/>
                <a:gd name="T26" fmla="*/ 62 w 113"/>
                <a:gd name="T27" fmla="*/ 14 h 64"/>
                <a:gd name="T28" fmla="*/ 42 w 113"/>
                <a:gd name="T29" fmla="*/ 43 h 64"/>
                <a:gd name="T30" fmla="*/ 37 w 113"/>
                <a:gd name="T31" fmla="*/ 39 h 64"/>
                <a:gd name="T32" fmla="*/ 44 w 113"/>
                <a:gd name="T33" fmla="*/ 11 h 64"/>
                <a:gd name="T34" fmla="*/ 46 w 113"/>
                <a:gd name="T35" fmla="*/ 11 h 64"/>
                <a:gd name="T36" fmla="*/ 31 w 113"/>
                <a:gd name="T37" fmla="*/ 33 h 64"/>
                <a:gd name="T38" fmla="*/ 26 w 113"/>
                <a:gd name="T39" fmla="*/ 28 h 64"/>
                <a:gd name="T40" fmla="*/ 38 w 113"/>
                <a:gd name="T41" fmla="*/ 11 h 64"/>
                <a:gd name="T42" fmla="*/ 44 w 113"/>
                <a:gd name="T43" fmla="*/ 11 h 64"/>
                <a:gd name="T44" fmla="*/ 26 w 113"/>
                <a:gd name="T45" fmla="*/ 14 h 64"/>
                <a:gd name="T46" fmla="*/ 20 w 113"/>
                <a:gd name="T47" fmla="*/ 22 h 64"/>
                <a:gd name="T48" fmla="*/ 16 w 113"/>
                <a:gd name="T49" fmla="*/ 18 h 64"/>
                <a:gd name="T50" fmla="*/ 24 w 113"/>
                <a:gd name="T51" fmla="*/ 14 h 64"/>
                <a:gd name="T52" fmla="*/ 26 w 113"/>
                <a:gd name="T53" fmla="*/ 14 h 64"/>
                <a:gd name="T54" fmla="*/ 80 w 113"/>
                <a:gd name="T55" fmla="*/ 53 h 64"/>
                <a:gd name="T56" fmla="*/ 92 w 113"/>
                <a:gd name="T57" fmla="*/ 35 h 64"/>
                <a:gd name="T58" fmla="*/ 94 w 113"/>
                <a:gd name="T59" fmla="*/ 39 h 64"/>
                <a:gd name="T60" fmla="*/ 84 w 113"/>
                <a:gd name="T61" fmla="*/ 53 h 64"/>
                <a:gd name="T62" fmla="*/ 80 w 113"/>
                <a:gd name="T63" fmla="*/ 53 h 64"/>
                <a:gd name="T64" fmla="*/ 95 w 113"/>
                <a:gd name="T65" fmla="*/ 53 h 64"/>
                <a:gd name="T66" fmla="*/ 98 w 113"/>
                <a:gd name="T67" fmla="*/ 47 h 64"/>
                <a:gd name="T68" fmla="*/ 100 w 113"/>
                <a:gd name="T69" fmla="*/ 53 h 64"/>
                <a:gd name="T70" fmla="*/ 95 w 113"/>
                <a:gd name="T71" fmla="*/ 53 h 64"/>
                <a:gd name="T72" fmla="*/ 63 w 113"/>
                <a:gd name="T73" fmla="*/ 53 h 64"/>
                <a:gd name="T74" fmla="*/ 82 w 113"/>
                <a:gd name="T75" fmla="*/ 25 h 64"/>
                <a:gd name="T76" fmla="*/ 83 w 113"/>
                <a:gd name="T77" fmla="*/ 26 h 64"/>
                <a:gd name="T78" fmla="*/ 86 w 113"/>
                <a:gd name="T79" fmla="*/ 28 h 64"/>
                <a:gd name="T80" fmla="*/ 70 w 113"/>
                <a:gd name="T81" fmla="*/ 53 h 64"/>
                <a:gd name="T82" fmla="*/ 63 w 113"/>
                <a:gd name="T83" fmla="*/ 53 h 64"/>
                <a:gd name="T84" fmla="*/ 53 w 113"/>
                <a:gd name="T85" fmla="*/ 53 h 64"/>
                <a:gd name="T86" fmla="*/ 51 w 113"/>
                <a:gd name="T87" fmla="*/ 53 h 64"/>
                <a:gd name="T88" fmla="*/ 48 w 113"/>
                <a:gd name="T89" fmla="*/ 50 h 64"/>
                <a:gd name="T90" fmla="*/ 70 w 113"/>
                <a:gd name="T91" fmla="*/ 17 h 64"/>
                <a:gd name="T92" fmla="*/ 75 w 113"/>
                <a:gd name="T93" fmla="*/ 20 h 64"/>
                <a:gd name="T94" fmla="*/ 53 w 113"/>
                <a:gd name="T95" fmla="*/ 53 h 64"/>
                <a:gd name="T96" fmla="*/ 53 w 113"/>
                <a:gd name="T97" fmla="*/ 53 h 64"/>
                <a:gd name="T98" fmla="*/ 53 w 113"/>
                <a:gd name="T99"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 h="64">
                  <a:moveTo>
                    <a:pt x="46" y="63"/>
                  </a:moveTo>
                  <a:cubicBezTo>
                    <a:pt x="46" y="63"/>
                    <a:pt x="47" y="64"/>
                    <a:pt x="47" y="64"/>
                  </a:cubicBezTo>
                  <a:cubicBezTo>
                    <a:pt x="111" y="64"/>
                    <a:pt x="111" y="64"/>
                    <a:pt x="111" y="64"/>
                  </a:cubicBezTo>
                  <a:cubicBezTo>
                    <a:pt x="111" y="64"/>
                    <a:pt x="112" y="63"/>
                    <a:pt x="112" y="63"/>
                  </a:cubicBezTo>
                  <a:cubicBezTo>
                    <a:pt x="113" y="63"/>
                    <a:pt x="113" y="62"/>
                    <a:pt x="113" y="61"/>
                  </a:cubicBezTo>
                  <a:cubicBezTo>
                    <a:pt x="111" y="44"/>
                    <a:pt x="103" y="29"/>
                    <a:pt x="91" y="17"/>
                  </a:cubicBezTo>
                  <a:cubicBezTo>
                    <a:pt x="78" y="6"/>
                    <a:pt x="62" y="0"/>
                    <a:pt x="44" y="0"/>
                  </a:cubicBezTo>
                  <a:cubicBezTo>
                    <a:pt x="29" y="0"/>
                    <a:pt x="13" y="5"/>
                    <a:pt x="1" y="15"/>
                  </a:cubicBezTo>
                  <a:cubicBezTo>
                    <a:pt x="1" y="15"/>
                    <a:pt x="0" y="16"/>
                    <a:pt x="0" y="17"/>
                  </a:cubicBezTo>
                  <a:cubicBezTo>
                    <a:pt x="0" y="17"/>
                    <a:pt x="1" y="18"/>
                    <a:pt x="1" y="18"/>
                  </a:cubicBezTo>
                  <a:lnTo>
                    <a:pt x="46" y="63"/>
                  </a:lnTo>
                  <a:close/>
                  <a:moveTo>
                    <a:pt x="37" y="39"/>
                  </a:moveTo>
                  <a:cubicBezTo>
                    <a:pt x="56" y="12"/>
                    <a:pt x="56" y="12"/>
                    <a:pt x="56" y="12"/>
                  </a:cubicBezTo>
                  <a:cubicBezTo>
                    <a:pt x="58" y="12"/>
                    <a:pt x="60" y="13"/>
                    <a:pt x="62" y="14"/>
                  </a:cubicBezTo>
                  <a:cubicBezTo>
                    <a:pt x="42" y="43"/>
                    <a:pt x="42" y="43"/>
                    <a:pt x="42" y="43"/>
                  </a:cubicBezTo>
                  <a:lnTo>
                    <a:pt x="37" y="39"/>
                  </a:lnTo>
                  <a:close/>
                  <a:moveTo>
                    <a:pt x="44" y="11"/>
                  </a:moveTo>
                  <a:cubicBezTo>
                    <a:pt x="45" y="11"/>
                    <a:pt x="45" y="11"/>
                    <a:pt x="46" y="11"/>
                  </a:cubicBezTo>
                  <a:cubicBezTo>
                    <a:pt x="31" y="33"/>
                    <a:pt x="31" y="33"/>
                    <a:pt x="31" y="33"/>
                  </a:cubicBezTo>
                  <a:cubicBezTo>
                    <a:pt x="26" y="28"/>
                    <a:pt x="26" y="28"/>
                    <a:pt x="26" y="28"/>
                  </a:cubicBezTo>
                  <a:cubicBezTo>
                    <a:pt x="38" y="11"/>
                    <a:pt x="38" y="11"/>
                    <a:pt x="38" y="11"/>
                  </a:cubicBezTo>
                  <a:cubicBezTo>
                    <a:pt x="40" y="11"/>
                    <a:pt x="42" y="11"/>
                    <a:pt x="44" y="11"/>
                  </a:cubicBezTo>
                  <a:close/>
                  <a:moveTo>
                    <a:pt x="26" y="14"/>
                  </a:moveTo>
                  <a:cubicBezTo>
                    <a:pt x="20" y="22"/>
                    <a:pt x="20" y="22"/>
                    <a:pt x="20" y="22"/>
                  </a:cubicBezTo>
                  <a:cubicBezTo>
                    <a:pt x="16" y="18"/>
                    <a:pt x="16" y="18"/>
                    <a:pt x="16" y="18"/>
                  </a:cubicBezTo>
                  <a:cubicBezTo>
                    <a:pt x="19" y="17"/>
                    <a:pt x="22" y="15"/>
                    <a:pt x="24" y="14"/>
                  </a:cubicBezTo>
                  <a:cubicBezTo>
                    <a:pt x="25" y="14"/>
                    <a:pt x="26" y="14"/>
                    <a:pt x="26" y="14"/>
                  </a:cubicBezTo>
                  <a:close/>
                  <a:moveTo>
                    <a:pt x="80" y="53"/>
                  </a:moveTo>
                  <a:cubicBezTo>
                    <a:pt x="92" y="35"/>
                    <a:pt x="92" y="35"/>
                    <a:pt x="92" y="35"/>
                  </a:cubicBezTo>
                  <a:cubicBezTo>
                    <a:pt x="92" y="36"/>
                    <a:pt x="93" y="38"/>
                    <a:pt x="94" y="39"/>
                  </a:cubicBezTo>
                  <a:cubicBezTo>
                    <a:pt x="84" y="53"/>
                    <a:pt x="84" y="53"/>
                    <a:pt x="84" y="53"/>
                  </a:cubicBezTo>
                  <a:lnTo>
                    <a:pt x="80" y="53"/>
                  </a:lnTo>
                  <a:close/>
                  <a:moveTo>
                    <a:pt x="95" y="53"/>
                  </a:moveTo>
                  <a:cubicBezTo>
                    <a:pt x="98" y="47"/>
                    <a:pt x="98" y="47"/>
                    <a:pt x="98" y="47"/>
                  </a:cubicBezTo>
                  <a:cubicBezTo>
                    <a:pt x="99" y="49"/>
                    <a:pt x="99" y="51"/>
                    <a:pt x="100" y="53"/>
                  </a:cubicBezTo>
                  <a:lnTo>
                    <a:pt x="95" y="53"/>
                  </a:lnTo>
                  <a:close/>
                  <a:moveTo>
                    <a:pt x="63" y="53"/>
                  </a:moveTo>
                  <a:cubicBezTo>
                    <a:pt x="82" y="25"/>
                    <a:pt x="82" y="25"/>
                    <a:pt x="82" y="25"/>
                  </a:cubicBezTo>
                  <a:cubicBezTo>
                    <a:pt x="82" y="25"/>
                    <a:pt x="83" y="26"/>
                    <a:pt x="83" y="26"/>
                  </a:cubicBezTo>
                  <a:cubicBezTo>
                    <a:pt x="84" y="27"/>
                    <a:pt x="85" y="28"/>
                    <a:pt x="86" y="28"/>
                  </a:cubicBezTo>
                  <a:cubicBezTo>
                    <a:pt x="70" y="53"/>
                    <a:pt x="70" y="53"/>
                    <a:pt x="70" y="53"/>
                  </a:cubicBezTo>
                  <a:lnTo>
                    <a:pt x="63" y="53"/>
                  </a:lnTo>
                  <a:close/>
                  <a:moveTo>
                    <a:pt x="53" y="53"/>
                  </a:moveTo>
                  <a:cubicBezTo>
                    <a:pt x="51" y="53"/>
                    <a:pt x="51" y="53"/>
                    <a:pt x="51" y="53"/>
                  </a:cubicBezTo>
                  <a:cubicBezTo>
                    <a:pt x="48" y="50"/>
                    <a:pt x="48" y="50"/>
                    <a:pt x="48" y="50"/>
                  </a:cubicBezTo>
                  <a:cubicBezTo>
                    <a:pt x="70" y="17"/>
                    <a:pt x="70" y="17"/>
                    <a:pt x="70" y="17"/>
                  </a:cubicBezTo>
                  <a:cubicBezTo>
                    <a:pt x="71" y="18"/>
                    <a:pt x="73" y="19"/>
                    <a:pt x="75" y="20"/>
                  </a:cubicBezTo>
                  <a:lnTo>
                    <a:pt x="53" y="53"/>
                  </a:lnTo>
                  <a:close/>
                  <a:moveTo>
                    <a:pt x="53" y="53"/>
                  </a:moveTo>
                  <a:cubicBezTo>
                    <a:pt x="53" y="53"/>
                    <a:pt x="53" y="53"/>
                    <a:pt x="53"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2" name="Freeform 188"/>
            <p:cNvSpPr>
              <a:spLocks noEditPoints="1"/>
            </p:cNvSpPr>
            <p:nvPr/>
          </p:nvSpPr>
          <p:spPr bwMode="auto">
            <a:xfrm>
              <a:off x="8580833" y="1853656"/>
              <a:ext cx="108865" cy="173296"/>
            </a:xfrm>
            <a:custGeom>
              <a:avLst/>
              <a:gdLst>
                <a:gd name="T0" fmla="*/ 61 w 62"/>
                <a:gd name="T1" fmla="*/ 43 h 99"/>
                <a:gd name="T2" fmla="*/ 18 w 62"/>
                <a:gd name="T3" fmla="*/ 0 h 99"/>
                <a:gd name="T4" fmla="*/ 16 w 62"/>
                <a:gd name="T5" fmla="*/ 0 h 99"/>
                <a:gd name="T6" fmla="*/ 15 w 62"/>
                <a:gd name="T7" fmla="*/ 1 h 99"/>
                <a:gd name="T8" fmla="*/ 0 w 62"/>
                <a:gd name="T9" fmla="*/ 44 h 99"/>
                <a:gd name="T10" fmla="*/ 26 w 62"/>
                <a:gd name="T11" fmla="*/ 98 h 99"/>
                <a:gd name="T12" fmla="*/ 28 w 62"/>
                <a:gd name="T13" fmla="*/ 99 h 99"/>
                <a:gd name="T14" fmla="*/ 28 w 62"/>
                <a:gd name="T15" fmla="*/ 99 h 99"/>
                <a:gd name="T16" fmla="*/ 29 w 62"/>
                <a:gd name="T17" fmla="*/ 98 h 99"/>
                <a:gd name="T18" fmla="*/ 61 w 62"/>
                <a:gd name="T19" fmla="*/ 46 h 99"/>
                <a:gd name="T20" fmla="*/ 61 w 62"/>
                <a:gd name="T21" fmla="*/ 43 h 99"/>
                <a:gd name="T22" fmla="*/ 48 w 62"/>
                <a:gd name="T23" fmla="*/ 46 h 99"/>
                <a:gd name="T24" fmla="*/ 26 w 62"/>
                <a:gd name="T25" fmla="*/ 83 h 99"/>
                <a:gd name="T26" fmla="*/ 17 w 62"/>
                <a:gd name="T27" fmla="*/ 70 h 99"/>
                <a:gd name="T28" fmla="*/ 11 w 62"/>
                <a:gd name="T29" fmla="*/ 44 h 99"/>
                <a:gd name="T30" fmla="*/ 14 w 62"/>
                <a:gd name="T31" fmla="*/ 24 h 99"/>
                <a:gd name="T32" fmla="*/ 18 w 62"/>
                <a:gd name="T33" fmla="*/ 16 h 99"/>
                <a:gd name="T34" fmla="*/ 48 w 62"/>
                <a:gd name="T35" fmla="*/ 46 h 99"/>
                <a:gd name="T36" fmla="*/ 48 w 62"/>
                <a:gd name="T37" fmla="*/ 46 h 99"/>
                <a:gd name="T38" fmla="*/ 48 w 62"/>
                <a:gd name="T39" fmla="*/ 4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9">
                  <a:moveTo>
                    <a:pt x="61" y="43"/>
                  </a:moveTo>
                  <a:cubicBezTo>
                    <a:pt x="18" y="0"/>
                    <a:pt x="18" y="0"/>
                    <a:pt x="18" y="0"/>
                  </a:cubicBezTo>
                  <a:cubicBezTo>
                    <a:pt x="17" y="0"/>
                    <a:pt x="17" y="0"/>
                    <a:pt x="16" y="0"/>
                  </a:cubicBezTo>
                  <a:cubicBezTo>
                    <a:pt x="16" y="0"/>
                    <a:pt x="15" y="0"/>
                    <a:pt x="15" y="1"/>
                  </a:cubicBezTo>
                  <a:cubicBezTo>
                    <a:pt x="5" y="13"/>
                    <a:pt x="0" y="28"/>
                    <a:pt x="0" y="44"/>
                  </a:cubicBezTo>
                  <a:cubicBezTo>
                    <a:pt x="0" y="65"/>
                    <a:pt x="9" y="85"/>
                    <a:pt x="26" y="98"/>
                  </a:cubicBezTo>
                  <a:cubicBezTo>
                    <a:pt x="27" y="98"/>
                    <a:pt x="27" y="99"/>
                    <a:pt x="28" y="99"/>
                  </a:cubicBezTo>
                  <a:cubicBezTo>
                    <a:pt x="28" y="99"/>
                    <a:pt x="28" y="99"/>
                    <a:pt x="28" y="99"/>
                  </a:cubicBezTo>
                  <a:cubicBezTo>
                    <a:pt x="28" y="98"/>
                    <a:pt x="29" y="98"/>
                    <a:pt x="29" y="98"/>
                  </a:cubicBezTo>
                  <a:cubicBezTo>
                    <a:pt x="61" y="46"/>
                    <a:pt x="61" y="46"/>
                    <a:pt x="61" y="46"/>
                  </a:cubicBezTo>
                  <a:cubicBezTo>
                    <a:pt x="62" y="45"/>
                    <a:pt x="61" y="44"/>
                    <a:pt x="61" y="43"/>
                  </a:cubicBezTo>
                  <a:close/>
                  <a:moveTo>
                    <a:pt x="48" y="46"/>
                  </a:moveTo>
                  <a:cubicBezTo>
                    <a:pt x="26" y="83"/>
                    <a:pt x="26" y="83"/>
                    <a:pt x="26" y="83"/>
                  </a:cubicBezTo>
                  <a:cubicBezTo>
                    <a:pt x="22" y="79"/>
                    <a:pt x="19" y="75"/>
                    <a:pt x="17" y="70"/>
                  </a:cubicBezTo>
                  <a:cubicBezTo>
                    <a:pt x="13" y="62"/>
                    <a:pt x="11" y="53"/>
                    <a:pt x="11" y="44"/>
                  </a:cubicBezTo>
                  <a:cubicBezTo>
                    <a:pt x="11" y="37"/>
                    <a:pt x="12" y="30"/>
                    <a:pt x="14" y="24"/>
                  </a:cubicBezTo>
                  <a:cubicBezTo>
                    <a:pt x="15" y="21"/>
                    <a:pt x="16" y="18"/>
                    <a:pt x="18" y="16"/>
                  </a:cubicBezTo>
                  <a:lnTo>
                    <a:pt x="48" y="46"/>
                  </a:lnTo>
                  <a:close/>
                  <a:moveTo>
                    <a:pt x="48" y="46"/>
                  </a:moveTo>
                  <a:cubicBezTo>
                    <a:pt x="48" y="46"/>
                    <a:pt x="48" y="46"/>
                    <a:pt x="48" y="4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3" name="Freeform 189"/>
            <p:cNvSpPr>
              <a:spLocks noEditPoints="1"/>
            </p:cNvSpPr>
            <p:nvPr/>
          </p:nvSpPr>
          <p:spPr bwMode="auto">
            <a:xfrm>
              <a:off x="8647486" y="1939564"/>
              <a:ext cx="173296" cy="111828"/>
            </a:xfrm>
            <a:custGeom>
              <a:avLst/>
              <a:gdLst>
                <a:gd name="T0" fmla="*/ 97 w 99"/>
                <a:gd name="T1" fmla="*/ 0 h 64"/>
                <a:gd name="T2" fmla="*/ 34 w 99"/>
                <a:gd name="T3" fmla="*/ 0 h 64"/>
                <a:gd name="T4" fmla="*/ 33 w 99"/>
                <a:gd name="T5" fmla="*/ 1 h 64"/>
                <a:gd name="T6" fmla="*/ 0 w 99"/>
                <a:gd name="T7" fmla="*/ 54 h 64"/>
                <a:gd name="T8" fmla="*/ 0 w 99"/>
                <a:gd name="T9" fmla="*/ 56 h 64"/>
                <a:gd name="T10" fmla="*/ 1 w 99"/>
                <a:gd name="T11" fmla="*/ 57 h 64"/>
                <a:gd name="T12" fmla="*/ 30 w 99"/>
                <a:gd name="T13" fmla="*/ 64 h 64"/>
                <a:gd name="T14" fmla="*/ 77 w 99"/>
                <a:gd name="T15" fmla="*/ 46 h 64"/>
                <a:gd name="T16" fmla="*/ 99 w 99"/>
                <a:gd name="T17" fmla="*/ 2 h 64"/>
                <a:gd name="T18" fmla="*/ 98 w 99"/>
                <a:gd name="T19" fmla="*/ 1 h 64"/>
                <a:gd name="T20" fmla="*/ 97 w 99"/>
                <a:gd name="T21" fmla="*/ 0 h 64"/>
                <a:gd name="T22" fmla="*/ 97 w 99"/>
                <a:gd name="T23" fmla="*/ 0 h 64"/>
                <a:gd name="T24" fmla="*/ 97 w 99"/>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64">
                  <a:moveTo>
                    <a:pt x="97" y="0"/>
                  </a:moveTo>
                  <a:cubicBezTo>
                    <a:pt x="34" y="0"/>
                    <a:pt x="34" y="0"/>
                    <a:pt x="34" y="0"/>
                  </a:cubicBezTo>
                  <a:cubicBezTo>
                    <a:pt x="34" y="0"/>
                    <a:pt x="33" y="0"/>
                    <a:pt x="33" y="1"/>
                  </a:cubicBezTo>
                  <a:cubicBezTo>
                    <a:pt x="0" y="54"/>
                    <a:pt x="0" y="54"/>
                    <a:pt x="0" y="54"/>
                  </a:cubicBezTo>
                  <a:cubicBezTo>
                    <a:pt x="0" y="54"/>
                    <a:pt x="0" y="55"/>
                    <a:pt x="0" y="56"/>
                  </a:cubicBezTo>
                  <a:cubicBezTo>
                    <a:pt x="0" y="56"/>
                    <a:pt x="0" y="57"/>
                    <a:pt x="1" y="57"/>
                  </a:cubicBezTo>
                  <a:cubicBezTo>
                    <a:pt x="10" y="61"/>
                    <a:pt x="20" y="64"/>
                    <a:pt x="30" y="64"/>
                  </a:cubicBezTo>
                  <a:cubicBezTo>
                    <a:pt x="48" y="64"/>
                    <a:pt x="64" y="57"/>
                    <a:pt x="77" y="46"/>
                  </a:cubicBezTo>
                  <a:cubicBezTo>
                    <a:pt x="89" y="35"/>
                    <a:pt x="97" y="19"/>
                    <a:pt x="99" y="2"/>
                  </a:cubicBezTo>
                  <a:cubicBezTo>
                    <a:pt x="99" y="2"/>
                    <a:pt x="99" y="1"/>
                    <a:pt x="98" y="1"/>
                  </a:cubicBezTo>
                  <a:cubicBezTo>
                    <a:pt x="98" y="0"/>
                    <a:pt x="97" y="0"/>
                    <a:pt x="97" y="0"/>
                  </a:cubicBezTo>
                  <a:close/>
                  <a:moveTo>
                    <a:pt x="97" y="0"/>
                  </a:moveTo>
                  <a:cubicBezTo>
                    <a:pt x="97" y="0"/>
                    <a:pt x="97" y="0"/>
                    <a:pt x="9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4" name="Freeform 190"/>
            <p:cNvSpPr>
              <a:spLocks noEditPoints="1"/>
            </p:cNvSpPr>
            <p:nvPr/>
          </p:nvSpPr>
          <p:spPr bwMode="auto">
            <a:xfrm>
              <a:off x="9505818" y="3959867"/>
              <a:ext cx="197735" cy="112568"/>
            </a:xfrm>
            <a:custGeom>
              <a:avLst/>
              <a:gdLst>
                <a:gd name="T0" fmla="*/ 46 w 113"/>
                <a:gd name="T1" fmla="*/ 63 h 64"/>
                <a:gd name="T2" fmla="*/ 47 w 113"/>
                <a:gd name="T3" fmla="*/ 64 h 64"/>
                <a:gd name="T4" fmla="*/ 111 w 113"/>
                <a:gd name="T5" fmla="*/ 64 h 64"/>
                <a:gd name="T6" fmla="*/ 112 w 113"/>
                <a:gd name="T7" fmla="*/ 63 h 64"/>
                <a:gd name="T8" fmla="*/ 113 w 113"/>
                <a:gd name="T9" fmla="*/ 61 h 64"/>
                <a:gd name="T10" fmla="*/ 90 w 113"/>
                <a:gd name="T11" fmla="*/ 17 h 64"/>
                <a:gd name="T12" fmla="*/ 44 w 113"/>
                <a:gd name="T13" fmla="*/ 0 h 64"/>
                <a:gd name="T14" fmla="*/ 1 w 113"/>
                <a:gd name="T15" fmla="*/ 15 h 64"/>
                <a:gd name="T16" fmla="*/ 0 w 113"/>
                <a:gd name="T17" fmla="*/ 17 h 64"/>
                <a:gd name="T18" fmla="*/ 1 w 113"/>
                <a:gd name="T19" fmla="*/ 18 h 64"/>
                <a:gd name="T20" fmla="*/ 46 w 113"/>
                <a:gd name="T21" fmla="*/ 63 h 64"/>
                <a:gd name="T22" fmla="*/ 37 w 113"/>
                <a:gd name="T23" fmla="*/ 39 h 64"/>
                <a:gd name="T24" fmla="*/ 55 w 113"/>
                <a:gd name="T25" fmla="*/ 12 h 64"/>
                <a:gd name="T26" fmla="*/ 62 w 113"/>
                <a:gd name="T27" fmla="*/ 14 h 64"/>
                <a:gd name="T28" fmla="*/ 42 w 113"/>
                <a:gd name="T29" fmla="*/ 43 h 64"/>
                <a:gd name="T30" fmla="*/ 37 w 113"/>
                <a:gd name="T31" fmla="*/ 39 h 64"/>
                <a:gd name="T32" fmla="*/ 44 w 113"/>
                <a:gd name="T33" fmla="*/ 11 h 64"/>
                <a:gd name="T34" fmla="*/ 46 w 113"/>
                <a:gd name="T35" fmla="*/ 11 h 64"/>
                <a:gd name="T36" fmla="*/ 31 w 113"/>
                <a:gd name="T37" fmla="*/ 33 h 64"/>
                <a:gd name="T38" fmla="*/ 26 w 113"/>
                <a:gd name="T39" fmla="*/ 28 h 64"/>
                <a:gd name="T40" fmla="*/ 38 w 113"/>
                <a:gd name="T41" fmla="*/ 11 h 64"/>
                <a:gd name="T42" fmla="*/ 44 w 113"/>
                <a:gd name="T43" fmla="*/ 11 h 64"/>
                <a:gd name="T44" fmla="*/ 26 w 113"/>
                <a:gd name="T45" fmla="*/ 14 h 64"/>
                <a:gd name="T46" fmla="*/ 20 w 113"/>
                <a:gd name="T47" fmla="*/ 22 h 64"/>
                <a:gd name="T48" fmla="*/ 16 w 113"/>
                <a:gd name="T49" fmla="*/ 18 h 64"/>
                <a:gd name="T50" fmla="*/ 24 w 113"/>
                <a:gd name="T51" fmla="*/ 14 h 64"/>
                <a:gd name="T52" fmla="*/ 26 w 113"/>
                <a:gd name="T53" fmla="*/ 14 h 64"/>
                <a:gd name="T54" fmla="*/ 80 w 113"/>
                <a:gd name="T55" fmla="*/ 53 h 64"/>
                <a:gd name="T56" fmla="*/ 91 w 113"/>
                <a:gd name="T57" fmla="*/ 35 h 64"/>
                <a:gd name="T58" fmla="*/ 94 w 113"/>
                <a:gd name="T59" fmla="*/ 39 h 64"/>
                <a:gd name="T60" fmla="*/ 84 w 113"/>
                <a:gd name="T61" fmla="*/ 53 h 64"/>
                <a:gd name="T62" fmla="*/ 80 w 113"/>
                <a:gd name="T63" fmla="*/ 53 h 64"/>
                <a:gd name="T64" fmla="*/ 94 w 113"/>
                <a:gd name="T65" fmla="*/ 53 h 64"/>
                <a:gd name="T66" fmla="*/ 98 w 113"/>
                <a:gd name="T67" fmla="*/ 47 h 64"/>
                <a:gd name="T68" fmla="*/ 100 w 113"/>
                <a:gd name="T69" fmla="*/ 53 h 64"/>
                <a:gd name="T70" fmla="*/ 94 w 113"/>
                <a:gd name="T71" fmla="*/ 53 h 64"/>
                <a:gd name="T72" fmla="*/ 63 w 113"/>
                <a:gd name="T73" fmla="*/ 53 h 64"/>
                <a:gd name="T74" fmla="*/ 82 w 113"/>
                <a:gd name="T75" fmla="*/ 25 h 64"/>
                <a:gd name="T76" fmla="*/ 83 w 113"/>
                <a:gd name="T77" fmla="*/ 26 h 64"/>
                <a:gd name="T78" fmla="*/ 86 w 113"/>
                <a:gd name="T79" fmla="*/ 29 h 64"/>
                <a:gd name="T80" fmla="*/ 70 w 113"/>
                <a:gd name="T81" fmla="*/ 53 h 64"/>
                <a:gd name="T82" fmla="*/ 63 w 113"/>
                <a:gd name="T83" fmla="*/ 53 h 64"/>
                <a:gd name="T84" fmla="*/ 53 w 113"/>
                <a:gd name="T85" fmla="*/ 53 h 64"/>
                <a:gd name="T86" fmla="*/ 51 w 113"/>
                <a:gd name="T87" fmla="*/ 53 h 64"/>
                <a:gd name="T88" fmla="*/ 48 w 113"/>
                <a:gd name="T89" fmla="*/ 50 h 64"/>
                <a:gd name="T90" fmla="*/ 70 w 113"/>
                <a:gd name="T91" fmla="*/ 17 h 64"/>
                <a:gd name="T92" fmla="*/ 75 w 113"/>
                <a:gd name="T93" fmla="*/ 20 h 64"/>
                <a:gd name="T94" fmla="*/ 53 w 113"/>
                <a:gd name="T95" fmla="*/ 53 h 64"/>
                <a:gd name="T96" fmla="*/ 53 w 113"/>
                <a:gd name="T97" fmla="*/ 53 h 64"/>
                <a:gd name="T98" fmla="*/ 53 w 113"/>
                <a:gd name="T99"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 h="64">
                  <a:moveTo>
                    <a:pt x="46" y="63"/>
                  </a:moveTo>
                  <a:cubicBezTo>
                    <a:pt x="46" y="63"/>
                    <a:pt x="47" y="64"/>
                    <a:pt x="47" y="64"/>
                  </a:cubicBezTo>
                  <a:cubicBezTo>
                    <a:pt x="111" y="64"/>
                    <a:pt x="111" y="64"/>
                    <a:pt x="111" y="64"/>
                  </a:cubicBezTo>
                  <a:cubicBezTo>
                    <a:pt x="111" y="64"/>
                    <a:pt x="112" y="63"/>
                    <a:pt x="112" y="63"/>
                  </a:cubicBezTo>
                  <a:cubicBezTo>
                    <a:pt x="113" y="63"/>
                    <a:pt x="113" y="62"/>
                    <a:pt x="113" y="61"/>
                  </a:cubicBezTo>
                  <a:cubicBezTo>
                    <a:pt x="111" y="44"/>
                    <a:pt x="103" y="29"/>
                    <a:pt x="90" y="17"/>
                  </a:cubicBezTo>
                  <a:cubicBezTo>
                    <a:pt x="78" y="6"/>
                    <a:pt x="61" y="0"/>
                    <a:pt x="44" y="0"/>
                  </a:cubicBezTo>
                  <a:cubicBezTo>
                    <a:pt x="29" y="0"/>
                    <a:pt x="13" y="5"/>
                    <a:pt x="1" y="15"/>
                  </a:cubicBezTo>
                  <a:cubicBezTo>
                    <a:pt x="1" y="16"/>
                    <a:pt x="0" y="16"/>
                    <a:pt x="0" y="17"/>
                  </a:cubicBezTo>
                  <a:cubicBezTo>
                    <a:pt x="0" y="17"/>
                    <a:pt x="0" y="18"/>
                    <a:pt x="1" y="18"/>
                  </a:cubicBezTo>
                  <a:lnTo>
                    <a:pt x="46" y="63"/>
                  </a:lnTo>
                  <a:close/>
                  <a:moveTo>
                    <a:pt x="37" y="39"/>
                  </a:moveTo>
                  <a:cubicBezTo>
                    <a:pt x="55" y="12"/>
                    <a:pt x="55" y="12"/>
                    <a:pt x="55" y="12"/>
                  </a:cubicBezTo>
                  <a:cubicBezTo>
                    <a:pt x="57" y="12"/>
                    <a:pt x="60" y="13"/>
                    <a:pt x="62" y="14"/>
                  </a:cubicBezTo>
                  <a:cubicBezTo>
                    <a:pt x="42" y="43"/>
                    <a:pt x="42" y="43"/>
                    <a:pt x="42" y="43"/>
                  </a:cubicBezTo>
                  <a:lnTo>
                    <a:pt x="37" y="39"/>
                  </a:lnTo>
                  <a:close/>
                  <a:moveTo>
                    <a:pt x="44" y="11"/>
                  </a:moveTo>
                  <a:cubicBezTo>
                    <a:pt x="45" y="11"/>
                    <a:pt x="45" y="11"/>
                    <a:pt x="46" y="11"/>
                  </a:cubicBezTo>
                  <a:cubicBezTo>
                    <a:pt x="31" y="33"/>
                    <a:pt x="31" y="33"/>
                    <a:pt x="31" y="33"/>
                  </a:cubicBezTo>
                  <a:cubicBezTo>
                    <a:pt x="26" y="28"/>
                    <a:pt x="26" y="28"/>
                    <a:pt x="26" y="28"/>
                  </a:cubicBezTo>
                  <a:cubicBezTo>
                    <a:pt x="38" y="11"/>
                    <a:pt x="38" y="11"/>
                    <a:pt x="38" y="11"/>
                  </a:cubicBezTo>
                  <a:cubicBezTo>
                    <a:pt x="40" y="11"/>
                    <a:pt x="42" y="11"/>
                    <a:pt x="44" y="11"/>
                  </a:cubicBezTo>
                  <a:close/>
                  <a:moveTo>
                    <a:pt x="26" y="14"/>
                  </a:moveTo>
                  <a:cubicBezTo>
                    <a:pt x="20" y="22"/>
                    <a:pt x="20" y="22"/>
                    <a:pt x="20" y="22"/>
                  </a:cubicBezTo>
                  <a:cubicBezTo>
                    <a:pt x="16" y="18"/>
                    <a:pt x="16" y="18"/>
                    <a:pt x="16" y="18"/>
                  </a:cubicBezTo>
                  <a:cubicBezTo>
                    <a:pt x="19" y="17"/>
                    <a:pt x="22" y="15"/>
                    <a:pt x="24" y="14"/>
                  </a:cubicBezTo>
                  <a:cubicBezTo>
                    <a:pt x="25" y="14"/>
                    <a:pt x="25" y="14"/>
                    <a:pt x="26" y="14"/>
                  </a:cubicBezTo>
                  <a:close/>
                  <a:moveTo>
                    <a:pt x="80" y="53"/>
                  </a:moveTo>
                  <a:cubicBezTo>
                    <a:pt x="91" y="35"/>
                    <a:pt x="91" y="35"/>
                    <a:pt x="91" y="35"/>
                  </a:cubicBezTo>
                  <a:cubicBezTo>
                    <a:pt x="92" y="36"/>
                    <a:pt x="93" y="38"/>
                    <a:pt x="94" y="39"/>
                  </a:cubicBezTo>
                  <a:cubicBezTo>
                    <a:pt x="84" y="53"/>
                    <a:pt x="84" y="53"/>
                    <a:pt x="84" y="53"/>
                  </a:cubicBezTo>
                  <a:lnTo>
                    <a:pt x="80" y="53"/>
                  </a:lnTo>
                  <a:close/>
                  <a:moveTo>
                    <a:pt x="94" y="53"/>
                  </a:moveTo>
                  <a:cubicBezTo>
                    <a:pt x="98" y="47"/>
                    <a:pt x="98" y="47"/>
                    <a:pt x="98" y="47"/>
                  </a:cubicBezTo>
                  <a:cubicBezTo>
                    <a:pt x="99" y="49"/>
                    <a:pt x="99" y="51"/>
                    <a:pt x="100" y="53"/>
                  </a:cubicBezTo>
                  <a:lnTo>
                    <a:pt x="94" y="53"/>
                  </a:lnTo>
                  <a:close/>
                  <a:moveTo>
                    <a:pt x="63" y="53"/>
                  </a:moveTo>
                  <a:cubicBezTo>
                    <a:pt x="82" y="25"/>
                    <a:pt x="82" y="25"/>
                    <a:pt x="82" y="25"/>
                  </a:cubicBezTo>
                  <a:cubicBezTo>
                    <a:pt x="82" y="25"/>
                    <a:pt x="83" y="26"/>
                    <a:pt x="83" y="26"/>
                  </a:cubicBezTo>
                  <a:cubicBezTo>
                    <a:pt x="84" y="27"/>
                    <a:pt x="85" y="28"/>
                    <a:pt x="86" y="29"/>
                  </a:cubicBezTo>
                  <a:cubicBezTo>
                    <a:pt x="70" y="53"/>
                    <a:pt x="70" y="53"/>
                    <a:pt x="70" y="53"/>
                  </a:cubicBezTo>
                  <a:lnTo>
                    <a:pt x="63" y="53"/>
                  </a:lnTo>
                  <a:close/>
                  <a:moveTo>
                    <a:pt x="53" y="53"/>
                  </a:moveTo>
                  <a:cubicBezTo>
                    <a:pt x="51" y="53"/>
                    <a:pt x="51" y="53"/>
                    <a:pt x="51" y="53"/>
                  </a:cubicBezTo>
                  <a:cubicBezTo>
                    <a:pt x="48" y="50"/>
                    <a:pt x="48" y="50"/>
                    <a:pt x="48" y="50"/>
                  </a:cubicBezTo>
                  <a:cubicBezTo>
                    <a:pt x="70" y="17"/>
                    <a:pt x="70" y="17"/>
                    <a:pt x="70" y="17"/>
                  </a:cubicBezTo>
                  <a:cubicBezTo>
                    <a:pt x="71" y="18"/>
                    <a:pt x="73" y="19"/>
                    <a:pt x="75" y="20"/>
                  </a:cubicBezTo>
                  <a:lnTo>
                    <a:pt x="53" y="53"/>
                  </a:lnTo>
                  <a:close/>
                  <a:moveTo>
                    <a:pt x="53" y="53"/>
                  </a:moveTo>
                  <a:cubicBezTo>
                    <a:pt x="53" y="53"/>
                    <a:pt x="53" y="53"/>
                    <a:pt x="53"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5" name="Freeform 191"/>
            <p:cNvSpPr>
              <a:spLocks noEditPoints="1"/>
            </p:cNvSpPr>
            <p:nvPr/>
          </p:nvSpPr>
          <p:spPr bwMode="auto">
            <a:xfrm>
              <a:off x="9462124" y="4003561"/>
              <a:ext cx="108125" cy="174036"/>
            </a:xfrm>
            <a:custGeom>
              <a:avLst/>
              <a:gdLst>
                <a:gd name="T0" fmla="*/ 62 w 62"/>
                <a:gd name="T1" fmla="*/ 43 h 99"/>
                <a:gd name="T2" fmla="*/ 19 w 62"/>
                <a:gd name="T3" fmla="*/ 0 h 99"/>
                <a:gd name="T4" fmla="*/ 17 w 62"/>
                <a:gd name="T5" fmla="*/ 0 h 99"/>
                <a:gd name="T6" fmla="*/ 16 w 62"/>
                <a:gd name="T7" fmla="*/ 1 h 99"/>
                <a:gd name="T8" fmla="*/ 0 w 62"/>
                <a:gd name="T9" fmla="*/ 44 h 99"/>
                <a:gd name="T10" fmla="*/ 27 w 62"/>
                <a:gd name="T11" fmla="*/ 98 h 99"/>
                <a:gd name="T12" fmla="*/ 28 w 62"/>
                <a:gd name="T13" fmla="*/ 99 h 99"/>
                <a:gd name="T14" fmla="*/ 29 w 62"/>
                <a:gd name="T15" fmla="*/ 99 h 99"/>
                <a:gd name="T16" fmla="*/ 30 w 62"/>
                <a:gd name="T17" fmla="*/ 98 h 99"/>
                <a:gd name="T18" fmla="*/ 62 w 62"/>
                <a:gd name="T19" fmla="*/ 46 h 99"/>
                <a:gd name="T20" fmla="*/ 62 w 62"/>
                <a:gd name="T21" fmla="*/ 43 h 99"/>
                <a:gd name="T22" fmla="*/ 49 w 62"/>
                <a:gd name="T23" fmla="*/ 46 h 99"/>
                <a:gd name="T24" fmla="*/ 26 w 62"/>
                <a:gd name="T25" fmla="*/ 83 h 99"/>
                <a:gd name="T26" fmla="*/ 18 w 62"/>
                <a:gd name="T27" fmla="*/ 70 h 99"/>
                <a:gd name="T28" fmla="*/ 11 w 62"/>
                <a:gd name="T29" fmla="*/ 44 h 99"/>
                <a:gd name="T30" fmla="*/ 15 w 62"/>
                <a:gd name="T31" fmla="*/ 24 h 99"/>
                <a:gd name="T32" fmla="*/ 19 w 62"/>
                <a:gd name="T33" fmla="*/ 16 h 99"/>
                <a:gd name="T34" fmla="*/ 49 w 62"/>
                <a:gd name="T35" fmla="*/ 46 h 99"/>
                <a:gd name="T36" fmla="*/ 49 w 62"/>
                <a:gd name="T37" fmla="*/ 46 h 99"/>
                <a:gd name="T38" fmla="*/ 49 w 62"/>
                <a:gd name="T39" fmla="*/ 4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9">
                  <a:moveTo>
                    <a:pt x="62" y="43"/>
                  </a:moveTo>
                  <a:cubicBezTo>
                    <a:pt x="19" y="0"/>
                    <a:pt x="19" y="0"/>
                    <a:pt x="19" y="0"/>
                  </a:cubicBezTo>
                  <a:cubicBezTo>
                    <a:pt x="18" y="0"/>
                    <a:pt x="18" y="0"/>
                    <a:pt x="17" y="0"/>
                  </a:cubicBezTo>
                  <a:cubicBezTo>
                    <a:pt x="17" y="0"/>
                    <a:pt x="16" y="0"/>
                    <a:pt x="16" y="1"/>
                  </a:cubicBezTo>
                  <a:cubicBezTo>
                    <a:pt x="6" y="13"/>
                    <a:pt x="0" y="28"/>
                    <a:pt x="0" y="44"/>
                  </a:cubicBezTo>
                  <a:cubicBezTo>
                    <a:pt x="0" y="65"/>
                    <a:pt x="10" y="85"/>
                    <a:pt x="27" y="98"/>
                  </a:cubicBezTo>
                  <a:cubicBezTo>
                    <a:pt x="27" y="99"/>
                    <a:pt x="28" y="99"/>
                    <a:pt x="28" y="99"/>
                  </a:cubicBezTo>
                  <a:cubicBezTo>
                    <a:pt x="29" y="99"/>
                    <a:pt x="29" y="99"/>
                    <a:pt x="29" y="99"/>
                  </a:cubicBezTo>
                  <a:cubicBezTo>
                    <a:pt x="29" y="99"/>
                    <a:pt x="30" y="98"/>
                    <a:pt x="30" y="98"/>
                  </a:cubicBezTo>
                  <a:cubicBezTo>
                    <a:pt x="62" y="46"/>
                    <a:pt x="62" y="46"/>
                    <a:pt x="62" y="46"/>
                  </a:cubicBezTo>
                  <a:cubicBezTo>
                    <a:pt x="62" y="45"/>
                    <a:pt x="62" y="44"/>
                    <a:pt x="62" y="43"/>
                  </a:cubicBezTo>
                  <a:close/>
                  <a:moveTo>
                    <a:pt x="49" y="46"/>
                  </a:moveTo>
                  <a:cubicBezTo>
                    <a:pt x="26" y="83"/>
                    <a:pt x="26" y="83"/>
                    <a:pt x="26" y="83"/>
                  </a:cubicBezTo>
                  <a:cubicBezTo>
                    <a:pt x="23" y="79"/>
                    <a:pt x="20" y="75"/>
                    <a:pt x="18" y="70"/>
                  </a:cubicBezTo>
                  <a:cubicBezTo>
                    <a:pt x="13" y="62"/>
                    <a:pt x="11" y="53"/>
                    <a:pt x="11" y="44"/>
                  </a:cubicBezTo>
                  <a:cubicBezTo>
                    <a:pt x="11" y="37"/>
                    <a:pt x="13" y="30"/>
                    <a:pt x="15" y="24"/>
                  </a:cubicBezTo>
                  <a:cubicBezTo>
                    <a:pt x="16" y="21"/>
                    <a:pt x="17" y="18"/>
                    <a:pt x="19" y="16"/>
                  </a:cubicBezTo>
                  <a:lnTo>
                    <a:pt x="49" y="46"/>
                  </a:lnTo>
                  <a:close/>
                  <a:moveTo>
                    <a:pt x="49" y="46"/>
                  </a:moveTo>
                  <a:cubicBezTo>
                    <a:pt x="49" y="46"/>
                    <a:pt x="49" y="46"/>
                    <a:pt x="49" y="4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6" name="Freeform 192"/>
            <p:cNvSpPr>
              <a:spLocks noEditPoints="1"/>
            </p:cNvSpPr>
            <p:nvPr/>
          </p:nvSpPr>
          <p:spPr bwMode="auto">
            <a:xfrm>
              <a:off x="9528036" y="4089469"/>
              <a:ext cx="175518" cy="112568"/>
            </a:xfrm>
            <a:custGeom>
              <a:avLst/>
              <a:gdLst>
                <a:gd name="T0" fmla="*/ 98 w 100"/>
                <a:gd name="T1" fmla="*/ 0 h 64"/>
                <a:gd name="T2" fmla="*/ 35 w 100"/>
                <a:gd name="T3" fmla="*/ 0 h 64"/>
                <a:gd name="T4" fmla="*/ 33 w 100"/>
                <a:gd name="T5" fmla="*/ 1 h 64"/>
                <a:gd name="T6" fmla="*/ 1 w 100"/>
                <a:gd name="T7" fmla="*/ 54 h 64"/>
                <a:gd name="T8" fmla="*/ 1 w 100"/>
                <a:gd name="T9" fmla="*/ 56 h 64"/>
                <a:gd name="T10" fmla="*/ 2 w 100"/>
                <a:gd name="T11" fmla="*/ 57 h 64"/>
                <a:gd name="T12" fmla="*/ 31 w 100"/>
                <a:gd name="T13" fmla="*/ 64 h 64"/>
                <a:gd name="T14" fmla="*/ 77 w 100"/>
                <a:gd name="T15" fmla="*/ 46 h 64"/>
                <a:gd name="T16" fmla="*/ 100 w 100"/>
                <a:gd name="T17" fmla="*/ 2 h 64"/>
                <a:gd name="T18" fmla="*/ 99 w 100"/>
                <a:gd name="T19" fmla="*/ 1 h 64"/>
                <a:gd name="T20" fmla="*/ 98 w 100"/>
                <a:gd name="T21" fmla="*/ 0 h 64"/>
                <a:gd name="T22" fmla="*/ 98 w 100"/>
                <a:gd name="T23" fmla="*/ 0 h 64"/>
                <a:gd name="T24" fmla="*/ 98 w 100"/>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 h="64">
                  <a:moveTo>
                    <a:pt x="98" y="0"/>
                  </a:moveTo>
                  <a:cubicBezTo>
                    <a:pt x="35" y="0"/>
                    <a:pt x="35" y="0"/>
                    <a:pt x="35" y="0"/>
                  </a:cubicBezTo>
                  <a:cubicBezTo>
                    <a:pt x="35" y="0"/>
                    <a:pt x="34" y="0"/>
                    <a:pt x="33" y="1"/>
                  </a:cubicBezTo>
                  <a:cubicBezTo>
                    <a:pt x="1" y="54"/>
                    <a:pt x="1" y="54"/>
                    <a:pt x="1" y="54"/>
                  </a:cubicBezTo>
                  <a:cubicBezTo>
                    <a:pt x="0" y="54"/>
                    <a:pt x="0" y="55"/>
                    <a:pt x="1" y="56"/>
                  </a:cubicBezTo>
                  <a:cubicBezTo>
                    <a:pt x="1" y="56"/>
                    <a:pt x="1" y="57"/>
                    <a:pt x="2" y="57"/>
                  </a:cubicBezTo>
                  <a:cubicBezTo>
                    <a:pt x="11" y="61"/>
                    <a:pt x="21" y="64"/>
                    <a:pt x="31" y="64"/>
                  </a:cubicBezTo>
                  <a:cubicBezTo>
                    <a:pt x="48" y="64"/>
                    <a:pt x="65" y="57"/>
                    <a:pt x="77" y="46"/>
                  </a:cubicBezTo>
                  <a:cubicBezTo>
                    <a:pt x="90" y="35"/>
                    <a:pt x="98" y="19"/>
                    <a:pt x="100" y="2"/>
                  </a:cubicBezTo>
                  <a:cubicBezTo>
                    <a:pt x="100" y="2"/>
                    <a:pt x="100" y="1"/>
                    <a:pt x="99" y="1"/>
                  </a:cubicBezTo>
                  <a:cubicBezTo>
                    <a:pt x="99" y="0"/>
                    <a:pt x="98" y="0"/>
                    <a:pt x="98" y="0"/>
                  </a:cubicBezTo>
                  <a:close/>
                  <a:moveTo>
                    <a:pt x="98" y="0"/>
                  </a:moveTo>
                  <a:cubicBezTo>
                    <a:pt x="98" y="0"/>
                    <a:pt x="98" y="0"/>
                    <a:pt x="9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7" name="Freeform 193"/>
            <p:cNvSpPr>
              <a:spLocks noEditPoints="1"/>
            </p:cNvSpPr>
            <p:nvPr/>
          </p:nvSpPr>
          <p:spPr bwMode="auto">
            <a:xfrm>
              <a:off x="7812111" y="3454051"/>
              <a:ext cx="196254" cy="110346"/>
            </a:xfrm>
            <a:custGeom>
              <a:avLst/>
              <a:gdLst>
                <a:gd name="T0" fmla="*/ 45 w 112"/>
                <a:gd name="T1" fmla="*/ 63 h 63"/>
                <a:gd name="T2" fmla="*/ 47 w 112"/>
                <a:gd name="T3" fmla="*/ 63 h 63"/>
                <a:gd name="T4" fmla="*/ 110 w 112"/>
                <a:gd name="T5" fmla="*/ 63 h 63"/>
                <a:gd name="T6" fmla="*/ 112 w 112"/>
                <a:gd name="T7" fmla="*/ 63 h 63"/>
                <a:gd name="T8" fmla="*/ 112 w 112"/>
                <a:gd name="T9" fmla="*/ 61 h 63"/>
                <a:gd name="T10" fmla="*/ 90 w 112"/>
                <a:gd name="T11" fmla="*/ 17 h 63"/>
                <a:gd name="T12" fmla="*/ 44 w 112"/>
                <a:gd name="T13" fmla="*/ 0 h 63"/>
                <a:gd name="T14" fmla="*/ 0 w 112"/>
                <a:gd name="T15" fmla="*/ 15 h 63"/>
                <a:gd name="T16" fmla="*/ 0 w 112"/>
                <a:gd name="T17" fmla="*/ 16 h 63"/>
                <a:gd name="T18" fmla="*/ 0 w 112"/>
                <a:gd name="T19" fmla="*/ 18 h 63"/>
                <a:gd name="T20" fmla="*/ 45 w 112"/>
                <a:gd name="T21" fmla="*/ 63 h 63"/>
                <a:gd name="T22" fmla="*/ 37 w 112"/>
                <a:gd name="T23" fmla="*/ 39 h 63"/>
                <a:gd name="T24" fmla="*/ 55 w 112"/>
                <a:gd name="T25" fmla="*/ 12 h 63"/>
                <a:gd name="T26" fmla="*/ 61 w 112"/>
                <a:gd name="T27" fmla="*/ 13 h 63"/>
                <a:gd name="T28" fmla="*/ 41 w 112"/>
                <a:gd name="T29" fmla="*/ 43 h 63"/>
                <a:gd name="T30" fmla="*/ 37 w 112"/>
                <a:gd name="T31" fmla="*/ 39 h 63"/>
                <a:gd name="T32" fmla="*/ 44 w 112"/>
                <a:gd name="T33" fmla="*/ 11 h 63"/>
                <a:gd name="T34" fmla="*/ 45 w 112"/>
                <a:gd name="T35" fmla="*/ 11 h 63"/>
                <a:gd name="T36" fmla="*/ 30 w 112"/>
                <a:gd name="T37" fmla="*/ 33 h 63"/>
                <a:gd name="T38" fmla="*/ 26 w 112"/>
                <a:gd name="T39" fmla="*/ 28 h 63"/>
                <a:gd name="T40" fmla="*/ 38 w 112"/>
                <a:gd name="T41" fmla="*/ 11 h 63"/>
                <a:gd name="T42" fmla="*/ 44 w 112"/>
                <a:gd name="T43" fmla="*/ 11 h 63"/>
                <a:gd name="T44" fmla="*/ 25 w 112"/>
                <a:gd name="T45" fmla="*/ 13 h 63"/>
                <a:gd name="T46" fmla="*/ 20 w 112"/>
                <a:gd name="T47" fmla="*/ 22 h 63"/>
                <a:gd name="T48" fmla="*/ 16 w 112"/>
                <a:gd name="T49" fmla="*/ 18 h 63"/>
                <a:gd name="T50" fmla="*/ 24 w 112"/>
                <a:gd name="T51" fmla="*/ 14 h 63"/>
                <a:gd name="T52" fmla="*/ 25 w 112"/>
                <a:gd name="T53" fmla="*/ 13 h 63"/>
                <a:gd name="T54" fmla="*/ 79 w 112"/>
                <a:gd name="T55" fmla="*/ 52 h 63"/>
                <a:gd name="T56" fmla="*/ 91 w 112"/>
                <a:gd name="T57" fmla="*/ 35 h 63"/>
                <a:gd name="T58" fmla="*/ 93 w 112"/>
                <a:gd name="T59" fmla="*/ 38 h 63"/>
                <a:gd name="T60" fmla="*/ 84 w 112"/>
                <a:gd name="T61" fmla="*/ 52 h 63"/>
                <a:gd name="T62" fmla="*/ 79 w 112"/>
                <a:gd name="T63" fmla="*/ 52 h 63"/>
                <a:gd name="T64" fmla="*/ 94 w 112"/>
                <a:gd name="T65" fmla="*/ 52 h 63"/>
                <a:gd name="T66" fmla="*/ 97 w 112"/>
                <a:gd name="T67" fmla="*/ 47 h 63"/>
                <a:gd name="T68" fmla="*/ 99 w 112"/>
                <a:gd name="T69" fmla="*/ 52 h 63"/>
                <a:gd name="T70" fmla="*/ 94 w 112"/>
                <a:gd name="T71" fmla="*/ 52 h 63"/>
                <a:gd name="T72" fmla="*/ 62 w 112"/>
                <a:gd name="T73" fmla="*/ 52 h 63"/>
                <a:gd name="T74" fmla="*/ 81 w 112"/>
                <a:gd name="T75" fmla="*/ 24 h 63"/>
                <a:gd name="T76" fmla="*/ 83 w 112"/>
                <a:gd name="T77" fmla="*/ 26 h 63"/>
                <a:gd name="T78" fmla="*/ 85 w 112"/>
                <a:gd name="T79" fmla="*/ 28 h 63"/>
                <a:gd name="T80" fmla="*/ 69 w 112"/>
                <a:gd name="T81" fmla="*/ 52 h 63"/>
                <a:gd name="T82" fmla="*/ 62 w 112"/>
                <a:gd name="T83" fmla="*/ 52 h 63"/>
                <a:gd name="T84" fmla="*/ 52 w 112"/>
                <a:gd name="T85" fmla="*/ 52 h 63"/>
                <a:gd name="T86" fmla="*/ 50 w 112"/>
                <a:gd name="T87" fmla="*/ 52 h 63"/>
                <a:gd name="T88" fmla="*/ 47 w 112"/>
                <a:gd name="T89" fmla="*/ 49 h 63"/>
                <a:gd name="T90" fmla="*/ 69 w 112"/>
                <a:gd name="T91" fmla="*/ 16 h 63"/>
                <a:gd name="T92" fmla="*/ 74 w 112"/>
                <a:gd name="T93" fmla="*/ 19 h 63"/>
                <a:gd name="T94" fmla="*/ 52 w 112"/>
                <a:gd name="T95" fmla="*/ 52 h 63"/>
                <a:gd name="T96" fmla="*/ 52 w 112"/>
                <a:gd name="T97" fmla="*/ 52 h 63"/>
                <a:gd name="T98" fmla="*/ 52 w 112"/>
                <a:gd name="T9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 h="63">
                  <a:moveTo>
                    <a:pt x="45" y="63"/>
                  </a:moveTo>
                  <a:cubicBezTo>
                    <a:pt x="46" y="63"/>
                    <a:pt x="46" y="63"/>
                    <a:pt x="47" y="63"/>
                  </a:cubicBezTo>
                  <a:cubicBezTo>
                    <a:pt x="110" y="63"/>
                    <a:pt x="110" y="63"/>
                    <a:pt x="110" y="63"/>
                  </a:cubicBezTo>
                  <a:cubicBezTo>
                    <a:pt x="111" y="63"/>
                    <a:pt x="111" y="63"/>
                    <a:pt x="112" y="63"/>
                  </a:cubicBezTo>
                  <a:cubicBezTo>
                    <a:pt x="112" y="62"/>
                    <a:pt x="112" y="62"/>
                    <a:pt x="112" y="61"/>
                  </a:cubicBezTo>
                  <a:cubicBezTo>
                    <a:pt x="110" y="44"/>
                    <a:pt x="102" y="28"/>
                    <a:pt x="90" y="17"/>
                  </a:cubicBezTo>
                  <a:cubicBezTo>
                    <a:pt x="77" y="6"/>
                    <a:pt x="61" y="0"/>
                    <a:pt x="44" y="0"/>
                  </a:cubicBezTo>
                  <a:cubicBezTo>
                    <a:pt x="28" y="0"/>
                    <a:pt x="13" y="5"/>
                    <a:pt x="0" y="15"/>
                  </a:cubicBezTo>
                  <a:cubicBezTo>
                    <a:pt x="0" y="15"/>
                    <a:pt x="0" y="16"/>
                    <a:pt x="0" y="16"/>
                  </a:cubicBezTo>
                  <a:cubicBezTo>
                    <a:pt x="0" y="17"/>
                    <a:pt x="0" y="17"/>
                    <a:pt x="0" y="18"/>
                  </a:cubicBezTo>
                  <a:lnTo>
                    <a:pt x="45" y="63"/>
                  </a:lnTo>
                  <a:close/>
                  <a:moveTo>
                    <a:pt x="37" y="39"/>
                  </a:moveTo>
                  <a:cubicBezTo>
                    <a:pt x="55" y="12"/>
                    <a:pt x="55" y="12"/>
                    <a:pt x="55" y="12"/>
                  </a:cubicBezTo>
                  <a:cubicBezTo>
                    <a:pt x="57" y="12"/>
                    <a:pt x="59" y="13"/>
                    <a:pt x="61" y="13"/>
                  </a:cubicBezTo>
                  <a:cubicBezTo>
                    <a:pt x="41" y="43"/>
                    <a:pt x="41" y="43"/>
                    <a:pt x="41" y="43"/>
                  </a:cubicBezTo>
                  <a:lnTo>
                    <a:pt x="37" y="39"/>
                  </a:lnTo>
                  <a:close/>
                  <a:moveTo>
                    <a:pt x="44" y="11"/>
                  </a:moveTo>
                  <a:cubicBezTo>
                    <a:pt x="44" y="11"/>
                    <a:pt x="45" y="11"/>
                    <a:pt x="45" y="11"/>
                  </a:cubicBezTo>
                  <a:cubicBezTo>
                    <a:pt x="30" y="33"/>
                    <a:pt x="30" y="33"/>
                    <a:pt x="30" y="33"/>
                  </a:cubicBezTo>
                  <a:cubicBezTo>
                    <a:pt x="26" y="28"/>
                    <a:pt x="26" y="28"/>
                    <a:pt x="26" y="28"/>
                  </a:cubicBezTo>
                  <a:cubicBezTo>
                    <a:pt x="38" y="11"/>
                    <a:pt x="38" y="11"/>
                    <a:pt x="38" y="11"/>
                  </a:cubicBezTo>
                  <a:cubicBezTo>
                    <a:pt x="40" y="11"/>
                    <a:pt x="42" y="11"/>
                    <a:pt x="44" y="11"/>
                  </a:cubicBezTo>
                  <a:close/>
                  <a:moveTo>
                    <a:pt x="25" y="13"/>
                  </a:moveTo>
                  <a:cubicBezTo>
                    <a:pt x="20" y="22"/>
                    <a:pt x="20" y="22"/>
                    <a:pt x="20" y="22"/>
                  </a:cubicBezTo>
                  <a:cubicBezTo>
                    <a:pt x="16" y="18"/>
                    <a:pt x="16" y="18"/>
                    <a:pt x="16" y="18"/>
                  </a:cubicBezTo>
                  <a:cubicBezTo>
                    <a:pt x="18" y="16"/>
                    <a:pt x="21" y="15"/>
                    <a:pt x="24" y="14"/>
                  </a:cubicBezTo>
                  <a:cubicBezTo>
                    <a:pt x="24" y="14"/>
                    <a:pt x="25" y="14"/>
                    <a:pt x="25" y="13"/>
                  </a:cubicBezTo>
                  <a:close/>
                  <a:moveTo>
                    <a:pt x="79" y="52"/>
                  </a:moveTo>
                  <a:cubicBezTo>
                    <a:pt x="91" y="35"/>
                    <a:pt x="91" y="35"/>
                    <a:pt x="91" y="35"/>
                  </a:cubicBezTo>
                  <a:cubicBezTo>
                    <a:pt x="92" y="36"/>
                    <a:pt x="92" y="37"/>
                    <a:pt x="93" y="38"/>
                  </a:cubicBezTo>
                  <a:cubicBezTo>
                    <a:pt x="84" y="52"/>
                    <a:pt x="84" y="52"/>
                    <a:pt x="84" y="52"/>
                  </a:cubicBezTo>
                  <a:lnTo>
                    <a:pt x="79" y="52"/>
                  </a:lnTo>
                  <a:close/>
                  <a:moveTo>
                    <a:pt x="94" y="52"/>
                  </a:moveTo>
                  <a:cubicBezTo>
                    <a:pt x="97" y="47"/>
                    <a:pt x="97" y="47"/>
                    <a:pt x="97" y="47"/>
                  </a:cubicBezTo>
                  <a:cubicBezTo>
                    <a:pt x="98" y="49"/>
                    <a:pt x="99" y="51"/>
                    <a:pt x="99" y="52"/>
                  </a:cubicBezTo>
                  <a:lnTo>
                    <a:pt x="94" y="52"/>
                  </a:lnTo>
                  <a:close/>
                  <a:moveTo>
                    <a:pt x="62" y="52"/>
                  </a:moveTo>
                  <a:cubicBezTo>
                    <a:pt x="81" y="24"/>
                    <a:pt x="81" y="24"/>
                    <a:pt x="81" y="24"/>
                  </a:cubicBezTo>
                  <a:cubicBezTo>
                    <a:pt x="82" y="25"/>
                    <a:pt x="82" y="25"/>
                    <a:pt x="83" y="26"/>
                  </a:cubicBezTo>
                  <a:cubicBezTo>
                    <a:pt x="84" y="27"/>
                    <a:pt x="84" y="27"/>
                    <a:pt x="85" y="28"/>
                  </a:cubicBezTo>
                  <a:cubicBezTo>
                    <a:pt x="69" y="52"/>
                    <a:pt x="69" y="52"/>
                    <a:pt x="69" y="52"/>
                  </a:cubicBezTo>
                  <a:lnTo>
                    <a:pt x="62" y="52"/>
                  </a:lnTo>
                  <a:close/>
                  <a:moveTo>
                    <a:pt x="52" y="52"/>
                  </a:moveTo>
                  <a:cubicBezTo>
                    <a:pt x="50" y="52"/>
                    <a:pt x="50" y="52"/>
                    <a:pt x="50" y="52"/>
                  </a:cubicBezTo>
                  <a:cubicBezTo>
                    <a:pt x="47" y="49"/>
                    <a:pt x="47" y="49"/>
                    <a:pt x="47" y="49"/>
                  </a:cubicBezTo>
                  <a:cubicBezTo>
                    <a:pt x="69" y="16"/>
                    <a:pt x="69" y="16"/>
                    <a:pt x="69" y="16"/>
                  </a:cubicBezTo>
                  <a:cubicBezTo>
                    <a:pt x="71" y="17"/>
                    <a:pt x="72" y="18"/>
                    <a:pt x="74" y="19"/>
                  </a:cubicBezTo>
                  <a:lnTo>
                    <a:pt x="52" y="52"/>
                  </a:lnTo>
                  <a:close/>
                  <a:moveTo>
                    <a:pt x="52" y="52"/>
                  </a:moveTo>
                  <a:cubicBezTo>
                    <a:pt x="52" y="52"/>
                    <a:pt x="52" y="52"/>
                    <a:pt x="52" y="5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8" name="Freeform 194"/>
            <p:cNvSpPr>
              <a:spLocks noEditPoints="1"/>
            </p:cNvSpPr>
            <p:nvPr/>
          </p:nvSpPr>
          <p:spPr bwMode="auto">
            <a:xfrm>
              <a:off x="7768417" y="3496264"/>
              <a:ext cx="108865" cy="173296"/>
            </a:xfrm>
            <a:custGeom>
              <a:avLst/>
              <a:gdLst>
                <a:gd name="T0" fmla="*/ 61 w 62"/>
                <a:gd name="T1" fmla="*/ 44 h 99"/>
                <a:gd name="T2" fmla="*/ 18 w 62"/>
                <a:gd name="T3" fmla="*/ 1 h 99"/>
                <a:gd name="T4" fmla="*/ 17 w 62"/>
                <a:gd name="T5" fmla="*/ 0 h 99"/>
                <a:gd name="T6" fmla="*/ 15 w 62"/>
                <a:gd name="T7" fmla="*/ 1 h 99"/>
                <a:gd name="T8" fmla="*/ 0 w 62"/>
                <a:gd name="T9" fmla="*/ 44 h 99"/>
                <a:gd name="T10" fmla="*/ 26 w 62"/>
                <a:gd name="T11" fmla="*/ 99 h 99"/>
                <a:gd name="T12" fmla="*/ 28 w 62"/>
                <a:gd name="T13" fmla="*/ 99 h 99"/>
                <a:gd name="T14" fmla="*/ 28 w 62"/>
                <a:gd name="T15" fmla="*/ 99 h 99"/>
                <a:gd name="T16" fmla="*/ 30 w 62"/>
                <a:gd name="T17" fmla="*/ 98 h 99"/>
                <a:gd name="T18" fmla="*/ 61 w 62"/>
                <a:gd name="T19" fmla="*/ 47 h 99"/>
                <a:gd name="T20" fmla="*/ 61 w 62"/>
                <a:gd name="T21" fmla="*/ 44 h 99"/>
                <a:gd name="T22" fmla="*/ 48 w 62"/>
                <a:gd name="T23" fmla="*/ 47 h 99"/>
                <a:gd name="T24" fmla="*/ 26 w 62"/>
                <a:gd name="T25" fmla="*/ 83 h 99"/>
                <a:gd name="T26" fmla="*/ 17 w 62"/>
                <a:gd name="T27" fmla="*/ 71 h 99"/>
                <a:gd name="T28" fmla="*/ 11 w 62"/>
                <a:gd name="T29" fmla="*/ 44 h 99"/>
                <a:gd name="T30" fmla="*/ 14 w 62"/>
                <a:gd name="T31" fmla="*/ 24 h 99"/>
                <a:gd name="T32" fmla="*/ 18 w 62"/>
                <a:gd name="T33" fmla="*/ 16 h 99"/>
                <a:gd name="T34" fmla="*/ 48 w 62"/>
                <a:gd name="T35" fmla="*/ 47 h 99"/>
                <a:gd name="T36" fmla="*/ 48 w 62"/>
                <a:gd name="T37" fmla="*/ 47 h 99"/>
                <a:gd name="T38" fmla="*/ 48 w 62"/>
                <a:gd name="T39" fmla="*/ 4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9">
                  <a:moveTo>
                    <a:pt x="61" y="44"/>
                  </a:moveTo>
                  <a:cubicBezTo>
                    <a:pt x="18" y="1"/>
                    <a:pt x="18" y="1"/>
                    <a:pt x="18" y="1"/>
                  </a:cubicBezTo>
                  <a:cubicBezTo>
                    <a:pt x="18" y="1"/>
                    <a:pt x="17" y="0"/>
                    <a:pt x="17" y="0"/>
                  </a:cubicBezTo>
                  <a:cubicBezTo>
                    <a:pt x="16" y="0"/>
                    <a:pt x="15" y="1"/>
                    <a:pt x="15" y="1"/>
                  </a:cubicBezTo>
                  <a:cubicBezTo>
                    <a:pt x="5" y="13"/>
                    <a:pt x="0" y="29"/>
                    <a:pt x="0" y="44"/>
                  </a:cubicBezTo>
                  <a:cubicBezTo>
                    <a:pt x="0" y="66"/>
                    <a:pt x="9" y="86"/>
                    <a:pt x="26" y="99"/>
                  </a:cubicBezTo>
                  <a:cubicBezTo>
                    <a:pt x="27" y="99"/>
                    <a:pt x="27" y="99"/>
                    <a:pt x="28" y="99"/>
                  </a:cubicBezTo>
                  <a:cubicBezTo>
                    <a:pt x="28" y="99"/>
                    <a:pt x="28" y="99"/>
                    <a:pt x="28" y="99"/>
                  </a:cubicBezTo>
                  <a:cubicBezTo>
                    <a:pt x="29" y="99"/>
                    <a:pt x="29" y="99"/>
                    <a:pt x="30" y="98"/>
                  </a:cubicBezTo>
                  <a:cubicBezTo>
                    <a:pt x="61" y="47"/>
                    <a:pt x="61" y="47"/>
                    <a:pt x="61" y="47"/>
                  </a:cubicBezTo>
                  <a:cubicBezTo>
                    <a:pt x="62" y="46"/>
                    <a:pt x="62" y="45"/>
                    <a:pt x="61" y="44"/>
                  </a:cubicBezTo>
                  <a:close/>
                  <a:moveTo>
                    <a:pt x="48" y="47"/>
                  </a:moveTo>
                  <a:cubicBezTo>
                    <a:pt x="26" y="83"/>
                    <a:pt x="26" y="83"/>
                    <a:pt x="26" y="83"/>
                  </a:cubicBezTo>
                  <a:cubicBezTo>
                    <a:pt x="22" y="80"/>
                    <a:pt x="19" y="75"/>
                    <a:pt x="17" y="71"/>
                  </a:cubicBezTo>
                  <a:cubicBezTo>
                    <a:pt x="13" y="63"/>
                    <a:pt x="11" y="54"/>
                    <a:pt x="11" y="44"/>
                  </a:cubicBezTo>
                  <a:cubicBezTo>
                    <a:pt x="11" y="38"/>
                    <a:pt x="12" y="31"/>
                    <a:pt x="14" y="24"/>
                  </a:cubicBezTo>
                  <a:cubicBezTo>
                    <a:pt x="15" y="22"/>
                    <a:pt x="17" y="19"/>
                    <a:pt x="18" y="16"/>
                  </a:cubicBezTo>
                  <a:lnTo>
                    <a:pt x="48" y="47"/>
                  </a:lnTo>
                  <a:close/>
                  <a:moveTo>
                    <a:pt x="48" y="47"/>
                  </a:moveTo>
                  <a:cubicBezTo>
                    <a:pt x="48" y="47"/>
                    <a:pt x="48" y="47"/>
                    <a:pt x="48" y="4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199" name="Freeform 195"/>
            <p:cNvSpPr>
              <a:spLocks noEditPoints="1"/>
            </p:cNvSpPr>
            <p:nvPr/>
          </p:nvSpPr>
          <p:spPr bwMode="auto">
            <a:xfrm>
              <a:off x="7835069" y="3582171"/>
              <a:ext cx="173296" cy="111828"/>
            </a:xfrm>
            <a:custGeom>
              <a:avLst/>
              <a:gdLst>
                <a:gd name="T0" fmla="*/ 97 w 99"/>
                <a:gd name="T1" fmla="*/ 0 h 64"/>
                <a:gd name="T2" fmla="*/ 35 w 99"/>
                <a:gd name="T3" fmla="*/ 0 h 64"/>
                <a:gd name="T4" fmla="*/ 33 w 99"/>
                <a:gd name="T5" fmla="*/ 2 h 64"/>
                <a:gd name="T6" fmla="*/ 0 w 99"/>
                <a:gd name="T7" fmla="*/ 55 h 64"/>
                <a:gd name="T8" fmla="*/ 0 w 99"/>
                <a:gd name="T9" fmla="*/ 56 h 64"/>
                <a:gd name="T10" fmla="*/ 1 w 99"/>
                <a:gd name="T11" fmla="*/ 58 h 64"/>
                <a:gd name="T12" fmla="*/ 31 w 99"/>
                <a:gd name="T13" fmla="*/ 64 h 64"/>
                <a:gd name="T14" fmla="*/ 77 w 99"/>
                <a:gd name="T15" fmla="*/ 47 h 64"/>
                <a:gd name="T16" fmla="*/ 99 w 99"/>
                <a:gd name="T17" fmla="*/ 3 h 64"/>
                <a:gd name="T18" fmla="*/ 99 w 99"/>
                <a:gd name="T19" fmla="*/ 1 h 64"/>
                <a:gd name="T20" fmla="*/ 97 w 99"/>
                <a:gd name="T21" fmla="*/ 0 h 64"/>
                <a:gd name="T22" fmla="*/ 97 w 99"/>
                <a:gd name="T23" fmla="*/ 0 h 64"/>
                <a:gd name="T24" fmla="*/ 97 w 99"/>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64">
                  <a:moveTo>
                    <a:pt x="97" y="0"/>
                  </a:moveTo>
                  <a:cubicBezTo>
                    <a:pt x="35" y="0"/>
                    <a:pt x="35" y="0"/>
                    <a:pt x="35" y="0"/>
                  </a:cubicBezTo>
                  <a:cubicBezTo>
                    <a:pt x="34" y="0"/>
                    <a:pt x="33" y="1"/>
                    <a:pt x="33" y="2"/>
                  </a:cubicBezTo>
                  <a:cubicBezTo>
                    <a:pt x="0" y="55"/>
                    <a:pt x="0" y="55"/>
                    <a:pt x="0" y="55"/>
                  </a:cubicBezTo>
                  <a:cubicBezTo>
                    <a:pt x="0" y="55"/>
                    <a:pt x="0" y="56"/>
                    <a:pt x="0" y="56"/>
                  </a:cubicBezTo>
                  <a:cubicBezTo>
                    <a:pt x="0" y="57"/>
                    <a:pt x="1" y="57"/>
                    <a:pt x="1" y="58"/>
                  </a:cubicBezTo>
                  <a:cubicBezTo>
                    <a:pt x="10" y="62"/>
                    <a:pt x="20" y="64"/>
                    <a:pt x="31" y="64"/>
                  </a:cubicBezTo>
                  <a:cubicBezTo>
                    <a:pt x="48" y="64"/>
                    <a:pt x="64" y="58"/>
                    <a:pt x="77" y="47"/>
                  </a:cubicBezTo>
                  <a:cubicBezTo>
                    <a:pt x="89" y="35"/>
                    <a:pt x="97" y="20"/>
                    <a:pt x="99" y="3"/>
                  </a:cubicBezTo>
                  <a:cubicBezTo>
                    <a:pt x="99" y="2"/>
                    <a:pt x="99" y="2"/>
                    <a:pt x="99" y="1"/>
                  </a:cubicBezTo>
                  <a:cubicBezTo>
                    <a:pt x="98" y="1"/>
                    <a:pt x="98" y="0"/>
                    <a:pt x="97" y="0"/>
                  </a:cubicBezTo>
                  <a:close/>
                  <a:moveTo>
                    <a:pt x="97" y="0"/>
                  </a:moveTo>
                  <a:cubicBezTo>
                    <a:pt x="97" y="0"/>
                    <a:pt x="97" y="0"/>
                    <a:pt x="9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0" name="Freeform 196"/>
            <p:cNvSpPr>
              <a:spLocks noEditPoints="1"/>
            </p:cNvSpPr>
            <p:nvPr/>
          </p:nvSpPr>
          <p:spPr bwMode="auto">
            <a:xfrm>
              <a:off x="8906689" y="2426125"/>
              <a:ext cx="178480" cy="80723"/>
            </a:xfrm>
            <a:custGeom>
              <a:avLst/>
              <a:gdLst>
                <a:gd name="T0" fmla="*/ 10 w 102"/>
                <a:gd name="T1" fmla="*/ 46 h 46"/>
                <a:gd name="T2" fmla="*/ 18 w 102"/>
                <a:gd name="T3" fmla="*/ 40 h 46"/>
                <a:gd name="T4" fmla="*/ 52 w 102"/>
                <a:gd name="T5" fmla="*/ 17 h 46"/>
                <a:gd name="T6" fmla="*/ 75 w 102"/>
                <a:gd name="T7" fmla="*/ 25 h 46"/>
                <a:gd name="T8" fmla="*/ 70 w 102"/>
                <a:gd name="T9" fmla="*/ 26 h 46"/>
                <a:gd name="T10" fmla="*/ 67 w 102"/>
                <a:gd name="T11" fmla="*/ 29 h 46"/>
                <a:gd name="T12" fmla="*/ 69 w 102"/>
                <a:gd name="T13" fmla="*/ 33 h 46"/>
                <a:gd name="T14" fmla="*/ 96 w 102"/>
                <a:gd name="T15" fmla="*/ 45 h 46"/>
                <a:gd name="T16" fmla="*/ 100 w 102"/>
                <a:gd name="T17" fmla="*/ 45 h 46"/>
                <a:gd name="T18" fmla="*/ 102 w 102"/>
                <a:gd name="T19" fmla="*/ 42 h 46"/>
                <a:gd name="T20" fmla="*/ 102 w 102"/>
                <a:gd name="T21" fmla="*/ 12 h 46"/>
                <a:gd name="T22" fmla="*/ 99 w 102"/>
                <a:gd name="T23" fmla="*/ 9 h 46"/>
                <a:gd name="T24" fmla="*/ 95 w 102"/>
                <a:gd name="T25" fmla="*/ 10 h 46"/>
                <a:gd name="T26" fmla="*/ 91 w 102"/>
                <a:gd name="T27" fmla="*/ 16 h 46"/>
                <a:gd name="T28" fmla="*/ 52 w 102"/>
                <a:gd name="T29" fmla="*/ 0 h 46"/>
                <a:gd name="T30" fmla="*/ 2 w 102"/>
                <a:gd name="T31" fmla="*/ 33 h 46"/>
                <a:gd name="T32" fmla="*/ 2 w 102"/>
                <a:gd name="T33" fmla="*/ 42 h 46"/>
                <a:gd name="T34" fmla="*/ 10 w 102"/>
                <a:gd name="T35" fmla="*/ 46 h 46"/>
                <a:gd name="T36" fmla="*/ 10 w 102"/>
                <a:gd name="T37" fmla="*/ 46 h 46"/>
                <a:gd name="T38" fmla="*/ 10 w 102"/>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46">
                  <a:moveTo>
                    <a:pt x="10" y="46"/>
                  </a:moveTo>
                  <a:cubicBezTo>
                    <a:pt x="13" y="46"/>
                    <a:pt x="17" y="44"/>
                    <a:pt x="18" y="40"/>
                  </a:cubicBezTo>
                  <a:cubicBezTo>
                    <a:pt x="24" y="27"/>
                    <a:pt x="37" y="17"/>
                    <a:pt x="52" y="17"/>
                  </a:cubicBezTo>
                  <a:cubicBezTo>
                    <a:pt x="61" y="17"/>
                    <a:pt x="69" y="20"/>
                    <a:pt x="75" y="25"/>
                  </a:cubicBezTo>
                  <a:cubicBezTo>
                    <a:pt x="70" y="26"/>
                    <a:pt x="70" y="26"/>
                    <a:pt x="70" y="26"/>
                  </a:cubicBezTo>
                  <a:cubicBezTo>
                    <a:pt x="68" y="26"/>
                    <a:pt x="67" y="28"/>
                    <a:pt x="67" y="29"/>
                  </a:cubicBezTo>
                  <a:cubicBezTo>
                    <a:pt x="67" y="31"/>
                    <a:pt x="68" y="33"/>
                    <a:pt x="69" y="33"/>
                  </a:cubicBezTo>
                  <a:cubicBezTo>
                    <a:pt x="96" y="45"/>
                    <a:pt x="96" y="45"/>
                    <a:pt x="96" y="45"/>
                  </a:cubicBezTo>
                  <a:cubicBezTo>
                    <a:pt x="97" y="46"/>
                    <a:pt x="99" y="46"/>
                    <a:pt x="100" y="45"/>
                  </a:cubicBezTo>
                  <a:cubicBezTo>
                    <a:pt x="101" y="45"/>
                    <a:pt x="102" y="43"/>
                    <a:pt x="102" y="42"/>
                  </a:cubicBezTo>
                  <a:cubicBezTo>
                    <a:pt x="102" y="12"/>
                    <a:pt x="102" y="12"/>
                    <a:pt x="102" y="12"/>
                  </a:cubicBezTo>
                  <a:cubicBezTo>
                    <a:pt x="102" y="10"/>
                    <a:pt x="101" y="9"/>
                    <a:pt x="99" y="9"/>
                  </a:cubicBezTo>
                  <a:cubicBezTo>
                    <a:pt x="97" y="8"/>
                    <a:pt x="96" y="9"/>
                    <a:pt x="95" y="10"/>
                  </a:cubicBezTo>
                  <a:cubicBezTo>
                    <a:pt x="91" y="16"/>
                    <a:pt x="91" y="16"/>
                    <a:pt x="91" y="16"/>
                  </a:cubicBezTo>
                  <a:cubicBezTo>
                    <a:pt x="81" y="6"/>
                    <a:pt x="67" y="0"/>
                    <a:pt x="52" y="0"/>
                  </a:cubicBezTo>
                  <a:cubicBezTo>
                    <a:pt x="30" y="0"/>
                    <a:pt x="10" y="14"/>
                    <a:pt x="2" y="33"/>
                  </a:cubicBezTo>
                  <a:cubicBezTo>
                    <a:pt x="0" y="36"/>
                    <a:pt x="1" y="39"/>
                    <a:pt x="2" y="42"/>
                  </a:cubicBezTo>
                  <a:cubicBezTo>
                    <a:pt x="4" y="44"/>
                    <a:pt x="7" y="46"/>
                    <a:pt x="10" y="46"/>
                  </a:cubicBezTo>
                  <a:close/>
                  <a:moveTo>
                    <a:pt x="10" y="46"/>
                  </a:moveTo>
                  <a:cubicBezTo>
                    <a:pt x="10" y="46"/>
                    <a:pt x="10" y="46"/>
                    <a:pt x="10" y="4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1" name="Freeform 197"/>
            <p:cNvSpPr>
              <a:spLocks noEditPoints="1"/>
            </p:cNvSpPr>
            <p:nvPr/>
          </p:nvSpPr>
          <p:spPr bwMode="auto">
            <a:xfrm>
              <a:off x="8911873" y="2537953"/>
              <a:ext cx="176999" cy="80723"/>
            </a:xfrm>
            <a:custGeom>
              <a:avLst/>
              <a:gdLst>
                <a:gd name="T0" fmla="*/ 99 w 101"/>
                <a:gd name="T1" fmla="*/ 4 h 46"/>
                <a:gd name="T2" fmla="*/ 92 w 101"/>
                <a:gd name="T3" fmla="*/ 0 h 46"/>
                <a:gd name="T4" fmla="*/ 84 w 101"/>
                <a:gd name="T5" fmla="*/ 5 h 46"/>
                <a:gd name="T6" fmla="*/ 49 w 101"/>
                <a:gd name="T7" fmla="*/ 28 h 46"/>
                <a:gd name="T8" fmla="*/ 27 w 101"/>
                <a:gd name="T9" fmla="*/ 20 h 46"/>
                <a:gd name="T10" fmla="*/ 32 w 101"/>
                <a:gd name="T11" fmla="*/ 20 h 46"/>
                <a:gd name="T12" fmla="*/ 35 w 101"/>
                <a:gd name="T13" fmla="*/ 16 h 46"/>
                <a:gd name="T14" fmla="*/ 33 w 101"/>
                <a:gd name="T15" fmla="*/ 12 h 46"/>
                <a:gd name="T16" fmla="*/ 6 w 101"/>
                <a:gd name="T17" fmla="*/ 0 h 46"/>
                <a:gd name="T18" fmla="*/ 2 w 101"/>
                <a:gd name="T19" fmla="*/ 1 h 46"/>
                <a:gd name="T20" fmla="*/ 0 w 101"/>
                <a:gd name="T21" fmla="*/ 4 h 46"/>
                <a:gd name="T22" fmla="*/ 0 w 101"/>
                <a:gd name="T23" fmla="*/ 34 h 46"/>
                <a:gd name="T24" fmla="*/ 3 w 101"/>
                <a:gd name="T25" fmla="*/ 37 h 46"/>
                <a:gd name="T26" fmla="*/ 7 w 101"/>
                <a:gd name="T27" fmla="*/ 36 h 46"/>
                <a:gd name="T28" fmla="*/ 11 w 101"/>
                <a:gd name="T29" fmla="*/ 30 h 46"/>
                <a:gd name="T30" fmla="*/ 49 w 101"/>
                <a:gd name="T31" fmla="*/ 46 h 46"/>
                <a:gd name="T32" fmla="*/ 100 w 101"/>
                <a:gd name="T33" fmla="*/ 12 h 46"/>
                <a:gd name="T34" fmla="*/ 99 w 101"/>
                <a:gd name="T35" fmla="*/ 4 h 46"/>
                <a:gd name="T36" fmla="*/ 99 w 101"/>
                <a:gd name="T37" fmla="*/ 4 h 46"/>
                <a:gd name="T38" fmla="*/ 99 w 101"/>
                <a:gd name="T39" fmla="*/ 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46">
                  <a:moveTo>
                    <a:pt x="99" y="4"/>
                  </a:moveTo>
                  <a:cubicBezTo>
                    <a:pt x="98" y="1"/>
                    <a:pt x="95" y="0"/>
                    <a:pt x="92" y="0"/>
                  </a:cubicBezTo>
                  <a:cubicBezTo>
                    <a:pt x="88" y="0"/>
                    <a:pt x="85" y="2"/>
                    <a:pt x="84" y="5"/>
                  </a:cubicBezTo>
                  <a:cubicBezTo>
                    <a:pt x="78" y="19"/>
                    <a:pt x="65" y="28"/>
                    <a:pt x="49" y="28"/>
                  </a:cubicBezTo>
                  <a:cubicBezTo>
                    <a:pt x="41" y="28"/>
                    <a:pt x="33" y="25"/>
                    <a:pt x="27" y="20"/>
                  </a:cubicBezTo>
                  <a:cubicBezTo>
                    <a:pt x="32" y="20"/>
                    <a:pt x="32" y="20"/>
                    <a:pt x="32" y="20"/>
                  </a:cubicBezTo>
                  <a:cubicBezTo>
                    <a:pt x="33" y="19"/>
                    <a:pt x="35" y="18"/>
                    <a:pt x="35" y="16"/>
                  </a:cubicBezTo>
                  <a:cubicBezTo>
                    <a:pt x="35" y="15"/>
                    <a:pt x="34" y="13"/>
                    <a:pt x="33" y="12"/>
                  </a:cubicBezTo>
                  <a:cubicBezTo>
                    <a:pt x="6" y="0"/>
                    <a:pt x="6" y="0"/>
                    <a:pt x="6" y="0"/>
                  </a:cubicBezTo>
                  <a:cubicBezTo>
                    <a:pt x="4" y="0"/>
                    <a:pt x="3" y="0"/>
                    <a:pt x="2" y="1"/>
                  </a:cubicBezTo>
                  <a:cubicBezTo>
                    <a:pt x="1" y="1"/>
                    <a:pt x="0" y="2"/>
                    <a:pt x="0" y="4"/>
                  </a:cubicBezTo>
                  <a:cubicBezTo>
                    <a:pt x="0" y="34"/>
                    <a:pt x="0" y="34"/>
                    <a:pt x="0" y="34"/>
                  </a:cubicBezTo>
                  <a:cubicBezTo>
                    <a:pt x="0" y="35"/>
                    <a:pt x="1" y="37"/>
                    <a:pt x="3" y="37"/>
                  </a:cubicBezTo>
                  <a:cubicBezTo>
                    <a:pt x="4" y="38"/>
                    <a:pt x="6" y="37"/>
                    <a:pt x="7" y="36"/>
                  </a:cubicBezTo>
                  <a:cubicBezTo>
                    <a:pt x="11" y="30"/>
                    <a:pt x="11" y="30"/>
                    <a:pt x="11" y="30"/>
                  </a:cubicBezTo>
                  <a:cubicBezTo>
                    <a:pt x="21" y="40"/>
                    <a:pt x="34" y="46"/>
                    <a:pt x="49" y="46"/>
                  </a:cubicBezTo>
                  <a:cubicBezTo>
                    <a:pt x="72" y="46"/>
                    <a:pt x="92" y="32"/>
                    <a:pt x="100" y="12"/>
                  </a:cubicBezTo>
                  <a:cubicBezTo>
                    <a:pt x="101" y="9"/>
                    <a:pt x="101" y="6"/>
                    <a:pt x="99" y="4"/>
                  </a:cubicBezTo>
                  <a:close/>
                  <a:moveTo>
                    <a:pt x="99" y="4"/>
                  </a:moveTo>
                  <a:cubicBezTo>
                    <a:pt x="99" y="4"/>
                    <a:pt x="99" y="4"/>
                    <a:pt x="99"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2" name="Freeform 198"/>
            <p:cNvSpPr>
              <a:spLocks noEditPoints="1"/>
            </p:cNvSpPr>
            <p:nvPr/>
          </p:nvSpPr>
          <p:spPr bwMode="auto">
            <a:xfrm>
              <a:off x="7556611" y="3248910"/>
              <a:ext cx="178480" cy="80723"/>
            </a:xfrm>
            <a:custGeom>
              <a:avLst/>
              <a:gdLst>
                <a:gd name="T0" fmla="*/ 10 w 102"/>
                <a:gd name="T1" fmla="*/ 46 h 46"/>
                <a:gd name="T2" fmla="*/ 18 w 102"/>
                <a:gd name="T3" fmla="*/ 40 h 46"/>
                <a:gd name="T4" fmla="*/ 52 w 102"/>
                <a:gd name="T5" fmla="*/ 17 h 46"/>
                <a:gd name="T6" fmla="*/ 75 w 102"/>
                <a:gd name="T7" fmla="*/ 25 h 46"/>
                <a:gd name="T8" fmla="*/ 70 w 102"/>
                <a:gd name="T9" fmla="*/ 26 h 46"/>
                <a:gd name="T10" fmla="*/ 67 w 102"/>
                <a:gd name="T11" fmla="*/ 29 h 46"/>
                <a:gd name="T12" fmla="*/ 69 w 102"/>
                <a:gd name="T13" fmla="*/ 33 h 46"/>
                <a:gd name="T14" fmla="*/ 96 w 102"/>
                <a:gd name="T15" fmla="*/ 45 h 46"/>
                <a:gd name="T16" fmla="*/ 100 w 102"/>
                <a:gd name="T17" fmla="*/ 45 h 46"/>
                <a:gd name="T18" fmla="*/ 102 w 102"/>
                <a:gd name="T19" fmla="*/ 42 h 46"/>
                <a:gd name="T20" fmla="*/ 102 w 102"/>
                <a:gd name="T21" fmla="*/ 12 h 46"/>
                <a:gd name="T22" fmla="*/ 99 w 102"/>
                <a:gd name="T23" fmla="*/ 8 h 46"/>
                <a:gd name="T24" fmla="*/ 95 w 102"/>
                <a:gd name="T25" fmla="*/ 10 h 46"/>
                <a:gd name="T26" fmla="*/ 91 w 102"/>
                <a:gd name="T27" fmla="*/ 15 h 46"/>
                <a:gd name="T28" fmla="*/ 52 w 102"/>
                <a:gd name="T29" fmla="*/ 0 h 46"/>
                <a:gd name="T30" fmla="*/ 2 w 102"/>
                <a:gd name="T31" fmla="*/ 33 h 46"/>
                <a:gd name="T32" fmla="*/ 2 w 102"/>
                <a:gd name="T33" fmla="*/ 42 h 46"/>
                <a:gd name="T34" fmla="*/ 10 w 102"/>
                <a:gd name="T35" fmla="*/ 46 h 46"/>
                <a:gd name="T36" fmla="*/ 10 w 102"/>
                <a:gd name="T37" fmla="*/ 46 h 46"/>
                <a:gd name="T38" fmla="*/ 10 w 102"/>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46">
                  <a:moveTo>
                    <a:pt x="10" y="46"/>
                  </a:moveTo>
                  <a:cubicBezTo>
                    <a:pt x="13" y="46"/>
                    <a:pt x="17" y="43"/>
                    <a:pt x="18" y="40"/>
                  </a:cubicBezTo>
                  <a:cubicBezTo>
                    <a:pt x="24" y="27"/>
                    <a:pt x="37" y="17"/>
                    <a:pt x="52" y="17"/>
                  </a:cubicBezTo>
                  <a:cubicBezTo>
                    <a:pt x="61" y="17"/>
                    <a:pt x="69" y="20"/>
                    <a:pt x="75" y="25"/>
                  </a:cubicBezTo>
                  <a:cubicBezTo>
                    <a:pt x="70" y="26"/>
                    <a:pt x="70" y="26"/>
                    <a:pt x="70" y="26"/>
                  </a:cubicBezTo>
                  <a:cubicBezTo>
                    <a:pt x="68" y="26"/>
                    <a:pt x="67" y="27"/>
                    <a:pt x="67" y="29"/>
                  </a:cubicBezTo>
                  <a:cubicBezTo>
                    <a:pt x="67" y="31"/>
                    <a:pt x="68" y="32"/>
                    <a:pt x="69" y="33"/>
                  </a:cubicBezTo>
                  <a:cubicBezTo>
                    <a:pt x="96" y="45"/>
                    <a:pt x="96" y="45"/>
                    <a:pt x="96" y="45"/>
                  </a:cubicBezTo>
                  <a:cubicBezTo>
                    <a:pt x="97" y="46"/>
                    <a:pt x="99" y="46"/>
                    <a:pt x="100" y="45"/>
                  </a:cubicBezTo>
                  <a:cubicBezTo>
                    <a:pt x="101" y="44"/>
                    <a:pt x="102" y="43"/>
                    <a:pt x="102" y="42"/>
                  </a:cubicBezTo>
                  <a:cubicBezTo>
                    <a:pt x="102" y="12"/>
                    <a:pt x="102" y="12"/>
                    <a:pt x="102" y="12"/>
                  </a:cubicBezTo>
                  <a:cubicBezTo>
                    <a:pt x="102" y="10"/>
                    <a:pt x="101" y="9"/>
                    <a:pt x="99" y="8"/>
                  </a:cubicBezTo>
                  <a:cubicBezTo>
                    <a:pt x="97" y="8"/>
                    <a:pt x="96" y="8"/>
                    <a:pt x="95" y="10"/>
                  </a:cubicBezTo>
                  <a:cubicBezTo>
                    <a:pt x="91" y="15"/>
                    <a:pt x="91" y="15"/>
                    <a:pt x="91" y="15"/>
                  </a:cubicBezTo>
                  <a:cubicBezTo>
                    <a:pt x="81" y="6"/>
                    <a:pt x="67" y="0"/>
                    <a:pt x="52" y="0"/>
                  </a:cubicBezTo>
                  <a:cubicBezTo>
                    <a:pt x="30" y="0"/>
                    <a:pt x="10" y="13"/>
                    <a:pt x="2" y="33"/>
                  </a:cubicBezTo>
                  <a:cubicBezTo>
                    <a:pt x="0" y="36"/>
                    <a:pt x="1" y="39"/>
                    <a:pt x="2" y="42"/>
                  </a:cubicBezTo>
                  <a:cubicBezTo>
                    <a:pt x="4" y="44"/>
                    <a:pt x="7" y="46"/>
                    <a:pt x="10" y="46"/>
                  </a:cubicBezTo>
                  <a:close/>
                  <a:moveTo>
                    <a:pt x="10" y="46"/>
                  </a:moveTo>
                  <a:cubicBezTo>
                    <a:pt x="10" y="46"/>
                    <a:pt x="10" y="46"/>
                    <a:pt x="10" y="4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3" name="Freeform 199"/>
            <p:cNvSpPr>
              <a:spLocks noEditPoints="1"/>
            </p:cNvSpPr>
            <p:nvPr/>
          </p:nvSpPr>
          <p:spPr bwMode="auto">
            <a:xfrm>
              <a:off x="7561795" y="3359256"/>
              <a:ext cx="176999" cy="82204"/>
            </a:xfrm>
            <a:custGeom>
              <a:avLst/>
              <a:gdLst>
                <a:gd name="T0" fmla="*/ 99 w 101"/>
                <a:gd name="T1" fmla="*/ 5 h 47"/>
                <a:gd name="T2" fmla="*/ 92 w 101"/>
                <a:gd name="T3" fmla="*/ 1 h 47"/>
                <a:gd name="T4" fmla="*/ 84 w 101"/>
                <a:gd name="T5" fmla="*/ 6 h 47"/>
                <a:gd name="T6" fmla="*/ 49 w 101"/>
                <a:gd name="T7" fmla="*/ 29 h 47"/>
                <a:gd name="T8" fmla="*/ 27 w 101"/>
                <a:gd name="T9" fmla="*/ 21 h 47"/>
                <a:gd name="T10" fmla="*/ 32 w 101"/>
                <a:gd name="T11" fmla="*/ 20 h 47"/>
                <a:gd name="T12" fmla="*/ 35 w 101"/>
                <a:gd name="T13" fmla="*/ 17 h 47"/>
                <a:gd name="T14" fmla="*/ 33 w 101"/>
                <a:gd name="T15" fmla="*/ 13 h 47"/>
                <a:gd name="T16" fmla="*/ 6 w 101"/>
                <a:gd name="T17" fmla="*/ 1 h 47"/>
                <a:gd name="T18" fmla="*/ 2 w 101"/>
                <a:gd name="T19" fmla="*/ 1 h 47"/>
                <a:gd name="T20" fmla="*/ 0 w 101"/>
                <a:gd name="T21" fmla="*/ 4 h 47"/>
                <a:gd name="T22" fmla="*/ 0 w 101"/>
                <a:gd name="T23" fmla="*/ 34 h 47"/>
                <a:gd name="T24" fmla="*/ 3 w 101"/>
                <a:gd name="T25" fmla="*/ 38 h 47"/>
                <a:gd name="T26" fmla="*/ 7 w 101"/>
                <a:gd name="T27" fmla="*/ 36 h 47"/>
                <a:gd name="T28" fmla="*/ 11 w 101"/>
                <a:gd name="T29" fmla="*/ 31 h 47"/>
                <a:gd name="T30" fmla="*/ 49 w 101"/>
                <a:gd name="T31" fmla="*/ 47 h 47"/>
                <a:gd name="T32" fmla="*/ 100 w 101"/>
                <a:gd name="T33" fmla="*/ 13 h 47"/>
                <a:gd name="T34" fmla="*/ 99 w 101"/>
                <a:gd name="T35" fmla="*/ 5 h 47"/>
                <a:gd name="T36" fmla="*/ 99 w 101"/>
                <a:gd name="T37" fmla="*/ 5 h 47"/>
                <a:gd name="T38" fmla="*/ 99 w 101"/>
                <a:gd name="T39"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47">
                  <a:moveTo>
                    <a:pt x="99" y="5"/>
                  </a:moveTo>
                  <a:cubicBezTo>
                    <a:pt x="98" y="2"/>
                    <a:pt x="95" y="1"/>
                    <a:pt x="92" y="1"/>
                  </a:cubicBezTo>
                  <a:cubicBezTo>
                    <a:pt x="88" y="1"/>
                    <a:pt x="85" y="3"/>
                    <a:pt x="84" y="6"/>
                  </a:cubicBezTo>
                  <a:cubicBezTo>
                    <a:pt x="78" y="20"/>
                    <a:pt x="65" y="29"/>
                    <a:pt x="49" y="29"/>
                  </a:cubicBezTo>
                  <a:cubicBezTo>
                    <a:pt x="41" y="29"/>
                    <a:pt x="33" y="26"/>
                    <a:pt x="27" y="21"/>
                  </a:cubicBezTo>
                  <a:cubicBezTo>
                    <a:pt x="32" y="20"/>
                    <a:pt x="32" y="20"/>
                    <a:pt x="32" y="20"/>
                  </a:cubicBezTo>
                  <a:cubicBezTo>
                    <a:pt x="33" y="20"/>
                    <a:pt x="35" y="19"/>
                    <a:pt x="35" y="17"/>
                  </a:cubicBezTo>
                  <a:cubicBezTo>
                    <a:pt x="35" y="15"/>
                    <a:pt x="34" y="14"/>
                    <a:pt x="33" y="13"/>
                  </a:cubicBezTo>
                  <a:cubicBezTo>
                    <a:pt x="6" y="1"/>
                    <a:pt x="6" y="1"/>
                    <a:pt x="6" y="1"/>
                  </a:cubicBezTo>
                  <a:cubicBezTo>
                    <a:pt x="4" y="0"/>
                    <a:pt x="3" y="1"/>
                    <a:pt x="2" y="1"/>
                  </a:cubicBezTo>
                  <a:cubicBezTo>
                    <a:pt x="1" y="2"/>
                    <a:pt x="0" y="3"/>
                    <a:pt x="0" y="4"/>
                  </a:cubicBezTo>
                  <a:cubicBezTo>
                    <a:pt x="0" y="34"/>
                    <a:pt x="0" y="34"/>
                    <a:pt x="0" y="34"/>
                  </a:cubicBezTo>
                  <a:cubicBezTo>
                    <a:pt x="0" y="36"/>
                    <a:pt x="1" y="37"/>
                    <a:pt x="3" y="38"/>
                  </a:cubicBezTo>
                  <a:cubicBezTo>
                    <a:pt x="4" y="38"/>
                    <a:pt x="6" y="38"/>
                    <a:pt x="7" y="36"/>
                  </a:cubicBezTo>
                  <a:cubicBezTo>
                    <a:pt x="11" y="31"/>
                    <a:pt x="11" y="31"/>
                    <a:pt x="11" y="31"/>
                  </a:cubicBezTo>
                  <a:cubicBezTo>
                    <a:pt x="21" y="41"/>
                    <a:pt x="34" y="47"/>
                    <a:pt x="49" y="47"/>
                  </a:cubicBezTo>
                  <a:cubicBezTo>
                    <a:pt x="72" y="47"/>
                    <a:pt x="92" y="33"/>
                    <a:pt x="100" y="13"/>
                  </a:cubicBezTo>
                  <a:cubicBezTo>
                    <a:pt x="101" y="10"/>
                    <a:pt x="101" y="7"/>
                    <a:pt x="99" y="5"/>
                  </a:cubicBezTo>
                  <a:close/>
                  <a:moveTo>
                    <a:pt x="99" y="5"/>
                  </a:moveTo>
                  <a:cubicBezTo>
                    <a:pt x="99" y="5"/>
                    <a:pt x="99" y="5"/>
                    <a:pt x="99"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4" name="Freeform 200"/>
            <p:cNvSpPr>
              <a:spLocks noEditPoints="1"/>
            </p:cNvSpPr>
            <p:nvPr/>
          </p:nvSpPr>
          <p:spPr bwMode="auto">
            <a:xfrm>
              <a:off x="8281639" y="2005475"/>
              <a:ext cx="176999" cy="80723"/>
            </a:xfrm>
            <a:custGeom>
              <a:avLst/>
              <a:gdLst>
                <a:gd name="T0" fmla="*/ 9 w 101"/>
                <a:gd name="T1" fmla="*/ 46 h 46"/>
                <a:gd name="T2" fmla="*/ 18 w 101"/>
                <a:gd name="T3" fmla="*/ 40 h 46"/>
                <a:gd name="T4" fmla="*/ 52 w 101"/>
                <a:gd name="T5" fmla="*/ 17 h 46"/>
                <a:gd name="T6" fmla="*/ 75 w 101"/>
                <a:gd name="T7" fmla="*/ 25 h 46"/>
                <a:gd name="T8" fmla="*/ 70 w 101"/>
                <a:gd name="T9" fmla="*/ 26 h 46"/>
                <a:gd name="T10" fmla="*/ 66 w 101"/>
                <a:gd name="T11" fmla="*/ 29 h 46"/>
                <a:gd name="T12" fmla="*/ 69 w 101"/>
                <a:gd name="T13" fmla="*/ 33 h 46"/>
                <a:gd name="T14" fmla="*/ 96 w 101"/>
                <a:gd name="T15" fmla="*/ 45 h 46"/>
                <a:gd name="T16" fmla="*/ 99 w 101"/>
                <a:gd name="T17" fmla="*/ 45 h 46"/>
                <a:gd name="T18" fmla="*/ 101 w 101"/>
                <a:gd name="T19" fmla="*/ 42 h 46"/>
                <a:gd name="T20" fmla="*/ 101 w 101"/>
                <a:gd name="T21" fmla="*/ 12 h 46"/>
                <a:gd name="T22" fmla="*/ 99 w 101"/>
                <a:gd name="T23" fmla="*/ 8 h 46"/>
                <a:gd name="T24" fmla="*/ 94 w 101"/>
                <a:gd name="T25" fmla="*/ 10 h 46"/>
                <a:gd name="T26" fmla="*/ 91 w 101"/>
                <a:gd name="T27" fmla="*/ 16 h 46"/>
                <a:gd name="T28" fmla="*/ 52 w 101"/>
                <a:gd name="T29" fmla="*/ 0 h 46"/>
                <a:gd name="T30" fmla="*/ 1 w 101"/>
                <a:gd name="T31" fmla="*/ 33 h 46"/>
                <a:gd name="T32" fmla="*/ 2 w 101"/>
                <a:gd name="T33" fmla="*/ 42 h 46"/>
                <a:gd name="T34" fmla="*/ 9 w 101"/>
                <a:gd name="T35" fmla="*/ 46 h 46"/>
                <a:gd name="T36" fmla="*/ 9 w 101"/>
                <a:gd name="T37" fmla="*/ 46 h 46"/>
                <a:gd name="T38" fmla="*/ 9 w 101"/>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46">
                  <a:moveTo>
                    <a:pt x="9" y="46"/>
                  </a:moveTo>
                  <a:cubicBezTo>
                    <a:pt x="13" y="46"/>
                    <a:pt x="16" y="44"/>
                    <a:pt x="18" y="40"/>
                  </a:cubicBezTo>
                  <a:cubicBezTo>
                    <a:pt x="23" y="27"/>
                    <a:pt x="36" y="17"/>
                    <a:pt x="52" y="17"/>
                  </a:cubicBezTo>
                  <a:cubicBezTo>
                    <a:pt x="60" y="17"/>
                    <a:pt x="68" y="20"/>
                    <a:pt x="75" y="25"/>
                  </a:cubicBezTo>
                  <a:cubicBezTo>
                    <a:pt x="70" y="26"/>
                    <a:pt x="70" y="26"/>
                    <a:pt x="70" y="26"/>
                  </a:cubicBezTo>
                  <a:cubicBezTo>
                    <a:pt x="68" y="26"/>
                    <a:pt x="67" y="28"/>
                    <a:pt x="66" y="29"/>
                  </a:cubicBezTo>
                  <a:cubicBezTo>
                    <a:pt x="66" y="31"/>
                    <a:pt x="67" y="33"/>
                    <a:pt x="69" y="33"/>
                  </a:cubicBezTo>
                  <a:cubicBezTo>
                    <a:pt x="96" y="45"/>
                    <a:pt x="96" y="45"/>
                    <a:pt x="96" y="45"/>
                  </a:cubicBezTo>
                  <a:cubicBezTo>
                    <a:pt x="97" y="46"/>
                    <a:pt x="98" y="46"/>
                    <a:pt x="99" y="45"/>
                  </a:cubicBezTo>
                  <a:cubicBezTo>
                    <a:pt x="100" y="44"/>
                    <a:pt x="101" y="43"/>
                    <a:pt x="101" y="42"/>
                  </a:cubicBezTo>
                  <a:cubicBezTo>
                    <a:pt x="101" y="12"/>
                    <a:pt x="101" y="12"/>
                    <a:pt x="101" y="12"/>
                  </a:cubicBezTo>
                  <a:cubicBezTo>
                    <a:pt x="101" y="10"/>
                    <a:pt x="100" y="9"/>
                    <a:pt x="99" y="8"/>
                  </a:cubicBezTo>
                  <a:cubicBezTo>
                    <a:pt x="97" y="8"/>
                    <a:pt x="95" y="9"/>
                    <a:pt x="94" y="10"/>
                  </a:cubicBezTo>
                  <a:cubicBezTo>
                    <a:pt x="91" y="16"/>
                    <a:pt x="91" y="16"/>
                    <a:pt x="91" y="16"/>
                  </a:cubicBezTo>
                  <a:cubicBezTo>
                    <a:pt x="81" y="6"/>
                    <a:pt x="67" y="0"/>
                    <a:pt x="52" y="0"/>
                  </a:cubicBezTo>
                  <a:cubicBezTo>
                    <a:pt x="29" y="0"/>
                    <a:pt x="10" y="14"/>
                    <a:pt x="1" y="33"/>
                  </a:cubicBezTo>
                  <a:cubicBezTo>
                    <a:pt x="0" y="36"/>
                    <a:pt x="0" y="39"/>
                    <a:pt x="2" y="42"/>
                  </a:cubicBezTo>
                  <a:cubicBezTo>
                    <a:pt x="4" y="44"/>
                    <a:pt x="6" y="46"/>
                    <a:pt x="9" y="46"/>
                  </a:cubicBezTo>
                  <a:close/>
                  <a:moveTo>
                    <a:pt x="9" y="46"/>
                  </a:moveTo>
                  <a:cubicBezTo>
                    <a:pt x="9" y="46"/>
                    <a:pt x="9" y="46"/>
                    <a:pt x="9" y="4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5" name="Freeform 201"/>
            <p:cNvSpPr>
              <a:spLocks noEditPoints="1"/>
            </p:cNvSpPr>
            <p:nvPr/>
          </p:nvSpPr>
          <p:spPr bwMode="auto">
            <a:xfrm>
              <a:off x="8286823" y="2118044"/>
              <a:ext cx="176999" cy="79983"/>
            </a:xfrm>
            <a:custGeom>
              <a:avLst/>
              <a:gdLst>
                <a:gd name="T0" fmla="*/ 99 w 101"/>
                <a:gd name="T1" fmla="*/ 4 h 46"/>
                <a:gd name="T2" fmla="*/ 91 w 101"/>
                <a:gd name="T3" fmla="*/ 0 h 46"/>
                <a:gd name="T4" fmla="*/ 83 w 101"/>
                <a:gd name="T5" fmla="*/ 5 h 46"/>
                <a:gd name="T6" fmla="*/ 49 w 101"/>
                <a:gd name="T7" fmla="*/ 28 h 46"/>
                <a:gd name="T8" fmla="*/ 26 w 101"/>
                <a:gd name="T9" fmla="*/ 20 h 46"/>
                <a:gd name="T10" fmla="*/ 31 w 101"/>
                <a:gd name="T11" fmla="*/ 20 h 46"/>
                <a:gd name="T12" fmla="*/ 34 w 101"/>
                <a:gd name="T13" fmla="*/ 16 h 46"/>
                <a:gd name="T14" fmla="*/ 32 w 101"/>
                <a:gd name="T15" fmla="*/ 12 h 46"/>
                <a:gd name="T16" fmla="*/ 5 w 101"/>
                <a:gd name="T17" fmla="*/ 0 h 46"/>
                <a:gd name="T18" fmla="*/ 1 w 101"/>
                <a:gd name="T19" fmla="*/ 0 h 46"/>
                <a:gd name="T20" fmla="*/ 0 w 101"/>
                <a:gd name="T21" fmla="*/ 4 h 46"/>
                <a:gd name="T22" fmla="*/ 0 w 101"/>
                <a:gd name="T23" fmla="*/ 33 h 46"/>
                <a:gd name="T24" fmla="*/ 2 w 101"/>
                <a:gd name="T25" fmla="*/ 37 h 46"/>
                <a:gd name="T26" fmla="*/ 7 w 101"/>
                <a:gd name="T27" fmla="*/ 36 h 46"/>
                <a:gd name="T28" fmla="*/ 10 w 101"/>
                <a:gd name="T29" fmla="*/ 30 h 46"/>
                <a:gd name="T30" fmla="*/ 49 w 101"/>
                <a:gd name="T31" fmla="*/ 46 h 46"/>
                <a:gd name="T32" fmla="*/ 100 w 101"/>
                <a:gd name="T33" fmla="*/ 12 h 46"/>
                <a:gd name="T34" fmla="*/ 99 w 101"/>
                <a:gd name="T35" fmla="*/ 4 h 46"/>
                <a:gd name="T36" fmla="*/ 99 w 101"/>
                <a:gd name="T37" fmla="*/ 4 h 46"/>
                <a:gd name="T38" fmla="*/ 99 w 101"/>
                <a:gd name="T39" fmla="*/ 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46">
                  <a:moveTo>
                    <a:pt x="99" y="4"/>
                  </a:moveTo>
                  <a:cubicBezTo>
                    <a:pt x="97" y="1"/>
                    <a:pt x="94" y="0"/>
                    <a:pt x="91" y="0"/>
                  </a:cubicBezTo>
                  <a:cubicBezTo>
                    <a:pt x="88" y="0"/>
                    <a:pt x="85" y="2"/>
                    <a:pt x="83" y="5"/>
                  </a:cubicBezTo>
                  <a:cubicBezTo>
                    <a:pt x="78" y="19"/>
                    <a:pt x="64" y="28"/>
                    <a:pt x="49" y="28"/>
                  </a:cubicBezTo>
                  <a:cubicBezTo>
                    <a:pt x="40" y="28"/>
                    <a:pt x="33" y="25"/>
                    <a:pt x="26" y="20"/>
                  </a:cubicBezTo>
                  <a:cubicBezTo>
                    <a:pt x="31" y="20"/>
                    <a:pt x="31" y="20"/>
                    <a:pt x="31" y="20"/>
                  </a:cubicBezTo>
                  <a:cubicBezTo>
                    <a:pt x="33" y="19"/>
                    <a:pt x="34" y="18"/>
                    <a:pt x="34" y="16"/>
                  </a:cubicBezTo>
                  <a:cubicBezTo>
                    <a:pt x="35" y="15"/>
                    <a:pt x="34" y="13"/>
                    <a:pt x="32" y="12"/>
                  </a:cubicBezTo>
                  <a:cubicBezTo>
                    <a:pt x="5" y="0"/>
                    <a:pt x="5" y="0"/>
                    <a:pt x="5" y="0"/>
                  </a:cubicBezTo>
                  <a:cubicBezTo>
                    <a:pt x="4" y="0"/>
                    <a:pt x="3" y="0"/>
                    <a:pt x="1" y="0"/>
                  </a:cubicBezTo>
                  <a:cubicBezTo>
                    <a:pt x="0" y="1"/>
                    <a:pt x="0" y="2"/>
                    <a:pt x="0" y="4"/>
                  </a:cubicBezTo>
                  <a:cubicBezTo>
                    <a:pt x="0" y="33"/>
                    <a:pt x="0" y="33"/>
                    <a:pt x="0" y="33"/>
                  </a:cubicBezTo>
                  <a:cubicBezTo>
                    <a:pt x="0" y="35"/>
                    <a:pt x="1" y="37"/>
                    <a:pt x="2" y="37"/>
                  </a:cubicBezTo>
                  <a:cubicBezTo>
                    <a:pt x="4" y="38"/>
                    <a:pt x="6" y="37"/>
                    <a:pt x="7" y="36"/>
                  </a:cubicBezTo>
                  <a:cubicBezTo>
                    <a:pt x="10" y="30"/>
                    <a:pt x="10" y="30"/>
                    <a:pt x="10" y="30"/>
                  </a:cubicBezTo>
                  <a:cubicBezTo>
                    <a:pt x="20" y="40"/>
                    <a:pt x="34" y="46"/>
                    <a:pt x="49" y="46"/>
                  </a:cubicBezTo>
                  <a:cubicBezTo>
                    <a:pt x="72" y="46"/>
                    <a:pt x="91" y="32"/>
                    <a:pt x="100" y="12"/>
                  </a:cubicBezTo>
                  <a:cubicBezTo>
                    <a:pt x="101" y="9"/>
                    <a:pt x="101" y="6"/>
                    <a:pt x="99" y="4"/>
                  </a:cubicBezTo>
                  <a:close/>
                  <a:moveTo>
                    <a:pt x="99" y="4"/>
                  </a:moveTo>
                  <a:cubicBezTo>
                    <a:pt x="99" y="4"/>
                    <a:pt x="99" y="4"/>
                    <a:pt x="99"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6" name="Freeform 202"/>
            <p:cNvSpPr>
              <a:spLocks noEditPoints="1"/>
            </p:cNvSpPr>
            <p:nvPr/>
          </p:nvSpPr>
          <p:spPr bwMode="auto">
            <a:xfrm>
              <a:off x="8931128" y="3548845"/>
              <a:ext cx="205141" cy="204400"/>
            </a:xfrm>
            <a:custGeom>
              <a:avLst/>
              <a:gdLst>
                <a:gd name="T0" fmla="*/ 13 w 117"/>
                <a:gd name="T1" fmla="*/ 71 h 117"/>
                <a:gd name="T2" fmla="*/ 17 w 117"/>
                <a:gd name="T3" fmla="*/ 81 h 117"/>
                <a:gd name="T4" fmla="*/ 12 w 117"/>
                <a:gd name="T5" fmla="*/ 88 h 117"/>
                <a:gd name="T6" fmla="*/ 12 w 117"/>
                <a:gd name="T7" fmla="*/ 95 h 117"/>
                <a:gd name="T8" fmla="*/ 21 w 117"/>
                <a:gd name="T9" fmla="*/ 104 h 117"/>
                <a:gd name="T10" fmla="*/ 28 w 117"/>
                <a:gd name="T11" fmla="*/ 104 h 117"/>
                <a:gd name="T12" fmla="*/ 35 w 117"/>
                <a:gd name="T13" fmla="*/ 99 h 117"/>
                <a:gd name="T14" fmla="*/ 45 w 117"/>
                <a:gd name="T15" fmla="*/ 103 h 117"/>
                <a:gd name="T16" fmla="*/ 46 w 117"/>
                <a:gd name="T17" fmla="*/ 112 h 117"/>
                <a:gd name="T18" fmla="*/ 52 w 117"/>
                <a:gd name="T19" fmla="*/ 117 h 117"/>
                <a:gd name="T20" fmla="*/ 64 w 117"/>
                <a:gd name="T21" fmla="*/ 117 h 117"/>
                <a:gd name="T22" fmla="*/ 70 w 117"/>
                <a:gd name="T23" fmla="*/ 112 h 117"/>
                <a:gd name="T24" fmla="*/ 71 w 117"/>
                <a:gd name="T25" fmla="*/ 104 h 117"/>
                <a:gd name="T26" fmla="*/ 82 w 117"/>
                <a:gd name="T27" fmla="*/ 99 h 117"/>
                <a:gd name="T28" fmla="*/ 88 w 117"/>
                <a:gd name="T29" fmla="*/ 104 h 117"/>
                <a:gd name="T30" fmla="*/ 95 w 117"/>
                <a:gd name="T31" fmla="*/ 104 h 117"/>
                <a:gd name="T32" fmla="*/ 104 w 117"/>
                <a:gd name="T33" fmla="*/ 95 h 117"/>
                <a:gd name="T34" fmla="*/ 105 w 117"/>
                <a:gd name="T35" fmla="*/ 88 h 117"/>
                <a:gd name="T36" fmla="*/ 100 w 117"/>
                <a:gd name="T37" fmla="*/ 81 h 117"/>
                <a:gd name="T38" fmla="*/ 104 w 117"/>
                <a:gd name="T39" fmla="*/ 70 h 117"/>
                <a:gd name="T40" fmla="*/ 112 w 117"/>
                <a:gd name="T41" fmla="*/ 69 h 117"/>
                <a:gd name="T42" fmla="*/ 117 w 117"/>
                <a:gd name="T43" fmla="*/ 64 h 117"/>
                <a:gd name="T44" fmla="*/ 117 w 117"/>
                <a:gd name="T45" fmla="*/ 51 h 117"/>
                <a:gd name="T46" fmla="*/ 112 w 117"/>
                <a:gd name="T47" fmla="*/ 46 h 117"/>
                <a:gd name="T48" fmla="*/ 104 w 117"/>
                <a:gd name="T49" fmla="*/ 45 h 117"/>
                <a:gd name="T50" fmla="*/ 100 w 117"/>
                <a:gd name="T51" fmla="*/ 34 h 117"/>
                <a:gd name="T52" fmla="*/ 105 w 117"/>
                <a:gd name="T53" fmla="*/ 29 h 117"/>
                <a:gd name="T54" fmla="*/ 104 w 117"/>
                <a:gd name="T55" fmla="*/ 21 h 117"/>
                <a:gd name="T56" fmla="*/ 95 w 117"/>
                <a:gd name="T57" fmla="*/ 12 h 117"/>
                <a:gd name="T58" fmla="*/ 88 w 117"/>
                <a:gd name="T59" fmla="*/ 12 h 117"/>
                <a:gd name="T60" fmla="*/ 83 w 117"/>
                <a:gd name="T61" fmla="*/ 17 h 117"/>
                <a:gd name="T62" fmla="*/ 71 w 117"/>
                <a:gd name="T63" fmla="*/ 12 h 117"/>
                <a:gd name="T64" fmla="*/ 70 w 117"/>
                <a:gd name="T65" fmla="*/ 4 h 117"/>
                <a:gd name="T66" fmla="*/ 65 w 117"/>
                <a:gd name="T67" fmla="*/ 0 h 117"/>
                <a:gd name="T68" fmla="*/ 52 w 117"/>
                <a:gd name="T69" fmla="*/ 0 h 117"/>
                <a:gd name="T70" fmla="*/ 47 w 117"/>
                <a:gd name="T71" fmla="*/ 4 h 117"/>
                <a:gd name="T72" fmla="*/ 46 w 117"/>
                <a:gd name="T73" fmla="*/ 12 h 117"/>
                <a:gd name="T74" fmla="*/ 34 w 117"/>
                <a:gd name="T75" fmla="*/ 17 h 117"/>
                <a:gd name="T76" fmla="*/ 28 w 117"/>
                <a:gd name="T77" fmla="*/ 12 h 117"/>
                <a:gd name="T78" fmla="*/ 21 w 117"/>
                <a:gd name="T79" fmla="*/ 12 h 117"/>
                <a:gd name="T80" fmla="*/ 12 w 117"/>
                <a:gd name="T81" fmla="*/ 21 h 117"/>
                <a:gd name="T82" fmla="*/ 12 w 117"/>
                <a:gd name="T83" fmla="*/ 29 h 117"/>
                <a:gd name="T84" fmla="*/ 17 w 117"/>
                <a:gd name="T85" fmla="*/ 35 h 117"/>
                <a:gd name="T86" fmla="*/ 12 w 117"/>
                <a:gd name="T87" fmla="*/ 46 h 117"/>
                <a:gd name="T88" fmla="*/ 5 w 117"/>
                <a:gd name="T89" fmla="*/ 47 h 117"/>
                <a:gd name="T90" fmla="*/ 0 w 117"/>
                <a:gd name="T91" fmla="*/ 52 h 117"/>
                <a:gd name="T92" fmla="*/ 0 w 117"/>
                <a:gd name="T93" fmla="*/ 65 h 117"/>
                <a:gd name="T94" fmla="*/ 5 w 117"/>
                <a:gd name="T95" fmla="*/ 70 h 117"/>
                <a:gd name="T96" fmla="*/ 13 w 117"/>
                <a:gd name="T97" fmla="*/ 71 h 117"/>
                <a:gd name="T98" fmla="*/ 58 w 117"/>
                <a:gd name="T99" fmla="*/ 37 h 117"/>
                <a:gd name="T100" fmla="*/ 79 w 117"/>
                <a:gd name="T101" fmla="*/ 58 h 117"/>
                <a:gd name="T102" fmla="*/ 58 w 117"/>
                <a:gd name="T103" fmla="*/ 79 h 117"/>
                <a:gd name="T104" fmla="*/ 38 w 117"/>
                <a:gd name="T105" fmla="*/ 58 h 117"/>
                <a:gd name="T106" fmla="*/ 58 w 117"/>
                <a:gd name="T107" fmla="*/ 37 h 117"/>
                <a:gd name="T108" fmla="*/ 58 w 117"/>
                <a:gd name="T109" fmla="*/ 37 h 117"/>
                <a:gd name="T110" fmla="*/ 58 w 117"/>
                <a:gd name="T111" fmla="*/ 3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17">
                  <a:moveTo>
                    <a:pt x="13" y="71"/>
                  </a:moveTo>
                  <a:cubicBezTo>
                    <a:pt x="14" y="74"/>
                    <a:pt x="15" y="78"/>
                    <a:pt x="17" y="81"/>
                  </a:cubicBezTo>
                  <a:cubicBezTo>
                    <a:pt x="12" y="88"/>
                    <a:pt x="12" y="88"/>
                    <a:pt x="12" y="88"/>
                  </a:cubicBezTo>
                  <a:cubicBezTo>
                    <a:pt x="10" y="90"/>
                    <a:pt x="10" y="93"/>
                    <a:pt x="12" y="95"/>
                  </a:cubicBezTo>
                  <a:cubicBezTo>
                    <a:pt x="21" y="104"/>
                    <a:pt x="21" y="104"/>
                    <a:pt x="21" y="104"/>
                  </a:cubicBezTo>
                  <a:cubicBezTo>
                    <a:pt x="23" y="106"/>
                    <a:pt x="26" y="106"/>
                    <a:pt x="28" y="104"/>
                  </a:cubicBezTo>
                  <a:cubicBezTo>
                    <a:pt x="35" y="99"/>
                    <a:pt x="35" y="99"/>
                    <a:pt x="35" y="99"/>
                  </a:cubicBezTo>
                  <a:cubicBezTo>
                    <a:pt x="38" y="101"/>
                    <a:pt x="42" y="102"/>
                    <a:pt x="45" y="103"/>
                  </a:cubicBezTo>
                  <a:cubicBezTo>
                    <a:pt x="46" y="112"/>
                    <a:pt x="46" y="112"/>
                    <a:pt x="46" y="112"/>
                  </a:cubicBezTo>
                  <a:cubicBezTo>
                    <a:pt x="47" y="114"/>
                    <a:pt x="49" y="117"/>
                    <a:pt x="52" y="117"/>
                  </a:cubicBezTo>
                  <a:cubicBezTo>
                    <a:pt x="64" y="117"/>
                    <a:pt x="64" y="117"/>
                    <a:pt x="64" y="117"/>
                  </a:cubicBezTo>
                  <a:cubicBezTo>
                    <a:pt x="67" y="117"/>
                    <a:pt x="69" y="114"/>
                    <a:pt x="70" y="112"/>
                  </a:cubicBezTo>
                  <a:cubicBezTo>
                    <a:pt x="71" y="104"/>
                    <a:pt x="71" y="104"/>
                    <a:pt x="71" y="104"/>
                  </a:cubicBezTo>
                  <a:cubicBezTo>
                    <a:pt x="74" y="103"/>
                    <a:pt x="78" y="101"/>
                    <a:pt x="82" y="99"/>
                  </a:cubicBezTo>
                  <a:cubicBezTo>
                    <a:pt x="88" y="104"/>
                    <a:pt x="88" y="104"/>
                    <a:pt x="88" y="104"/>
                  </a:cubicBezTo>
                  <a:cubicBezTo>
                    <a:pt x="90" y="106"/>
                    <a:pt x="93" y="106"/>
                    <a:pt x="95" y="104"/>
                  </a:cubicBezTo>
                  <a:cubicBezTo>
                    <a:pt x="104" y="95"/>
                    <a:pt x="104" y="95"/>
                    <a:pt x="104" y="95"/>
                  </a:cubicBezTo>
                  <a:cubicBezTo>
                    <a:pt x="106" y="93"/>
                    <a:pt x="106" y="90"/>
                    <a:pt x="105" y="88"/>
                  </a:cubicBezTo>
                  <a:cubicBezTo>
                    <a:pt x="100" y="81"/>
                    <a:pt x="100" y="81"/>
                    <a:pt x="100" y="81"/>
                  </a:cubicBezTo>
                  <a:cubicBezTo>
                    <a:pt x="102" y="78"/>
                    <a:pt x="103" y="74"/>
                    <a:pt x="104" y="70"/>
                  </a:cubicBezTo>
                  <a:cubicBezTo>
                    <a:pt x="112" y="69"/>
                    <a:pt x="112" y="69"/>
                    <a:pt x="112" y="69"/>
                  </a:cubicBezTo>
                  <a:cubicBezTo>
                    <a:pt x="115" y="69"/>
                    <a:pt x="117" y="67"/>
                    <a:pt x="117" y="64"/>
                  </a:cubicBezTo>
                  <a:cubicBezTo>
                    <a:pt x="117" y="51"/>
                    <a:pt x="117" y="51"/>
                    <a:pt x="117" y="51"/>
                  </a:cubicBezTo>
                  <a:cubicBezTo>
                    <a:pt x="117" y="49"/>
                    <a:pt x="115" y="47"/>
                    <a:pt x="112" y="46"/>
                  </a:cubicBezTo>
                  <a:cubicBezTo>
                    <a:pt x="104" y="45"/>
                    <a:pt x="104" y="45"/>
                    <a:pt x="104" y="45"/>
                  </a:cubicBezTo>
                  <a:cubicBezTo>
                    <a:pt x="103" y="41"/>
                    <a:pt x="102" y="38"/>
                    <a:pt x="100" y="34"/>
                  </a:cubicBezTo>
                  <a:cubicBezTo>
                    <a:pt x="105" y="29"/>
                    <a:pt x="105" y="29"/>
                    <a:pt x="105" y="29"/>
                  </a:cubicBezTo>
                  <a:cubicBezTo>
                    <a:pt x="106" y="26"/>
                    <a:pt x="106" y="23"/>
                    <a:pt x="104" y="21"/>
                  </a:cubicBezTo>
                  <a:cubicBezTo>
                    <a:pt x="95" y="12"/>
                    <a:pt x="95" y="12"/>
                    <a:pt x="95" y="12"/>
                  </a:cubicBezTo>
                  <a:cubicBezTo>
                    <a:pt x="93" y="11"/>
                    <a:pt x="90" y="10"/>
                    <a:pt x="88" y="12"/>
                  </a:cubicBezTo>
                  <a:cubicBezTo>
                    <a:pt x="83" y="17"/>
                    <a:pt x="83" y="17"/>
                    <a:pt x="83" y="17"/>
                  </a:cubicBezTo>
                  <a:cubicBezTo>
                    <a:pt x="79" y="14"/>
                    <a:pt x="75" y="13"/>
                    <a:pt x="71" y="12"/>
                  </a:cubicBezTo>
                  <a:cubicBezTo>
                    <a:pt x="70" y="4"/>
                    <a:pt x="70" y="4"/>
                    <a:pt x="70" y="4"/>
                  </a:cubicBezTo>
                  <a:cubicBezTo>
                    <a:pt x="70" y="2"/>
                    <a:pt x="67" y="0"/>
                    <a:pt x="65" y="0"/>
                  </a:cubicBezTo>
                  <a:cubicBezTo>
                    <a:pt x="52" y="0"/>
                    <a:pt x="52" y="0"/>
                    <a:pt x="52" y="0"/>
                  </a:cubicBezTo>
                  <a:cubicBezTo>
                    <a:pt x="49" y="0"/>
                    <a:pt x="47" y="2"/>
                    <a:pt x="47" y="4"/>
                  </a:cubicBezTo>
                  <a:cubicBezTo>
                    <a:pt x="46" y="12"/>
                    <a:pt x="46" y="12"/>
                    <a:pt x="46" y="12"/>
                  </a:cubicBezTo>
                  <a:cubicBezTo>
                    <a:pt x="42" y="13"/>
                    <a:pt x="38" y="14"/>
                    <a:pt x="34" y="17"/>
                  </a:cubicBezTo>
                  <a:cubicBezTo>
                    <a:pt x="28" y="12"/>
                    <a:pt x="28" y="12"/>
                    <a:pt x="28" y="12"/>
                  </a:cubicBezTo>
                  <a:cubicBezTo>
                    <a:pt x="26" y="10"/>
                    <a:pt x="23" y="11"/>
                    <a:pt x="21" y="12"/>
                  </a:cubicBezTo>
                  <a:cubicBezTo>
                    <a:pt x="12" y="21"/>
                    <a:pt x="12" y="21"/>
                    <a:pt x="12" y="21"/>
                  </a:cubicBezTo>
                  <a:cubicBezTo>
                    <a:pt x="10" y="23"/>
                    <a:pt x="10" y="26"/>
                    <a:pt x="12" y="29"/>
                  </a:cubicBezTo>
                  <a:cubicBezTo>
                    <a:pt x="17" y="35"/>
                    <a:pt x="17" y="35"/>
                    <a:pt x="17" y="35"/>
                  </a:cubicBezTo>
                  <a:cubicBezTo>
                    <a:pt x="15" y="38"/>
                    <a:pt x="13" y="42"/>
                    <a:pt x="12" y="46"/>
                  </a:cubicBezTo>
                  <a:cubicBezTo>
                    <a:pt x="5" y="47"/>
                    <a:pt x="5" y="47"/>
                    <a:pt x="5" y="47"/>
                  </a:cubicBezTo>
                  <a:cubicBezTo>
                    <a:pt x="2" y="47"/>
                    <a:pt x="0" y="49"/>
                    <a:pt x="0" y="52"/>
                  </a:cubicBezTo>
                  <a:cubicBezTo>
                    <a:pt x="0" y="65"/>
                    <a:pt x="0" y="65"/>
                    <a:pt x="0" y="65"/>
                  </a:cubicBezTo>
                  <a:cubicBezTo>
                    <a:pt x="0" y="67"/>
                    <a:pt x="2" y="70"/>
                    <a:pt x="5" y="70"/>
                  </a:cubicBezTo>
                  <a:lnTo>
                    <a:pt x="13" y="71"/>
                  </a:lnTo>
                  <a:close/>
                  <a:moveTo>
                    <a:pt x="58" y="37"/>
                  </a:moveTo>
                  <a:cubicBezTo>
                    <a:pt x="70" y="37"/>
                    <a:pt x="79" y="46"/>
                    <a:pt x="79" y="58"/>
                  </a:cubicBezTo>
                  <a:cubicBezTo>
                    <a:pt x="79" y="69"/>
                    <a:pt x="70" y="79"/>
                    <a:pt x="58" y="79"/>
                  </a:cubicBezTo>
                  <a:cubicBezTo>
                    <a:pt x="47" y="79"/>
                    <a:pt x="38" y="69"/>
                    <a:pt x="38" y="58"/>
                  </a:cubicBezTo>
                  <a:cubicBezTo>
                    <a:pt x="38" y="46"/>
                    <a:pt x="47" y="37"/>
                    <a:pt x="58" y="37"/>
                  </a:cubicBezTo>
                  <a:close/>
                  <a:moveTo>
                    <a:pt x="58" y="37"/>
                  </a:moveTo>
                  <a:cubicBezTo>
                    <a:pt x="58" y="37"/>
                    <a:pt x="58" y="37"/>
                    <a:pt x="58"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7" name="Freeform 203"/>
            <p:cNvSpPr>
              <a:spLocks noEditPoints="1"/>
            </p:cNvSpPr>
            <p:nvPr/>
          </p:nvSpPr>
          <p:spPr bwMode="auto">
            <a:xfrm>
              <a:off x="9108127" y="3651786"/>
              <a:ext cx="168112" cy="170333"/>
            </a:xfrm>
            <a:custGeom>
              <a:avLst/>
              <a:gdLst>
                <a:gd name="T0" fmla="*/ 82 w 96"/>
                <a:gd name="T1" fmla="*/ 15 h 97"/>
                <a:gd name="T2" fmla="*/ 76 w 96"/>
                <a:gd name="T3" fmla="*/ 9 h 97"/>
                <a:gd name="T4" fmla="*/ 69 w 96"/>
                <a:gd name="T5" fmla="*/ 10 h 97"/>
                <a:gd name="T6" fmla="*/ 65 w 96"/>
                <a:gd name="T7" fmla="*/ 13 h 97"/>
                <a:gd name="T8" fmla="*/ 55 w 96"/>
                <a:gd name="T9" fmla="*/ 10 h 97"/>
                <a:gd name="T10" fmla="*/ 54 w 96"/>
                <a:gd name="T11" fmla="*/ 5 h 97"/>
                <a:gd name="T12" fmla="*/ 48 w 96"/>
                <a:gd name="T13" fmla="*/ 1 h 97"/>
                <a:gd name="T14" fmla="*/ 40 w 96"/>
                <a:gd name="T15" fmla="*/ 1 h 97"/>
                <a:gd name="T16" fmla="*/ 35 w 96"/>
                <a:gd name="T17" fmla="*/ 6 h 97"/>
                <a:gd name="T18" fmla="*/ 35 w 96"/>
                <a:gd name="T19" fmla="*/ 12 h 97"/>
                <a:gd name="T20" fmla="*/ 25 w 96"/>
                <a:gd name="T21" fmla="*/ 16 h 97"/>
                <a:gd name="T22" fmla="*/ 21 w 96"/>
                <a:gd name="T23" fmla="*/ 14 h 97"/>
                <a:gd name="T24" fmla="*/ 14 w 96"/>
                <a:gd name="T25" fmla="*/ 15 h 97"/>
                <a:gd name="T26" fmla="*/ 8 w 96"/>
                <a:gd name="T27" fmla="*/ 21 h 97"/>
                <a:gd name="T28" fmla="*/ 9 w 96"/>
                <a:gd name="T29" fmla="*/ 28 h 97"/>
                <a:gd name="T30" fmla="*/ 12 w 96"/>
                <a:gd name="T31" fmla="*/ 32 h 97"/>
                <a:gd name="T32" fmla="*/ 10 w 96"/>
                <a:gd name="T33" fmla="*/ 42 h 97"/>
                <a:gd name="T34" fmla="*/ 4 w 96"/>
                <a:gd name="T35" fmla="*/ 43 h 97"/>
                <a:gd name="T36" fmla="*/ 0 w 96"/>
                <a:gd name="T37" fmla="*/ 49 h 97"/>
                <a:gd name="T38" fmla="*/ 1 w 96"/>
                <a:gd name="T39" fmla="*/ 57 h 97"/>
                <a:gd name="T40" fmla="*/ 6 w 96"/>
                <a:gd name="T41" fmla="*/ 62 h 97"/>
                <a:gd name="T42" fmla="*/ 12 w 96"/>
                <a:gd name="T43" fmla="*/ 62 h 97"/>
                <a:gd name="T44" fmla="*/ 16 w 96"/>
                <a:gd name="T45" fmla="*/ 70 h 97"/>
                <a:gd name="T46" fmla="*/ 13 w 96"/>
                <a:gd name="T47" fmla="*/ 75 h 97"/>
                <a:gd name="T48" fmla="*/ 14 w 96"/>
                <a:gd name="T49" fmla="*/ 82 h 97"/>
                <a:gd name="T50" fmla="*/ 20 w 96"/>
                <a:gd name="T51" fmla="*/ 88 h 97"/>
                <a:gd name="T52" fmla="*/ 27 w 96"/>
                <a:gd name="T53" fmla="*/ 88 h 97"/>
                <a:gd name="T54" fmla="*/ 32 w 96"/>
                <a:gd name="T55" fmla="*/ 84 h 97"/>
                <a:gd name="T56" fmla="*/ 41 w 96"/>
                <a:gd name="T57" fmla="*/ 87 h 97"/>
                <a:gd name="T58" fmla="*/ 42 w 96"/>
                <a:gd name="T59" fmla="*/ 93 h 97"/>
                <a:gd name="T60" fmla="*/ 47 w 96"/>
                <a:gd name="T61" fmla="*/ 97 h 97"/>
                <a:gd name="T62" fmla="*/ 56 w 96"/>
                <a:gd name="T63" fmla="*/ 96 h 97"/>
                <a:gd name="T64" fmla="*/ 61 w 96"/>
                <a:gd name="T65" fmla="*/ 91 h 97"/>
                <a:gd name="T66" fmla="*/ 61 w 96"/>
                <a:gd name="T67" fmla="*/ 85 h 97"/>
                <a:gd name="T68" fmla="*/ 70 w 96"/>
                <a:gd name="T69" fmla="*/ 81 h 97"/>
                <a:gd name="T70" fmla="*/ 75 w 96"/>
                <a:gd name="T71" fmla="*/ 84 h 97"/>
                <a:gd name="T72" fmla="*/ 82 w 96"/>
                <a:gd name="T73" fmla="*/ 83 h 97"/>
                <a:gd name="T74" fmla="*/ 87 w 96"/>
                <a:gd name="T75" fmla="*/ 76 h 97"/>
                <a:gd name="T76" fmla="*/ 87 w 96"/>
                <a:gd name="T77" fmla="*/ 69 h 97"/>
                <a:gd name="T78" fmla="*/ 83 w 96"/>
                <a:gd name="T79" fmla="*/ 65 h 97"/>
                <a:gd name="T80" fmla="*/ 86 w 96"/>
                <a:gd name="T81" fmla="*/ 55 h 97"/>
                <a:gd name="T82" fmla="*/ 92 w 96"/>
                <a:gd name="T83" fmla="*/ 54 h 97"/>
                <a:gd name="T84" fmla="*/ 96 w 96"/>
                <a:gd name="T85" fmla="*/ 49 h 97"/>
                <a:gd name="T86" fmla="*/ 95 w 96"/>
                <a:gd name="T87" fmla="*/ 40 h 97"/>
                <a:gd name="T88" fmla="*/ 90 w 96"/>
                <a:gd name="T89" fmla="*/ 35 h 97"/>
                <a:gd name="T90" fmla="*/ 85 w 96"/>
                <a:gd name="T91" fmla="*/ 35 h 97"/>
                <a:gd name="T92" fmla="*/ 80 w 96"/>
                <a:gd name="T93" fmla="*/ 26 h 97"/>
                <a:gd name="T94" fmla="*/ 83 w 96"/>
                <a:gd name="T95" fmla="*/ 22 h 97"/>
                <a:gd name="T96" fmla="*/ 82 w 96"/>
                <a:gd name="T97" fmla="*/ 15 h 97"/>
                <a:gd name="T98" fmla="*/ 50 w 96"/>
                <a:gd name="T99" fmla="*/ 65 h 97"/>
                <a:gd name="T100" fmla="*/ 31 w 96"/>
                <a:gd name="T101" fmla="*/ 50 h 97"/>
                <a:gd name="T102" fmla="*/ 47 w 96"/>
                <a:gd name="T103" fmla="*/ 31 h 97"/>
                <a:gd name="T104" fmla="*/ 65 w 96"/>
                <a:gd name="T105" fmla="*/ 47 h 97"/>
                <a:gd name="T106" fmla="*/ 50 w 96"/>
                <a:gd name="T107" fmla="*/ 65 h 97"/>
                <a:gd name="T108" fmla="*/ 50 w 96"/>
                <a:gd name="T109" fmla="*/ 65 h 97"/>
                <a:gd name="T110" fmla="*/ 50 w 96"/>
                <a:gd name="T111" fmla="*/ 6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7">
                  <a:moveTo>
                    <a:pt x="82" y="15"/>
                  </a:moveTo>
                  <a:cubicBezTo>
                    <a:pt x="76" y="9"/>
                    <a:pt x="76" y="9"/>
                    <a:pt x="76" y="9"/>
                  </a:cubicBezTo>
                  <a:cubicBezTo>
                    <a:pt x="74" y="8"/>
                    <a:pt x="71" y="8"/>
                    <a:pt x="69" y="10"/>
                  </a:cubicBezTo>
                  <a:cubicBezTo>
                    <a:pt x="65" y="13"/>
                    <a:pt x="65" y="13"/>
                    <a:pt x="65" y="13"/>
                  </a:cubicBezTo>
                  <a:cubicBezTo>
                    <a:pt x="62" y="12"/>
                    <a:pt x="59" y="10"/>
                    <a:pt x="55" y="10"/>
                  </a:cubicBezTo>
                  <a:cubicBezTo>
                    <a:pt x="54" y="5"/>
                    <a:pt x="54" y="5"/>
                    <a:pt x="54" y="5"/>
                  </a:cubicBezTo>
                  <a:cubicBezTo>
                    <a:pt x="54" y="2"/>
                    <a:pt x="51" y="0"/>
                    <a:pt x="48" y="1"/>
                  </a:cubicBezTo>
                  <a:cubicBezTo>
                    <a:pt x="40" y="1"/>
                    <a:pt x="40" y="1"/>
                    <a:pt x="40" y="1"/>
                  </a:cubicBezTo>
                  <a:cubicBezTo>
                    <a:pt x="37" y="2"/>
                    <a:pt x="35" y="4"/>
                    <a:pt x="35" y="6"/>
                  </a:cubicBezTo>
                  <a:cubicBezTo>
                    <a:pt x="35" y="12"/>
                    <a:pt x="35" y="12"/>
                    <a:pt x="35" y="12"/>
                  </a:cubicBezTo>
                  <a:cubicBezTo>
                    <a:pt x="31" y="13"/>
                    <a:pt x="28" y="14"/>
                    <a:pt x="25" y="16"/>
                  </a:cubicBezTo>
                  <a:cubicBezTo>
                    <a:pt x="21" y="14"/>
                    <a:pt x="21" y="14"/>
                    <a:pt x="21" y="14"/>
                  </a:cubicBezTo>
                  <a:cubicBezTo>
                    <a:pt x="19" y="12"/>
                    <a:pt x="16" y="13"/>
                    <a:pt x="14" y="15"/>
                  </a:cubicBezTo>
                  <a:cubicBezTo>
                    <a:pt x="8" y="21"/>
                    <a:pt x="8" y="21"/>
                    <a:pt x="8" y="21"/>
                  </a:cubicBezTo>
                  <a:cubicBezTo>
                    <a:pt x="7" y="23"/>
                    <a:pt x="7" y="26"/>
                    <a:pt x="9" y="28"/>
                  </a:cubicBezTo>
                  <a:cubicBezTo>
                    <a:pt x="12" y="32"/>
                    <a:pt x="12" y="32"/>
                    <a:pt x="12" y="32"/>
                  </a:cubicBezTo>
                  <a:cubicBezTo>
                    <a:pt x="11" y="35"/>
                    <a:pt x="10" y="39"/>
                    <a:pt x="10" y="42"/>
                  </a:cubicBezTo>
                  <a:cubicBezTo>
                    <a:pt x="4" y="43"/>
                    <a:pt x="4" y="43"/>
                    <a:pt x="4" y="43"/>
                  </a:cubicBezTo>
                  <a:cubicBezTo>
                    <a:pt x="1" y="43"/>
                    <a:pt x="0" y="46"/>
                    <a:pt x="0" y="49"/>
                  </a:cubicBezTo>
                  <a:cubicBezTo>
                    <a:pt x="1" y="57"/>
                    <a:pt x="1" y="57"/>
                    <a:pt x="1" y="57"/>
                  </a:cubicBezTo>
                  <a:cubicBezTo>
                    <a:pt x="1" y="60"/>
                    <a:pt x="3" y="62"/>
                    <a:pt x="6" y="62"/>
                  </a:cubicBezTo>
                  <a:cubicBezTo>
                    <a:pt x="12" y="62"/>
                    <a:pt x="12" y="62"/>
                    <a:pt x="12" y="62"/>
                  </a:cubicBezTo>
                  <a:cubicBezTo>
                    <a:pt x="13" y="65"/>
                    <a:pt x="14" y="68"/>
                    <a:pt x="16" y="70"/>
                  </a:cubicBezTo>
                  <a:cubicBezTo>
                    <a:pt x="13" y="75"/>
                    <a:pt x="13" y="75"/>
                    <a:pt x="13" y="75"/>
                  </a:cubicBezTo>
                  <a:cubicBezTo>
                    <a:pt x="11" y="78"/>
                    <a:pt x="11" y="81"/>
                    <a:pt x="14" y="82"/>
                  </a:cubicBezTo>
                  <a:cubicBezTo>
                    <a:pt x="20" y="88"/>
                    <a:pt x="20" y="88"/>
                    <a:pt x="20" y="88"/>
                  </a:cubicBezTo>
                  <a:cubicBezTo>
                    <a:pt x="22" y="90"/>
                    <a:pt x="25" y="90"/>
                    <a:pt x="27" y="88"/>
                  </a:cubicBezTo>
                  <a:cubicBezTo>
                    <a:pt x="32" y="84"/>
                    <a:pt x="32" y="84"/>
                    <a:pt x="32" y="84"/>
                  </a:cubicBezTo>
                  <a:cubicBezTo>
                    <a:pt x="34" y="85"/>
                    <a:pt x="37" y="86"/>
                    <a:pt x="41" y="87"/>
                  </a:cubicBezTo>
                  <a:cubicBezTo>
                    <a:pt x="42" y="93"/>
                    <a:pt x="42" y="93"/>
                    <a:pt x="42" y="93"/>
                  </a:cubicBezTo>
                  <a:cubicBezTo>
                    <a:pt x="42" y="95"/>
                    <a:pt x="45" y="97"/>
                    <a:pt x="47" y="97"/>
                  </a:cubicBezTo>
                  <a:cubicBezTo>
                    <a:pt x="56" y="96"/>
                    <a:pt x="56" y="96"/>
                    <a:pt x="56" y="96"/>
                  </a:cubicBezTo>
                  <a:cubicBezTo>
                    <a:pt x="59" y="96"/>
                    <a:pt x="61" y="94"/>
                    <a:pt x="61" y="91"/>
                  </a:cubicBezTo>
                  <a:cubicBezTo>
                    <a:pt x="61" y="85"/>
                    <a:pt x="61" y="85"/>
                    <a:pt x="61" y="85"/>
                  </a:cubicBezTo>
                  <a:cubicBezTo>
                    <a:pt x="64" y="84"/>
                    <a:pt x="67" y="82"/>
                    <a:pt x="70" y="81"/>
                  </a:cubicBezTo>
                  <a:cubicBezTo>
                    <a:pt x="75" y="84"/>
                    <a:pt x="75" y="84"/>
                    <a:pt x="75" y="84"/>
                  </a:cubicBezTo>
                  <a:cubicBezTo>
                    <a:pt x="77" y="85"/>
                    <a:pt x="80" y="85"/>
                    <a:pt x="82" y="83"/>
                  </a:cubicBezTo>
                  <a:cubicBezTo>
                    <a:pt x="87" y="76"/>
                    <a:pt x="87" y="76"/>
                    <a:pt x="87" y="76"/>
                  </a:cubicBezTo>
                  <a:cubicBezTo>
                    <a:pt x="89" y="74"/>
                    <a:pt x="89" y="71"/>
                    <a:pt x="87" y="69"/>
                  </a:cubicBezTo>
                  <a:cubicBezTo>
                    <a:pt x="83" y="65"/>
                    <a:pt x="83" y="65"/>
                    <a:pt x="83" y="65"/>
                  </a:cubicBezTo>
                  <a:cubicBezTo>
                    <a:pt x="85" y="62"/>
                    <a:pt x="86" y="59"/>
                    <a:pt x="86" y="55"/>
                  </a:cubicBezTo>
                  <a:cubicBezTo>
                    <a:pt x="92" y="54"/>
                    <a:pt x="92" y="54"/>
                    <a:pt x="92" y="54"/>
                  </a:cubicBezTo>
                  <a:cubicBezTo>
                    <a:pt x="94" y="54"/>
                    <a:pt x="96" y="51"/>
                    <a:pt x="96" y="49"/>
                  </a:cubicBezTo>
                  <a:cubicBezTo>
                    <a:pt x="95" y="40"/>
                    <a:pt x="95" y="40"/>
                    <a:pt x="95" y="40"/>
                  </a:cubicBezTo>
                  <a:cubicBezTo>
                    <a:pt x="95" y="37"/>
                    <a:pt x="93" y="35"/>
                    <a:pt x="90" y="35"/>
                  </a:cubicBezTo>
                  <a:cubicBezTo>
                    <a:pt x="85" y="35"/>
                    <a:pt x="85" y="35"/>
                    <a:pt x="85" y="35"/>
                  </a:cubicBezTo>
                  <a:cubicBezTo>
                    <a:pt x="84" y="32"/>
                    <a:pt x="82" y="29"/>
                    <a:pt x="80" y="26"/>
                  </a:cubicBezTo>
                  <a:cubicBezTo>
                    <a:pt x="83" y="22"/>
                    <a:pt x="83" y="22"/>
                    <a:pt x="83" y="22"/>
                  </a:cubicBezTo>
                  <a:cubicBezTo>
                    <a:pt x="85" y="20"/>
                    <a:pt x="84" y="17"/>
                    <a:pt x="82" y="15"/>
                  </a:cubicBezTo>
                  <a:close/>
                  <a:moveTo>
                    <a:pt x="50" y="65"/>
                  </a:moveTo>
                  <a:cubicBezTo>
                    <a:pt x="40" y="66"/>
                    <a:pt x="32" y="59"/>
                    <a:pt x="31" y="50"/>
                  </a:cubicBezTo>
                  <a:cubicBezTo>
                    <a:pt x="30" y="40"/>
                    <a:pt x="37" y="32"/>
                    <a:pt x="47" y="31"/>
                  </a:cubicBezTo>
                  <a:cubicBezTo>
                    <a:pt x="56" y="30"/>
                    <a:pt x="64" y="37"/>
                    <a:pt x="65" y="47"/>
                  </a:cubicBezTo>
                  <a:cubicBezTo>
                    <a:pt x="66" y="56"/>
                    <a:pt x="59" y="64"/>
                    <a:pt x="50" y="65"/>
                  </a:cubicBezTo>
                  <a:close/>
                  <a:moveTo>
                    <a:pt x="50" y="65"/>
                  </a:moveTo>
                  <a:cubicBezTo>
                    <a:pt x="50" y="65"/>
                    <a:pt x="50" y="65"/>
                    <a:pt x="50" y="6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8" name="Freeform 204"/>
            <p:cNvSpPr>
              <a:spLocks noEditPoints="1"/>
            </p:cNvSpPr>
            <p:nvPr/>
          </p:nvSpPr>
          <p:spPr bwMode="auto">
            <a:xfrm>
              <a:off x="8997780" y="3753245"/>
              <a:ext cx="136267" cy="137007"/>
            </a:xfrm>
            <a:custGeom>
              <a:avLst/>
              <a:gdLst>
                <a:gd name="T0" fmla="*/ 5 w 78"/>
                <a:gd name="T1" fmla="*/ 31 h 78"/>
                <a:gd name="T2" fmla="*/ 0 w 78"/>
                <a:gd name="T3" fmla="*/ 36 h 78"/>
                <a:gd name="T4" fmla="*/ 0 w 78"/>
                <a:gd name="T5" fmla="*/ 41 h 78"/>
                <a:gd name="T6" fmla="*/ 5 w 78"/>
                <a:gd name="T7" fmla="*/ 47 h 78"/>
                <a:gd name="T8" fmla="*/ 9 w 78"/>
                <a:gd name="T9" fmla="*/ 47 h 78"/>
                <a:gd name="T10" fmla="*/ 12 w 78"/>
                <a:gd name="T11" fmla="*/ 54 h 78"/>
                <a:gd name="T12" fmla="*/ 9 w 78"/>
                <a:gd name="T13" fmla="*/ 57 h 78"/>
                <a:gd name="T14" fmla="*/ 9 w 78"/>
                <a:gd name="T15" fmla="*/ 64 h 78"/>
                <a:gd name="T16" fmla="*/ 13 w 78"/>
                <a:gd name="T17" fmla="*/ 68 h 78"/>
                <a:gd name="T18" fmla="*/ 20 w 78"/>
                <a:gd name="T19" fmla="*/ 68 h 78"/>
                <a:gd name="T20" fmla="*/ 23 w 78"/>
                <a:gd name="T21" fmla="*/ 66 h 78"/>
                <a:gd name="T22" fmla="*/ 30 w 78"/>
                <a:gd name="T23" fmla="*/ 69 h 78"/>
                <a:gd name="T24" fmla="*/ 31 w 78"/>
                <a:gd name="T25" fmla="*/ 73 h 78"/>
                <a:gd name="T26" fmla="*/ 36 w 78"/>
                <a:gd name="T27" fmla="*/ 78 h 78"/>
                <a:gd name="T28" fmla="*/ 41 w 78"/>
                <a:gd name="T29" fmla="*/ 78 h 78"/>
                <a:gd name="T30" fmla="*/ 47 w 78"/>
                <a:gd name="T31" fmla="*/ 73 h 78"/>
                <a:gd name="T32" fmla="*/ 47 w 78"/>
                <a:gd name="T33" fmla="*/ 69 h 78"/>
                <a:gd name="T34" fmla="*/ 55 w 78"/>
                <a:gd name="T35" fmla="*/ 66 h 78"/>
                <a:gd name="T36" fmla="*/ 58 w 78"/>
                <a:gd name="T37" fmla="*/ 69 h 78"/>
                <a:gd name="T38" fmla="*/ 65 w 78"/>
                <a:gd name="T39" fmla="*/ 68 h 78"/>
                <a:gd name="T40" fmla="*/ 69 w 78"/>
                <a:gd name="T41" fmla="*/ 65 h 78"/>
                <a:gd name="T42" fmla="*/ 69 w 78"/>
                <a:gd name="T43" fmla="*/ 58 h 78"/>
                <a:gd name="T44" fmla="*/ 67 w 78"/>
                <a:gd name="T45" fmla="*/ 55 h 78"/>
                <a:gd name="T46" fmla="*/ 70 w 78"/>
                <a:gd name="T47" fmla="*/ 47 h 78"/>
                <a:gd name="T48" fmla="*/ 74 w 78"/>
                <a:gd name="T49" fmla="*/ 47 h 78"/>
                <a:gd name="T50" fmla="*/ 78 w 78"/>
                <a:gd name="T51" fmla="*/ 42 h 78"/>
                <a:gd name="T52" fmla="*/ 78 w 78"/>
                <a:gd name="T53" fmla="*/ 36 h 78"/>
                <a:gd name="T54" fmla="*/ 74 w 78"/>
                <a:gd name="T55" fmla="*/ 31 h 78"/>
                <a:gd name="T56" fmla="*/ 70 w 78"/>
                <a:gd name="T57" fmla="*/ 31 h 78"/>
                <a:gd name="T58" fmla="*/ 67 w 78"/>
                <a:gd name="T59" fmla="*/ 23 h 78"/>
                <a:gd name="T60" fmla="*/ 70 w 78"/>
                <a:gd name="T61" fmla="*/ 21 h 78"/>
                <a:gd name="T62" fmla="*/ 69 w 78"/>
                <a:gd name="T63" fmla="*/ 14 h 78"/>
                <a:gd name="T64" fmla="*/ 65 w 78"/>
                <a:gd name="T65" fmla="*/ 10 h 78"/>
                <a:gd name="T66" fmla="*/ 58 w 78"/>
                <a:gd name="T67" fmla="*/ 9 h 78"/>
                <a:gd name="T68" fmla="*/ 56 w 78"/>
                <a:gd name="T69" fmla="*/ 11 h 78"/>
                <a:gd name="T70" fmla="*/ 48 w 78"/>
                <a:gd name="T71" fmla="*/ 8 h 78"/>
                <a:gd name="T72" fmla="*/ 48 w 78"/>
                <a:gd name="T73" fmla="*/ 5 h 78"/>
                <a:gd name="T74" fmla="*/ 43 w 78"/>
                <a:gd name="T75" fmla="*/ 0 h 78"/>
                <a:gd name="T76" fmla="*/ 37 w 78"/>
                <a:gd name="T77" fmla="*/ 0 h 78"/>
                <a:gd name="T78" fmla="*/ 32 w 78"/>
                <a:gd name="T79" fmla="*/ 4 h 78"/>
                <a:gd name="T80" fmla="*/ 32 w 78"/>
                <a:gd name="T81" fmla="*/ 8 h 78"/>
                <a:gd name="T82" fmla="*/ 24 w 78"/>
                <a:gd name="T83" fmla="*/ 11 h 78"/>
                <a:gd name="T84" fmla="*/ 21 w 78"/>
                <a:gd name="T85" fmla="*/ 9 h 78"/>
                <a:gd name="T86" fmla="*/ 14 w 78"/>
                <a:gd name="T87" fmla="*/ 9 h 78"/>
                <a:gd name="T88" fmla="*/ 10 w 78"/>
                <a:gd name="T89" fmla="*/ 13 h 78"/>
                <a:gd name="T90" fmla="*/ 10 w 78"/>
                <a:gd name="T91" fmla="*/ 20 h 78"/>
                <a:gd name="T92" fmla="*/ 12 w 78"/>
                <a:gd name="T93" fmla="*/ 23 h 78"/>
                <a:gd name="T94" fmla="*/ 9 w 78"/>
                <a:gd name="T95" fmla="*/ 30 h 78"/>
                <a:gd name="T96" fmla="*/ 5 w 78"/>
                <a:gd name="T97" fmla="*/ 31 h 78"/>
                <a:gd name="T98" fmla="*/ 40 w 78"/>
                <a:gd name="T99" fmla="*/ 25 h 78"/>
                <a:gd name="T100" fmla="*/ 53 w 78"/>
                <a:gd name="T101" fmla="*/ 39 h 78"/>
                <a:gd name="T102" fmla="*/ 39 w 78"/>
                <a:gd name="T103" fmla="*/ 52 h 78"/>
                <a:gd name="T104" fmla="*/ 26 w 78"/>
                <a:gd name="T105" fmla="*/ 38 h 78"/>
                <a:gd name="T106" fmla="*/ 40 w 78"/>
                <a:gd name="T107" fmla="*/ 25 h 78"/>
                <a:gd name="T108" fmla="*/ 40 w 78"/>
                <a:gd name="T109" fmla="*/ 25 h 78"/>
                <a:gd name="T110" fmla="*/ 40 w 78"/>
                <a:gd name="T111"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78">
                  <a:moveTo>
                    <a:pt x="5" y="31"/>
                  </a:moveTo>
                  <a:cubicBezTo>
                    <a:pt x="2" y="31"/>
                    <a:pt x="0" y="33"/>
                    <a:pt x="0" y="36"/>
                  </a:cubicBezTo>
                  <a:cubicBezTo>
                    <a:pt x="0" y="41"/>
                    <a:pt x="0" y="41"/>
                    <a:pt x="0" y="41"/>
                  </a:cubicBezTo>
                  <a:cubicBezTo>
                    <a:pt x="0" y="44"/>
                    <a:pt x="2" y="46"/>
                    <a:pt x="5" y="47"/>
                  </a:cubicBezTo>
                  <a:cubicBezTo>
                    <a:pt x="9" y="47"/>
                    <a:pt x="9" y="47"/>
                    <a:pt x="9" y="47"/>
                  </a:cubicBezTo>
                  <a:cubicBezTo>
                    <a:pt x="10" y="49"/>
                    <a:pt x="10" y="52"/>
                    <a:pt x="12" y="54"/>
                  </a:cubicBezTo>
                  <a:cubicBezTo>
                    <a:pt x="9" y="57"/>
                    <a:pt x="9" y="57"/>
                    <a:pt x="9" y="57"/>
                  </a:cubicBezTo>
                  <a:cubicBezTo>
                    <a:pt x="7" y="59"/>
                    <a:pt x="8" y="62"/>
                    <a:pt x="9" y="64"/>
                  </a:cubicBezTo>
                  <a:cubicBezTo>
                    <a:pt x="13" y="68"/>
                    <a:pt x="13" y="68"/>
                    <a:pt x="13" y="68"/>
                  </a:cubicBezTo>
                  <a:cubicBezTo>
                    <a:pt x="15" y="70"/>
                    <a:pt x="18" y="70"/>
                    <a:pt x="20" y="68"/>
                  </a:cubicBezTo>
                  <a:cubicBezTo>
                    <a:pt x="23" y="66"/>
                    <a:pt x="23" y="66"/>
                    <a:pt x="23" y="66"/>
                  </a:cubicBezTo>
                  <a:cubicBezTo>
                    <a:pt x="26" y="67"/>
                    <a:pt x="28" y="68"/>
                    <a:pt x="30" y="69"/>
                  </a:cubicBezTo>
                  <a:cubicBezTo>
                    <a:pt x="31" y="73"/>
                    <a:pt x="31" y="73"/>
                    <a:pt x="31" y="73"/>
                  </a:cubicBezTo>
                  <a:cubicBezTo>
                    <a:pt x="31" y="76"/>
                    <a:pt x="33" y="78"/>
                    <a:pt x="36" y="78"/>
                  </a:cubicBezTo>
                  <a:cubicBezTo>
                    <a:pt x="41" y="78"/>
                    <a:pt x="41" y="78"/>
                    <a:pt x="41" y="78"/>
                  </a:cubicBezTo>
                  <a:cubicBezTo>
                    <a:pt x="44" y="78"/>
                    <a:pt x="46" y="76"/>
                    <a:pt x="47" y="73"/>
                  </a:cubicBezTo>
                  <a:cubicBezTo>
                    <a:pt x="47" y="69"/>
                    <a:pt x="47" y="69"/>
                    <a:pt x="47" y="69"/>
                  </a:cubicBezTo>
                  <a:cubicBezTo>
                    <a:pt x="50" y="69"/>
                    <a:pt x="52" y="68"/>
                    <a:pt x="55" y="66"/>
                  </a:cubicBezTo>
                  <a:cubicBezTo>
                    <a:pt x="58" y="69"/>
                    <a:pt x="58" y="69"/>
                    <a:pt x="58" y="69"/>
                  </a:cubicBezTo>
                  <a:cubicBezTo>
                    <a:pt x="60" y="70"/>
                    <a:pt x="63" y="70"/>
                    <a:pt x="65" y="68"/>
                  </a:cubicBezTo>
                  <a:cubicBezTo>
                    <a:pt x="69" y="65"/>
                    <a:pt x="69" y="65"/>
                    <a:pt x="69" y="65"/>
                  </a:cubicBezTo>
                  <a:cubicBezTo>
                    <a:pt x="71" y="63"/>
                    <a:pt x="71" y="60"/>
                    <a:pt x="69" y="58"/>
                  </a:cubicBezTo>
                  <a:cubicBezTo>
                    <a:pt x="67" y="55"/>
                    <a:pt x="67" y="55"/>
                    <a:pt x="67" y="55"/>
                  </a:cubicBezTo>
                  <a:cubicBezTo>
                    <a:pt x="68" y="52"/>
                    <a:pt x="69" y="50"/>
                    <a:pt x="70" y="47"/>
                  </a:cubicBezTo>
                  <a:cubicBezTo>
                    <a:pt x="74" y="47"/>
                    <a:pt x="74" y="47"/>
                    <a:pt x="74" y="47"/>
                  </a:cubicBezTo>
                  <a:cubicBezTo>
                    <a:pt x="76" y="47"/>
                    <a:pt x="78" y="45"/>
                    <a:pt x="78" y="42"/>
                  </a:cubicBezTo>
                  <a:cubicBezTo>
                    <a:pt x="78" y="36"/>
                    <a:pt x="78" y="36"/>
                    <a:pt x="78" y="36"/>
                  </a:cubicBezTo>
                  <a:cubicBezTo>
                    <a:pt x="78" y="34"/>
                    <a:pt x="76" y="31"/>
                    <a:pt x="74" y="31"/>
                  </a:cubicBezTo>
                  <a:cubicBezTo>
                    <a:pt x="70" y="31"/>
                    <a:pt x="70" y="31"/>
                    <a:pt x="70" y="31"/>
                  </a:cubicBezTo>
                  <a:cubicBezTo>
                    <a:pt x="70" y="28"/>
                    <a:pt x="69" y="26"/>
                    <a:pt x="67" y="23"/>
                  </a:cubicBezTo>
                  <a:cubicBezTo>
                    <a:pt x="70" y="21"/>
                    <a:pt x="70" y="21"/>
                    <a:pt x="70" y="21"/>
                  </a:cubicBezTo>
                  <a:cubicBezTo>
                    <a:pt x="71" y="19"/>
                    <a:pt x="71" y="16"/>
                    <a:pt x="69" y="14"/>
                  </a:cubicBezTo>
                  <a:cubicBezTo>
                    <a:pt x="65" y="10"/>
                    <a:pt x="65" y="10"/>
                    <a:pt x="65" y="10"/>
                  </a:cubicBezTo>
                  <a:cubicBezTo>
                    <a:pt x="64" y="8"/>
                    <a:pt x="61" y="8"/>
                    <a:pt x="58" y="9"/>
                  </a:cubicBezTo>
                  <a:cubicBezTo>
                    <a:pt x="56" y="11"/>
                    <a:pt x="56" y="11"/>
                    <a:pt x="56" y="11"/>
                  </a:cubicBezTo>
                  <a:cubicBezTo>
                    <a:pt x="53" y="10"/>
                    <a:pt x="51" y="9"/>
                    <a:pt x="48" y="8"/>
                  </a:cubicBezTo>
                  <a:cubicBezTo>
                    <a:pt x="48" y="5"/>
                    <a:pt x="48" y="5"/>
                    <a:pt x="48" y="5"/>
                  </a:cubicBezTo>
                  <a:cubicBezTo>
                    <a:pt x="48" y="2"/>
                    <a:pt x="45" y="0"/>
                    <a:pt x="43" y="0"/>
                  </a:cubicBezTo>
                  <a:cubicBezTo>
                    <a:pt x="37" y="0"/>
                    <a:pt x="37" y="0"/>
                    <a:pt x="37" y="0"/>
                  </a:cubicBezTo>
                  <a:cubicBezTo>
                    <a:pt x="35" y="0"/>
                    <a:pt x="32" y="2"/>
                    <a:pt x="32" y="4"/>
                  </a:cubicBezTo>
                  <a:cubicBezTo>
                    <a:pt x="32" y="8"/>
                    <a:pt x="32" y="8"/>
                    <a:pt x="32" y="8"/>
                  </a:cubicBezTo>
                  <a:cubicBezTo>
                    <a:pt x="29" y="8"/>
                    <a:pt x="26" y="10"/>
                    <a:pt x="24" y="11"/>
                  </a:cubicBezTo>
                  <a:cubicBezTo>
                    <a:pt x="21" y="9"/>
                    <a:pt x="21" y="9"/>
                    <a:pt x="21" y="9"/>
                  </a:cubicBezTo>
                  <a:cubicBezTo>
                    <a:pt x="19" y="7"/>
                    <a:pt x="16" y="7"/>
                    <a:pt x="14" y="9"/>
                  </a:cubicBezTo>
                  <a:cubicBezTo>
                    <a:pt x="10" y="13"/>
                    <a:pt x="10" y="13"/>
                    <a:pt x="10" y="13"/>
                  </a:cubicBezTo>
                  <a:cubicBezTo>
                    <a:pt x="8" y="15"/>
                    <a:pt x="8" y="18"/>
                    <a:pt x="10" y="20"/>
                  </a:cubicBezTo>
                  <a:cubicBezTo>
                    <a:pt x="12" y="23"/>
                    <a:pt x="12" y="23"/>
                    <a:pt x="12" y="23"/>
                  </a:cubicBezTo>
                  <a:cubicBezTo>
                    <a:pt x="11" y="25"/>
                    <a:pt x="10" y="28"/>
                    <a:pt x="9" y="30"/>
                  </a:cubicBezTo>
                  <a:lnTo>
                    <a:pt x="5" y="31"/>
                  </a:lnTo>
                  <a:close/>
                  <a:moveTo>
                    <a:pt x="40" y="25"/>
                  </a:moveTo>
                  <a:cubicBezTo>
                    <a:pt x="47" y="25"/>
                    <a:pt x="54" y="31"/>
                    <a:pt x="53" y="39"/>
                  </a:cubicBezTo>
                  <a:cubicBezTo>
                    <a:pt x="53" y="46"/>
                    <a:pt x="47" y="53"/>
                    <a:pt x="39" y="52"/>
                  </a:cubicBezTo>
                  <a:cubicBezTo>
                    <a:pt x="32" y="52"/>
                    <a:pt x="26" y="46"/>
                    <a:pt x="26" y="38"/>
                  </a:cubicBezTo>
                  <a:cubicBezTo>
                    <a:pt x="26" y="31"/>
                    <a:pt x="32" y="25"/>
                    <a:pt x="40" y="25"/>
                  </a:cubicBezTo>
                  <a:close/>
                  <a:moveTo>
                    <a:pt x="40" y="25"/>
                  </a:moveTo>
                  <a:cubicBezTo>
                    <a:pt x="40" y="25"/>
                    <a:pt x="40" y="25"/>
                    <a:pt x="40"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09" name="Freeform 206"/>
            <p:cNvSpPr>
              <a:spLocks noEditPoints="1"/>
            </p:cNvSpPr>
            <p:nvPr/>
          </p:nvSpPr>
          <p:spPr bwMode="auto">
            <a:xfrm>
              <a:off x="9742063" y="3791755"/>
              <a:ext cx="246613" cy="211806"/>
            </a:xfrm>
            <a:custGeom>
              <a:avLst/>
              <a:gdLst>
                <a:gd name="T0" fmla="*/ 71 w 141"/>
                <a:gd name="T1" fmla="*/ 0 h 121"/>
                <a:gd name="T2" fmla="*/ 0 w 141"/>
                <a:gd name="T3" fmla="*/ 55 h 121"/>
                <a:gd name="T4" fmla="*/ 19 w 141"/>
                <a:gd name="T5" fmla="*/ 92 h 121"/>
                <a:gd name="T6" fmla="*/ 10 w 141"/>
                <a:gd name="T7" fmla="*/ 121 h 121"/>
                <a:gd name="T8" fmla="*/ 45 w 141"/>
                <a:gd name="T9" fmla="*/ 106 h 121"/>
                <a:gd name="T10" fmla="*/ 71 w 141"/>
                <a:gd name="T11" fmla="*/ 110 h 121"/>
                <a:gd name="T12" fmla="*/ 141 w 141"/>
                <a:gd name="T13" fmla="*/ 55 h 121"/>
                <a:gd name="T14" fmla="*/ 71 w 141"/>
                <a:gd name="T15" fmla="*/ 0 h 121"/>
                <a:gd name="T16" fmla="*/ 71 w 141"/>
                <a:gd name="T17" fmla="*/ 0 h 121"/>
                <a:gd name="T18" fmla="*/ 71 w 141"/>
                <a:gd name="T1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21">
                  <a:moveTo>
                    <a:pt x="71" y="0"/>
                  </a:moveTo>
                  <a:cubicBezTo>
                    <a:pt x="32" y="0"/>
                    <a:pt x="0" y="25"/>
                    <a:pt x="0" y="55"/>
                  </a:cubicBezTo>
                  <a:cubicBezTo>
                    <a:pt x="0" y="70"/>
                    <a:pt x="7" y="83"/>
                    <a:pt x="19" y="92"/>
                  </a:cubicBezTo>
                  <a:cubicBezTo>
                    <a:pt x="19" y="102"/>
                    <a:pt x="17" y="115"/>
                    <a:pt x="10" y="121"/>
                  </a:cubicBezTo>
                  <a:cubicBezTo>
                    <a:pt x="23" y="121"/>
                    <a:pt x="37" y="113"/>
                    <a:pt x="45" y="106"/>
                  </a:cubicBezTo>
                  <a:cubicBezTo>
                    <a:pt x="53" y="109"/>
                    <a:pt x="61" y="110"/>
                    <a:pt x="71" y="110"/>
                  </a:cubicBezTo>
                  <a:cubicBezTo>
                    <a:pt x="109" y="110"/>
                    <a:pt x="141" y="85"/>
                    <a:pt x="141" y="55"/>
                  </a:cubicBezTo>
                  <a:cubicBezTo>
                    <a:pt x="141" y="25"/>
                    <a:pt x="109" y="0"/>
                    <a:pt x="71" y="0"/>
                  </a:cubicBezTo>
                  <a:close/>
                  <a:moveTo>
                    <a:pt x="71" y="0"/>
                  </a:moveTo>
                  <a:cubicBezTo>
                    <a:pt x="71" y="0"/>
                    <a:pt x="71" y="0"/>
                    <a:pt x="7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0" name="Freeform 207"/>
            <p:cNvSpPr>
              <a:spLocks noEditPoints="1"/>
            </p:cNvSpPr>
            <p:nvPr/>
          </p:nvSpPr>
          <p:spPr bwMode="auto">
            <a:xfrm>
              <a:off x="8454935" y="3154856"/>
              <a:ext cx="245132" cy="213287"/>
            </a:xfrm>
            <a:custGeom>
              <a:avLst/>
              <a:gdLst>
                <a:gd name="T0" fmla="*/ 70 w 140"/>
                <a:gd name="T1" fmla="*/ 0 h 122"/>
                <a:gd name="T2" fmla="*/ 0 w 140"/>
                <a:gd name="T3" fmla="*/ 55 h 122"/>
                <a:gd name="T4" fmla="*/ 19 w 140"/>
                <a:gd name="T5" fmla="*/ 93 h 122"/>
                <a:gd name="T6" fmla="*/ 9 w 140"/>
                <a:gd name="T7" fmla="*/ 122 h 122"/>
                <a:gd name="T8" fmla="*/ 44 w 140"/>
                <a:gd name="T9" fmla="*/ 106 h 122"/>
                <a:gd name="T10" fmla="*/ 70 w 140"/>
                <a:gd name="T11" fmla="*/ 110 h 122"/>
                <a:gd name="T12" fmla="*/ 140 w 140"/>
                <a:gd name="T13" fmla="*/ 55 h 122"/>
                <a:gd name="T14" fmla="*/ 70 w 140"/>
                <a:gd name="T15" fmla="*/ 0 h 122"/>
                <a:gd name="T16" fmla="*/ 70 w 140"/>
                <a:gd name="T17" fmla="*/ 0 h 122"/>
                <a:gd name="T18" fmla="*/ 70 w 140"/>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22">
                  <a:moveTo>
                    <a:pt x="70" y="0"/>
                  </a:moveTo>
                  <a:cubicBezTo>
                    <a:pt x="31" y="0"/>
                    <a:pt x="0" y="25"/>
                    <a:pt x="0" y="55"/>
                  </a:cubicBezTo>
                  <a:cubicBezTo>
                    <a:pt x="0" y="70"/>
                    <a:pt x="7" y="83"/>
                    <a:pt x="19" y="93"/>
                  </a:cubicBezTo>
                  <a:cubicBezTo>
                    <a:pt x="18" y="102"/>
                    <a:pt x="16" y="115"/>
                    <a:pt x="9" y="122"/>
                  </a:cubicBezTo>
                  <a:cubicBezTo>
                    <a:pt x="23" y="122"/>
                    <a:pt x="36" y="113"/>
                    <a:pt x="44" y="106"/>
                  </a:cubicBezTo>
                  <a:cubicBezTo>
                    <a:pt x="52" y="109"/>
                    <a:pt x="61" y="110"/>
                    <a:pt x="70" y="110"/>
                  </a:cubicBezTo>
                  <a:cubicBezTo>
                    <a:pt x="109" y="110"/>
                    <a:pt x="140" y="86"/>
                    <a:pt x="140" y="55"/>
                  </a:cubicBezTo>
                  <a:cubicBezTo>
                    <a:pt x="140" y="25"/>
                    <a:pt x="109" y="0"/>
                    <a:pt x="70" y="0"/>
                  </a:cubicBezTo>
                  <a:close/>
                  <a:moveTo>
                    <a:pt x="70" y="0"/>
                  </a:moveTo>
                  <a:cubicBezTo>
                    <a:pt x="70" y="0"/>
                    <a:pt x="70" y="0"/>
                    <a:pt x="7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1" name="Freeform 208"/>
            <p:cNvSpPr>
              <a:spLocks noEditPoints="1"/>
            </p:cNvSpPr>
            <p:nvPr/>
          </p:nvSpPr>
          <p:spPr bwMode="auto">
            <a:xfrm>
              <a:off x="6519798" y="3625865"/>
              <a:ext cx="245132" cy="211806"/>
            </a:xfrm>
            <a:custGeom>
              <a:avLst/>
              <a:gdLst>
                <a:gd name="T0" fmla="*/ 70 w 140"/>
                <a:gd name="T1" fmla="*/ 0 h 121"/>
                <a:gd name="T2" fmla="*/ 0 w 140"/>
                <a:gd name="T3" fmla="*/ 55 h 121"/>
                <a:gd name="T4" fmla="*/ 18 w 140"/>
                <a:gd name="T5" fmla="*/ 92 h 121"/>
                <a:gd name="T6" fmla="*/ 9 w 140"/>
                <a:gd name="T7" fmla="*/ 121 h 121"/>
                <a:gd name="T8" fmla="*/ 44 w 140"/>
                <a:gd name="T9" fmla="*/ 106 h 121"/>
                <a:gd name="T10" fmla="*/ 70 w 140"/>
                <a:gd name="T11" fmla="*/ 110 h 121"/>
                <a:gd name="T12" fmla="*/ 140 w 140"/>
                <a:gd name="T13" fmla="*/ 55 h 121"/>
                <a:gd name="T14" fmla="*/ 70 w 140"/>
                <a:gd name="T15" fmla="*/ 0 h 121"/>
                <a:gd name="T16" fmla="*/ 70 w 140"/>
                <a:gd name="T17" fmla="*/ 0 h 121"/>
                <a:gd name="T18" fmla="*/ 70 w 140"/>
                <a:gd name="T1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21">
                  <a:moveTo>
                    <a:pt x="70" y="0"/>
                  </a:moveTo>
                  <a:cubicBezTo>
                    <a:pt x="31" y="0"/>
                    <a:pt x="0" y="25"/>
                    <a:pt x="0" y="55"/>
                  </a:cubicBezTo>
                  <a:cubicBezTo>
                    <a:pt x="0" y="69"/>
                    <a:pt x="7" y="83"/>
                    <a:pt x="18" y="92"/>
                  </a:cubicBezTo>
                  <a:cubicBezTo>
                    <a:pt x="18" y="102"/>
                    <a:pt x="16" y="115"/>
                    <a:pt x="9" y="121"/>
                  </a:cubicBezTo>
                  <a:cubicBezTo>
                    <a:pt x="22" y="121"/>
                    <a:pt x="36" y="113"/>
                    <a:pt x="44" y="106"/>
                  </a:cubicBezTo>
                  <a:cubicBezTo>
                    <a:pt x="52" y="109"/>
                    <a:pt x="61" y="110"/>
                    <a:pt x="70" y="110"/>
                  </a:cubicBezTo>
                  <a:cubicBezTo>
                    <a:pt x="108" y="110"/>
                    <a:pt x="140" y="85"/>
                    <a:pt x="140" y="55"/>
                  </a:cubicBezTo>
                  <a:cubicBezTo>
                    <a:pt x="140" y="25"/>
                    <a:pt x="108" y="0"/>
                    <a:pt x="70" y="0"/>
                  </a:cubicBezTo>
                  <a:close/>
                  <a:moveTo>
                    <a:pt x="70" y="0"/>
                  </a:moveTo>
                  <a:cubicBezTo>
                    <a:pt x="70" y="0"/>
                    <a:pt x="70" y="0"/>
                    <a:pt x="7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2" name="Freeform 209"/>
            <p:cNvSpPr>
              <a:spLocks noEditPoints="1"/>
            </p:cNvSpPr>
            <p:nvPr/>
          </p:nvSpPr>
          <p:spPr bwMode="auto">
            <a:xfrm>
              <a:off x="7577347" y="2548321"/>
              <a:ext cx="245132" cy="214028"/>
            </a:xfrm>
            <a:custGeom>
              <a:avLst/>
              <a:gdLst>
                <a:gd name="T0" fmla="*/ 70 w 140"/>
                <a:gd name="T1" fmla="*/ 0 h 122"/>
                <a:gd name="T2" fmla="*/ 0 w 140"/>
                <a:gd name="T3" fmla="*/ 55 h 122"/>
                <a:gd name="T4" fmla="*/ 18 w 140"/>
                <a:gd name="T5" fmla="*/ 93 h 122"/>
                <a:gd name="T6" fmla="*/ 9 w 140"/>
                <a:gd name="T7" fmla="*/ 122 h 122"/>
                <a:gd name="T8" fmla="*/ 44 w 140"/>
                <a:gd name="T9" fmla="*/ 107 h 122"/>
                <a:gd name="T10" fmla="*/ 70 w 140"/>
                <a:gd name="T11" fmla="*/ 110 h 122"/>
                <a:gd name="T12" fmla="*/ 140 w 140"/>
                <a:gd name="T13" fmla="*/ 55 h 122"/>
                <a:gd name="T14" fmla="*/ 70 w 140"/>
                <a:gd name="T15" fmla="*/ 0 h 122"/>
                <a:gd name="T16" fmla="*/ 70 w 140"/>
                <a:gd name="T17" fmla="*/ 0 h 122"/>
                <a:gd name="T18" fmla="*/ 70 w 140"/>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22">
                  <a:moveTo>
                    <a:pt x="70" y="0"/>
                  </a:moveTo>
                  <a:cubicBezTo>
                    <a:pt x="31" y="0"/>
                    <a:pt x="0" y="25"/>
                    <a:pt x="0" y="55"/>
                  </a:cubicBezTo>
                  <a:cubicBezTo>
                    <a:pt x="0" y="70"/>
                    <a:pt x="7" y="83"/>
                    <a:pt x="18" y="93"/>
                  </a:cubicBezTo>
                  <a:cubicBezTo>
                    <a:pt x="18" y="102"/>
                    <a:pt x="16" y="115"/>
                    <a:pt x="9" y="122"/>
                  </a:cubicBezTo>
                  <a:cubicBezTo>
                    <a:pt x="22" y="122"/>
                    <a:pt x="36" y="113"/>
                    <a:pt x="44" y="107"/>
                  </a:cubicBezTo>
                  <a:cubicBezTo>
                    <a:pt x="52" y="109"/>
                    <a:pt x="61" y="110"/>
                    <a:pt x="70" y="110"/>
                  </a:cubicBezTo>
                  <a:cubicBezTo>
                    <a:pt x="108" y="110"/>
                    <a:pt x="140" y="86"/>
                    <a:pt x="140" y="55"/>
                  </a:cubicBezTo>
                  <a:cubicBezTo>
                    <a:pt x="140" y="25"/>
                    <a:pt x="108" y="0"/>
                    <a:pt x="70" y="0"/>
                  </a:cubicBezTo>
                  <a:close/>
                  <a:moveTo>
                    <a:pt x="70" y="0"/>
                  </a:moveTo>
                  <a:cubicBezTo>
                    <a:pt x="70" y="0"/>
                    <a:pt x="70" y="0"/>
                    <a:pt x="7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3" name="Freeform 210"/>
            <p:cNvSpPr>
              <a:spLocks noEditPoints="1"/>
            </p:cNvSpPr>
            <p:nvPr/>
          </p:nvSpPr>
          <p:spPr bwMode="auto">
            <a:xfrm>
              <a:off x="8619343" y="2658667"/>
              <a:ext cx="65171" cy="65171"/>
            </a:xfrm>
            <a:custGeom>
              <a:avLst/>
              <a:gdLst>
                <a:gd name="T0" fmla="*/ 1 w 37"/>
                <a:gd name="T1" fmla="*/ 30 h 37"/>
                <a:gd name="T2" fmla="*/ 7 w 37"/>
                <a:gd name="T3" fmla="*/ 36 h 37"/>
                <a:gd name="T4" fmla="*/ 10 w 37"/>
                <a:gd name="T5" fmla="*/ 36 h 37"/>
                <a:gd name="T6" fmla="*/ 18 w 37"/>
                <a:gd name="T7" fmla="*/ 28 h 37"/>
                <a:gd name="T8" fmla="*/ 27 w 37"/>
                <a:gd name="T9" fmla="*/ 36 h 37"/>
                <a:gd name="T10" fmla="*/ 30 w 37"/>
                <a:gd name="T11" fmla="*/ 36 h 37"/>
                <a:gd name="T12" fmla="*/ 36 w 37"/>
                <a:gd name="T13" fmla="*/ 30 h 37"/>
                <a:gd name="T14" fmla="*/ 36 w 37"/>
                <a:gd name="T15" fmla="*/ 27 h 37"/>
                <a:gd name="T16" fmla="*/ 28 w 37"/>
                <a:gd name="T17" fmla="*/ 19 h 37"/>
                <a:gd name="T18" fmla="*/ 36 w 37"/>
                <a:gd name="T19" fmla="*/ 10 h 37"/>
                <a:gd name="T20" fmla="*/ 36 w 37"/>
                <a:gd name="T21" fmla="*/ 7 h 37"/>
                <a:gd name="T22" fmla="*/ 30 w 37"/>
                <a:gd name="T23" fmla="*/ 1 h 37"/>
                <a:gd name="T24" fmla="*/ 27 w 37"/>
                <a:gd name="T25" fmla="*/ 1 h 37"/>
                <a:gd name="T26" fmla="*/ 18 w 37"/>
                <a:gd name="T27" fmla="*/ 10 h 37"/>
                <a:gd name="T28" fmla="*/ 10 w 37"/>
                <a:gd name="T29" fmla="*/ 1 h 37"/>
                <a:gd name="T30" fmla="*/ 7 w 37"/>
                <a:gd name="T31" fmla="*/ 1 h 37"/>
                <a:gd name="T32" fmla="*/ 1 w 37"/>
                <a:gd name="T33" fmla="*/ 7 h 37"/>
                <a:gd name="T34" fmla="*/ 1 w 37"/>
                <a:gd name="T35" fmla="*/ 10 h 37"/>
                <a:gd name="T36" fmla="*/ 9 w 37"/>
                <a:gd name="T37" fmla="*/ 19 h 37"/>
                <a:gd name="T38" fmla="*/ 1 w 37"/>
                <a:gd name="T39" fmla="*/ 27 h 37"/>
                <a:gd name="T40" fmla="*/ 1 w 37"/>
                <a:gd name="T41" fmla="*/ 30 h 37"/>
                <a:gd name="T42" fmla="*/ 1 w 37"/>
                <a:gd name="T43" fmla="*/ 30 h 37"/>
                <a:gd name="T44" fmla="*/ 1 w 37"/>
                <a:gd name="T45"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37">
                  <a:moveTo>
                    <a:pt x="1" y="30"/>
                  </a:moveTo>
                  <a:cubicBezTo>
                    <a:pt x="7" y="36"/>
                    <a:pt x="7" y="36"/>
                    <a:pt x="7" y="36"/>
                  </a:cubicBezTo>
                  <a:cubicBezTo>
                    <a:pt x="8" y="37"/>
                    <a:pt x="9" y="37"/>
                    <a:pt x="10" y="36"/>
                  </a:cubicBezTo>
                  <a:cubicBezTo>
                    <a:pt x="18" y="28"/>
                    <a:pt x="18" y="28"/>
                    <a:pt x="18" y="28"/>
                  </a:cubicBezTo>
                  <a:cubicBezTo>
                    <a:pt x="27" y="36"/>
                    <a:pt x="27" y="36"/>
                    <a:pt x="27" y="36"/>
                  </a:cubicBezTo>
                  <a:cubicBezTo>
                    <a:pt x="28" y="37"/>
                    <a:pt x="29" y="37"/>
                    <a:pt x="30" y="36"/>
                  </a:cubicBezTo>
                  <a:cubicBezTo>
                    <a:pt x="36" y="30"/>
                    <a:pt x="36" y="30"/>
                    <a:pt x="36" y="30"/>
                  </a:cubicBezTo>
                  <a:cubicBezTo>
                    <a:pt x="37" y="29"/>
                    <a:pt x="37" y="28"/>
                    <a:pt x="36" y="27"/>
                  </a:cubicBezTo>
                  <a:cubicBezTo>
                    <a:pt x="28" y="19"/>
                    <a:pt x="28" y="19"/>
                    <a:pt x="28" y="19"/>
                  </a:cubicBezTo>
                  <a:cubicBezTo>
                    <a:pt x="36" y="10"/>
                    <a:pt x="36" y="10"/>
                    <a:pt x="36" y="10"/>
                  </a:cubicBezTo>
                  <a:cubicBezTo>
                    <a:pt x="37" y="9"/>
                    <a:pt x="37" y="8"/>
                    <a:pt x="36" y="7"/>
                  </a:cubicBezTo>
                  <a:cubicBezTo>
                    <a:pt x="30" y="1"/>
                    <a:pt x="30" y="1"/>
                    <a:pt x="30" y="1"/>
                  </a:cubicBezTo>
                  <a:cubicBezTo>
                    <a:pt x="29" y="0"/>
                    <a:pt x="28" y="0"/>
                    <a:pt x="27" y="1"/>
                  </a:cubicBezTo>
                  <a:cubicBezTo>
                    <a:pt x="18" y="10"/>
                    <a:pt x="18" y="10"/>
                    <a:pt x="18" y="10"/>
                  </a:cubicBezTo>
                  <a:cubicBezTo>
                    <a:pt x="10" y="1"/>
                    <a:pt x="10" y="1"/>
                    <a:pt x="10" y="1"/>
                  </a:cubicBezTo>
                  <a:cubicBezTo>
                    <a:pt x="9" y="0"/>
                    <a:pt x="8" y="0"/>
                    <a:pt x="7" y="1"/>
                  </a:cubicBezTo>
                  <a:cubicBezTo>
                    <a:pt x="1" y="7"/>
                    <a:pt x="1" y="7"/>
                    <a:pt x="1" y="7"/>
                  </a:cubicBezTo>
                  <a:cubicBezTo>
                    <a:pt x="0" y="8"/>
                    <a:pt x="0" y="9"/>
                    <a:pt x="1" y="10"/>
                  </a:cubicBezTo>
                  <a:cubicBezTo>
                    <a:pt x="9" y="19"/>
                    <a:pt x="9" y="19"/>
                    <a:pt x="9" y="19"/>
                  </a:cubicBezTo>
                  <a:cubicBezTo>
                    <a:pt x="1" y="27"/>
                    <a:pt x="1" y="27"/>
                    <a:pt x="1" y="27"/>
                  </a:cubicBezTo>
                  <a:cubicBezTo>
                    <a:pt x="0" y="28"/>
                    <a:pt x="0" y="29"/>
                    <a:pt x="1" y="30"/>
                  </a:cubicBezTo>
                  <a:close/>
                  <a:moveTo>
                    <a:pt x="1" y="30"/>
                  </a:moveTo>
                  <a:cubicBezTo>
                    <a:pt x="1" y="30"/>
                    <a:pt x="1" y="30"/>
                    <a:pt x="1" y="3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4" name="Freeform 211"/>
            <p:cNvSpPr>
              <a:spLocks noEditPoints="1"/>
            </p:cNvSpPr>
            <p:nvPr/>
          </p:nvSpPr>
          <p:spPr bwMode="auto">
            <a:xfrm>
              <a:off x="8756351" y="2749759"/>
              <a:ext cx="64430" cy="65171"/>
            </a:xfrm>
            <a:custGeom>
              <a:avLst/>
              <a:gdLst>
                <a:gd name="T0" fmla="*/ 8 w 37"/>
                <a:gd name="T1" fmla="*/ 1 h 37"/>
                <a:gd name="T2" fmla="*/ 1 w 37"/>
                <a:gd name="T3" fmla="*/ 7 h 37"/>
                <a:gd name="T4" fmla="*/ 1 w 37"/>
                <a:gd name="T5" fmla="*/ 10 h 37"/>
                <a:gd name="T6" fmla="*/ 10 w 37"/>
                <a:gd name="T7" fmla="*/ 18 h 37"/>
                <a:gd name="T8" fmla="*/ 1 w 37"/>
                <a:gd name="T9" fmla="*/ 27 h 37"/>
                <a:gd name="T10" fmla="*/ 1 w 37"/>
                <a:gd name="T11" fmla="*/ 30 h 37"/>
                <a:gd name="T12" fmla="*/ 8 w 37"/>
                <a:gd name="T13" fmla="*/ 36 h 37"/>
                <a:gd name="T14" fmla="*/ 10 w 37"/>
                <a:gd name="T15" fmla="*/ 36 h 37"/>
                <a:gd name="T16" fmla="*/ 19 w 37"/>
                <a:gd name="T17" fmla="*/ 28 h 37"/>
                <a:gd name="T18" fmla="*/ 27 w 37"/>
                <a:gd name="T19" fmla="*/ 36 h 37"/>
                <a:gd name="T20" fmla="*/ 30 w 37"/>
                <a:gd name="T21" fmla="*/ 36 h 37"/>
                <a:gd name="T22" fmla="*/ 37 w 37"/>
                <a:gd name="T23" fmla="*/ 30 h 37"/>
                <a:gd name="T24" fmla="*/ 37 w 37"/>
                <a:gd name="T25" fmla="*/ 27 h 37"/>
                <a:gd name="T26" fmla="*/ 28 w 37"/>
                <a:gd name="T27" fmla="*/ 18 h 37"/>
                <a:gd name="T28" fmla="*/ 37 w 37"/>
                <a:gd name="T29" fmla="*/ 10 h 37"/>
                <a:gd name="T30" fmla="*/ 37 w 37"/>
                <a:gd name="T31" fmla="*/ 7 h 37"/>
                <a:gd name="T32" fmla="*/ 30 w 37"/>
                <a:gd name="T33" fmla="*/ 1 h 37"/>
                <a:gd name="T34" fmla="*/ 28 w 37"/>
                <a:gd name="T35" fmla="*/ 1 h 37"/>
                <a:gd name="T36" fmla="*/ 19 w 37"/>
                <a:gd name="T37" fmla="*/ 9 h 37"/>
                <a:gd name="T38" fmla="*/ 10 w 37"/>
                <a:gd name="T39" fmla="*/ 1 h 37"/>
                <a:gd name="T40" fmla="*/ 8 w 37"/>
                <a:gd name="T41" fmla="*/ 1 h 37"/>
                <a:gd name="T42" fmla="*/ 8 w 37"/>
                <a:gd name="T43" fmla="*/ 1 h 37"/>
                <a:gd name="T44" fmla="*/ 8 w 37"/>
                <a:gd name="T45"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37">
                  <a:moveTo>
                    <a:pt x="8" y="1"/>
                  </a:moveTo>
                  <a:cubicBezTo>
                    <a:pt x="1" y="7"/>
                    <a:pt x="1" y="7"/>
                    <a:pt x="1" y="7"/>
                  </a:cubicBezTo>
                  <a:cubicBezTo>
                    <a:pt x="0" y="8"/>
                    <a:pt x="0" y="9"/>
                    <a:pt x="1" y="10"/>
                  </a:cubicBezTo>
                  <a:cubicBezTo>
                    <a:pt x="10" y="18"/>
                    <a:pt x="10" y="18"/>
                    <a:pt x="10" y="18"/>
                  </a:cubicBezTo>
                  <a:cubicBezTo>
                    <a:pt x="1" y="27"/>
                    <a:pt x="1" y="27"/>
                    <a:pt x="1" y="27"/>
                  </a:cubicBezTo>
                  <a:cubicBezTo>
                    <a:pt x="0" y="28"/>
                    <a:pt x="0" y="29"/>
                    <a:pt x="1" y="30"/>
                  </a:cubicBezTo>
                  <a:cubicBezTo>
                    <a:pt x="8" y="36"/>
                    <a:pt x="8" y="36"/>
                    <a:pt x="8" y="36"/>
                  </a:cubicBezTo>
                  <a:cubicBezTo>
                    <a:pt x="8" y="37"/>
                    <a:pt x="10" y="37"/>
                    <a:pt x="10" y="36"/>
                  </a:cubicBezTo>
                  <a:cubicBezTo>
                    <a:pt x="19" y="28"/>
                    <a:pt x="19" y="28"/>
                    <a:pt x="19" y="28"/>
                  </a:cubicBezTo>
                  <a:cubicBezTo>
                    <a:pt x="27" y="36"/>
                    <a:pt x="27" y="36"/>
                    <a:pt x="27" y="36"/>
                  </a:cubicBezTo>
                  <a:cubicBezTo>
                    <a:pt x="28" y="37"/>
                    <a:pt x="30" y="37"/>
                    <a:pt x="30" y="36"/>
                  </a:cubicBezTo>
                  <a:cubicBezTo>
                    <a:pt x="37" y="30"/>
                    <a:pt x="37" y="30"/>
                    <a:pt x="37" y="30"/>
                  </a:cubicBezTo>
                  <a:cubicBezTo>
                    <a:pt x="37" y="29"/>
                    <a:pt x="37" y="28"/>
                    <a:pt x="37" y="27"/>
                  </a:cubicBezTo>
                  <a:cubicBezTo>
                    <a:pt x="28" y="18"/>
                    <a:pt x="28" y="18"/>
                    <a:pt x="28" y="18"/>
                  </a:cubicBezTo>
                  <a:cubicBezTo>
                    <a:pt x="37" y="10"/>
                    <a:pt x="37" y="10"/>
                    <a:pt x="37" y="10"/>
                  </a:cubicBezTo>
                  <a:cubicBezTo>
                    <a:pt x="37" y="9"/>
                    <a:pt x="37" y="8"/>
                    <a:pt x="37" y="7"/>
                  </a:cubicBezTo>
                  <a:cubicBezTo>
                    <a:pt x="30" y="1"/>
                    <a:pt x="30" y="1"/>
                    <a:pt x="30" y="1"/>
                  </a:cubicBezTo>
                  <a:cubicBezTo>
                    <a:pt x="30" y="0"/>
                    <a:pt x="28" y="0"/>
                    <a:pt x="28" y="1"/>
                  </a:cubicBezTo>
                  <a:cubicBezTo>
                    <a:pt x="19" y="9"/>
                    <a:pt x="19" y="9"/>
                    <a:pt x="19" y="9"/>
                  </a:cubicBezTo>
                  <a:cubicBezTo>
                    <a:pt x="10" y="1"/>
                    <a:pt x="10" y="1"/>
                    <a:pt x="10" y="1"/>
                  </a:cubicBezTo>
                  <a:cubicBezTo>
                    <a:pt x="10" y="0"/>
                    <a:pt x="8" y="0"/>
                    <a:pt x="8" y="1"/>
                  </a:cubicBezTo>
                  <a:close/>
                  <a:moveTo>
                    <a:pt x="8" y="1"/>
                  </a:moveTo>
                  <a:cubicBezTo>
                    <a:pt x="8" y="1"/>
                    <a:pt x="8" y="1"/>
                    <a:pt x="8"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5" name="Freeform 212"/>
            <p:cNvSpPr>
              <a:spLocks noEditPoints="1"/>
            </p:cNvSpPr>
            <p:nvPr/>
          </p:nvSpPr>
          <p:spPr bwMode="auto">
            <a:xfrm>
              <a:off x="8651188" y="2820114"/>
              <a:ext cx="73317" cy="73317"/>
            </a:xfrm>
            <a:custGeom>
              <a:avLst/>
              <a:gdLst>
                <a:gd name="T0" fmla="*/ 42 w 42"/>
                <a:gd name="T1" fmla="*/ 21 h 42"/>
                <a:gd name="T2" fmla="*/ 21 w 42"/>
                <a:gd name="T3" fmla="*/ 42 h 42"/>
                <a:gd name="T4" fmla="*/ 0 w 42"/>
                <a:gd name="T5" fmla="*/ 21 h 42"/>
                <a:gd name="T6" fmla="*/ 21 w 42"/>
                <a:gd name="T7" fmla="*/ 0 h 42"/>
                <a:gd name="T8" fmla="*/ 42 w 42"/>
                <a:gd name="T9" fmla="*/ 21 h 42"/>
                <a:gd name="T10" fmla="*/ 42 w 42"/>
                <a:gd name="T11" fmla="*/ 21 h 42"/>
                <a:gd name="T12" fmla="*/ 42 w 42"/>
                <a:gd name="T13" fmla="*/ 21 h 42"/>
              </a:gdLst>
              <a:ahLst/>
              <a:cxnLst>
                <a:cxn ang="0">
                  <a:pos x="T0" y="T1"/>
                </a:cxn>
                <a:cxn ang="0">
                  <a:pos x="T2" y="T3"/>
                </a:cxn>
                <a:cxn ang="0">
                  <a:pos x="T4" y="T5"/>
                </a:cxn>
                <a:cxn ang="0">
                  <a:pos x="T6" y="T7"/>
                </a:cxn>
                <a:cxn ang="0">
                  <a:pos x="T8" y="T9"/>
                </a:cxn>
                <a:cxn ang="0">
                  <a:pos x="T10" y="T11"/>
                </a:cxn>
                <a:cxn ang="0">
                  <a:pos x="T12" y="T13"/>
                </a:cxn>
              </a:cxnLst>
              <a:rect l="0" t="0" r="r" b="b"/>
              <a:pathLst>
                <a:path w="42" h="42">
                  <a:moveTo>
                    <a:pt x="42" y="21"/>
                  </a:moveTo>
                  <a:cubicBezTo>
                    <a:pt x="42" y="33"/>
                    <a:pt x="33" y="42"/>
                    <a:pt x="21" y="42"/>
                  </a:cubicBezTo>
                  <a:cubicBezTo>
                    <a:pt x="10" y="42"/>
                    <a:pt x="0" y="33"/>
                    <a:pt x="0" y="21"/>
                  </a:cubicBezTo>
                  <a:cubicBezTo>
                    <a:pt x="0" y="10"/>
                    <a:pt x="10" y="0"/>
                    <a:pt x="21" y="0"/>
                  </a:cubicBezTo>
                  <a:cubicBezTo>
                    <a:pt x="33" y="0"/>
                    <a:pt x="42" y="10"/>
                    <a:pt x="42" y="21"/>
                  </a:cubicBezTo>
                  <a:close/>
                  <a:moveTo>
                    <a:pt x="42" y="21"/>
                  </a:moveTo>
                  <a:cubicBezTo>
                    <a:pt x="42" y="21"/>
                    <a:pt x="42" y="21"/>
                    <a:pt x="42"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6" name="Freeform 213"/>
            <p:cNvSpPr>
              <a:spLocks noEditPoints="1"/>
            </p:cNvSpPr>
            <p:nvPr/>
          </p:nvSpPr>
          <p:spPr bwMode="auto">
            <a:xfrm>
              <a:off x="8782271" y="2614973"/>
              <a:ext cx="73317" cy="74058"/>
            </a:xfrm>
            <a:custGeom>
              <a:avLst/>
              <a:gdLst>
                <a:gd name="T0" fmla="*/ 42 w 42"/>
                <a:gd name="T1" fmla="*/ 21 h 42"/>
                <a:gd name="T2" fmla="*/ 21 w 42"/>
                <a:gd name="T3" fmla="*/ 42 h 42"/>
                <a:gd name="T4" fmla="*/ 0 w 42"/>
                <a:gd name="T5" fmla="*/ 21 h 42"/>
                <a:gd name="T6" fmla="*/ 21 w 42"/>
                <a:gd name="T7" fmla="*/ 0 h 42"/>
                <a:gd name="T8" fmla="*/ 42 w 42"/>
                <a:gd name="T9" fmla="*/ 21 h 42"/>
                <a:gd name="T10" fmla="*/ 42 w 42"/>
                <a:gd name="T11" fmla="*/ 21 h 42"/>
                <a:gd name="T12" fmla="*/ 42 w 42"/>
                <a:gd name="T13" fmla="*/ 21 h 42"/>
              </a:gdLst>
              <a:ahLst/>
              <a:cxnLst>
                <a:cxn ang="0">
                  <a:pos x="T0" y="T1"/>
                </a:cxn>
                <a:cxn ang="0">
                  <a:pos x="T2" y="T3"/>
                </a:cxn>
                <a:cxn ang="0">
                  <a:pos x="T4" y="T5"/>
                </a:cxn>
                <a:cxn ang="0">
                  <a:pos x="T6" y="T7"/>
                </a:cxn>
                <a:cxn ang="0">
                  <a:pos x="T8" y="T9"/>
                </a:cxn>
                <a:cxn ang="0">
                  <a:pos x="T10" y="T11"/>
                </a:cxn>
                <a:cxn ang="0">
                  <a:pos x="T12" y="T13"/>
                </a:cxn>
              </a:cxnLst>
              <a:rect l="0" t="0" r="r" b="b"/>
              <a:pathLst>
                <a:path w="42" h="42">
                  <a:moveTo>
                    <a:pt x="42" y="21"/>
                  </a:moveTo>
                  <a:cubicBezTo>
                    <a:pt x="42" y="32"/>
                    <a:pt x="32" y="42"/>
                    <a:pt x="21" y="42"/>
                  </a:cubicBezTo>
                  <a:cubicBezTo>
                    <a:pt x="9" y="42"/>
                    <a:pt x="0" y="32"/>
                    <a:pt x="0" y="21"/>
                  </a:cubicBezTo>
                  <a:cubicBezTo>
                    <a:pt x="0" y="9"/>
                    <a:pt x="9" y="0"/>
                    <a:pt x="21" y="0"/>
                  </a:cubicBezTo>
                  <a:cubicBezTo>
                    <a:pt x="32" y="0"/>
                    <a:pt x="42" y="9"/>
                    <a:pt x="42" y="21"/>
                  </a:cubicBezTo>
                  <a:close/>
                  <a:moveTo>
                    <a:pt x="42" y="21"/>
                  </a:moveTo>
                  <a:cubicBezTo>
                    <a:pt x="42" y="21"/>
                    <a:pt x="42" y="21"/>
                    <a:pt x="42"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7" name="Freeform 214"/>
            <p:cNvSpPr>
              <a:spLocks noEditPoints="1"/>
            </p:cNvSpPr>
            <p:nvPr/>
          </p:nvSpPr>
          <p:spPr bwMode="auto">
            <a:xfrm>
              <a:off x="8689699" y="2676441"/>
              <a:ext cx="87388" cy="133304"/>
            </a:xfrm>
            <a:custGeom>
              <a:avLst/>
              <a:gdLst>
                <a:gd name="T0" fmla="*/ 18 w 50"/>
                <a:gd name="T1" fmla="*/ 29 h 76"/>
                <a:gd name="T2" fmla="*/ 6 w 50"/>
                <a:gd name="T3" fmla="*/ 51 h 76"/>
                <a:gd name="T4" fmla="*/ 0 w 50"/>
                <a:gd name="T5" fmla="*/ 73 h 76"/>
                <a:gd name="T6" fmla="*/ 2 w 50"/>
                <a:gd name="T7" fmla="*/ 76 h 76"/>
                <a:gd name="T8" fmla="*/ 2 w 50"/>
                <a:gd name="T9" fmla="*/ 76 h 76"/>
                <a:gd name="T10" fmla="*/ 5 w 50"/>
                <a:gd name="T11" fmla="*/ 73 h 76"/>
                <a:gd name="T12" fmla="*/ 11 w 50"/>
                <a:gd name="T13" fmla="*/ 53 h 76"/>
                <a:gd name="T14" fmla="*/ 22 w 50"/>
                <a:gd name="T15" fmla="*/ 32 h 76"/>
                <a:gd name="T16" fmla="*/ 41 w 50"/>
                <a:gd name="T17" fmla="*/ 11 h 76"/>
                <a:gd name="T18" fmla="*/ 44 w 50"/>
                <a:gd name="T19" fmla="*/ 15 h 76"/>
                <a:gd name="T20" fmla="*/ 49 w 50"/>
                <a:gd name="T21" fmla="*/ 2 h 76"/>
                <a:gd name="T22" fmla="*/ 48 w 50"/>
                <a:gd name="T23" fmla="*/ 0 h 76"/>
                <a:gd name="T24" fmla="*/ 34 w 50"/>
                <a:gd name="T25" fmla="*/ 2 h 76"/>
                <a:gd name="T26" fmla="*/ 38 w 50"/>
                <a:gd name="T27" fmla="*/ 6 h 76"/>
                <a:gd name="T28" fmla="*/ 18 w 50"/>
                <a:gd name="T29" fmla="*/ 29 h 76"/>
                <a:gd name="T30" fmla="*/ 18 w 50"/>
                <a:gd name="T31" fmla="*/ 29 h 76"/>
                <a:gd name="T32" fmla="*/ 18 w 50"/>
                <a:gd name="T33" fmla="*/ 2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76">
                  <a:moveTo>
                    <a:pt x="18" y="29"/>
                  </a:moveTo>
                  <a:cubicBezTo>
                    <a:pt x="13" y="36"/>
                    <a:pt x="9" y="43"/>
                    <a:pt x="6" y="51"/>
                  </a:cubicBezTo>
                  <a:cubicBezTo>
                    <a:pt x="0" y="63"/>
                    <a:pt x="0" y="72"/>
                    <a:pt x="0" y="73"/>
                  </a:cubicBezTo>
                  <a:cubicBezTo>
                    <a:pt x="0" y="74"/>
                    <a:pt x="1" y="75"/>
                    <a:pt x="2" y="76"/>
                  </a:cubicBezTo>
                  <a:cubicBezTo>
                    <a:pt x="2" y="76"/>
                    <a:pt x="2" y="76"/>
                    <a:pt x="2" y="76"/>
                  </a:cubicBezTo>
                  <a:cubicBezTo>
                    <a:pt x="4" y="76"/>
                    <a:pt x="5" y="74"/>
                    <a:pt x="5" y="73"/>
                  </a:cubicBezTo>
                  <a:cubicBezTo>
                    <a:pt x="5" y="73"/>
                    <a:pt x="6" y="65"/>
                    <a:pt x="11" y="53"/>
                  </a:cubicBezTo>
                  <a:cubicBezTo>
                    <a:pt x="13" y="45"/>
                    <a:pt x="17" y="38"/>
                    <a:pt x="22" y="32"/>
                  </a:cubicBezTo>
                  <a:cubicBezTo>
                    <a:pt x="27" y="24"/>
                    <a:pt x="34" y="17"/>
                    <a:pt x="41" y="11"/>
                  </a:cubicBezTo>
                  <a:cubicBezTo>
                    <a:pt x="44" y="15"/>
                    <a:pt x="44" y="15"/>
                    <a:pt x="44" y="15"/>
                  </a:cubicBezTo>
                  <a:cubicBezTo>
                    <a:pt x="49" y="2"/>
                    <a:pt x="49" y="2"/>
                    <a:pt x="49" y="2"/>
                  </a:cubicBezTo>
                  <a:cubicBezTo>
                    <a:pt x="50" y="1"/>
                    <a:pt x="49" y="0"/>
                    <a:pt x="48" y="0"/>
                  </a:cubicBezTo>
                  <a:cubicBezTo>
                    <a:pt x="34" y="2"/>
                    <a:pt x="34" y="2"/>
                    <a:pt x="34" y="2"/>
                  </a:cubicBezTo>
                  <a:cubicBezTo>
                    <a:pt x="38" y="6"/>
                    <a:pt x="38" y="6"/>
                    <a:pt x="38" y="6"/>
                  </a:cubicBezTo>
                  <a:cubicBezTo>
                    <a:pt x="30" y="13"/>
                    <a:pt x="23" y="21"/>
                    <a:pt x="18" y="29"/>
                  </a:cubicBezTo>
                  <a:close/>
                  <a:moveTo>
                    <a:pt x="18" y="29"/>
                  </a:moveTo>
                  <a:cubicBezTo>
                    <a:pt x="18" y="29"/>
                    <a:pt x="18" y="29"/>
                    <a:pt x="18" y="2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8" name="Freeform 215"/>
            <p:cNvSpPr>
              <a:spLocks noEditPoints="1"/>
            </p:cNvSpPr>
            <p:nvPr/>
          </p:nvSpPr>
          <p:spPr bwMode="auto">
            <a:xfrm>
              <a:off x="8575649" y="2600902"/>
              <a:ext cx="75539" cy="225877"/>
            </a:xfrm>
            <a:custGeom>
              <a:avLst/>
              <a:gdLst>
                <a:gd name="T0" fmla="*/ 1 w 43"/>
                <a:gd name="T1" fmla="*/ 59 h 129"/>
                <a:gd name="T2" fmla="*/ 12 w 43"/>
                <a:gd name="T3" fmla="*/ 96 h 129"/>
                <a:gd name="T4" fmla="*/ 38 w 43"/>
                <a:gd name="T5" fmla="*/ 128 h 129"/>
                <a:gd name="T6" fmla="*/ 40 w 43"/>
                <a:gd name="T7" fmla="*/ 129 h 129"/>
                <a:gd name="T8" fmla="*/ 42 w 43"/>
                <a:gd name="T9" fmla="*/ 128 h 129"/>
                <a:gd name="T10" fmla="*/ 42 w 43"/>
                <a:gd name="T11" fmla="*/ 124 h 129"/>
                <a:gd name="T12" fmla="*/ 17 w 43"/>
                <a:gd name="T13" fmla="*/ 94 h 129"/>
                <a:gd name="T14" fmla="*/ 7 w 43"/>
                <a:gd name="T15" fmla="*/ 58 h 129"/>
                <a:gd name="T16" fmla="*/ 15 w 43"/>
                <a:gd name="T17" fmla="*/ 13 h 129"/>
                <a:gd name="T18" fmla="*/ 20 w 43"/>
                <a:gd name="T19" fmla="*/ 15 h 129"/>
                <a:gd name="T20" fmla="*/ 19 w 43"/>
                <a:gd name="T21" fmla="*/ 1 h 129"/>
                <a:gd name="T22" fmla="*/ 17 w 43"/>
                <a:gd name="T23" fmla="*/ 1 h 129"/>
                <a:gd name="T24" fmla="*/ 6 w 43"/>
                <a:gd name="T25" fmla="*/ 8 h 129"/>
                <a:gd name="T26" fmla="*/ 10 w 43"/>
                <a:gd name="T27" fmla="*/ 11 h 129"/>
                <a:gd name="T28" fmla="*/ 1 w 43"/>
                <a:gd name="T29" fmla="*/ 59 h 129"/>
                <a:gd name="T30" fmla="*/ 1 w 43"/>
                <a:gd name="T31" fmla="*/ 59 h 129"/>
                <a:gd name="T32" fmla="*/ 1 w 43"/>
                <a:gd name="T33" fmla="*/ 5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129">
                  <a:moveTo>
                    <a:pt x="1" y="59"/>
                  </a:moveTo>
                  <a:cubicBezTo>
                    <a:pt x="2" y="72"/>
                    <a:pt x="6" y="84"/>
                    <a:pt x="12" y="96"/>
                  </a:cubicBezTo>
                  <a:cubicBezTo>
                    <a:pt x="23" y="117"/>
                    <a:pt x="38" y="128"/>
                    <a:pt x="38" y="128"/>
                  </a:cubicBezTo>
                  <a:cubicBezTo>
                    <a:pt x="39" y="129"/>
                    <a:pt x="39" y="129"/>
                    <a:pt x="40" y="129"/>
                  </a:cubicBezTo>
                  <a:cubicBezTo>
                    <a:pt x="41" y="129"/>
                    <a:pt x="42" y="129"/>
                    <a:pt x="42" y="128"/>
                  </a:cubicBezTo>
                  <a:cubicBezTo>
                    <a:pt x="43" y="127"/>
                    <a:pt x="43" y="125"/>
                    <a:pt x="42" y="124"/>
                  </a:cubicBezTo>
                  <a:cubicBezTo>
                    <a:pt x="42" y="124"/>
                    <a:pt x="27" y="113"/>
                    <a:pt x="17" y="94"/>
                  </a:cubicBezTo>
                  <a:cubicBezTo>
                    <a:pt x="11" y="82"/>
                    <a:pt x="7" y="70"/>
                    <a:pt x="7" y="58"/>
                  </a:cubicBezTo>
                  <a:cubicBezTo>
                    <a:pt x="6" y="43"/>
                    <a:pt x="9" y="28"/>
                    <a:pt x="15" y="13"/>
                  </a:cubicBezTo>
                  <a:cubicBezTo>
                    <a:pt x="20" y="15"/>
                    <a:pt x="20" y="15"/>
                    <a:pt x="20" y="15"/>
                  </a:cubicBezTo>
                  <a:cubicBezTo>
                    <a:pt x="19" y="1"/>
                    <a:pt x="19" y="1"/>
                    <a:pt x="19" y="1"/>
                  </a:cubicBezTo>
                  <a:cubicBezTo>
                    <a:pt x="19" y="0"/>
                    <a:pt x="18" y="0"/>
                    <a:pt x="17" y="1"/>
                  </a:cubicBezTo>
                  <a:cubicBezTo>
                    <a:pt x="6" y="8"/>
                    <a:pt x="6" y="8"/>
                    <a:pt x="6" y="8"/>
                  </a:cubicBezTo>
                  <a:cubicBezTo>
                    <a:pt x="10" y="11"/>
                    <a:pt x="10" y="11"/>
                    <a:pt x="10" y="11"/>
                  </a:cubicBezTo>
                  <a:cubicBezTo>
                    <a:pt x="3" y="27"/>
                    <a:pt x="0" y="43"/>
                    <a:pt x="1" y="59"/>
                  </a:cubicBezTo>
                  <a:close/>
                  <a:moveTo>
                    <a:pt x="1" y="59"/>
                  </a:moveTo>
                  <a:cubicBezTo>
                    <a:pt x="1" y="59"/>
                    <a:pt x="1" y="59"/>
                    <a:pt x="1" y="5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19" name="Freeform 216"/>
            <p:cNvSpPr>
              <a:spLocks noEditPoints="1"/>
            </p:cNvSpPr>
            <p:nvPr/>
          </p:nvSpPr>
          <p:spPr bwMode="auto">
            <a:xfrm>
              <a:off x="10043480" y="5366229"/>
              <a:ext cx="372512" cy="373253"/>
            </a:xfrm>
            <a:custGeom>
              <a:avLst/>
              <a:gdLst>
                <a:gd name="T0" fmla="*/ 0 w 213"/>
                <a:gd name="T1" fmla="*/ 207 h 213"/>
                <a:gd name="T2" fmla="*/ 7 w 213"/>
                <a:gd name="T3" fmla="*/ 213 h 213"/>
                <a:gd name="T4" fmla="*/ 81 w 213"/>
                <a:gd name="T5" fmla="*/ 213 h 213"/>
                <a:gd name="T6" fmla="*/ 81 w 213"/>
                <a:gd name="T7" fmla="*/ 152 h 213"/>
                <a:gd name="T8" fmla="*/ 90 w 213"/>
                <a:gd name="T9" fmla="*/ 142 h 213"/>
                <a:gd name="T10" fmla="*/ 121 w 213"/>
                <a:gd name="T11" fmla="*/ 142 h 213"/>
                <a:gd name="T12" fmla="*/ 132 w 213"/>
                <a:gd name="T13" fmla="*/ 152 h 213"/>
                <a:gd name="T14" fmla="*/ 132 w 213"/>
                <a:gd name="T15" fmla="*/ 213 h 213"/>
                <a:gd name="T16" fmla="*/ 205 w 213"/>
                <a:gd name="T17" fmla="*/ 213 h 213"/>
                <a:gd name="T18" fmla="*/ 213 w 213"/>
                <a:gd name="T19" fmla="*/ 205 h 213"/>
                <a:gd name="T20" fmla="*/ 213 w 213"/>
                <a:gd name="T21" fmla="*/ 92 h 213"/>
                <a:gd name="T22" fmla="*/ 110 w 213"/>
                <a:gd name="T23" fmla="*/ 0 h 213"/>
                <a:gd name="T24" fmla="*/ 0 w 213"/>
                <a:gd name="T25" fmla="*/ 92 h 213"/>
                <a:gd name="T26" fmla="*/ 0 w 213"/>
                <a:gd name="T27" fmla="*/ 207 h 213"/>
                <a:gd name="T28" fmla="*/ 0 w 213"/>
                <a:gd name="T29" fmla="*/ 207 h 213"/>
                <a:gd name="T30" fmla="*/ 0 w 213"/>
                <a:gd name="T31" fmla="*/ 20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3" h="213">
                  <a:moveTo>
                    <a:pt x="0" y="207"/>
                  </a:moveTo>
                  <a:cubicBezTo>
                    <a:pt x="0" y="207"/>
                    <a:pt x="0" y="213"/>
                    <a:pt x="7" y="213"/>
                  </a:cubicBezTo>
                  <a:cubicBezTo>
                    <a:pt x="15" y="213"/>
                    <a:pt x="81" y="213"/>
                    <a:pt x="81" y="213"/>
                  </a:cubicBezTo>
                  <a:cubicBezTo>
                    <a:pt x="81" y="152"/>
                    <a:pt x="81" y="152"/>
                    <a:pt x="81" y="152"/>
                  </a:cubicBezTo>
                  <a:cubicBezTo>
                    <a:pt x="81" y="152"/>
                    <a:pt x="80" y="142"/>
                    <a:pt x="90" y="142"/>
                  </a:cubicBezTo>
                  <a:cubicBezTo>
                    <a:pt x="121" y="142"/>
                    <a:pt x="121" y="142"/>
                    <a:pt x="121" y="142"/>
                  </a:cubicBezTo>
                  <a:cubicBezTo>
                    <a:pt x="133" y="142"/>
                    <a:pt x="132" y="152"/>
                    <a:pt x="132" y="152"/>
                  </a:cubicBezTo>
                  <a:cubicBezTo>
                    <a:pt x="132" y="213"/>
                    <a:pt x="132" y="213"/>
                    <a:pt x="132" y="213"/>
                  </a:cubicBezTo>
                  <a:cubicBezTo>
                    <a:pt x="205" y="213"/>
                    <a:pt x="205" y="213"/>
                    <a:pt x="205" y="213"/>
                  </a:cubicBezTo>
                  <a:cubicBezTo>
                    <a:pt x="213" y="213"/>
                    <a:pt x="213" y="205"/>
                    <a:pt x="213" y="205"/>
                  </a:cubicBezTo>
                  <a:cubicBezTo>
                    <a:pt x="213" y="92"/>
                    <a:pt x="213" y="92"/>
                    <a:pt x="213" y="92"/>
                  </a:cubicBezTo>
                  <a:cubicBezTo>
                    <a:pt x="110" y="0"/>
                    <a:pt x="110" y="0"/>
                    <a:pt x="110" y="0"/>
                  </a:cubicBezTo>
                  <a:cubicBezTo>
                    <a:pt x="0" y="92"/>
                    <a:pt x="0" y="92"/>
                    <a:pt x="0" y="92"/>
                  </a:cubicBezTo>
                  <a:lnTo>
                    <a:pt x="0" y="207"/>
                  </a:lnTo>
                  <a:close/>
                  <a:moveTo>
                    <a:pt x="0" y="207"/>
                  </a:moveTo>
                  <a:cubicBezTo>
                    <a:pt x="0" y="207"/>
                    <a:pt x="0" y="207"/>
                    <a:pt x="0" y="207"/>
                  </a:cubicBezTo>
                </a:path>
              </a:pathLst>
            </a:custGeom>
            <a:solidFill>
              <a:schemeClr val="accent4"/>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20" name="Freeform 217"/>
            <p:cNvSpPr>
              <a:spLocks noEditPoints="1"/>
            </p:cNvSpPr>
            <p:nvPr/>
          </p:nvSpPr>
          <p:spPr bwMode="auto">
            <a:xfrm>
              <a:off x="9973124" y="5278841"/>
              <a:ext cx="519887" cy="262906"/>
            </a:xfrm>
            <a:custGeom>
              <a:avLst/>
              <a:gdLst>
                <a:gd name="T0" fmla="*/ 0 w 297"/>
                <a:gd name="T1" fmla="*/ 133 h 150"/>
                <a:gd name="T2" fmla="*/ 30 w 297"/>
                <a:gd name="T3" fmla="*/ 133 h 150"/>
                <a:gd name="T4" fmla="*/ 151 w 297"/>
                <a:gd name="T5" fmla="*/ 31 h 150"/>
                <a:gd name="T6" fmla="*/ 264 w 297"/>
                <a:gd name="T7" fmla="*/ 133 h 150"/>
                <a:gd name="T8" fmla="*/ 297 w 297"/>
                <a:gd name="T9" fmla="*/ 133 h 150"/>
                <a:gd name="T10" fmla="*/ 151 w 297"/>
                <a:gd name="T11" fmla="*/ 0 h 150"/>
                <a:gd name="T12" fmla="*/ 0 w 297"/>
                <a:gd name="T13" fmla="*/ 133 h 150"/>
                <a:gd name="T14" fmla="*/ 0 w 297"/>
                <a:gd name="T15" fmla="*/ 133 h 150"/>
                <a:gd name="T16" fmla="*/ 0 w 297"/>
                <a:gd name="T17" fmla="*/ 13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0">
                  <a:moveTo>
                    <a:pt x="0" y="133"/>
                  </a:moveTo>
                  <a:cubicBezTo>
                    <a:pt x="0" y="133"/>
                    <a:pt x="9" y="150"/>
                    <a:pt x="30" y="133"/>
                  </a:cubicBezTo>
                  <a:cubicBezTo>
                    <a:pt x="151" y="31"/>
                    <a:pt x="151" y="31"/>
                    <a:pt x="151" y="31"/>
                  </a:cubicBezTo>
                  <a:cubicBezTo>
                    <a:pt x="264" y="133"/>
                    <a:pt x="264" y="133"/>
                    <a:pt x="264" y="133"/>
                  </a:cubicBezTo>
                  <a:cubicBezTo>
                    <a:pt x="288" y="149"/>
                    <a:pt x="297" y="133"/>
                    <a:pt x="297" y="133"/>
                  </a:cubicBezTo>
                  <a:cubicBezTo>
                    <a:pt x="151" y="0"/>
                    <a:pt x="151" y="0"/>
                    <a:pt x="151" y="0"/>
                  </a:cubicBezTo>
                  <a:lnTo>
                    <a:pt x="0" y="133"/>
                  </a:lnTo>
                  <a:close/>
                  <a:moveTo>
                    <a:pt x="0" y="133"/>
                  </a:moveTo>
                  <a:cubicBezTo>
                    <a:pt x="0" y="133"/>
                    <a:pt x="0" y="133"/>
                    <a:pt x="0" y="133"/>
                  </a:cubicBezTo>
                </a:path>
              </a:pathLst>
            </a:custGeom>
            <a:solidFill>
              <a:schemeClr val="accent4"/>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21" name="Freeform 218"/>
            <p:cNvSpPr>
              <a:spLocks noEditPoints="1"/>
            </p:cNvSpPr>
            <p:nvPr/>
          </p:nvSpPr>
          <p:spPr bwMode="auto">
            <a:xfrm>
              <a:off x="10378963" y="5331422"/>
              <a:ext cx="52581" cy="106644"/>
            </a:xfrm>
            <a:custGeom>
              <a:avLst/>
              <a:gdLst>
                <a:gd name="T0" fmla="*/ 71 w 71"/>
                <a:gd name="T1" fmla="*/ 0 h 144"/>
                <a:gd name="T2" fmla="*/ 0 w 71"/>
                <a:gd name="T3" fmla="*/ 0 h 144"/>
                <a:gd name="T4" fmla="*/ 3 w 71"/>
                <a:gd name="T5" fmla="*/ 85 h 144"/>
                <a:gd name="T6" fmla="*/ 71 w 71"/>
                <a:gd name="T7" fmla="*/ 144 h 144"/>
                <a:gd name="T8" fmla="*/ 71 w 71"/>
                <a:gd name="T9" fmla="*/ 0 h 144"/>
                <a:gd name="T10" fmla="*/ 71 w 71"/>
                <a:gd name="T11" fmla="*/ 0 h 144"/>
                <a:gd name="T12" fmla="*/ 71 w 71"/>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71" h="144">
                  <a:moveTo>
                    <a:pt x="71" y="0"/>
                  </a:moveTo>
                  <a:lnTo>
                    <a:pt x="0" y="0"/>
                  </a:lnTo>
                  <a:lnTo>
                    <a:pt x="3" y="85"/>
                  </a:lnTo>
                  <a:lnTo>
                    <a:pt x="71" y="144"/>
                  </a:lnTo>
                  <a:lnTo>
                    <a:pt x="71" y="0"/>
                  </a:lnTo>
                  <a:close/>
                  <a:moveTo>
                    <a:pt x="71" y="0"/>
                  </a:moveTo>
                  <a:lnTo>
                    <a:pt x="71" y="0"/>
                  </a:lnTo>
                  <a:close/>
                </a:path>
              </a:pathLst>
            </a:custGeom>
            <a:solidFill>
              <a:schemeClr val="accent4"/>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22" name="Freeform 219"/>
            <p:cNvSpPr>
              <a:spLocks noEditPoints="1"/>
            </p:cNvSpPr>
            <p:nvPr/>
          </p:nvSpPr>
          <p:spPr bwMode="auto">
            <a:xfrm>
              <a:off x="10378963" y="5331422"/>
              <a:ext cx="52581" cy="106644"/>
            </a:xfrm>
            <a:custGeom>
              <a:avLst/>
              <a:gdLst>
                <a:gd name="T0" fmla="*/ 71 w 71"/>
                <a:gd name="T1" fmla="*/ 0 h 144"/>
                <a:gd name="T2" fmla="*/ 0 w 71"/>
                <a:gd name="T3" fmla="*/ 0 h 144"/>
                <a:gd name="T4" fmla="*/ 3 w 71"/>
                <a:gd name="T5" fmla="*/ 85 h 144"/>
                <a:gd name="T6" fmla="*/ 71 w 71"/>
                <a:gd name="T7" fmla="*/ 144 h 144"/>
                <a:gd name="T8" fmla="*/ 71 w 71"/>
                <a:gd name="T9" fmla="*/ 0 h 144"/>
                <a:gd name="T10" fmla="*/ 71 w 71"/>
                <a:gd name="T11" fmla="*/ 0 h 144"/>
                <a:gd name="T12" fmla="*/ 71 w 71"/>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71" h="144">
                  <a:moveTo>
                    <a:pt x="71" y="0"/>
                  </a:moveTo>
                  <a:lnTo>
                    <a:pt x="0" y="0"/>
                  </a:lnTo>
                  <a:lnTo>
                    <a:pt x="3" y="85"/>
                  </a:lnTo>
                  <a:lnTo>
                    <a:pt x="71" y="144"/>
                  </a:lnTo>
                  <a:lnTo>
                    <a:pt x="71" y="0"/>
                  </a:lnTo>
                  <a:moveTo>
                    <a:pt x="71" y="0"/>
                  </a:moveTo>
                  <a:lnTo>
                    <a:pt x="71" y="0"/>
                  </a:lnTo>
                </a:path>
              </a:pathLst>
            </a:custGeom>
            <a:solidFill>
              <a:schemeClr val="accent4"/>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23" name="Freeform 220"/>
            <p:cNvSpPr>
              <a:spLocks noEditPoints="1"/>
            </p:cNvSpPr>
            <p:nvPr/>
          </p:nvSpPr>
          <p:spPr bwMode="auto">
            <a:xfrm>
              <a:off x="7164103" y="3597723"/>
              <a:ext cx="135526" cy="134786"/>
            </a:xfrm>
            <a:custGeom>
              <a:avLst/>
              <a:gdLst>
                <a:gd name="T0" fmla="*/ 77 w 77"/>
                <a:gd name="T1" fmla="*/ 38 h 77"/>
                <a:gd name="T2" fmla="*/ 39 w 77"/>
                <a:gd name="T3" fmla="*/ 77 h 77"/>
                <a:gd name="T4" fmla="*/ 0 w 77"/>
                <a:gd name="T5" fmla="*/ 38 h 77"/>
                <a:gd name="T6" fmla="*/ 39 w 77"/>
                <a:gd name="T7" fmla="*/ 0 h 77"/>
                <a:gd name="T8" fmla="*/ 77 w 77"/>
                <a:gd name="T9" fmla="*/ 38 h 77"/>
                <a:gd name="T10" fmla="*/ 77 w 77"/>
                <a:gd name="T11" fmla="*/ 38 h 77"/>
                <a:gd name="T12" fmla="*/ 77 w 77"/>
                <a:gd name="T13" fmla="*/ 38 h 77"/>
              </a:gdLst>
              <a:ahLst/>
              <a:cxnLst>
                <a:cxn ang="0">
                  <a:pos x="T0" y="T1"/>
                </a:cxn>
                <a:cxn ang="0">
                  <a:pos x="T2" y="T3"/>
                </a:cxn>
                <a:cxn ang="0">
                  <a:pos x="T4" y="T5"/>
                </a:cxn>
                <a:cxn ang="0">
                  <a:pos x="T6" y="T7"/>
                </a:cxn>
                <a:cxn ang="0">
                  <a:pos x="T8" y="T9"/>
                </a:cxn>
                <a:cxn ang="0">
                  <a:pos x="T10" y="T11"/>
                </a:cxn>
                <a:cxn ang="0">
                  <a:pos x="T12" y="T13"/>
                </a:cxn>
              </a:cxnLst>
              <a:rect l="0" t="0" r="r" b="b"/>
              <a:pathLst>
                <a:path w="77" h="77">
                  <a:moveTo>
                    <a:pt x="77" y="38"/>
                  </a:moveTo>
                  <a:cubicBezTo>
                    <a:pt x="77" y="60"/>
                    <a:pt x="60" y="77"/>
                    <a:pt x="39" y="77"/>
                  </a:cubicBezTo>
                  <a:cubicBezTo>
                    <a:pt x="17" y="77"/>
                    <a:pt x="0" y="60"/>
                    <a:pt x="0" y="38"/>
                  </a:cubicBezTo>
                  <a:cubicBezTo>
                    <a:pt x="0" y="17"/>
                    <a:pt x="17" y="0"/>
                    <a:pt x="39" y="0"/>
                  </a:cubicBezTo>
                  <a:cubicBezTo>
                    <a:pt x="60" y="0"/>
                    <a:pt x="77" y="17"/>
                    <a:pt x="77" y="38"/>
                  </a:cubicBezTo>
                  <a:close/>
                  <a:moveTo>
                    <a:pt x="77" y="38"/>
                  </a:moveTo>
                  <a:cubicBezTo>
                    <a:pt x="77" y="38"/>
                    <a:pt x="77" y="38"/>
                    <a:pt x="77"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24" name="Freeform 221"/>
            <p:cNvSpPr>
              <a:spLocks noEditPoints="1"/>
            </p:cNvSpPr>
            <p:nvPr/>
          </p:nvSpPr>
          <p:spPr bwMode="auto">
            <a:xfrm>
              <a:off x="7164103" y="3439980"/>
              <a:ext cx="292529" cy="292529"/>
            </a:xfrm>
            <a:custGeom>
              <a:avLst/>
              <a:gdLst>
                <a:gd name="T0" fmla="*/ 128 w 167"/>
                <a:gd name="T1" fmla="*/ 148 h 167"/>
                <a:gd name="T2" fmla="*/ 148 w 167"/>
                <a:gd name="T3" fmla="*/ 167 h 167"/>
                <a:gd name="T4" fmla="*/ 167 w 167"/>
                <a:gd name="T5" fmla="*/ 148 h 167"/>
                <a:gd name="T6" fmla="*/ 19 w 167"/>
                <a:gd name="T7" fmla="*/ 0 h 167"/>
                <a:gd name="T8" fmla="*/ 0 w 167"/>
                <a:gd name="T9" fmla="*/ 19 h 167"/>
                <a:gd name="T10" fmla="*/ 19 w 167"/>
                <a:gd name="T11" fmla="*/ 38 h 167"/>
                <a:gd name="T12" fmla="*/ 128 w 167"/>
                <a:gd name="T13" fmla="*/ 148 h 167"/>
                <a:gd name="T14" fmla="*/ 128 w 167"/>
                <a:gd name="T15" fmla="*/ 148 h 167"/>
                <a:gd name="T16" fmla="*/ 128 w 167"/>
                <a:gd name="T17" fmla="*/ 14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167">
                  <a:moveTo>
                    <a:pt x="128" y="148"/>
                  </a:moveTo>
                  <a:cubicBezTo>
                    <a:pt x="128" y="158"/>
                    <a:pt x="137" y="167"/>
                    <a:pt x="148" y="167"/>
                  </a:cubicBezTo>
                  <a:cubicBezTo>
                    <a:pt x="158" y="167"/>
                    <a:pt x="167" y="158"/>
                    <a:pt x="167" y="148"/>
                  </a:cubicBezTo>
                  <a:cubicBezTo>
                    <a:pt x="167" y="66"/>
                    <a:pt x="100" y="0"/>
                    <a:pt x="19" y="0"/>
                  </a:cubicBezTo>
                  <a:cubicBezTo>
                    <a:pt x="8" y="0"/>
                    <a:pt x="0" y="9"/>
                    <a:pt x="0" y="19"/>
                  </a:cubicBezTo>
                  <a:cubicBezTo>
                    <a:pt x="0" y="30"/>
                    <a:pt x="8" y="38"/>
                    <a:pt x="19" y="38"/>
                  </a:cubicBezTo>
                  <a:cubicBezTo>
                    <a:pt x="79" y="38"/>
                    <a:pt x="128" y="88"/>
                    <a:pt x="128" y="148"/>
                  </a:cubicBezTo>
                  <a:close/>
                  <a:moveTo>
                    <a:pt x="128" y="148"/>
                  </a:moveTo>
                  <a:cubicBezTo>
                    <a:pt x="128" y="148"/>
                    <a:pt x="128" y="148"/>
                    <a:pt x="128" y="14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25" name="Freeform 222"/>
            <p:cNvSpPr>
              <a:spLocks noEditPoints="1"/>
            </p:cNvSpPr>
            <p:nvPr/>
          </p:nvSpPr>
          <p:spPr bwMode="auto">
            <a:xfrm>
              <a:off x="7164103" y="3315562"/>
              <a:ext cx="416947" cy="416947"/>
            </a:xfrm>
            <a:custGeom>
              <a:avLst/>
              <a:gdLst>
                <a:gd name="T0" fmla="*/ 219 w 238"/>
                <a:gd name="T1" fmla="*/ 238 h 238"/>
                <a:gd name="T2" fmla="*/ 238 w 238"/>
                <a:gd name="T3" fmla="*/ 219 h 238"/>
                <a:gd name="T4" fmla="*/ 19 w 238"/>
                <a:gd name="T5" fmla="*/ 0 h 238"/>
                <a:gd name="T6" fmla="*/ 0 w 238"/>
                <a:gd name="T7" fmla="*/ 19 h 238"/>
                <a:gd name="T8" fmla="*/ 19 w 238"/>
                <a:gd name="T9" fmla="*/ 38 h 238"/>
                <a:gd name="T10" fmla="*/ 199 w 238"/>
                <a:gd name="T11" fmla="*/ 219 h 238"/>
                <a:gd name="T12" fmla="*/ 219 w 238"/>
                <a:gd name="T13" fmla="*/ 238 h 238"/>
                <a:gd name="T14" fmla="*/ 219 w 238"/>
                <a:gd name="T15" fmla="*/ 238 h 238"/>
                <a:gd name="T16" fmla="*/ 219 w 238"/>
                <a:gd name="T17"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238">
                  <a:moveTo>
                    <a:pt x="219" y="238"/>
                  </a:moveTo>
                  <a:cubicBezTo>
                    <a:pt x="229" y="238"/>
                    <a:pt x="238" y="229"/>
                    <a:pt x="238" y="219"/>
                  </a:cubicBezTo>
                  <a:cubicBezTo>
                    <a:pt x="238" y="98"/>
                    <a:pt x="140" y="0"/>
                    <a:pt x="19" y="0"/>
                  </a:cubicBezTo>
                  <a:cubicBezTo>
                    <a:pt x="8" y="0"/>
                    <a:pt x="0" y="9"/>
                    <a:pt x="0" y="19"/>
                  </a:cubicBezTo>
                  <a:cubicBezTo>
                    <a:pt x="0" y="30"/>
                    <a:pt x="8" y="38"/>
                    <a:pt x="19" y="38"/>
                  </a:cubicBezTo>
                  <a:cubicBezTo>
                    <a:pt x="119" y="38"/>
                    <a:pt x="199" y="119"/>
                    <a:pt x="199" y="219"/>
                  </a:cubicBezTo>
                  <a:cubicBezTo>
                    <a:pt x="199" y="229"/>
                    <a:pt x="208" y="238"/>
                    <a:pt x="219" y="238"/>
                  </a:cubicBezTo>
                  <a:close/>
                  <a:moveTo>
                    <a:pt x="219" y="238"/>
                  </a:moveTo>
                  <a:cubicBezTo>
                    <a:pt x="219" y="238"/>
                    <a:pt x="219" y="238"/>
                    <a:pt x="219" y="2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sp>
          <p:nvSpPr>
            <p:cNvPr id="226" name="Freeform 223"/>
            <p:cNvSpPr>
              <a:spLocks noEditPoints="1"/>
            </p:cNvSpPr>
            <p:nvPr/>
          </p:nvSpPr>
          <p:spPr bwMode="auto">
            <a:xfrm>
              <a:off x="6492396" y="5147758"/>
              <a:ext cx="385102" cy="385102"/>
            </a:xfrm>
            <a:custGeom>
              <a:avLst/>
              <a:gdLst>
                <a:gd name="T0" fmla="*/ 21 w 220"/>
                <a:gd name="T1" fmla="*/ 116 h 220"/>
                <a:gd name="T2" fmla="*/ 7 w 220"/>
                <a:gd name="T3" fmla="*/ 206 h 220"/>
                <a:gd name="T4" fmla="*/ 7 w 220"/>
                <a:gd name="T5" fmla="*/ 220 h 220"/>
                <a:gd name="T6" fmla="*/ 220 w 220"/>
                <a:gd name="T7" fmla="*/ 213 h 220"/>
                <a:gd name="T8" fmla="*/ 200 w 220"/>
                <a:gd name="T9" fmla="*/ 206 h 220"/>
                <a:gd name="T10" fmla="*/ 220 w 220"/>
                <a:gd name="T11" fmla="*/ 89 h 220"/>
                <a:gd name="T12" fmla="*/ 0 w 220"/>
                <a:gd name="T13" fmla="*/ 83 h 220"/>
                <a:gd name="T14" fmla="*/ 138 w 220"/>
                <a:gd name="T15" fmla="*/ 117 h 220"/>
                <a:gd name="T16" fmla="*/ 186 w 220"/>
                <a:gd name="T17" fmla="*/ 116 h 220"/>
                <a:gd name="T18" fmla="*/ 83 w 220"/>
                <a:gd name="T19" fmla="*/ 206 h 220"/>
                <a:gd name="T20" fmla="*/ 110 w 220"/>
                <a:gd name="T21" fmla="*/ 89 h 220"/>
                <a:gd name="T22" fmla="*/ 76 w 220"/>
                <a:gd name="T23" fmla="*/ 116 h 220"/>
                <a:gd name="T24" fmla="*/ 35 w 220"/>
                <a:gd name="T25" fmla="*/ 206 h 220"/>
                <a:gd name="T26" fmla="*/ 55 w 220"/>
                <a:gd name="T27" fmla="*/ 89 h 220"/>
                <a:gd name="T28" fmla="*/ 193 w 220"/>
                <a:gd name="T29" fmla="*/ 21 h 220"/>
                <a:gd name="T30" fmla="*/ 0 w 220"/>
                <a:gd name="T31" fmla="*/ 76 h 220"/>
                <a:gd name="T32" fmla="*/ 193 w 220"/>
                <a:gd name="T33" fmla="*/ 21 h 220"/>
                <a:gd name="T34" fmla="*/ 45 w 220"/>
                <a:gd name="T35" fmla="*/ 63 h 220"/>
                <a:gd name="T36" fmla="*/ 40 w 220"/>
                <a:gd name="T37" fmla="*/ 65 h 220"/>
                <a:gd name="T38" fmla="*/ 52 w 220"/>
                <a:gd name="T39" fmla="*/ 33 h 220"/>
                <a:gd name="T40" fmla="*/ 58 w 220"/>
                <a:gd name="T41" fmla="*/ 36 h 220"/>
                <a:gd name="T42" fmla="*/ 72 w 220"/>
                <a:gd name="T43" fmla="*/ 63 h 220"/>
                <a:gd name="T44" fmla="*/ 68 w 220"/>
                <a:gd name="T45" fmla="*/ 65 h 220"/>
                <a:gd name="T46" fmla="*/ 80 w 220"/>
                <a:gd name="T47" fmla="*/ 33 h 220"/>
                <a:gd name="T48" fmla="*/ 86 w 220"/>
                <a:gd name="T49" fmla="*/ 36 h 220"/>
                <a:gd name="T50" fmla="*/ 110 w 220"/>
                <a:gd name="T51" fmla="*/ 65 h 220"/>
                <a:gd name="T52" fmla="*/ 107 w 220"/>
                <a:gd name="T53" fmla="*/ 34 h 220"/>
                <a:gd name="T54" fmla="*/ 114 w 220"/>
                <a:gd name="T55" fmla="*/ 34 h 220"/>
                <a:gd name="T56" fmla="*/ 153 w 220"/>
                <a:gd name="T57" fmla="*/ 65 h 220"/>
                <a:gd name="T58" fmla="*/ 149 w 220"/>
                <a:gd name="T59" fmla="*/ 64 h 220"/>
                <a:gd name="T60" fmla="*/ 135 w 220"/>
                <a:gd name="T61" fmla="*/ 31 h 220"/>
                <a:gd name="T62" fmla="*/ 155 w 220"/>
                <a:gd name="T63" fmla="*/ 60 h 220"/>
                <a:gd name="T64" fmla="*/ 181 w 220"/>
                <a:gd name="T65" fmla="*/ 65 h 220"/>
                <a:gd name="T66" fmla="*/ 176 w 220"/>
                <a:gd name="T67" fmla="*/ 63 h 220"/>
                <a:gd name="T68" fmla="*/ 164 w 220"/>
                <a:gd name="T69" fmla="*/ 31 h 220"/>
                <a:gd name="T70" fmla="*/ 182 w 220"/>
                <a:gd name="T71" fmla="*/ 60 h 220"/>
                <a:gd name="T72" fmla="*/ 59 w 220"/>
                <a:gd name="T73" fmla="*/ 166 h 220"/>
                <a:gd name="T74" fmla="*/ 55 w 220"/>
                <a:gd name="T75" fmla="*/ 144 h 220"/>
                <a:gd name="T76" fmla="*/ 69 w 220"/>
                <a:gd name="T77" fmla="*/ 144 h 220"/>
                <a:gd name="T78" fmla="*/ 66 w 220"/>
                <a:gd name="T79" fmla="*/ 166 h 220"/>
                <a:gd name="T80" fmla="*/ 62 w 220"/>
                <a:gd name="T81" fmla="*/ 179 h 220"/>
                <a:gd name="T82" fmla="*/ 59 w 220"/>
                <a:gd name="T83" fmla="*/ 166 h 220"/>
                <a:gd name="T84" fmla="*/ 35 w 220"/>
                <a:gd name="T85" fmla="*/ 0 h 220"/>
                <a:gd name="T86" fmla="*/ 193 w 220"/>
                <a:gd name="T87" fmla="*/ 7 h 220"/>
                <a:gd name="T88" fmla="*/ 35 w 220"/>
                <a:gd name="T89" fmla="*/ 14 h 220"/>
                <a:gd name="T90" fmla="*/ 121 w 220"/>
                <a:gd name="T91" fmla="*/ 154 h 220"/>
                <a:gd name="T92" fmla="*/ 135 w 220"/>
                <a:gd name="T93" fmla="*/ 129 h 220"/>
                <a:gd name="T94" fmla="*/ 121 w 220"/>
                <a:gd name="T95" fmla="*/ 154 h 220"/>
                <a:gd name="T96" fmla="*/ 116 w 220"/>
                <a:gd name="T97" fmla="*/ 168 h 220"/>
                <a:gd name="T98" fmla="*/ 160 w 220"/>
                <a:gd name="T99" fmla="*/ 134 h 220"/>
                <a:gd name="T100" fmla="*/ 155 w 220"/>
                <a:gd name="T101" fmla="*/ 149 h 220"/>
                <a:gd name="T102" fmla="*/ 140 w 220"/>
                <a:gd name="T103" fmla="*/ 173 h 220"/>
                <a:gd name="T104" fmla="*/ 155 w 220"/>
                <a:gd name="T105" fmla="*/ 149 h 220"/>
                <a:gd name="T106" fmla="*/ 155 w 220"/>
                <a:gd name="T107" fmla="*/ 14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0" h="220">
                  <a:moveTo>
                    <a:pt x="0" y="89"/>
                  </a:moveTo>
                  <a:cubicBezTo>
                    <a:pt x="0" y="102"/>
                    <a:pt x="9" y="113"/>
                    <a:pt x="21" y="116"/>
                  </a:cubicBezTo>
                  <a:cubicBezTo>
                    <a:pt x="21" y="206"/>
                    <a:pt x="21" y="206"/>
                    <a:pt x="21" y="206"/>
                  </a:cubicBezTo>
                  <a:cubicBezTo>
                    <a:pt x="7" y="206"/>
                    <a:pt x="7" y="206"/>
                    <a:pt x="7" y="206"/>
                  </a:cubicBezTo>
                  <a:cubicBezTo>
                    <a:pt x="3" y="206"/>
                    <a:pt x="0" y="209"/>
                    <a:pt x="0" y="213"/>
                  </a:cubicBezTo>
                  <a:cubicBezTo>
                    <a:pt x="0" y="217"/>
                    <a:pt x="3" y="220"/>
                    <a:pt x="7" y="220"/>
                  </a:cubicBezTo>
                  <a:cubicBezTo>
                    <a:pt x="214" y="220"/>
                    <a:pt x="214" y="220"/>
                    <a:pt x="214" y="220"/>
                  </a:cubicBezTo>
                  <a:cubicBezTo>
                    <a:pt x="217" y="220"/>
                    <a:pt x="220" y="217"/>
                    <a:pt x="220" y="213"/>
                  </a:cubicBezTo>
                  <a:cubicBezTo>
                    <a:pt x="220" y="209"/>
                    <a:pt x="217" y="206"/>
                    <a:pt x="214" y="206"/>
                  </a:cubicBezTo>
                  <a:cubicBezTo>
                    <a:pt x="200" y="206"/>
                    <a:pt x="200" y="206"/>
                    <a:pt x="200" y="206"/>
                  </a:cubicBezTo>
                  <a:cubicBezTo>
                    <a:pt x="200" y="116"/>
                    <a:pt x="200" y="116"/>
                    <a:pt x="200" y="116"/>
                  </a:cubicBezTo>
                  <a:cubicBezTo>
                    <a:pt x="212" y="113"/>
                    <a:pt x="220" y="102"/>
                    <a:pt x="220" y="89"/>
                  </a:cubicBezTo>
                  <a:cubicBezTo>
                    <a:pt x="220" y="83"/>
                    <a:pt x="220" y="83"/>
                    <a:pt x="220" y="83"/>
                  </a:cubicBezTo>
                  <a:cubicBezTo>
                    <a:pt x="0" y="83"/>
                    <a:pt x="0" y="83"/>
                    <a:pt x="0" y="83"/>
                  </a:cubicBezTo>
                  <a:lnTo>
                    <a:pt x="0" y="89"/>
                  </a:lnTo>
                  <a:close/>
                  <a:moveTo>
                    <a:pt x="138" y="117"/>
                  </a:moveTo>
                  <a:cubicBezTo>
                    <a:pt x="153" y="117"/>
                    <a:pt x="165" y="105"/>
                    <a:pt x="165" y="89"/>
                  </a:cubicBezTo>
                  <a:cubicBezTo>
                    <a:pt x="165" y="102"/>
                    <a:pt x="174" y="113"/>
                    <a:pt x="186" y="116"/>
                  </a:cubicBezTo>
                  <a:cubicBezTo>
                    <a:pt x="186" y="206"/>
                    <a:pt x="186" y="206"/>
                    <a:pt x="186" y="206"/>
                  </a:cubicBezTo>
                  <a:cubicBezTo>
                    <a:pt x="83" y="206"/>
                    <a:pt x="83" y="206"/>
                    <a:pt x="83" y="206"/>
                  </a:cubicBezTo>
                  <a:cubicBezTo>
                    <a:pt x="83" y="117"/>
                    <a:pt x="83" y="117"/>
                    <a:pt x="83" y="117"/>
                  </a:cubicBezTo>
                  <a:cubicBezTo>
                    <a:pt x="98" y="117"/>
                    <a:pt x="110" y="105"/>
                    <a:pt x="110" y="89"/>
                  </a:cubicBezTo>
                  <a:cubicBezTo>
                    <a:pt x="110" y="105"/>
                    <a:pt x="123" y="117"/>
                    <a:pt x="138" y="117"/>
                  </a:cubicBezTo>
                  <a:close/>
                  <a:moveTo>
                    <a:pt x="76" y="116"/>
                  </a:moveTo>
                  <a:cubicBezTo>
                    <a:pt x="76" y="206"/>
                    <a:pt x="76" y="206"/>
                    <a:pt x="76" y="206"/>
                  </a:cubicBezTo>
                  <a:cubicBezTo>
                    <a:pt x="35" y="206"/>
                    <a:pt x="35" y="206"/>
                    <a:pt x="35" y="206"/>
                  </a:cubicBezTo>
                  <a:cubicBezTo>
                    <a:pt x="35" y="116"/>
                    <a:pt x="35" y="116"/>
                    <a:pt x="35" y="116"/>
                  </a:cubicBezTo>
                  <a:cubicBezTo>
                    <a:pt x="47" y="113"/>
                    <a:pt x="55" y="102"/>
                    <a:pt x="55" y="89"/>
                  </a:cubicBezTo>
                  <a:cubicBezTo>
                    <a:pt x="55" y="102"/>
                    <a:pt x="64" y="113"/>
                    <a:pt x="76" y="116"/>
                  </a:cubicBezTo>
                  <a:close/>
                  <a:moveTo>
                    <a:pt x="193" y="21"/>
                  </a:moveTo>
                  <a:cubicBezTo>
                    <a:pt x="28" y="21"/>
                    <a:pt x="28" y="21"/>
                    <a:pt x="28" y="21"/>
                  </a:cubicBezTo>
                  <a:cubicBezTo>
                    <a:pt x="0" y="76"/>
                    <a:pt x="0" y="76"/>
                    <a:pt x="0" y="76"/>
                  </a:cubicBezTo>
                  <a:cubicBezTo>
                    <a:pt x="220" y="76"/>
                    <a:pt x="220" y="76"/>
                    <a:pt x="220" y="76"/>
                  </a:cubicBezTo>
                  <a:lnTo>
                    <a:pt x="193" y="21"/>
                  </a:lnTo>
                  <a:close/>
                  <a:moveTo>
                    <a:pt x="58" y="36"/>
                  </a:moveTo>
                  <a:cubicBezTo>
                    <a:pt x="45" y="63"/>
                    <a:pt x="45" y="63"/>
                    <a:pt x="45" y="63"/>
                  </a:cubicBezTo>
                  <a:cubicBezTo>
                    <a:pt x="44" y="65"/>
                    <a:pt x="43" y="65"/>
                    <a:pt x="42" y="65"/>
                  </a:cubicBezTo>
                  <a:cubicBezTo>
                    <a:pt x="41" y="65"/>
                    <a:pt x="41" y="65"/>
                    <a:pt x="40" y="65"/>
                  </a:cubicBezTo>
                  <a:cubicBezTo>
                    <a:pt x="38" y="64"/>
                    <a:pt x="38" y="62"/>
                    <a:pt x="38" y="60"/>
                  </a:cubicBezTo>
                  <a:cubicBezTo>
                    <a:pt x="52" y="33"/>
                    <a:pt x="52" y="33"/>
                    <a:pt x="52" y="33"/>
                  </a:cubicBezTo>
                  <a:cubicBezTo>
                    <a:pt x="53" y="31"/>
                    <a:pt x="55" y="30"/>
                    <a:pt x="57" y="31"/>
                  </a:cubicBezTo>
                  <a:cubicBezTo>
                    <a:pt x="59" y="32"/>
                    <a:pt x="59" y="34"/>
                    <a:pt x="58" y="36"/>
                  </a:cubicBezTo>
                  <a:close/>
                  <a:moveTo>
                    <a:pt x="86" y="36"/>
                  </a:moveTo>
                  <a:cubicBezTo>
                    <a:pt x="72" y="63"/>
                    <a:pt x="72" y="63"/>
                    <a:pt x="72" y="63"/>
                  </a:cubicBezTo>
                  <a:cubicBezTo>
                    <a:pt x="72" y="65"/>
                    <a:pt x="70" y="65"/>
                    <a:pt x="69" y="65"/>
                  </a:cubicBezTo>
                  <a:cubicBezTo>
                    <a:pt x="69" y="65"/>
                    <a:pt x="68" y="65"/>
                    <a:pt x="68" y="65"/>
                  </a:cubicBezTo>
                  <a:cubicBezTo>
                    <a:pt x="66" y="64"/>
                    <a:pt x="65" y="62"/>
                    <a:pt x="66" y="60"/>
                  </a:cubicBezTo>
                  <a:cubicBezTo>
                    <a:pt x="80" y="33"/>
                    <a:pt x="80" y="33"/>
                    <a:pt x="80" y="33"/>
                  </a:cubicBezTo>
                  <a:cubicBezTo>
                    <a:pt x="81" y="31"/>
                    <a:pt x="83" y="30"/>
                    <a:pt x="84" y="31"/>
                  </a:cubicBezTo>
                  <a:cubicBezTo>
                    <a:pt x="86" y="32"/>
                    <a:pt x="87" y="34"/>
                    <a:pt x="86" y="36"/>
                  </a:cubicBezTo>
                  <a:close/>
                  <a:moveTo>
                    <a:pt x="114" y="62"/>
                  </a:moveTo>
                  <a:cubicBezTo>
                    <a:pt x="114" y="64"/>
                    <a:pt x="112" y="65"/>
                    <a:pt x="110" y="65"/>
                  </a:cubicBezTo>
                  <a:cubicBezTo>
                    <a:pt x="108" y="65"/>
                    <a:pt x="107" y="64"/>
                    <a:pt x="107" y="62"/>
                  </a:cubicBezTo>
                  <a:cubicBezTo>
                    <a:pt x="107" y="34"/>
                    <a:pt x="107" y="34"/>
                    <a:pt x="107" y="34"/>
                  </a:cubicBezTo>
                  <a:cubicBezTo>
                    <a:pt x="107" y="32"/>
                    <a:pt x="108" y="31"/>
                    <a:pt x="110" y="31"/>
                  </a:cubicBezTo>
                  <a:cubicBezTo>
                    <a:pt x="112" y="31"/>
                    <a:pt x="114" y="32"/>
                    <a:pt x="114" y="34"/>
                  </a:cubicBezTo>
                  <a:lnTo>
                    <a:pt x="114" y="62"/>
                  </a:lnTo>
                  <a:close/>
                  <a:moveTo>
                    <a:pt x="153" y="65"/>
                  </a:moveTo>
                  <a:cubicBezTo>
                    <a:pt x="153" y="65"/>
                    <a:pt x="152" y="65"/>
                    <a:pt x="152" y="65"/>
                  </a:cubicBezTo>
                  <a:cubicBezTo>
                    <a:pt x="150" y="65"/>
                    <a:pt x="149" y="65"/>
                    <a:pt x="149" y="64"/>
                  </a:cubicBezTo>
                  <a:cubicBezTo>
                    <a:pt x="134" y="36"/>
                    <a:pt x="134" y="36"/>
                    <a:pt x="134" y="36"/>
                  </a:cubicBezTo>
                  <a:cubicBezTo>
                    <a:pt x="133" y="34"/>
                    <a:pt x="133" y="32"/>
                    <a:pt x="135" y="31"/>
                  </a:cubicBezTo>
                  <a:cubicBezTo>
                    <a:pt x="137" y="30"/>
                    <a:pt x="139" y="31"/>
                    <a:pt x="140" y="33"/>
                  </a:cubicBezTo>
                  <a:cubicBezTo>
                    <a:pt x="155" y="60"/>
                    <a:pt x="155" y="60"/>
                    <a:pt x="155" y="60"/>
                  </a:cubicBezTo>
                  <a:cubicBezTo>
                    <a:pt x="156" y="62"/>
                    <a:pt x="155" y="64"/>
                    <a:pt x="153" y="65"/>
                  </a:cubicBezTo>
                  <a:close/>
                  <a:moveTo>
                    <a:pt x="181" y="65"/>
                  </a:moveTo>
                  <a:cubicBezTo>
                    <a:pt x="180" y="65"/>
                    <a:pt x="180" y="65"/>
                    <a:pt x="179" y="65"/>
                  </a:cubicBezTo>
                  <a:cubicBezTo>
                    <a:pt x="178" y="65"/>
                    <a:pt x="177" y="65"/>
                    <a:pt x="176" y="63"/>
                  </a:cubicBezTo>
                  <a:cubicBezTo>
                    <a:pt x="162" y="36"/>
                    <a:pt x="162" y="36"/>
                    <a:pt x="162" y="36"/>
                  </a:cubicBezTo>
                  <a:cubicBezTo>
                    <a:pt x="161" y="34"/>
                    <a:pt x="162" y="32"/>
                    <a:pt x="164" y="31"/>
                  </a:cubicBezTo>
                  <a:cubicBezTo>
                    <a:pt x="166" y="30"/>
                    <a:pt x="168" y="31"/>
                    <a:pt x="168" y="33"/>
                  </a:cubicBezTo>
                  <a:cubicBezTo>
                    <a:pt x="182" y="60"/>
                    <a:pt x="182" y="60"/>
                    <a:pt x="182" y="60"/>
                  </a:cubicBezTo>
                  <a:cubicBezTo>
                    <a:pt x="183" y="62"/>
                    <a:pt x="182" y="64"/>
                    <a:pt x="181" y="65"/>
                  </a:cubicBezTo>
                  <a:close/>
                  <a:moveTo>
                    <a:pt x="59" y="166"/>
                  </a:moveTo>
                  <a:cubicBezTo>
                    <a:pt x="59" y="150"/>
                    <a:pt x="59" y="150"/>
                    <a:pt x="59" y="150"/>
                  </a:cubicBezTo>
                  <a:cubicBezTo>
                    <a:pt x="57" y="149"/>
                    <a:pt x="55" y="147"/>
                    <a:pt x="55" y="144"/>
                  </a:cubicBezTo>
                  <a:cubicBezTo>
                    <a:pt x="55" y="141"/>
                    <a:pt x="58" y="138"/>
                    <a:pt x="62" y="138"/>
                  </a:cubicBezTo>
                  <a:cubicBezTo>
                    <a:pt x="66" y="138"/>
                    <a:pt x="69" y="141"/>
                    <a:pt x="69" y="144"/>
                  </a:cubicBezTo>
                  <a:cubicBezTo>
                    <a:pt x="69" y="147"/>
                    <a:pt x="68" y="149"/>
                    <a:pt x="66" y="150"/>
                  </a:cubicBezTo>
                  <a:cubicBezTo>
                    <a:pt x="66" y="166"/>
                    <a:pt x="66" y="166"/>
                    <a:pt x="66" y="166"/>
                  </a:cubicBezTo>
                  <a:cubicBezTo>
                    <a:pt x="68" y="167"/>
                    <a:pt x="69" y="169"/>
                    <a:pt x="69" y="172"/>
                  </a:cubicBezTo>
                  <a:cubicBezTo>
                    <a:pt x="69" y="176"/>
                    <a:pt x="66" y="179"/>
                    <a:pt x="62" y="179"/>
                  </a:cubicBezTo>
                  <a:cubicBezTo>
                    <a:pt x="58" y="179"/>
                    <a:pt x="55" y="176"/>
                    <a:pt x="55" y="172"/>
                  </a:cubicBezTo>
                  <a:cubicBezTo>
                    <a:pt x="55" y="169"/>
                    <a:pt x="57" y="167"/>
                    <a:pt x="59" y="166"/>
                  </a:cubicBezTo>
                  <a:close/>
                  <a:moveTo>
                    <a:pt x="28" y="7"/>
                  </a:moveTo>
                  <a:cubicBezTo>
                    <a:pt x="28" y="3"/>
                    <a:pt x="31" y="0"/>
                    <a:pt x="35" y="0"/>
                  </a:cubicBezTo>
                  <a:cubicBezTo>
                    <a:pt x="186" y="0"/>
                    <a:pt x="186" y="0"/>
                    <a:pt x="186" y="0"/>
                  </a:cubicBezTo>
                  <a:cubicBezTo>
                    <a:pt x="190" y="0"/>
                    <a:pt x="193" y="3"/>
                    <a:pt x="193" y="7"/>
                  </a:cubicBezTo>
                  <a:cubicBezTo>
                    <a:pt x="193" y="11"/>
                    <a:pt x="190" y="14"/>
                    <a:pt x="186" y="14"/>
                  </a:cubicBezTo>
                  <a:cubicBezTo>
                    <a:pt x="35" y="14"/>
                    <a:pt x="35" y="14"/>
                    <a:pt x="35" y="14"/>
                  </a:cubicBezTo>
                  <a:cubicBezTo>
                    <a:pt x="31" y="14"/>
                    <a:pt x="28" y="11"/>
                    <a:pt x="28" y="7"/>
                  </a:cubicBezTo>
                  <a:close/>
                  <a:moveTo>
                    <a:pt x="121" y="154"/>
                  </a:moveTo>
                  <a:cubicBezTo>
                    <a:pt x="116" y="149"/>
                    <a:pt x="116" y="149"/>
                    <a:pt x="116" y="149"/>
                  </a:cubicBezTo>
                  <a:cubicBezTo>
                    <a:pt x="135" y="129"/>
                    <a:pt x="135" y="129"/>
                    <a:pt x="135" y="129"/>
                  </a:cubicBezTo>
                  <a:cubicBezTo>
                    <a:pt x="140" y="134"/>
                    <a:pt x="140" y="134"/>
                    <a:pt x="140" y="134"/>
                  </a:cubicBezTo>
                  <a:lnTo>
                    <a:pt x="121" y="154"/>
                  </a:lnTo>
                  <a:close/>
                  <a:moveTo>
                    <a:pt x="121" y="173"/>
                  </a:moveTo>
                  <a:cubicBezTo>
                    <a:pt x="116" y="168"/>
                    <a:pt x="116" y="168"/>
                    <a:pt x="116" y="168"/>
                  </a:cubicBezTo>
                  <a:cubicBezTo>
                    <a:pt x="155" y="129"/>
                    <a:pt x="155" y="129"/>
                    <a:pt x="155" y="129"/>
                  </a:cubicBezTo>
                  <a:cubicBezTo>
                    <a:pt x="160" y="134"/>
                    <a:pt x="160" y="134"/>
                    <a:pt x="160" y="134"/>
                  </a:cubicBezTo>
                  <a:lnTo>
                    <a:pt x="121" y="173"/>
                  </a:lnTo>
                  <a:close/>
                  <a:moveTo>
                    <a:pt x="155" y="149"/>
                  </a:moveTo>
                  <a:cubicBezTo>
                    <a:pt x="160" y="154"/>
                    <a:pt x="160" y="154"/>
                    <a:pt x="160" y="154"/>
                  </a:cubicBezTo>
                  <a:cubicBezTo>
                    <a:pt x="140" y="173"/>
                    <a:pt x="140" y="173"/>
                    <a:pt x="140" y="173"/>
                  </a:cubicBezTo>
                  <a:cubicBezTo>
                    <a:pt x="135" y="168"/>
                    <a:pt x="135" y="168"/>
                    <a:pt x="135" y="168"/>
                  </a:cubicBezTo>
                  <a:lnTo>
                    <a:pt x="155" y="149"/>
                  </a:lnTo>
                  <a:close/>
                  <a:moveTo>
                    <a:pt x="155" y="149"/>
                  </a:moveTo>
                  <a:cubicBezTo>
                    <a:pt x="155" y="149"/>
                    <a:pt x="155" y="149"/>
                    <a:pt x="155" y="149"/>
                  </a:cubicBezTo>
                </a:path>
              </a:pathLst>
            </a:custGeom>
            <a:solidFill>
              <a:schemeClr val="accent1"/>
            </a:solidFill>
            <a:ln>
              <a:noFill/>
            </a:ln>
            <a:extLst/>
          </p:spPr>
          <p:txBody>
            <a:bodyPr vert="horz" wrap="square" lIns="68559" tIns="34280" rIns="68559" bIns="34280" numCol="1" anchor="t" anchorCtr="0" compatLnSpc="1">
              <a:prstTxWarp prst="textNoShape">
                <a:avLst/>
              </a:prstTxWarp>
            </a:bodyPr>
            <a:lstStyle/>
            <a:p>
              <a:endParaRPr lang="en-GB" sz="1013">
                <a:cs typeface="+mn-ea"/>
                <a:sym typeface="+mn-lt"/>
              </a:endParaRPr>
            </a:p>
          </p:txBody>
        </p:sp>
      </p:grpSp>
      <p:sp>
        <p:nvSpPr>
          <p:cNvPr id="227" name="TextBox 224"/>
          <p:cNvSpPr txBox="1"/>
          <p:nvPr/>
        </p:nvSpPr>
        <p:spPr>
          <a:xfrm>
            <a:off x="2176144" y="2455586"/>
            <a:ext cx="1965603" cy="369204"/>
          </a:xfrm>
          <a:prstGeom prst="rect">
            <a:avLst/>
          </a:prstGeom>
          <a:noFill/>
        </p:spPr>
        <p:txBody>
          <a:bodyPr wrap="none" rtlCol="0">
            <a:spAutoFit/>
          </a:bodyPr>
          <a:lstStyle/>
          <a:p>
            <a:r>
              <a:rPr lang="en-US" sz="1799" b="1">
                <a:cs typeface="+mn-ea"/>
                <a:sym typeface="+mn-lt"/>
              </a:rPr>
              <a:t>DATA ANALYSIS </a:t>
            </a:r>
            <a:endParaRPr lang="en-GB" sz="1799" b="1">
              <a:cs typeface="+mn-ea"/>
              <a:sym typeface="+mn-lt"/>
            </a:endParaRPr>
          </a:p>
        </p:txBody>
      </p:sp>
      <p:grpSp>
        <p:nvGrpSpPr>
          <p:cNvPr id="3" name="Group 225"/>
          <p:cNvGrpSpPr/>
          <p:nvPr/>
        </p:nvGrpSpPr>
        <p:grpSpPr>
          <a:xfrm>
            <a:off x="3101612" y="3945478"/>
            <a:ext cx="1939324" cy="136485"/>
            <a:chOff x="5279680" y="3506146"/>
            <a:chExt cx="2352034" cy="150443"/>
          </a:xfrm>
          <a:solidFill>
            <a:schemeClr val="accent1"/>
          </a:solidFill>
        </p:grpSpPr>
        <p:sp>
          <p:nvSpPr>
            <p:cNvPr id="229" name="Parallelogram 226"/>
            <p:cNvSpPr/>
            <p:nvPr/>
          </p:nvSpPr>
          <p:spPr>
            <a:xfrm>
              <a:off x="7159104" y="3506147"/>
              <a:ext cx="472610" cy="150439"/>
            </a:xfrm>
            <a:prstGeom prst="parallelogram">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accent3"/>
                </a:solidFill>
                <a:cs typeface="+mn-ea"/>
                <a:sym typeface="+mn-lt"/>
              </a:endParaRPr>
            </a:p>
          </p:txBody>
        </p:sp>
        <p:sp>
          <p:nvSpPr>
            <p:cNvPr id="230" name="Parallelogram 227"/>
            <p:cNvSpPr/>
            <p:nvPr/>
          </p:nvSpPr>
          <p:spPr>
            <a:xfrm>
              <a:off x="6689248" y="3506147"/>
              <a:ext cx="472610" cy="150439"/>
            </a:xfrm>
            <a:prstGeom prst="parallelogram">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accent3"/>
                </a:solidFill>
                <a:cs typeface="+mn-ea"/>
                <a:sym typeface="+mn-lt"/>
              </a:endParaRPr>
            </a:p>
          </p:txBody>
        </p:sp>
        <p:sp>
          <p:nvSpPr>
            <p:cNvPr id="231" name="Parallelogram 228"/>
            <p:cNvSpPr/>
            <p:nvPr/>
          </p:nvSpPr>
          <p:spPr>
            <a:xfrm>
              <a:off x="6219392" y="3506147"/>
              <a:ext cx="472610" cy="150439"/>
            </a:xfrm>
            <a:prstGeom prst="parallelogram">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accent3"/>
                </a:solidFill>
                <a:cs typeface="+mn-ea"/>
                <a:sym typeface="+mn-lt"/>
              </a:endParaRPr>
            </a:p>
          </p:txBody>
        </p:sp>
        <p:sp>
          <p:nvSpPr>
            <p:cNvPr id="232" name="Parallelogram 229"/>
            <p:cNvSpPr/>
            <p:nvPr/>
          </p:nvSpPr>
          <p:spPr>
            <a:xfrm>
              <a:off x="5749536" y="3506148"/>
              <a:ext cx="472610" cy="150441"/>
            </a:xfrm>
            <a:prstGeom prst="parallelogram">
              <a:avLst/>
            </a:prstGeom>
            <a:grp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accent3"/>
                </a:solidFill>
                <a:cs typeface="+mn-ea"/>
                <a:sym typeface="+mn-lt"/>
              </a:endParaRPr>
            </a:p>
          </p:txBody>
        </p:sp>
        <p:sp>
          <p:nvSpPr>
            <p:cNvPr id="233" name="Parallelogram 230"/>
            <p:cNvSpPr/>
            <p:nvPr/>
          </p:nvSpPr>
          <p:spPr>
            <a:xfrm>
              <a:off x="5279680" y="3506146"/>
              <a:ext cx="472610" cy="150440"/>
            </a:xfrm>
            <a:prstGeom prst="parallelogram">
              <a:avLst/>
            </a:prstGeom>
            <a:grp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accent3"/>
                </a:solidFill>
                <a:cs typeface="+mn-ea"/>
                <a:sym typeface="+mn-lt"/>
              </a:endParaRPr>
            </a:p>
          </p:txBody>
        </p:sp>
      </p:grpSp>
      <p:grpSp>
        <p:nvGrpSpPr>
          <p:cNvPr id="4" name="Group 231"/>
          <p:cNvGrpSpPr/>
          <p:nvPr/>
        </p:nvGrpSpPr>
        <p:grpSpPr>
          <a:xfrm>
            <a:off x="3101612" y="4242451"/>
            <a:ext cx="1939324" cy="136485"/>
            <a:chOff x="5279680" y="3902230"/>
            <a:chExt cx="2352034" cy="150443"/>
          </a:xfrm>
          <a:solidFill>
            <a:schemeClr val="accent2"/>
          </a:solidFill>
        </p:grpSpPr>
        <p:sp>
          <p:nvSpPr>
            <p:cNvPr id="235" name="Parallelogram 232"/>
            <p:cNvSpPr/>
            <p:nvPr/>
          </p:nvSpPr>
          <p:spPr>
            <a:xfrm>
              <a:off x="7159104" y="3902231"/>
              <a:ext cx="472610" cy="150439"/>
            </a:xfrm>
            <a:prstGeom prst="parallelogram">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36" name="Parallelogram 233"/>
            <p:cNvSpPr/>
            <p:nvPr/>
          </p:nvSpPr>
          <p:spPr>
            <a:xfrm>
              <a:off x="6689248" y="3902231"/>
              <a:ext cx="472610" cy="150439"/>
            </a:xfrm>
            <a:prstGeom prst="parallelogram">
              <a:avLst/>
            </a:prstGeom>
            <a:grp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37" name="Parallelogram 234"/>
            <p:cNvSpPr/>
            <p:nvPr/>
          </p:nvSpPr>
          <p:spPr>
            <a:xfrm>
              <a:off x="6219392" y="3902231"/>
              <a:ext cx="472610" cy="150439"/>
            </a:xfrm>
            <a:prstGeom prst="parallelogram">
              <a:avLst/>
            </a:prstGeom>
            <a:grp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38" name="Parallelogram 235"/>
            <p:cNvSpPr/>
            <p:nvPr/>
          </p:nvSpPr>
          <p:spPr>
            <a:xfrm>
              <a:off x="5749536" y="3902232"/>
              <a:ext cx="472610" cy="150441"/>
            </a:xfrm>
            <a:prstGeom prst="parallelogram">
              <a:avLst/>
            </a:prstGeom>
            <a:grp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39" name="Parallelogram 236"/>
            <p:cNvSpPr/>
            <p:nvPr/>
          </p:nvSpPr>
          <p:spPr>
            <a:xfrm>
              <a:off x="5279680" y="3902230"/>
              <a:ext cx="472610" cy="150440"/>
            </a:xfrm>
            <a:prstGeom prst="parallelogram">
              <a:avLst/>
            </a:prstGeom>
            <a:grp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grpSp>
      <p:grpSp>
        <p:nvGrpSpPr>
          <p:cNvPr id="5" name="Group 237"/>
          <p:cNvGrpSpPr/>
          <p:nvPr/>
        </p:nvGrpSpPr>
        <p:grpSpPr>
          <a:xfrm>
            <a:off x="3101612" y="4557028"/>
            <a:ext cx="1939324" cy="136485"/>
            <a:chOff x="5279680" y="4321797"/>
            <a:chExt cx="2352034" cy="150443"/>
          </a:xfrm>
          <a:solidFill>
            <a:schemeClr val="accent3"/>
          </a:solidFill>
        </p:grpSpPr>
        <p:sp>
          <p:nvSpPr>
            <p:cNvPr id="241" name="Parallelogram 238"/>
            <p:cNvSpPr/>
            <p:nvPr/>
          </p:nvSpPr>
          <p:spPr>
            <a:xfrm>
              <a:off x="7159104" y="4321798"/>
              <a:ext cx="472610" cy="150439"/>
            </a:xfrm>
            <a:prstGeom prst="parallelogram">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42" name="Parallelogram 239"/>
            <p:cNvSpPr/>
            <p:nvPr/>
          </p:nvSpPr>
          <p:spPr>
            <a:xfrm>
              <a:off x="6689248" y="4321798"/>
              <a:ext cx="472610" cy="150439"/>
            </a:xfrm>
            <a:prstGeom prst="parallelogram">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43" name="Parallelogram 240"/>
            <p:cNvSpPr/>
            <p:nvPr/>
          </p:nvSpPr>
          <p:spPr>
            <a:xfrm>
              <a:off x="6219392" y="4321798"/>
              <a:ext cx="472610" cy="150439"/>
            </a:xfrm>
            <a:prstGeom prst="parallelogram">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44" name="Parallelogram 241"/>
            <p:cNvSpPr/>
            <p:nvPr/>
          </p:nvSpPr>
          <p:spPr>
            <a:xfrm>
              <a:off x="5749536" y="4321799"/>
              <a:ext cx="472610" cy="150441"/>
            </a:xfrm>
            <a:prstGeom prst="parallelogram">
              <a:avLst/>
            </a:prstGeom>
            <a:grp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45" name="Parallelogram 242"/>
            <p:cNvSpPr/>
            <p:nvPr/>
          </p:nvSpPr>
          <p:spPr>
            <a:xfrm>
              <a:off x="5279680" y="4321797"/>
              <a:ext cx="472610" cy="150440"/>
            </a:xfrm>
            <a:prstGeom prst="parallelogram">
              <a:avLst/>
            </a:prstGeom>
            <a:grp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grpSp>
      <p:grpSp>
        <p:nvGrpSpPr>
          <p:cNvPr id="6" name="Group 243"/>
          <p:cNvGrpSpPr/>
          <p:nvPr/>
        </p:nvGrpSpPr>
        <p:grpSpPr>
          <a:xfrm>
            <a:off x="3101612" y="4861141"/>
            <a:ext cx="1939324" cy="136485"/>
            <a:chOff x="5279680" y="4727406"/>
            <a:chExt cx="2352034" cy="150443"/>
          </a:xfrm>
          <a:solidFill>
            <a:schemeClr val="accent4"/>
          </a:solidFill>
        </p:grpSpPr>
        <p:sp>
          <p:nvSpPr>
            <p:cNvPr id="247" name="Parallelogram 244"/>
            <p:cNvSpPr/>
            <p:nvPr/>
          </p:nvSpPr>
          <p:spPr>
            <a:xfrm>
              <a:off x="7159104" y="4727407"/>
              <a:ext cx="472610" cy="150439"/>
            </a:xfrm>
            <a:prstGeom prst="parallelogram">
              <a:avLst/>
            </a:prstGeom>
            <a:solidFill>
              <a:schemeClr val="accent4"/>
            </a:solid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48" name="Parallelogram 245"/>
            <p:cNvSpPr/>
            <p:nvPr/>
          </p:nvSpPr>
          <p:spPr>
            <a:xfrm>
              <a:off x="6689248" y="4727407"/>
              <a:ext cx="472610" cy="150439"/>
            </a:xfrm>
            <a:prstGeom prst="parallelogram">
              <a:avLst/>
            </a:prstGeom>
            <a:grp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49" name="Parallelogram 246"/>
            <p:cNvSpPr/>
            <p:nvPr/>
          </p:nvSpPr>
          <p:spPr>
            <a:xfrm>
              <a:off x="6219392" y="4727407"/>
              <a:ext cx="472610" cy="150439"/>
            </a:xfrm>
            <a:prstGeom prst="parallelogram">
              <a:avLst/>
            </a:prstGeom>
            <a:grp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50" name="Parallelogram 247"/>
            <p:cNvSpPr/>
            <p:nvPr/>
          </p:nvSpPr>
          <p:spPr>
            <a:xfrm>
              <a:off x="5749536" y="4727408"/>
              <a:ext cx="472610" cy="150441"/>
            </a:xfrm>
            <a:prstGeom prst="parallelogram">
              <a:avLst/>
            </a:prstGeom>
            <a:grp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51" name="Parallelogram 248"/>
            <p:cNvSpPr/>
            <p:nvPr/>
          </p:nvSpPr>
          <p:spPr>
            <a:xfrm>
              <a:off x="5279680" y="4727406"/>
              <a:ext cx="472610" cy="150440"/>
            </a:xfrm>
            <a:prstGeom prst="parallelogram">
              <a:avLst/>
            </a:prstGeom>
            <a:grp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grpSp>
      <p:grpSp>
        <p:nvGrpSpPr>
          <p:cNvPr id="228" name="Group 249"/>
          <p:cNvGrpSpPr/>
          <p:nvPr/>
        </p:nvGrpSpPr>
        <p:grpSpPr>
          <a:xfrm>
            <a:off x="3101612" y="5175716"/>
            <a:ext cx="1939324" cy="136485"/>
            <a:chOff x="5279680" y="5146968"/>
            <a:chExt cx="2352034" cy="150443"/>
          </a:xfrm>
          <a:solidFill>
            <a:schemeClr val="accent5"/>
          </a:solidFill>
        </p:grpSpPr>
        <p:sp>
          <p:nvSpPr>
            <p:cNvPr id="253" name="Parallelogram 250"/>
            <p:cNvSpPr/>
            <p:nvPr/>
          </p:nvSpPr>
          <p:spPr>
            <a:xfrm>
              <a:off x="7159104" y="5146969"/>
              <a:ext cx="472610" cy="150439"/>
            </a:xfrm>
            <a:prstGeom prst="parallelogram">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54" name="Parallelogram 251"/>
            <p:cNvSpPr/>
            <p:nvPr/>
          </p:nvSpPr>
          <p:spPr>
            <a:xfrm>
              <a:off x="6689248" y="5146969"/>
              <a:ext cx="472610" cy="150439"/>
            </a:xfrm>
            <a:prstGeom prst="parallelogram">
              <a:avLst/>
            </a:pr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55" name="Parallelogram 252"/>
            <p:cNvSpPr/>
            <p:nvPr/>
          </p:nvSpPr>
          <p:spPr>
            <a:xfrm>
              <a:off x="6219392" y="5146969"/>
              <a:ext cx="472610" cy="150439"/>
            </a:xfrm>
            <a:prstGeom prst="parallelogram">
              <a:avLst/>
            </a:pr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56" name="Parallelogram 253"/>
            <p:cNvSpPr/>
            <p:nvPr/>
          </p:nvSpPr>
          <p:spPr>
            <a:xfrm>
              <a:off x="5749536" y="5146970"/>
              <a:ext cx="472610" cy="150441"/>
            </a:xfrm>
            <a:prstGeom prst="parallelogram">
              <a:avLst/>
            </a:pr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sp>
          <p:nvSpPr>
            <p:cNvPr id="257" name="Parallelogram 254"/>
            <p:cNvSpPr/>
            <p:nvPr/>
          </p:nvSpPr>
          <p:spPr>
            <a:xfrm>
              <a:off x="5279680" y="5146968"/>
              <a:ext cx="472610" cy="150440"/>
            </a:xfrm>
            <a:prstGeom prst="parallelogram">
              <a:avLst/>
            </a:pr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2"/>
                </a:solidFill>
                <a:cs typeface="+mn-ea"/>
                <a:sym typeface="+mn-lt"/>
              </a:endParaRPr>
            </a:p>
          </p:txBody>
        </p:sp>
      </p:grpSp>
      <p:sp>
        <p:nvSpPr>
          <p:cNvPr id="258" name="TextBox 255"/>
          <p:cNvSpPr txBox="1"/>
          <p:nvPr/>
        </p:nvSpPr>
        <p:spPr>
          <a:xfrm>
            <a:off x="2178450" y="3901452"/>
            <a:ext cx="1054393" cy="230796"/>
          </a:xfrm>
          <a:prstGeom prst="rect">
            <a:avLst/>
          </a:prstGeom>
          <a:noFill/>
        </p:spPr>
        <p:txBody>
          <a:bodyPr wrap="square" lIns="68546" tIns="34272" rIns="68546" bIns="34272" rtlCol="0">
            <a:spAutoFit/>
          </a:bodyPr>
          <a:lstStyle/>
          <a:p>
            <a:r>
              <a:rPr lang="en-US" sz="1050" b="1">
                <a:cs typeface="+mn-ea"/>
                <a:sym typeface="+mn-lt"/>
              </a:rPr>
              <a:t>Blue Color</a:t>
            </a:r>
            <a:endParaRPr lang="en-US" sz="1050" b="1" dirty="0">
              <a:cs typeface="+mn-ea"/>
              <a:sym typeface="+mn-lt"/>
            </a:endParaRPr>
          </a:p>
        </p:txBody>
      </p:sp>
      <p:sp>
        <p:nvSpPr>
          <p:cNvPr id="259" name="TextBox 256"/>
          <p:cNvSpPr txBox="1"/>
          <p:nvPr/>
        </p:nvSpPr>
        <p:spPr>
          <a:xfrm>
            <a:off x="2178450" y="4185068"/>
            <a:ext cx="1054393" cy="230796"/>
          </a:xfrm>
          <a:prstGeom prst="rect">
            <a:avLst/>
          </a:prstGeom>
          <a:noFill/>
        </p:spPr>
        <p:txBody>
          <a:bodyPr wrap="square" lIns="68546" tIns="34272" rIns="68546" bIns="34272" rtlCol="0">
            <a:spAutoFit/>
          </a:bodyPr>
          <a:lstStyle/>
          <a:p>
            <a:r>
              <a:rPr lang="en-US" sz="1050" b="1">
                <a:cs typeface="+mn-ea"/>
                <a:sym typeface="+mn-lt"/>
              </a:rPr>
              <a:t>Green Color</a:t>
            </a:r>
            <a:endParaRPr lang="en-US" sz="1050" b="1" dirty="0">
              <a:cs typeface="+mn-ea"/>
              <a:sym typeface="+mn-lt"/>
            </a:endParaRPr>
          </a:p>
        </p:txBody>
      </p:sp>
      <p:sp>
        <p:nvSpPr>
          <p:cNvPr id="260" name="TextBox 257"/>
          <p:cNvSpPr txBox="1"/>
          <p:nvPr/>
        </p:nvSpPr>
        <p:spPr>
          <a:xfrm>
            <a:off x="2178450" y="4515986"/>
            <a:ext cx="1054393" cy="230796"/>
          </a:xfrm>
          <a:prstGeom prst="rect">
            <a:avLst/>
          </a:prstGeom>
          <a:noFill/>
        </p:spPr>
        <p:txBody>
          <a:bodyPr wrap="square" lIns="68546" tIns="34272" rIns="68546" bIns="34272" rtlCol="0">
            <a:spAutoFit/>
          </a:bodyPr>
          <a:lstStyle/>
          <a:p>
            <a:r>
              <a:rPr lang="en-US" sz="1050" b="1">
                <a:cs typeface="+mn-ea"/>
                <a:sym typeface="+mn-lt"/>
              </a:rPr>
              <a:t>Ryan Color</a:t>
            </a:r>
            <a:endParaRPr lang="en-US" sz="1050" b="1" dirty="0">
              <a:cs typeface="+mn-ea"/>
              <a:sym typeface="+mn-lt"/>
            </a:endParaRPr>
          </a:p>
        </p:txBody>
      </p:sp>
      <p:sp>
        <p:nvSpPr>
          <p:cNvPr id="261" name="TextBox 258"/>
          <p:cNvSpPr txBox="1"/>
          <p:nvPr/>
        </p:nvSpPr>
        <p:spPr>
          <a:xfrm>
            <a:off x="2186802" y="4816599"/>
            <a:ext cx="1054393" cy="230796"/>
          </a:xfrm>
          <a:prstGeom prst="rect">
            <a:avLst/>
          </a:prstGeom>
          <a:noFill/>
        </p:spPr>
        <p:txBody>
          <a:bodyPr wrap="square" lIns="68546" tIns="34272" rIns="68546" bIns="34272" rtlCol="0">
            <a:spAutoFit/>
          </a:bodyPr>
          <a:lstStyle/>
          <a:p>
            <a:r>
              <a:rPr lang="en-US" sz="1050" b="1">
                <a:cs typeface="+mn-ea"/>
                <a:sym typeface="+mn-lt"/>
              </a:rPr>
              <a:t>Orange Color</a:t>
            </a:r>
            <a:endParaRPr lang="en-US" sz="1050" b="1" dirty="0">
              <a:cs typeface="+mn-ea"/>
              <a:sym typeface="+mn-lt"/>
            </a:endParaRPr>
          </a:p>
        </p:txBody>
      </p:sp>
      <p:sp>
        <p:nvSpPr>
          <p:cNvPr id="262" name="TextBox 259"/>
          <p:cNvSpPr txBox="1"/>
          <p:nvPr/>
        </p:nvSpPr>
        <p:spPr>
          <a:xfrm>
            <a:off x="2178450" y="5143138"/>
            <a:ext cx="1054393" cy="230796"/>
          </a:xfrm>
          <a:prstGeom prst="rect">
            <a:avLst/>
          </a:prstGeom>
          <a:noFill/>
        </p:spPr>
        <p:txBody>
          <a:bodyPr wrap="square" lIns="68546" tIns="34272" rIns="68546" bIns="34272" rtlCol="0">
            <a:spAutoFit/>
          </a:bodyPr>
          <a:lstStyle/>
          <a:p>
            <a:r>
              <a:rPr lang="en-US" sz="1050" b="1">
                <a:cs typeface="+mn-ea"/>
                <a:sym typeface="+mn-lt"/>
              </a:rPr>
              <a:t>Gray Color</a:t>
            </a:r>
            <a:endParaRPr lang="en-US" sz="1050" b="1" dirty="0">
              <a:cs typeface="+mn-ea"/>
              <a:sym typeface="+mn-lt"/>
            </a:endParaRPr>
          </a:p>
        </p:txBody>
      </p:sp>
      <p:sp>
        <p:nvSpPr>
          <p:cNvPr id="263" name="TextBox 260"/>
          <p:cNvSpPr txBox="1"/>
          <p:nvPr/>
        </p:nvSpPr>
        <p:spPr>
          <a:xfrm>
            <a:off x="2150491" y="2660645"/>
            <a:ext cx="1112805" cy="784702"/>
          </a:xfrm>
          <a:prstGeom prst="rect">
            <a:avLst/>
          </a:prstGeom>
          <a:noFill/>
        </p:spPr>
        <p:txBody>
          <a:bodyPr wrap="none" rtlCol="0">
            <a:spAutoFit/>
          </a:bodyPr>
          <a:lstStyle/>
          <a:p>
            <a:r>
              <a:rPr lang="en-US" sz="4499" dirty="0">
                <a:solidFill>
                  <a:schemeClr val="accent1"/>
                </a:solidFill>
                <a:cs typeface="+mn-ea"/>
                <a:sym typeface="+mn-lt"/>
              </a:rPr>
              <a:t>75K</a:t>
            </a:r>
            <a:endParaRPr lang="en-GB" sz="4499" dirty="0">
              <a:solidFill>
                <a:schemeClr val="accent1"/>
              </a:solidFill>
              <a:cs typeface="+mn-ea"/>
              <a:sym typeface="+mn-lt"/>
            </a:endParaRPr>
          </a:p>
        </p:txBody>
      </p:sp>
      <p:sp>
        <p:nvSpPr>
          <p:cNvPr id="264" name="Rectangle 261"/>
          <p:cNvSpPr/>
          <p:nvPr/>
        </p:nvSpPr>
        <p:spPr>
          <a:xfrm>
            <a:off x="3319386" y="2789015"/>
            <a:ext cx="2492192" cy="507831"/>
          </a:xfrm>
          <a:prstGeom prst="rect">
            <a:avLst/>
          </a:prstGeom>
        </p:spPr>
        <p:txBody>
          <a:bodyPr wrap="square">
            <a:spAutoFit/>
          </a:bodyPr>
          <a:lstStyle/>
          <a:p>
            <a:r>
              <a:rPr lang="en-GB" sz="900" dirty="0">
                <a:cs typeface="+mn-ea"/>
                <a:sym typeface="+mn-lt"/>
              </a:rPr>
              <a:t>Lorem ipsum </a:t>
            </a:r>
            <a:r>
              <a:rPr lang="en-GB" sz="900" dirty="0" err="1">
                <a:cs typeface="+mn-ea"/>
                <a:sym typeface="+mn-lt"/>
              </a:rPr>
              <a:t>dolor</a:t>
            </a:r>
            <a:r>
              <a:rPr lang="en-GB" sz="900" dirty="0">
                <a:cs typeface="+mn-ea"/>
                <a:sym typeface="+mn-lt"/>
              </a:rPr>
              <a:t> sit </a:t>
            </a:r>
            <a:r>
              <a:rPr lang="en-GB" sz="900" dirty="0" err="1">
                <a:cs typeface="+mn-ea"/>
                <a:sym typeface="+mn-lt"/>
              </a:rPr>
              <a:t>amet</a:t>
            </a:r>
            <a:r>
              <a:rPr lang="en-GB" sz="900" dirty="0">
                <a:cs typeface="+mn-ea"/>
                <a:sym typeface="+mn-lt"/>
              </a:rPr>
              <a:t>, </a:t>
            </a:r>
            <a:r>
              <a:rPr lang="en-GB" sz="900" dirty="0" err="1">
                <a:cs typeface="+mn-ea"/>
                <a:sym typeface="+mn-lt"/>
              </a:rPr>
              <a:t>consectetur</a:t>
            </a:r>
            <a:r>
              <a:rPr lang="en-GB" sz="900" dirty="0">
                <a:cs typeface="+mn-ea"/>
                <a:sym typeface="+mn-lt"/>
              </a:rPr>
              <a:t> </a:t>
            </a:r>
            <a:r>
              <a:rPr lang="en-GB" sz="900" dirty="0" err="1">
                <a:cs typeface="+mn-ea"/>
                <a:sym typeface="+mn-lt"/>
              </a:rPr>
              <a:t>adipiscing</a:t>
            </a:r>
            <a:r>
              <a:rPr lang="en-GB" sz="900" dirty="0">
                <a:cs typeface="+mn-ea"/>
                <a:sym typeface="+mn-lt"/>
              </a:rPr>
              <a:t> </a:t>
            </a:r>
            <a:r>
              <a:rPr lang="en-GB" sz="900" dirty="0" err="1">
                <a:cs typeface="+mn-ea"/>
                <a:sym typeface="+mn-lt"/>
              </a:rPr>
              <a:t>elit</a:t>
            </a:r>
            <a:r>
              <a:rPr lang="en-GB" sz="900" dirty="0">
                <a:cs typeface="+mn-ea"/>
                <a:sym typeface="+mn-lt"/>
              </a:rPr>
              <a:t>. </a:t>
            </a:r>
            <a:r>
              <a:rPr lang="en-GB" sz="900" dirty="0" err="1">
                <a:cs typeface="+mn-ea"/>
                <a:sym typeface="+mn-lt"/>
              </a:rPr>
              <a:t>Nulla</a:t>
            </a:r>
            <a:r>
              <a:rPr lang="en-GB" sz="900" dirty="0">
                <a:cs typeface="+mn-ea"/>
                <a:sym typeface="+mn-lt"/>
              </a:rPr>
              <a:t> </a:t>
            </a:r>
            <a:r>
              <a:rPr lang="en-GB" sz="900" dirty="0" err="1">
                <a:cs typeface="+mn-ea"/>
                <a:sym typeface="+mn-lt"/>
              </a:rPr>
              <a:t>pretium</a:t>
            </a:r>
            <a:r>
              <a:rPr lang="en-GB" sz="900" dirty="0">
                <a:cs typeface="+mn-ea"/>
                <a:sym typeface="+mn-lt"/>
              </a:rPr>
              <a:t>, lacus ac </a:t>
            </a:r>
            <a:r>
              <a:rPr lang="en-GB" sz="900" dirty="0" err="1">
                <a:cs typeface="+mn-ea"/>
                <a:sym typeface="+mn-lt"/>
              </a:rPr>
              <a:t>aliquet</a:t>
            </a:r>
            <a:r>
              <a:rPr lang="en-GB" sz="900" dirty="0">
                <a:cs typeface="+mn-ea"/>
                <a:sym typeface="+mn-lt"/>
              </a:rPr>
              <a:t> </a:t>
            </a:r>
            <a:r>
              <a:rPr lang="en-GB" sz="900" dirty="0" err="1">
                <a:cs typeface="+mn-ea"/>
                <a:sym typeface="+mn-lt"/>
              </a:rPr>
              <a:t>facilisis</a:t>
            </a:r>
            <a:r>
              <a:rPr lang="en-GB" sz="900" dirty="0">
                <a:cs typeface="+mn-ea"/>
                <a:sym typeface="+mn-lt"/>
              </a:rPr>
              <a:t>, </a:t>
            </a:r>
            <a:r>
              <a:rPr lang="en-GB" sz="900" dirty="0" err="1">
                <a:cs typeface="+mn-ea"/>
                <a:sym typeface="+mn-lt"/>
              </a:rPr>
              <a:t>diam</a:t>
            </a:r>
            <a:r>
              <a:rPr lang="en-GB" sz="900" dirty="0">
                <a:cs typeface="+mn-ea"/>
                <a:sym typeface="+mn-lt"/>
              </a:rPr>
              <a:t> </a:t>
            </a:r>
            <a:r>
              <a:rPr lang="en-GB" sz="900" dirty="0" err="1">
                <a:cs typeface="+mn-ea"/>
                <a:sym typeface="+mn-lt"/>
              </a:rPr>
              <a:t>metus</a:t>
            </a:r>
            <a:r>
              <a:rPr lang="en-GB" sz="900" dirty="0">
                <a:cs typeface="+mn-ea"/>
                <a:sym typeface="+mn-lt"/>
              </a:rPr>
              <a:t> </a:t>
            </a:r>
            <a:r>
              <a:rPr lang="en-GB" sz="900" dirty="0" err="1">
                <a:cs typeface="+mn-ea"/>
                <a:sym typeface="+mn-lt"/>
              </a:rPr>
              <a:t>ultricies</a:t>
            </a:r>
            <a:r>
              <a:rPr lang="en-GB" sz="900" dirty="0">
                <a:cs typeface="+mn-ea"/>
                <a:sym typeface="+mn-lt"/>
              </a:rPr>
              <a:t> </a:t>
            </a:r>
            <a:r>
              <a:rPr lang="en-GB" sz="900" dirty="0" err="1">
                <a:cs typeface="+mn-ea"/>
                <a:sym typeface="+mn-lt"/>
              </a:rPr>
              <a:t>nibh</a:t>
            </a:r>
            <a:endParaRPr lang="en-GB" sz="900" dirty="0">
              <a:cs typeface="+mn-ea"/>
              <a:sym typeface="+mn-lt"/>
            </a:endParaRPr>
          </a:p>
        </p:txBody>
      </p:sp>
      <p:sp>
        <p:nvSpPr>
          <p:cNvPr id="265" name="Rectangle 262"/>
          <p:cNvSpPr/>
          <p:nvPr/>
        </p:nvSpPr>
        <p:spPr>
          <a:xfrm>
            <a:off x="2176143" y="3326828"/>
            <a:ext cx="3406727" cy="369332"/>
          </a:xfrm>
          <a:prstGeom prst="rect">
            <a:avLst/>
          </a:prstGeom>
        </p:spPr>
        <p:txBody>
          <a:bodyPr wrap="square">
            <a:spAutoFit/>
          </a:bodyPr>
          <a:lstStyle/>
          <a:p>
            <a:r>
              <a:rPr lang="en-GB" sz="900">
                <a:cs typeface="+mn-ea"/>
                <a:sym typeface="+mn-lt"/>
              </a:rPr>
              <a:t>Lorem ipsum dolor sit amet, consectetur adipiscing elit. Nulla pretium, lacus ac aliquet facilisis, diam metus ultricies nibh</a:t>
            </a:r>
          </a:p>
        </p:txBody>
      </p:sp>
      <p:sp>
        <p:nvSpPr>
          <p:cNvPr id="269" name="矩形 268"/>
          <p:cNvSpPr/>
          <p:nvPr/>
        </p:nvSpPr>
        <p:spPr>
          <a:xfrm>
            <a:off x="9981671" y="6515674"/>
            <a:ext cx="583814" cy="253916"/>
          </a:xfrm>
          <a:prstGeom prst="rect">
            <a:avLst/>
          </a:prstGeom>
        </p:spPr>
        <p:txBody>
          <a:bodyPr wrap="none">
            <a:spAutoFit/>
          </a:bodyPr>
          <a:lstStyle/>
          <a:p>
            <a:r>
              <a:rPr lang="zh-CN" altLang="en-US" sz="1050" dirty="0">
                <a:solidFill>
                  <a:schemeClr val="bg1"/>
                </a:solidFill>
              </a:rPr>
              <a:t>WWW</a:t>
            </a:r>
            <a:r>
              <a:rPr lang="zh-CN" altLang="en-US" sz="1050" dirty="0" smtClean="0">
                <a:solidFill>
                  <a:schemeClr val="bg1"/>
                </a:solidFill>
              </a:rPr>
              <a:t>.</a:t>
            </a:r>
            <a:endParaRPr lang="zh-CN" altLang="en-US" sz="1050" dirty="0">
              <a:solidFill>
                <a:schemeClr val="bg1"/>
              </a:solidFill>
            </a:endParaRPr>
          </a:p>
        </p:txBody>
      </p:sp>
    </p:spTree>
    <p:extLst>
      <p:ext uri="{BB962C8B-B14F-4D97-AF65-F5344CB8AC3E}">
        <p14:creationId xmlns:p14="http://schemas.microsoft.com/office/powerpoint/2010/main" val="3474041236"/>
      </p:ext>
    </p:extLst>
  </p:cSld>
  <p:clrMapOvr>
    <a:masterClrMapping/>
  </p:clrMapOvr>
  <p:transition spd="slow" advClick="0" advTm="0">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27"/>
                                        </p:tgtEl>
                                        <p:attrNameLst>
                                          <p:attrName>style.visibility</p:attrName>
                                        </p:attrNameLst>
                                      </p:cBhvr>
                                      <p:to>
                                        <p:strVal val="visible"/>
                                      </p:to>
                                    </p:set>
                                    <p:animEffect transition="in" filter="fade">
                                      <p:cBhvr>
                                        <p:cTn id="13" dur="500"/>
                                        <p:tgtEl>
                                          <p:spTgt spid="227"/>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63"/>
                                        </p:tgtEl>
                                        <p:attrNameLst>
                                          <p:attrName>style.visibility</p:attrName>
                                        </p:attrNameLst>
                                      </p:cBhvr>
                                      <p:to>
                                        <p:strVal val="visible"/>
                                      </p:to>
                                    </p:set>
                                    <p:animEffect transition="in" filter="fade">
                                      <p:cBhvr>
                                        <p:cTn id="17" dur="500"/>
                                        <p:tgtEl>
                                          <p:spTgt spid="263"/>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64"/>
                                        </p:tgtEl>
                                        <p:attrNameLst>
                                          <p:attrName>style.visibility</p:attrName>
                                        </p:attrNameLst>
                                      </p:cBhvr>
                                      <p:to>
                                        <p:strVal val="visible"/>
                                      </p:to>
                                    </p:set>
                                    <p:animEffect transition="in" filter="wipe(left)">
                                      <p:cBhvr>
                                        <p:cTn id="21" dur="500"/>
                                        <p:tgtEl>
                                          <p:spTgt spid="264"/>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65"/>
                                        </p:tgtEl>
                                        <p:attrNameLst>
                                          <p:attrName>style.visibility</p:attrName>
                                        </p:attrNameLst>
                                      </p:cBhvr>
                                      <p:to>
                                        <p:strVal val="visible"/>
                                      </p:to>
                                    </p:set>
                                    <p:animEffect transition="in" filter="wipe(left)">
                                      <p:cBhvr>
                                        <p:cTn id="25" dur="500"/>
                                        <p:tgtEl>
                                          <p:spTgt spid="265"/>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258"/>
                                        </p:tgtEl>
                                        <p:attrNameLst>
                                          <p:attrName>style.visibility</p:attrName>
                                        </p:attrNameLst>
                                      </p:cBhvr>
                                      <p:to>
                                        <p:strVal val="visible"/>
                                      </p:to>
                                    </p:set>
                                    <p:animEffect transition="in" filter="fade">
                                      <p:cBhvr>
                                        <p:cTn id="29" dur="500"/>
                                        <p:tgtEl>
                                          <p:spTgt spid="258"/>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59"/>
                                        </p:tgtEl>
                                        <p:attrNameLst>
                                          <p:attrName>style.visibility</p:attrName>
                                        </p:attrNameLst>
                                      </p:cBhvr>
                                      <p:to>
                                        <p:strVal val="visible"/>
                                      </p:to>
                                    </p:set>
                                    <p:animEffect transition="in" filter="fade">
                                      <p:cBhvr>
                                        <p:cTn id="37" dur="500"/>
                                        <p:tgtEl>
                                          <p:spTgt spid="259"/>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260"/>
                                        </p:tgtEl>
                                        <p:attrNameLst>
                                          <p:attrName>style.visibility</p:attrName>
                                        </p:attrNameLst>
                                      </p:cBhvr>
                                      <p:to>
                                        <p:strVal val="visible"/>
                                      </p:to>
                                    </p:set>
                                    <p:animEffect transition="in" filter="fade">
                                      <p:cBhvr>
                                        <p:cTn id="45" dur="500"/>
                                        <p:tgtEl>
                                          <p:spTgt spid="260"/>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261"/>
                                        </p:tgtEl>
                                        <p:attrNameLst>
                                          <p:attrName>style.visibility</p:attrName>
                                        </p:attrNameLst>
                                      </p:cBhvr>
                                      <p:to>
                                        <p:strVal val="visible"/>
                                      </p:to>
                                    </p:set>
                                    <p:animEffect transition="in" filter="fade">
                                      <p:cBhvr>
                                        <p:cTn id="53" dur="500"/>
                                        <p:tgtEl>
                                          <p:spTgt spid="261"/>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7000"/>
                            </p:stCondLst>
                            <p:childTnLst>
                              <p:par>
                                <p:cTn id="59" presetID="10" presetClass="entr" presetSubtype="0" fill="hold" grpId="0" nodeType="afterEffect">
                                  <p:stCondLst>
                                    <p:cond delay="0"/>
                                  </p:stCondLst>
                                  <p:childTnLst>
                                    <p:set>
                                      <p:cBhvr>
                                        <p:cTn id="60" dur="1" fill="hold">
                                          <p:stCondLst>
                                            <p:cond delay="0"/>
                                          </p:stCondLst>
                                        </p:cTn>
                                        <p:tgtEl>
                                          <p:spTgt spid="262"/>
                                        </p:tgtEl>
                                        <p:attrNameLst>
                                          <p:attrName>style.visibility</p:attrName>
                                        </p:attrNameLst>
                                      </p:cBhvr>
                                      <p:to>
                                        <p:strVal val="visible"/>
                                      </p:to>
                                    </p:set>
                                    <p:animEffect transition="in" filter="fade">
                                      <p:cBhvr>
                                        <p:cTn id="61" dur="500"/>
                                        <p:tgtEl>
                                          <p:spTgt spid="262"/>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228"/>
                                        </p:tgtEl>
                                        <p:attrNameLst>
                                          <p:attrName>style.visibility</p:attrName>
                                        </p:attrNameLst>
                                      </p:cBhvr>
                                      <p:to>
                                        <p:strVal val="visible"/>
                                      </p:to>
                                    </p:set>
                                    <p:animEffect transition="in" filter="wipe(left)">
                                      <p:cBhvr>
                                        <p:cTn id="65"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p:bldP spid="258" grpId="0"/>
      <p:bldP spid="259" grpId="0"/>
      <p:bldP spid="260" grpId="0"/>
      <p:bldP spid="261" grpId="0"/>
      <p:bldP spid="262" grpId="0"/>
      <p:bldP spid="263" grpId="0"/>
      <p:bldP spid="264" grpId="0"/>
      <p:bldP spid="26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7"/>
          <p:cNvSpPr>
            <a:spLocks/>
          </p:cNvSpPr>
          <p:nvPr/>
        </p:nvSpPr>
        <p:spPr bwMode="auto">
          <a:xfrm>
            <a:off x="5741963" y="1897837"/>
            <a:ext cx="2123471" cy="859296"/>
          </a:xfrm>
          <a:custGeom>
            <a:avLst/>
            <a:gdLst>
              <a:gd name="T0" fmla="*/ 160 w 173"/>
              <a:gd name="T1" fmla="*/ 70 h 70"/>
              <a:gd name="T2" fmla="*/ 173 w 173"/>
              <a:gd name="T3" fmla="*/ 39 h 70"/>
              <a:gd name="T4" fmla="*/ 173 w 173"/>
              <a:gd name="T5" fmla="*/ 39 h 70"/>
              <a:gd name="T6" fmla="*/ 173 w 173"/>
              <a:gd name="T7" fmla="*/ 39 h 70"/>
              <a:gd name="T8" fmla="*/ 167 w 173"/>
              <a:gd name="T9" fmla="*/ 0 h 70"/>
              <a:gd name="T10" fmla="*/ 167 w 173"/>
              <a:gd name="T11" fmla="*/ 0 h 70"/>
              <a:gd name="T12" fmla="*/ 167 w 173"/>
              <a:gd name="T13" fmla="*/ 0 h 70"/>
              <a:gd name="T14" fmla="*/ 152 w 173"/>
              <a:gd name="T15" fmla="*/ 0 h 70"/>
              <a:gd name="T16" fmla="*/ 8 w 173"/>
              <a:gd name="T17" fmla="*/ 15 h 70"/>
              <a:gd name="T18" fmla="*/ 8 w 173"/>
              <a:gd name="T19" fmla="*/ 15 h 70"/>
              <a:gd name="T20" fmla="*/ 8 w 173"/>
              <a:gd name="T21" fmla="*/ 15 h 70"/>
              <a:gd name="T22" fmla="*/ 0 w 173"/>
              <a:gd name="T23" fmla="*/ 36 h 70"/>
              <a:gd name="T24" fmla="*/ 0 w 173"/>
              <a:gd name="T25" fmla="*/ 36 h 70"/>
              <a:gd name="T26" fmla="*/ 0 w 173"/>
              <a:gd name="T27" fmla="*/ 36 h 70"/>
              <a:gd name="T28" fmla="*/ 12 w 173"/>
              <a:gd name="T29" fmla="*/ 55 h 70"/>
              <a:gd name="T30" fmla="*/ 12 w 173"/>
              <a:gd name="T31" fmla="*/ 55 h 70"/>
              <a:gd name="T32" fmla="*/ 12 w 173"/>
              <a:gd name="T33" fmla="*/ 55 h 70"/>
              <a:gd name="T34" fmla="*/ 21 w 173"/>
              <a:gd name="T35" fmla="*/ 55 h 70"/>
              <a:gd name="T36" fmla="*/ 159 w 173"/>
              <a:gd name="T37" fmla="*/ 70 h 70"/>
              <a:gd name="T38" fmla="*/ 159 w 173"/>
              <a:gd name="T39" fmla="*/ 70 h 70"/>
              <a:gd name="T40" fmla="*/ 160 w 173"/>
              <a:gd name="T41"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70">
                <a:moveTo>
                  <a:pt x="160" y="70"/>
                </a:moveTo>
                <a:cubicBezTo>
                  <a:pt x="164" y="60"/>
                  <a:pt x="168" y="49"/>
                  <a:pt x="173" y="39"/>
                </a:cubicBezTo>
                <a:cubicBezTo>
                  <a:pt x="173" y="39"/>
                  <a:pt x="173" y="39"/>
                  <a:pt x="173" y="39"/>
                </a:cubicBezTo>
                <a:cubicBezTo>
                  <a:pt x="173" y="39"/>
                  <a:pt x="173" y="39"/>
                  <a:pt x="173" y="39"/>
                </a:cubicBezTo>
                <a:cubicBezTo>
                  <a:pt x="171" y="26"/>
                  <a:pt x="169" y="13"/>
                  <a:pt x="167" y="0"/>
                </a:cubicBezTo>
                <a:cubicBezTo>
                  <a:pt x="167" y="0"/>
                  <a:pt x="167" y="0"/>
                  <a:pt x="167" y="0"/>
                </a:cubicBezTo>
                <a:cubicBezTo>
                  <a:pt x="167" y="0"/>
                  <a:pt x="167" y="0"/>
                  <a:pt x="167" y="0"/>
                </a:cubicBezTo>
                <a:cubicBezTo>
                  <a:pt x="162" y="0"/>
                  <a:pt x="157" y="0"/>
                  <a:pt x="152" y="0"/>
                </a:cubicBezTo>
                <a:cubicBezTo>
                  <a:pt x="104" y="0"/>
                  <a:pt x="55" y="5"/>
                  <a:pt x="8" y="15"/>
                </a:cubicBezTo>
                <a:cubicBezTo>
                  <a:pt x="8" y="15"/>
                  <a:pt x="8" y="15"/>
                  <a:pt x="8" y="15"/>
                </a:cubicBezTo>
                <a:cubicBezTo>
                  <a:pt x="8" y="15"/>
                  <a:pt x="8" y="15"/>
                  <a:pt x="8" y="15"/>
                </a:cubicBezTo>
                <a:cubicBezTo>
                  <a:pt x="5" y="23"/>
                  <a:pt x="2" y="30"/>
                  <a:pt x="0" y="36"/>
                </a:cubicBezTo>
                <a:cubicBezTo>
                  <a:pt x="0" y="36"/>
                  <a:pt x="0" y="36"/>
                  <a:pt x="0" y="36"/>
                </a:cubicBezTo>
                <a:cubicBezTo>
                  <a:pt x="0" y="36"/>
                  <a:pt x="0" y="36"/>
                  <a:pt x="0" y="36"/>
                </a:cubicBezTo>
                <a:cubicBezTo>
                  <a:pt x="4" y="42"/>
                  <a:pt x="8" y="49"/>
                  <a:pt x="12" y="55"/>
                </a:cubicBezTo>
                <a:cubicBezTo>
                  <a:pt x="12" y="55"/>
                  <a:pt x="12" y="55"/>
                  <a:pt x="12" y="55"/>
                </a:cubicBezTo>
                <a:cubicBezTo>
                  <a:pt x="12" y="55"/>
                  <a:pt x="12" y="55"/>
                  <a:pt x="12" y="55"/>
                </a:cubicBezTo>
                <a:cubicBezTo>
                  <a:pt x="15" y="55"/>
                  <a:pt x="18" y="55"/>
                  <a:pt x="21" y="55"/>
                </a:cubicBezTo>
                <a:cubicBezTo>
                  <a:pt x="67" y="55"/>
                  <a:pt x="114" y="60"/>
                  <a:pt x="159" y="70"/>
                </a:cubicBezTo>
                <a:cubicBezTo>
                  <a:pt x="159" y="70"/>
                  <a:pt x="159" y="70"/>
                  <a:pt x="159" y="70"/>
                </a:cubicBezTo>
                <a:lnTo>
                  <a:pt x="160" y="70"/>
                </a:lnTo>
                <a:close/>
              </a:path>
            </a:pathLst>
          </a:custGeom>
          <a:solidFill>
            <a:schemeClr val="accent1"/>
          </a:solidFill>
          <a:ln>
            <a:noFill/>
          </a:ln>
        </p:spPr>
        <p:txBody>
          <a:bodyPr vert="horz" wrap="square" lIns="121882" tIns="60941" rIns="121882" bIns="60941" numCol="1" anchor="t" anchorCtr="0" compatLnSpc="1">
            <a:prstTxWarp prst="textNoShape">
              <a:avLst/>
            </a:prstTxWarp>
          </a:body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9"/>
          <p:cNvSpPr>
            <a:spLocks/>
          </p:cNvSpPr>
          <p:nvPr/>
        </p:nvSpPr>
        <p:spPr bwMode="auto">
          <a:xfrm>
            <a:off x="4704645" y="2894077"/>
            <a:ext cx="2110550" cy="872217"/>
          </a:xfrm>
          <a:custGeom>
            <a:avLst/>
            <a:gdLst>
              <a:gd name="T0" fmla="*/ 13 w 172"/>
              <a:gd name="T1" fmla="*/ 70 h 71"/>
              <a:gd name="T2" fmla="*/ 0 w 172"/>
              <a:gd name="T3" fmla="*/ 40 h 71"/>
              <a:gd name="T4" fmla="*/ 0 w 172"/>
              <a:gd name="T5" fmla="*/ 40 h 71"/>
              <a:gd name="T6" fmla="*/ 0 w 172"/>
              <a:gd name="T7" fmla="*/ 40 h 71"/>
              <a:gd name="T8" fmla="*/ 5 w 172"/>
              <a:gd name="T9" fmla="*/ 1 h 71"/>
              <a:gd name="T10" fmla="*/ 5 w 172"/>
              <a:gd name="T11" fmla="*/ 1 h 71"/>
              <a:gd name="T12" fmla="*/ 5 w 172"/>
              <a:gd name="T13" fmla="*/ 1 h 71"/>
              <a:gd name="T14" fmla="*/ 20 w 172"/>
              <a:gd name="T15" fmla="*/ 0 h 71"/>
              <a:gd name="T16" fmla="*/ 164 w 172"/>
              <a:gd name="T17" fmla="*/ 15 h 71"/>
              <a:gd name="T18" fmla="*/ 165 w 172"/>
              <a:gd name="T19" fmla="*/ 15 h 71"/>
              <a:gd name="T20" fmla="*/ 165 w 172"/>
              <a:gd name="T21" fmla="*/ 15 h 71"/>
              <a:gd name="T22" fmla="*/ 172 w 172"/>
              <a:gd name="T23" fmla="*/ 37 h 71"/>
              <a:gd name="T24" fmla="*/ 172 w 172"/>
              <a:gd name="T25" fmla="*/ 37 h 71"/>
              <a:gd name="T26" fmla="*/ 172 w 172"/>
              <a:gd name="T27" fmla="*/ 37 h 71"/>
              <a:gd name="T28" fmla="*/ 160 w 172"/>
              <a:gd name="T29" fmla="*/ 56 h 71"/>
              <a:gd name="T30" fmla="*/ 160 w 172"/>
              <a:gd name="T31" fmla="*/ 56 h 71"/>
              <a:gd name="T32" fmla="*/ 160 w 172"/>
              <a:gd name="T33" fmla="*/ 56 h 71"/>
              <a:gd name="T34" fmla="*/ 151 w 172"/>
              <a:gd name="T35" fmla="*/ 56 h 71"/>
              <a:gd name="T36" fmla="*/ 13 w 172"/>
              <a:gd name="T37" fmla="*/ 70 h 71"/>
              <a:gd name="T38" fmla="*/ 13 w 172"/>
              <a:gd name="T39" fmla="*/ 71 h 71"/>
              <a:gd name="T40" fmla="*/ 13 w 172"/>
              <a:gd name="T41" fmla="*/ 7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2" h="71">
                <a:moveTo>
                  <a:pt x="13" y="70"/>
                </a:moveTo>
                <a:cubicBezTo>
                  <a:pt x="8" y="60"/>
                  <a:pt x="4" y="50"/>
                  <a:pt x="0" y="40"/>
                </a:cubicBezTo>
                <a:cubicBezTo>
                  <a:pt x="0" y="40"/>
                  <a:pt x="0" y="40"/>
                  <a:pt x="0" y="40"/>
                </a:cubicBezTo>
                <a:cubicBezTo>
                  <a:pt x="0" y="40"/>
                  <a:pt x="0" y="40"/>
                  <a:pt x="0" y="40"/>
                </a:cubicBezTo>
                <a:cubicBezTo>
                  <a:pt x="1" y="26"/>
                  <a:pt x="3" y="13"/>
                  <a:pt x="5" y="1"/>
                </a:cubicBezTo>
                <a:cubicBezTo>
                  <a:pt x="5" y="1"/>
                  <a:pt x="5" y="1"/>
                  <a:pt x="5" y="1"/>
                </a:cubicBezTo>
                <a:cubicBezTo>
                  <a:pt x="5" y="1"/>
                  <a:pt x="5" y="1"/>
                  <a:pt x="5" y="1"/>
                </a:cubicBezTo>
                <a:cubicBezTo>
                  <a:pt x="10" y="1"/>
                  <a:pt x="15" y="0"/>
                  <a:pt x="20" y="0"/>
                </a:cubicBezTo>
                <a:cubicBezTo>
                  <a:pt x="68" y="0"/>
                  <a:pt x="117" y="5"/>
                  <a:pt x="164" y="15"/>
                </a:cubicBezTo>
                <a:cubicBezTo>
                  <a:pt x="165" y="15"/>
                  <a:pt x="165" y="15"/>
                  <a:pt x="165" y="15"/>
                </a:cubicBezTo>
                <a:cubicBezTo>
                  <a:pt x="165" y="15"/>
                  <a:pt x="165" y="15"/>
                  <a:pt x="165" y="15"/>
                </a:cubicBezTo>
                <a:cubicBezTo>
                  <a:pt x="167" y="23"/>
                  <a:pt x="170" y="30"/>
                  <a:pt x="172" y="37"/>
                </a:cubicBezTo>
                <a:cubicBezTo>
                  <a:pt x="172" y="37"/>
                  <a:pt x="172" y="37"/>
                  <a:pt x="172" y="37"/>
                </a:cubicBezTo>
                <a:cubicBezTo>
                  <a:pt x="172" y="37"/>
                  <a:pt x="172" y="37"/>
                  <a:pt x="172" y="37"/>
                </a:cubicBezTo>
                <a:cubicBezTo>
                  <a:pt x="168" y="43"/>
                  <a:pt x="164" y="49"/>
                  <a:pt x="160" y="56"/>
                </a:cubicBezTo>
                <a:cubicBezTo>
                  <a:pt x="160" y="56"/>
                  <a:pt x="160" y="56"/>
                  <a:pt x="160" y="56"/>
                </a:cubicBezTo>
                <a:cubicBezTo>
                  <a:pt x="160" y="56"/>
                  <a:pt x="160" y="56"/>
                  <a:pt x="160" y="56"/>
                </a:cubicBezTo>
                <a:cubicBezTo>
                  <a:pt x="157" y="56"/>
                  <a:pt x="154" y="56"/>
                  <a:pt x="151" y="56"/>
                </a:cubicBezTo>
                <a:cubicBezTo>
                  <a:pt x="105" y="56"/>
                  <a:pt x="58" y="61"/>
                  <a:pt x="13" y="70"/>
                </a:cubicBezTo>
                <a:cubicBezTo>
                  <a:pt x="13" y="71"/>
                  <a:pt x="13" y="71"/>
                  <a:pt x="13" y="71"/>
                </a:cubicBezTo>
                <a:lnTo>
                  <a:pt x="13" y="70"/>
                </a:lnTo>
                <a:close/>
              </a:path>
            </a:pathLst>
          </a:custGeom>
          <a:solidFill>
            <a:schemeClr val="accent2"/>
          </a:solidFill>
          <a:ln>
            <a:noFill/>
          </a:ln>
          <a:extLst/>
        </p:spPr>
        <p:txBody>
          <a:bodyPr vert="horz" wrap="square" lIns="121882" tIns="60941" rIns="121882" bIns="60941" numCol="1" anchor="t" anchorCtr="0" compatLnSpc="1">
            <a:prstTxWarp prst="textNoShape">
              <a:avLst/>
            </a:prstTxWarp>
          </a:body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21"/>
          <p:cNvSpPr>
            <a:spLocks/>
          </p:cNvSpPr>
          <p:nvPr/>
        </p:nvSpPr>
        <p:spPr bwMode="auto">
          <a:xfrm>
            <a:off x="5741962" y="3833509"/>
            <a:ext cx="2123471" cy="859296"/>
          </a:xfrm>
          <a:custGeom>
            <a:avLst/>
            <a:gdLst>
              <a:gd name="T0" fmla="*/ 160 w 173"/>
              <a:gd name="T1" fmla="*/ 69 h 70"/>
              <a:gd name="T2" fmla="*/ 173 w 173"/>
              <a:gd name="T3" fmla="*/ 39 h 70"/>
              <a:gd name="T4" fmla="*/ 173 w 173"/>
              <a:gd name="T5" fmla="*/ 39 h 70"/>
              <a:gd name="T6" fmla="*/ 173 w 173"/>
              <a:gd name="T7" fmla="*/ 39 h 70"/>
              <a:gd name="T8" fmla="*/ 167 w 173"/>
              <a:gd name="T9" fmla="*/ 0 h 70"/>
              <a:gd name="T10" fmla="*/ 167 w 173"/>
              <a:gd name="T11" fmla="*/ 0 h 70"/>
              <a:gd name="T12" fmla="*/ 167 w 173"/>
              <a:gd name="T13" fmla="*/ 0 h 70"/>
              <a:gd name="T14" fmla="*/ 152 w 173"/>
              <a:gd name="T15" fmla="*/ 0 h 70"/>
              <a:gd name="T16" fmla="*/ 8 w 173"/>
              <a:gd name="T17" fmla="*/ 14 h 70"/>
              <a:gd name="T18" fmla="*/ 8 w 173"/>
              <a:gd name="T19" fmla="*/ 14 h 70"/>
              <a:gd name="T20" fmla="*/ 8 w 173"/>
              <a:gd name="T21" fmla="*/ 14 h 70"/>
              <a:gd name="T22" fmla="*/ 0 w 173"/>
              <a:gd name="T23" fmla="*/ 36 h 70"/>
              <a:gd name="T24" fmla="*/ 0 w 173"/>
              <a:gd name="T25" fmla="*/ 36 h 70"/>
              <a:gd name="T26" fmla="*/ 0 w 173"/>
              <a:gd name="T27" fmla="*/ 36 h 70"/>
              <a:gd name="T28" fmla="*/ 12 w 173"/>
              <a:gd name="T29" fmla="*/ 55 h 70"/>
              <a:gd name="T30" fmla="*/ 12 w 173"/>
              <a:gd name="T31" fmla="*/ 55 h 70"/>
              <a:gd name="T32" fmla="*/ 12 w 173"/>
              <a:gd name="T33" fmla="*/ 55 h 70"/>
              <a:gd name="T34" fmla="*/ 21 w 173"/>
              <a:gd name="T35" fmla="*/ 55 h 70"/>
              <a:gd name="T36" fmla="*/ 159 w 173"/>
              <a:gd name="T37" fmla="*/ 70 h 70"/>
              <a:gd name="T38" fmla="*/ 159 w 173"/>
              <a:gd name="T39" fmla="*/ 70 h 70"/>
              <a:gd name="T40" fmla="*/ 160 w 173"/>
              <a:gd name="T41"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70">
                <a:moveTo>
                  <a:pt x="160" y="69"/>
                </a:moveTo>
                <a:cubicBezTo>
                  <a:pt x="164" y="59"/>
                  <a:pt x="168" y="49"/>
                  <a:pt x="173" y="39"/>
                </a:cubicBezTo>
                <a:cubicBezTo>
                  <a:pt x="173" y="39"/>
                  <a:pt x="173" y="39"/>
                  <a:pt x="173" y="39"/>
                </a:cubicBezTo>
                <a:cubicBezTo>
                  <a:pt x="173" y="39"/>
                  <a:pt x="173" y="39"/>
                  <a:pt x="173" y="39"/>
                </a:cubicBezTo>
                <a:cubicBezTo>
                  <a:pt x="171" y="26"/>
                  <a:pt x="169" y="13"/>
                  <a:pt x="167" y="0"/>
                </a:cubicBezTo>
                <a:cubicBezTo>
                  <a:pt x="167" y="0"/>
                  <a:pt x="167" y="0"/>
                  <a:pt x="167" y="0"/>
                </a:cubicBezTo>
                <a:cubicBezTo>
                  <a:pt x="167" y="0"/>
                  <a:pt x="167" y="0"/>
                  <a:pt x="167" y="0"/>
                </a:cubicBezTo>
                <a:cubicBezTo>
                  <a:pt x="162" y="0"/>
                  <a:pt x="157" y="0"/>
                  <a:pt x="152" y="0"/>
                </a:cubicBezTo>
                <a:cubicBezTo>
                  <a:pt x="104" y="0"/>
                  <a:pt x="55" y="5"/>
                  <a:pt x="8" y="14"/>
                </a:cubicBezTo>
                <a:cubicBezTo>
                  <a:pt x="8" y="14"/>
                  <a:pt x="8" y="14"/>
                  <a:pt x="8" y="14"/>
                </a:cubicBezTo>
                <a:cubicBezTo>
                  <a:pt x="8" y="14"/>
                  <a:pt x="8" y="14"/>
                  <a:pt x="8" y="14"/>
                </a:cubicBezTo>
                <a:cubicBezTo>
                  <a:pt x="5" y="23"/>
                  <a:pt x="2" y="29"/>
                  <a:pt x="0" y="36"/>
                </a:cubicBezTo>
                <a:cubicBezTo>
                  <a:pt x="0" y="36"/>
                  <a:pt x="0" y="36"/>
                  <a:pt x="0" y="36"/>
                </a:cubicBezTo>
                <a:cubicBezTo>
                  <a:pt x="0" y="36"/>
                  <a:pt x="0" y="36"/>
                  <a:pt x="0" y="36"/>
                </a:cubicBezTo>
                <a:cubicBezTo>
                  <a:pt x="4" y="42"/>
                  <a:pt x="8" y="48"/>
                  <a:pt x="12" y="55"/>
                </a:cubicBezTo>
                <a:cubicBezTo>
                  <a:pt x="12" y="55"/>
                  <a:pt x="12" y="55"/>
                  <a:pt x="12" y="55"/>
                </a:cubicBezTo>
                <a:cubicBezTo>
                  <a:pt x="12" y="55"/>
                  <a:pt x="12" y="55"/>
                  <a:pt x="12" y="55"/>
                </a:cubicBezTo>
                <a:cubicBezTo>
                  <a:pt x="15" y="55"/>
                  <a:pt x="18" y="55"/>
                  <a:pt x="21" y="55"/>
                </a:cubicBezTo>
                <a:cubicBezTo>
                  <a:pt x="67" y="55"/>
                  <a:pt x="114" y="60"/>
                  <a:pt x="159" y="70"/>
                </a:cubicBezTo>
                <a:cubicBezTo>
                  <a:pt x="159" y="70"/>
                  <a:pt x="159" y="70"/>
                  <a:pt x="159" y="70"/>
                </a:cubicBezTo>
                <a:lnTo>
                  <a:pt x="160" y="69"/>
                </a:lnTo>
                <a:close/>
              </a:path>
            </a:pathLst>
          </a:custGeom>
          <a:solidFill>
            <a:schemeClr val="accent3"/>
          </a:solidFill>
          <a:ln>
            <a:noFill/>
          </a:ln>
          <a:extLst/>
        </p:spPr>
        <p:txBody>
          <a:bodyPr vert="horz" wrap="square" lIns="121882" tIns="60941" rIns="121882" bIns="60941" numCol="1" anchor="t" anchorCtr="0" compatLnSpc="1">
            <a:prstTxWarp prst="textNoShape">
              <a:avLst/>
            </a:prstTxWarp>
          </a:body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22"/>
          <p:cNvSpPr>
            <a:spLocks/>
          </p:cNvSpPr>
          <p:nvPr/>
        </p:nvSpPr>
        <p:spPr bwMode="auto">
          <a:xfrm>
            <a:off x="4800257" y="4860328"/>
            <a:ext cx="2110550" cy="872217"/>
          </a:xfrm>
          <a:custGeom>
            <a:avLst/>
            <a:gdLst>
              <a:gd name="T0" fmla="*/ 13 w 172"/>
              <a:gd name="T1" fmla="*/ 70 h 71"/>
              <a:gd name="T2" fmla="*/ 0 w 172"/>
              <a:gd name="T3" fmla="*/ 40 h 71"/>
              <a:gd name="T4" fmla="*/ 0 w 172"/>
              <a:gd name="T5" fmla="*/ 40 h 71"/>
              <a:gd name="T6" fmla="*/ 0 w 172"/>
              <a:gd name="T7" fmla="*/ 40 h 71"/>
              <a:gd name="T8" fmla="*/ 5 w 172"/>
              <a:gd name="T9" fmla="*/ 1 h 71"/>
              <a:gd name="T10" fmla="*/ 5 w 172"/>
              <a:gd name="T11" fmla="*/ 1 h 71"/>
              <a:gd name="T12" fmla="*/ 5 w 172"/>
              <a:gd name="T13" fmla="*/ 1 h 71"/>
              <a:gd name="T14" fmla="*/ 20 w 172"/>
              <a:gd name="T15" fmla="*/ 0 h 71"/>
              <a:gd name="T16" fmla="*/ 164 w 172"/>
              <a:gd name="T17" fmla="*/ 15 h 71"/>
              <a:gd name="T18" fmla="*/ 165 w 172"/>
              <a:gd name="T19" fmla="*/ 15 h 71"/>
              <a:gd name="T20" fmla="*/ 165 w 172"/>
              <a:gd name="T21" fmla="*/ 15 h 71"/>
              <a:gd name="T22" fmla="*/ 172 w 172"/>
              <a:gd name="T23" fmla="*/ 37 h 71"/>
              <a:gd name="T24" fmla="*/ 172 w 172"/>
              <a:gd name="T25" fmla="*/ 37 h 71"/>
              <a:gd name="T26" fmla="*/ 172 w 172"/>
              <a:gd name="T27" fmla="*/ 37 h 71"/>
              <a:gd name="T28" fmla="*/ 160 w 172"/>
              <a:gd name="T29" fmla="*/ 56 h 71"/>
              <a:gd name="T30" fmla="*/ 160 w 172"/>
              <a:gd name="T31" fmla="*/ 56 h 71"/>
              <a:gd name="T32" fmla="*/ 160 w 172"/>
              <a:gd name="T33" fmla="*/ 56 h 71"/>
              <a:gd name="T34" fmla="*/ 151 w 172"/>
              <a:gd name="T35" fmla="*/ 56 h 71"/>
              <a:gd name="T36" fmla="*/ 13 w 172"/>
              <a:gd name="T37" fmla="*/ 70 h 71"/>
              <a:gd name="T38" fmla="*/ 13 w 172"/>
              <a:gd name="T39" fmla="*/ 71 h 71"/>
              <a:gd name="T40" fmla="*/ 13 w 172"/>
              <a:gd name="T41" fmla="*/ 7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2" h="71">
                <a:moveTo>
                  <a:pt x="13" y="70"/>
                </a:moveTo>
                <a:cubicBezTo>
                  <a:pt x="8" y="60"/>
                  <a:pt x="4" y="50"/>
                  <a:pt x="0" y="40"/>
                </a:cubicBezTo>
                <a:cubicBezTo>
                  <a:pt x="0" y="40"/>
                  <a:pt x="0" y="40"/>
                  <a:pt x="0" y="40"/>
                </a:cubicBezTo>
                <a:cubicBezTo>
                  <a:pt x="0" y="40"/>
                  <a:pt x="0" y="40"/>
                  <a:pt x="0" y="40"/>
                </a:cubicBezTo>
                <a:cubicBezTo>
                  <a:pt x="1" y="26"/>
                  <a:pt x="3" y="13"/>
                  <a:pt x="5" y="1"/>
                </a:cubicBezTo>
                <a:cubicBezTo>
                  <a:pt x="5" y="1"/>
                  <a:pt x="5" y="1"/>
                  <a:pt x="5" y="1"/>
                </a:cubicBezTo>
                <a:cubicBezTo>
                  <a:pt x="5" y="1"/>
                  <a:pt x="5" y="1"/>
                  <a:pt x="5" y="1"/>
                </a:cubicBezTo>
                <a:cubicBezTo>
                  <a:pt x="10" y="1"/>
                  <a:pt x="15" y="0"/>
                  <a:pt x="20" y="0"/>
                </a:cubicBezTo>
                <a:cubicBezTo>
                  <a:pt x="68" y="0"/>
                  <a:pt x="117" y="5"/>
                  <a:pt x="164" y="15"/>
                </a:cubicBezTo>
                <a:cubicBezTo>
                  <a:pt x="165" y="15"/>
                  <a:pt x="165" y="15"/>
                  <a:pt x="165" y="15"/>
                </a:cubicBezTo>
                <a:cubicBezTo>
                  <a:pt x="165" y="15"/>
                  <a:pt x="165" y="15"/>
                  <a:pt x="165" y="15"/>
                </a:cubicBezTo>
                <a:cubicBezTo>
                  <a:pt x="167" y="23"/>
                  <a:pt x="170" y="30"/>
                  <a:pt x="172" y="37"/>
                </a:cubicBezTo>
                <a:cubicBezTo>
                  <a:pt x="172" y="37"/>
                  <a:pt x="172" y="37"/>
                  <a:pt x="172" y="37"/>
                </a:cubicBezTo>
                <a:cubicBezTo>
                  <a:pt x="172" y="37"/>
                  <a:pt x="172" y="37"/>
                  <a:pt x="172" y="37"/>
                </a:cubicBezTo>
                <a:cubicBezTo>
                  <a:pt x="168" y="43"/>
                  <a:pt x="164" y="49"/>
                  <a:pt x="160" y="56"/>
                </a:cubicBezTo>
                <a:cubicBezTo>
                  <a:pt x="160" y="56"/>
                  <a:pt x="160" y="56"/>
                  <a:pt x="160" y="56"/>
                </a:cubicBezTo>
                <a:cubicBezTo>
                  <a:pt x="160" y="56"/>
                  <a:pt x="160" y="56"/>
                  <a:pt x="160" y="56"/>
                </a:cubicBezTo>
                <a:cubicBezTo>
                  <a:pt x="157" y="56"/>
                  <a:pt x="154" y="56"/>
                  <a:pt x="151" y="56"/>
                </a:cubicBezTo>
                <a:cubicBezTo>
                  <a:pt x="105" y="56"/>
                  <a:pt x="58" y="61"/>
                  <a:pt x="13" y="70"/>
                </a:cubicBezTo>
                <a:cubicBezTo>
                  <a:pt x="13" y="71"/>
                  <a:pt x="13" y="71"/>
                  <a:pt x="13" y="71"/>
                </a:cubicBezTo>
                <a:lnTo>
                  <a:pt x="13" y="70"/>
                </a:lnTo>
                <a:close/>
              </a:path>
            </a:pathLst>
          </a:custGeom>
          <a:solidFill>
            <a:schemeClr val="accent4"/>
          </a:solidFill>
          <a:ln>
            <a:noFill/>
          </a:ln>
          <a:extLst/>
        </p:spPr>
        <p:txBody>
          <a:bodyPr vert="horz" wrap="square" lIns="121882" tIns="60941" rIns="121882" bIns="60941" numCol="1" anchor="t" anchorCtr="0" compatLnSpc="1">
            <a:prstTxWarp prst="textNoShape">
              <a:avLst/>
            </a:prstTxWarp>
          </a:body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Group 14"/>
          <p:cNvGrpSpPr/>
          <p:nvPr/>
        </p:nvGrpSpPr>
        <p:grpSpPr>
          <a:xfrm>
            <a:off x="7065861" y="2027310"/>
            <a:ext cx="393884" cy="393889"/>
            <a:chOff x="4987925" y="5468938"/>
            <a:chExt cx="449263" cy="449262"/>
          </a:xfrm>
          <a:solidFill>
            <a:schemeClr val="bg1"/>
          </a:solidFill>
        </p:grpSpPr>
        <p:sp>
          <p:nvSpPr>
            <p:cNvPr id="16" name="Freeform 15"/>
            <p:cNvSpPr>
              <a:spLocks/>
            </p:cNvSpPr>
            <p:nvPr/>
          </p:nvSpPr>
          <p:spPr bwMode="auto">
            <a:xfrm>
              <a:off x="5219700" y="5805488"/>
              <a:ext cx="22225" cy="19050"/>
            </a:xfrm>
            <a:custGeom>
              <a:avLst/>
              <a:gdLst>
                <a:gd name="T0" fmla="*/ 0 w 6"/>
                <a:gd name="T1" fmla="*/ 1 h 5"/>
                <a:gd name="T2" fmla="*/ 0 w 6"/>
                <a:gd name="T3" fmla="*/ 1 h 5"/>
                <a:gd name="T4" fmla="*/ 6 w 6"/>
                <a:gd name="T5" fmla="*/ 5 h 5"/>
                <a:gd name="T6" fmla="*/ 4 w 6"/>
                <a:gd name="T7" fmla="*/ 0 h 5"/>
                <a:gd name="T8" fmla="*/ 0 w 6"/>
                <a:gd name="T9" fmla="*/ 1 h 5"/>
              </a:gdLst>
              <a:ahLst/>
              <a:cxnLst>
                <a:cxn ang="0">
                  <a:pos x="T0" y="T1"/>
                </a:cxn>
                <a:cxn ang="0">
                  <a:pos x="T2" y="T3"/>
                </a:cxn>
                <a:cxn ang="0">
                  <a:pos x="T4" y="T5"/>
                </a:cxn>
                <a:cxn ang="0">
                  <a:pos x="T6" y="T7"/>
                </a:cxn>
                <a:cxn ang="0">
                  <a:pos x="T8" y="T9"/>
                </a:cxn>
              </a:cxnLst>
              <a:rect l="0" t="0" r="r" b="b"/>
              <a:pathLst>
                <a:path w="6" h="5">
                  <a:moveTo>
                    <a:pt x="0" y="1"/>
                  </a:moveTo>
                  <a:cubicBezTo>
                    <a:pt x="0" y="1"/>
                    <a:pt x="0" y="1"/>
                    <a:pt x="0" y="1"/>
                  </a:cubicBezTo>
                  <a:cubicBezTo>
                    <a:pt x="2" y="3"/>
                    <a:pt x="4" y="4"/>
                    <a:pt x="6" y="5"/>
                  </a:cubicBezTo>
                  <a:cubicBezTo>
                    <a:pt x="5" y="4"/>
                    <a:pt x="4" y="2"/>
                    <a:pt x="4"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6"/>
            <p:cNvSpPr>
              <a:spLocks/>
            </p:cNvSpPr>
            <p:nvPr/>
          </p:nvSpPr>
          <p:spPr bwMode="auto">
            <a:xfrm>
              <a:off x="5192713" y="5761038"/>
              <a:ext cx="38100" cy="30162"/>
            </a:xfrm>
            <a:custGeom>
              <a:avLst/>
              <a:gdLst>
                <a:gd name="T0" fmla="*/ 9 w 10"/>
                <a:gd name="T1" fmla="*/ 0 h 8"/>
                <a:gd name="T2" fmla="*/ 0 w 10"/>
                <a:gd name="T3" fmla="*/ 0 h 8"/>
                <a:gd name="T4" fmla="*/ 3 w 10"/>
                <a:gd name="T5" fmla="*/ 8 h 8"/>
                <a:gd name="T6" fmla="*/ 10 w 10"/>
                <a:gd name="T7" fmla="*/ 7 h 8"/>
                <a:gd name="T8" fmla="*/ 9 w 10"/>
                <a:gd name="T9" fmla="*/ 0 h 8"/>
              </a:gdLst>
              <a:ahLst/>
              <a:cxnLst>
                <a:cxn ang="0">
                  <a:pos x="T0" y="T1"/>
                </a:cxn>
                <a:cxn ang="0">
                  <a:pos x="T2" y="T3"/>
                </a:cxn>
                <a:cxn ang="0">
                  <a:pos x="T4" y="T5"/>
                </a:cxn>
                <a:cxn ang="0">
                  <a:pos x="T6" y="T7"/>
                </a:cxn>
                <a:cxn ang="0">
                  <a:pos x="T8" y="T9"/>
                </a:cxn>
              </a:cxnLst>
              <a:rect l="0" t="0" r="r" b="b"/>
              <a:pathLst>
                <a:path w="10" h="8">
                  <a:moveTo>
                    <a:pt x="9" y="0"/>
                  </a:moveTo>
                  <a:cubicBezTo>
                    <a:pt x="0" y="0"/>
                    <a:pt x="0" y="0"/>
                    <a:pt x="0" y="0"/>
                  </a:cubicBezTo>
                  <a:cubicBezTo>
                    <a:pt x="1" y="3"/>
                    <a:pt x="2" y="6"/>
                    <a:pt x="3" y="8"/>
                  </a:cubicBezTo>
                  <a:cubicBezTo>
                    <a:pt x="5" y="8"/>
                    <a:pt x="7" y="7"/>
                    <a:pt x="10" y="7"/>
                  </a:cubicBezTo>
                  <a:cubicBezTo>
                    <a:pt x="10" y="4"/>
                    <a:pt x="9" y="2"/>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7"/>
            <p:cNvSpPr>
              <a:spLocks/>
            </p:cNvSpPr>
            <p:nvPr/>
          </p:nvSpPr>
          <p:spPr bwMode="auto">
            <a:xfrm>
              <a:off x="5253038" y="5802313"/>
              <a:ext cx="52388" cy="33337"/>
            </a:xfrm>
            <a:custGeom>
              <a:avLst/>
              <a:gdLst>
                <a:gd name="T0" fmla="*/ 0 w 14"/>
                <a:gd name="T1" fmla="*/ 0 h 9"/>
                <a:gd name="T2" fmla="*/ 2 w 14"/>
                <a:gd name="T3" fmla="*/ 5 h 9"/>
                <a:gd name="T4" fmla="*/ 4 w 14"/>
                <a:gd name="T5" fmla="*/ 9 h 9"/>
                <a:gd name="T6" fmla="*/ 10 w 14"/>
                <a:gd name="T7" fmla="*/ 9 h 9"/>
                <a:gd name="T8" fmla="*/ 13 w 14"/>
                <a:gd name="T9" fmla="*/ 5 h 9"/>
                <a:gd name="T10" fmla="*/ 14 w 14"/>
                <a:gd name="T11" fmla="*/ 0 h 9"/>
                <a:gd name="T12" fmla="*/ 0 w 1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0" y="0"/>
                  </a:moveTo>
                  <a:cubicBezTo>
                    <a:pt x="1" y="2"/>
                    <a:pt x="1" y="3"/>
                    <a:pt x="2" y="5"/>
                  </a:cubicBezTo>
                  <a:cubicBezTo>
                    <a:pt x="3" y="6"/>
                    <a:pt x="3" y="8"/>
                    <a:pt x="4" y="9"/>
                  </a:cubicBezTo>
                  <a:cubicBezTo>
                    <a:pt x="6" y="9"/>
                    <a:pt x="8" y="9"/>
                    <a:pt x="10" y="9"/>
                  </a:cubicBezTo>
                  <a:cubicBezTo>
                    <a:pt x="11" y="8"/>
                    <a:pt x="12" y="6"/>
                    <a:pt x="13" y="5"/>
                  </a:cubicBezTo>
                  <a:cubicBezTo>
                    <a:pt x="13" y="3"/>
                    <a:pt x="14" y="2"/>
                    <a:pt x="14" y="0"/>
                  </a:cubicBezTo>
                  <a:cubicBezTo>
                    <a:pt x="10" y="0"/>
                    <a:pt x="5"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8"/>
            <p:cNvSpPr>
              <a:spLocks/>
            </p:cNvSpPr>
            <p:nvPr/>
          </p:nvSpPr>
          <p:spPr bwMode="auto">
            <a:xfrm>
              <a:off x="5219700" y="5670550"/>
              <a:ext cx="22225" cy="22225"/>
            </a:xfrm>
            <a:custGeom>
              <a:avLst/>
              <a:gdLst>
                <a:gd name="T0" fmla="*/ 0 w 6"/>
                <a:gd name="T1" fmla="*/ 5 h 6"/>
                <a:gd name="T2" fmla="*/ 4 w 6"/>
                <a:gd name="T3" fmla="*/ 6 h 6"/>
                <a:gd name="T4" fmla="*/ 6 w 6"/>
                <a:gd name="T5" fmla="*/ 0 h 6"/>
                <a:gd name="T6" fmla="*/ 0 w 6"/>
                <a:gd name="T7" fmla="*/ 5 h 6"/>
                <a:gd name="T8" fmla="*/ 0 w 6"/>
                <a:gd name="T9" fmla="*/ 5 h 6"/>
              </a:gdLst>
              <a:ahLst/>
              <a:cxnLst>
                <a:cxn ang="0">
                  <a:pos x="T0" y="T1"/>
                </a:cxn>
                <a:cxn ang="0">
                  <a:pos x="T2" y="T3"/>
                </a:cxn>
                <a:cxn ang="0">
                  <a:pos x="T4" y="T5"/>
                </a:cxn>
                <a:cxn ang="0">
                  <a:pos x="T6" y="T7"/>
                </a:cxn>
                <a:cxn ang="0">
                  <a:pos x="T8" y="T9"/>
                </a:cxn>
              </a:cxnLst>
              <a:rect l="0" t="0" r="r" b="b"/>
              <a:pathLst>
                <a:path w="6" h="6">
                  <a:moveTo>
                    <a:pt x="0" y="5"/>
                  </a:moveTo>
                  <a:cubicBezTo>
                    <a:pt x="1" y="5"/>
                    <a:pt x="2" y="6"/>
                    <a:pt x="4" y="6"/>
                  </a:cubicBezTo>
                  <a:cubicBezTo>
                    <a:pt x="4" y="4"/>
                    <a:pt x="5" y="2"/>
                    <a:pt x="6" y="0"/>
                  </a:cubicBezTo>
                  <a:cubicBezTo>
                    <a:pt x="4" y="2"/>
                    <a:pt x="2" y="3"/>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9"/>
            <p:cNvSpPr>
              <a:spLocks/>
            </p:cNvSpPr>
            <p:nvPr/>
          </p:nvSpPr>
          <p:spPr bwMode="auto">
            <a:xfrm>
              <a:off x="5321300" y="5670550"/>
              <a:ext cx="22225" cy="22225"/>
            </a:xfrm>
            <a:custGeom>
              <a:avLst/>
              <a:gdLst>
                <a:gd name="T0" fmla="*/ 6 w 6"/>
                <a:gd name="T1" fmla="*/ 5 h 6"/>
                <a:gd name="T2" fmla="*/ 6 w 6"/>
                <a:gd name="T3" fmla="*/ 5 h 6"/>
                <a:gd name="T4" fmla="*/ 0 w 6"/>
                <a:gd name="T5" fmla="*/ 0 h 6"/>
                <a:gd name="T6" fmla="*/ 2 w 6"/>
                <a:gd name="T7" fmla="*/ 6 h 6"/>
                <a:gd name="T8" fmla="*/ 6 w 6"/>
                <a:gd name="T9" fmla="*/ 5 h 6"/>
              </a:gdLst>
              <a:ahLst/>
              <a:cxnLst>
                <a:cxn ang="0">
                  <a:pos x="T0" y="T1"/>
                </a:cxn>
                <a:cxn ang="0">
                  <a:pos x="T2" y="T3"/>
                </a:cxn>
                <a:cxn ang="0">
                  <a:pos x="T4" y="T5"/>
                </a:cxn>
                <a:cxn ang="0">
                  <a:pos x="T6" y="T7"/>
                </a:cxn>
                <a:cxn ang="0">
                  <a:pos x="T8" y="T9"/>
                </a:cxn>
              </a:cxnLst>
              <a:rect l="0" t="0" r="r" b="b"/>
              <a:pathLst>
                <a:path w="6" h="6">
                  <a:moveTo>
                    <a:pt x="6" y="5"/>
                  </a:moveTo>
                  <a:cubicBezTo>
                    <a:pt x="6" y="5"/>
                    <a:pt x="6" y="5"/>
                    <a:pt x="6" y="5"/>
                  </a:cubicBezTo>
                  <a:cubicBezTo>
                    <a:pt x="4" y="3"/>
                    <a:pt x="2" y="2"/>
                    <a:pt x="0" y="0"/>
                  </a:cubicBezTo>
                  <a:cubicBezTo>
                    <a:pt x="0" y="2"/>
                    <a:pt x="1" y="4"/>
                    <a:pt x="2" y="6"/>
                  </a:cubicBezTo>
                  <a:cubicBezTo>
                    <a:pt x="3" y="6"/>
                    <a:pt x="5" y="5"/>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0"/>
            <p:cNvSpPr>
              <a:spLocks/>
            </p:cNvSpPr>
            <p:nvPr/>
          </p:nvSpPr>
          <p:spPr bwMode="auto">
            <a:xfrm>
              <a:off x="5253038" y="5664200"/>
              <a:ext cx="52388" cy="33337"/>
            </a:xfrm>
            <a:custGeom>
              <a:avLst/>
              <a:gdLst>
                <a:gd name="T0" fmla="*/ 14 w 14"/>
                <a:gd name="T1" fmla="*/ 9 h 9"/>
                <a:gd name="T2" fmla="*/ 13 w 14"/>
                <a:gd name="T3" fmla="*/ 4 h 9"/>
                <a:gd name="T4" fmla="*/ 10 w 14"/>
                <a:gd name="T5" fmla="*/ 0 h 9"/>
                <a:gd name="T6" fmla="*/ 4 w 14"/>
                <a:gd name="T7" fmla="*/ 0 h 9"/>
                <a:gd name="T8" fmla="*/ 2 w 14"/>
                <a:gd name="T9" fmla="*/ 4 h 9"/>
                <a:gd name="T10" fmla="*/ 0 w 14"/>
                <a:gd name="T11" fmla="*/ 9 h 9"/>
                <a:gd name="T12" fmla="*/ 14 w 1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14" y="9"/>
                  </a:moveTo>
                  <a:cubicBezTo>
                    <a:pt x="14" y="7"/>
                    <a:pt x="13" y="6"/>
                    <a:pt x="13" y="4"/>
                  </a:cubicBezTo>
                  <a:cubicBezTo>
                    <a:pt x="12" y="3"/>
                    <a:pt x="11" y="1"/>
                    <a:pt x="10" y="0"/>
                  </a:cubicBezTo>
                  <a:cubicBezTo>
                    <a:pt x="8" y="0"/>
                    <a:pt x="6" y="0"/>
                    <a:pt x="4" y="0"/>
                  </a:cubicBezTo>
                  <a:cubicBezTo>
                    <a:pt x="3" y="1"/>
                    <a:pt x="3" y="3"/>
                    <a:pt x="2" y="4"/>
                  </a:cubicBezTo>
                  <a:cubicBezTo>
                    <a:pt x="1" y="6"/>
                    <a:pt x="1" y="7"/>
                    <a:pt x="0" y="9"/>
                  </a:cubicBezTo>
                  <a:cubicBezTo>
                    <a:pt x="5" y="9"/>
                    <a:pt x="10" y="9"/>
                    <a:pt x="1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21"/>
            <p:cNvSpPr>
              <a:spLocks/>
            </p:cNvSpPr>
            <p:nvPr/>
          </p:nvSpPr>
          <p:spPr bwMode="auto">
            <a:xfrm>
              <a:off x="5192713" y="5708650"/>
              <a:ext cx="38100" cy="30162"/>
            </a:xfrm>
            <a:custGeom>
              <a:avLst/>
              <a:gdLst>
                <a:gd name="T0" fmla="*/ 10 w 10"/>
                <a:gd name="T1" fmla="*/ 1 h 8"/>
                <a:gd name="T2" fmla="*/ 3 w 10"/>
                <a:gd name="T3" fmla="*/ 0 h 8"/>
                <a:gd name="T4" fmla="*/ 0 w 10"/>
                <a:gd name="T5" fmla="*/ 8 h 8"/>
                <a:gd name="T6" fmla="*/ 9 w 10"/>
                <a:gd name="T7" fmla="*/ 8 h 8"/>
                <a:gd name="T8" fmla="*/ 10 w 10"/>
                <a:gd name="T9" fmla="*/ 1 h 8"/>
              </a:gdLst>
              <a:ahLst/>
              <a:cxnLst>
                <a:cxn ang="0">
                  <a:pos x="T0" y="T1"/>
                </a:cxn>
                <a:cxn ang="0">
                  <a:pos x="T2" y="T3"/>
                </a:cxn>
                <a:cxn ang="0">
                  <a:pos x="T4" y="T5"/>
                </a:cxn>
                <a:cxn ang="0">
                  <a:pos x="T6" y="T7"/>
                </a:cxn>
                <a:cxn ang="0">
                  <a:pos x="T8" y="T9"/>
                </a:cxn>
              </a:cxnLst>
              <a:rect l="0" t="0" r="r" b="b"/>
              <a:pathLst>
                <a:path w="10" h="8">
                  <a:moveTo>
                    <a:pt x="10" y="1"/>
                  </a:moveTo>
                  <a:cubicBezTo>
                    <a:pt x="7" y="1"/>
                    <a:pt x="5" y="0"/>
                    <a:pt x="3" y="0"/>
                  </a:cubicBezTo>
                  <a:cubicBezTo>
                    <a:pt x="2" y="2"/>
                    <a:pt x="1" y="5"/>
                    <a:pt x="0" y="8"/>
                  </a:cubicBezTo>
                  <a:cubicBezTo>
                    <a:pt x="9" y="8"/>
                    <a:pt x="9" y="8"/>
                    <a:pt x="9" y="8"/>
                  </a:cubicBezTo>
                  <a:cubicBezTo>
                    <a:pt x="9" y="6"/>
                    <a:pt x="10" y="3"/>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22"/>
            <p:cNvSpPr>
              <a:spLocks/>
            </p:cNvSpPr>
            <p:nvPr/>
          </p:nvSpPr>
          <p:spPr bwMode="auto">
            <a:xfrm>
              <a:off x="5249863" y="5716588"/>
              <a:ext cx="63500" cy="22225"/>
            </a:xfrm>
            <a:custGeom>
              <a:avLst/>
              <a:gdLst>
                <a:gd name="T0" fmla="*/ 0 w 17"/>
                <a:gd name="T1" fmla="*/ 0 h 6"/>
                <a:gd name="T2" fmla="*/ 0 w 17"/>
                <a:gd name="T3" fmla="*/ 6 h 6"/>
                <a:gd name="T4" fmla="*/ 17 w 17"/>
                <a:gd name="T5" fmla="*/ 6 h 6"/>
                <a:gd name="T6" fmla="*/ 16 w 17"/>
                <a:gd name="T7" fmla="*/ 0 h 6"/>
                <a:gd name="T8" fmla="*/ 0 w 17"/>
                <a:gd name="T9" fmla="*/ 0 h 6"/>
              </a:gdLst>
              <a:ahLst/>
              <a:cxnLst>
                <a:cxn ang="0">
                  <a:pos x="T0" y="T1"/>
                </a:cxn>
                <a:cxn ang="0">
                  <a:pos x="T2" y="T3"/>
                </a:cxn>
                <a:cxn ang="0">
                  <a:pos x="T4" y="T5"/>
                </a:cxn>
                <a:cxn ang="0">
                  <a:pos x="T6" y="T7"/>
                </a:cxn>
                <a:cxn ang="0">
                  <a:pos x="T8" y="T9"/>
                </a:cxn>
              </a:cxnLst>
              <a:rect l="0" t="0" r="r" b="b"/>
              <a:pathLst>
                <a:path w="17" h="6">
                  <a:moveTo>
                    <a:pt x="0" y="0"/>
                  </a:moveTo>
                  <a:cubicBezTo>
                    <a:pt x="0" y="2"/>
                    <a:pt x="0" y="4"/>
                    <a:pt x="0" y="6"/>
                  </a:cubicBezTo>
                  <a:cubicBezTo>
                    <a:pt x="17" y="6"/>
                    <a:pt x="17" y="6"/>
                    <a:pt x="17" y="6"/>
                  </a:cubicBezTo>
                  <a:cubicBezTo>
                    <a:pt x="17" y="4"/>
                    <a:pt x="17" y="2"/>
                    <a:pt x="16" y="0"/>
                  </a:cubicBezTo>
                  <a:cubicBezTo>
                    <a:pt x="11" y="0"/>
                    <a:pt x="5"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23"/>
            <p:cNvSpPr>
              <a:spLocks/>
            </p:cNvSpPr>
            <p:nvPr/>
          </p:nvSpPr>
          <p:spPr bwMode="auto">
            <a:xfrm>
              <a:off x="5332413" y="5708650"/>
              <a:ext cx="33338" cy="30162"/>
            </a:xfrm>
            <a:custGeom>
              <a:avLst/>
              <a:gdLst>
                <a:gd name="T0" fmla="*/ 0 w 9"/>
                <a:gd name="T1" fmla="*/ 1 h 8"/>
                <a:gd name="T2" fmla="*/ 0 w 9"/>
                <a:gd name="T3" fmla="*/ 8 h 8"/>
                <a:gd name="T4" fmla="*/ 9 w 9"/>
                <a:gd name="T5" fmla="*/ 8 h 8"/>
                <a:gd name="T6" fmla="*/ 6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cubicBezTo>
                    <a:pt x="0" y="3"/>
                    <a:pt x="0" y="6"/>
                    <a:pt x="0" y="8"/>
                  </a:cubicBezTo>
                  <a:cubicBezTo>
                    <a:pt x="9" y="8"/>
                    <a:pt x="9" y="8"/>
                    <a:pt x="9" y="8"/>
                  </a:cubicBezTo>
                  <a:cubicBezTo>
                    <a:pt x="9" y="5"/>
                    <a:pt x="8" y="2"/>
                    <a:pt x="6" y="0"/>
                  </a:cubicBezTo>
                  <a:cubicBezTo>
                    <a:pt x="4" y="0"/>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4"/>
            <p:cNvSpPr>
              <a:spLocks/>
            </p:cNvSpPr>
            <p:nvPr/>
          </p:nvSpPr>
          <p:spPr bwMode="auto">
            <a:xfrm>
              <a:off x="5332413" y="5761038"/>
              <a:ext cx="33338" cy="30162"/>
            </a:xfrm>
            <a:custGeom>
              <a:avLst/>
              <a:gdLst>
                <a:gd name="T0" fmla="*/ 0 w 9"/>
                <a:gd name="T1" fmla="*/ 7 h 8"/>
                <a:gd name="T2" fmla="*/ 6 w 9"/>
                <a:gd name="T3" fmla="*/ 8 h 8"/>
                <a:gd name="T4" fmla="*/ 9 w 9"/>
                <a:gd name="T5" fmla="*/ 0 h 8"/>
                <a:gd name="T6" fmla="*/ 0 w 9"/>
                <a:gd name="T7" fmla="*/ 0 h 8"/>
                <a:gd name="T8" fmla="*/ 0 w 9"/>
                <a:gd name="T9" fmla="*/ 7 h 8"/>
              </a:gdLst>
              <a:ahLst/>
              <a:cxnLst>
                <a:cxn ang="0">
                  <a:pos x="T0" y="T1"/>
                </a:cxn>
                <a:cxn ang="0">
                  <a:pos x="T2" y="T3"/>
                </a:cxn>
                <a:cxn ang="0">
                  <a:pos x="T4" y="T5"/>
                </a:cxn>
                <a:cxn ang="0">
                  <a:pos x="T6" y="T7"/>
                </a:cxn>
                <a:cxn ang="0">
                  <a:pos x="T8" y="T9"/>
                </a:cxn>
              </a:cxnLst>
              <a:rect l="0" t="0" r="r" b="b"/>
              <a:pathLst>
                <a:path w="9" h="8">
                  <a:moveTo>
                    <a:pt x="0" y="7"/>
                  </a:moveTo>
                  <a:cubicBezTo>
                    <a:pt x="2" y="7"/>
                    <a:pt x="4" y="8"/>
                    <a:pt x="6" y="8"/>
                  </a:cubicBezTo>
                  <a:cubicBezTo>
                    <a:pt x="8" y="6"/>
                    <a:pt x="9" y="3"/>
                    <a:pt x="9" y="0"/>
                  </a:cubicBezTo>
                  <a:cubicBezTo>
                    <a:pt x="0" y="0"/>
                    <a:pt x="0" y="0"/>
                    <a:pt x="0" y="0"/>
                  </a:cubicBezTo>
                  <a:cubicBezTo>
                    <a:pt x="0" y="2"/>
                    <a:pt x="0" y="4"/>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25"/>
            <p:cNvSpPr>
              <a:spLocks/>
            </p:cNvSpPr>
            <p:nvPr/>
          </p:nvSpPr>
          <p:spPr bwMode="auto">
            <a:xfrm>
              <a:off x="5249863" y="5761038"/>
              <a:ext cx="63500" cy="22225"/>
            </a:xfrm>
            <a:custGeom>
              <a:avLst/>
              <a:gdLst>
                <a:gd name="T0" fmla="*/ 0 w 17"/>
                <a:gd name="T1" fmla="*/ 6 h 6"/>
                <a:gd name="T2" fmla="*/ 8 w 17"/>
                <a:gd name="T3" fmla="*/ 6 h 6"/>
                <a:gd name="T4" fmla="*/ 16 w 17"/>
                <a:gd name="T5" fmla="*/ 6 h 6"/>
                <a:gd name="T6" fmla="*/ 17 w 17"/>
                <a:gd name="T7" fmla="*/ 0 h 6"/>
                <a:gd name="T8" fmla="*/ 0 w 17"/>
                <a:gd name="T9" fmla="*/ 0 h 6"/>
                <a:gd name="T10" fmla="*/ 0 w 17"/>
                <a:gd name="T11" fmla="*/ 6 h 6"/>
              </a:gdLst>
              <a:ahLst/>
              <a:cxnLst>
                <a:cxn ang="0">
                  <a:pos x="T0" y="T1"/>
                </a:cxn>
                <a:cxn ang="0">
                  <a:pos x="T2" y="T3"/>
                </a:cxn>
                <a:cxn ang="0">
                  <a:pos x="T4" y="T5"/>
                </a:cxn>
                <a:cxn ang="0">
                  <a:pos x="T6" y="T7"/>
                </a:cxn>
                <a:cxn ang="0">
                  <a:pos x="T8" y="T9"/>
                </a:cxn>
                <a:cxn ang="0">
                  <a:pos x="T10" y="T11"/>
                </a:cxn>
              </a:cxnLst>
              <a:rect l="0" t="0" r="r" b="b"/>
              <a:pathLst>
                <a:path w="17" h="6">
                  <a:moveTo>
                    <a:pt x="0" y="6"/>
                  </a:moveTo>
                  <a:cubicBezTo>
                    <a:pt x="3" y="6"/>
                    <a:pt x="6" y="6"/>
                    <a:pt x="8" y="6"/>
                  </a:cubicBezTo>
                  <a:cubicBezTo>
                    <a:pt x="11" y="6"/>
                    <a:pt x="14" y="6"/>
                    <a:pt x="16" y="6"/>
                  </a:cubicBezTo>
                  <a:cubicBezTo>
                    <a:pt x="17" y="4"/>
                    <a:pt x="17" y="2"/>
                    <a:pt x="17" y="0"/>
                  </a:cubicBezTo>
                  <a:cubicBezTo>
                    <a:pt x="0" y="0"/>
                    <a:pt x="0" y="0"/>
                    <a:pt x="0" y="0"/>
                  </a:cubicBezTo>
                  <a:cubicBezTo>
                    <a:pt x="0" y="2"/>
                    <a:pt x="0" y="4"/>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26"/>
            <p:cNvSpPr>
              <a:spLocks/>
            </p:cNvSpPr>
            <p:nvPr/>
          </p:nvSpPr>
          <p:spPr bwMode="auto">
            <a:xfrm>
              <a:off x="5321300" y="5805488"/>
              <a:ext cx="22225" cy="19050"/>
            </a:xfrm>
            <a:custGeom>
              <a:avLst/>
              <a:gdLst>
                <a:gd name="T0" fmla="*/ 0 w 6"/>
                <a:gd name="T1" fmla="*/ 5 h 5"/>
                <a:gd name="T2" fmla="*/ 6 w 6"/>
                <a:gd name="T3" fmla="*/ 1 h 5"/>
                <a:gd name="T4" fmla="*/ 6 w 6"/>
                <a:gd name="T5" fmla="*/ 1 h 5"/>
                <a:gd name="T6" fmla="*/ 2 w 6"/>
                <a:gd name="T7" fmla="*/ 0 h 5"/>
                <a:gd name="T8" fmla="*/ 0 w 6"/>
                <a:gd name="T9" fmla="*/ 5 h 5"/>
              </a:gdLst>
              <a:ahLst/>
              <a:cxnLst>
                <a:cxn ang="0">
                  <a:pos x="T0" y="T1"/>
                </a:cxn>
                <a:cxn ang="0">
                  <a:pos x="T2" y="T3"/>
                </a:cxn>
                <a:cxn ang="0">
                  <a:pos x="T4" y="T5"/>
                </a:cxn>
                <a:cxn ang="0">
                  <a:pos x="T6" y="T7"/>
                </a:cxn>
                <a:cxn ang="0">
                  <a:pos x="T8" y="T9"/>
                </a:cxn>
              </a:cxnLst>
              <a:rect l="0" t="0" r="r" b="b"/>
              <a:pathLst>
                <a:path w="6" h="5">
                  <a:moveTo>
                    <a:pt x="0" y="5"/>
                  </a:moveTo>
                  <a:cubicBezTo>
                    <a:pt x="2" y="4"/>
                    <a:pt x="4" y="3"/>
                    <a:pt x="6" y="1"/>
                  </a:cubicBezTo>
                  <a:cubicBezTo>
                    <a:pt x="6" y="1"/>
                    <a:pt x="6" y="1"/>
                    <a:pt x="6" y="1"/>
                  </a:cubicBezTo>
                  <a:cubicBezTo>
                    <a:pt x="5" y="0"/>
                    <a:pt x="3" y="0"/>
                    <a:pt x="2" y="0"/>
                  </a:cubicBezTo>
                  <a:cubicBezTo>
                    <a:pt x="1" y="2"/>
                    <a:pt x="0" y="4"/>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27"/>
            <p:cNvSpPr>
              <a:spLocks/>
            </p:cNvSpPr>
            <p:nvPr/>
          </p:nvSpPr>
          <p:spPr bwMode="auto">
            <a:xfrm>
              <a:off x="4987925" y="5468938"/>
              <a:ext cx="82550" cy="449262"/>
            </a:xfrm>
            <a:custGeom>
              <a:avLst/>
              <a:gdLst>
                <a:gd name="T0" fmla="*/ 0 w 22"/>
                <a:gd name="T1" fmla="*/ 20 h 120"/>
                <a:gd name="T2" fmla="*/ 0 w 22"/>
                <a:gd name="T3" fmla="*/ 100 h 120"/>
                <a:gd name="T4" fmla="*/ 19 w 22"/>
                <a:gd name="T5" fmla="*/ 120 h 120"/>
                <a:gd name="T6" fmla="*/ 22 w 22"/>
                <a:gd name="T7" fmla="*/ 120 h 120"/>
                <a:gd name="T8" fmla="*/ 22 w 22"/>
                <a:gd name="T9" fmla="*/ 0 h 120"/>
                <a:gd name="T10" fmla="*/ 19 w 22"/>
                <a:gd name="T11" fmla="*/ 0 h 120"/>
                <a:gd name="T12" fmla="*/ 0 w 22"/>
                <a:gd name="T13" fmla="*/ 20 h 120"/>
              </a:gdLst>
              <a:ahLst/>
              <a:cxnLst>
                <a:cxn ang="0">
                  <a:pos x="T0" y="T1"/>
                </a:cxn>
                <a:cxn ang="0">
                  <a:pos x="T2" y="T3"/>
                </a:cxn>
                <a:cxn ang="0">
                  <a:pos x="T4" y="T5"/>
                </a:cxn>
                <a:cxn ang="0">
                  <a:pos x="T6" y="T7"/>
                </a:cxn>
                <a:cxn ang="0">
                  <a:pos x="T8" y="T9"/>
                </a:cxn>
                <a:cxn ang="0">
                  <a:pos x="T10" y="T11"/>
                </a:cxn>
                <a:cxn ang="0">
                  <a:pos x="T12" y="T13"/>
                </a:cxn>
              </a:cxnLst>
              <a:rect l="0" t="0" r="r" b="b"/>
              <a:pathLst>
                <a:path w="22" h="120">
                  <a:moveTo>
                    <a:pt x="0" y="20"/>
                  </a:moveTo>
                  <a:cubicBezTo>
                    <a:pt x="0" y="100"/>
                    <a:pt x="0" y="100"/>
                    <a:pt x="0" y="100"/>
                  </a:cubicBezTo>
                  <a:cubicBezTo>
                    <a:pt x="0" y="111"/>
                    <a:pt x="9" y="120"/>
                    <a:pt x="19" y="120"/>
                  </a:cubicBezTo>
                  <a:cubicBezTo>
                    <a:pt x="22" y="120"/>
                    <a:pt x="22" y="120"/>
                    <a:pt x="22" y="120"/>
                  </a:cubicBezTo>
                  <a:cubicBezTo>
                    <a:pt x="22" y="0"/>
                    <a:pt x="22" y="0"/>
                    <a:pt x="22" y="0"/>
                  </a:cubicBezTo>
                  <a:cubicBezTo>
                    <a:pt x="19" y="0"/>
                    <a:pt x="19" y="0"/>
                    <a:pt x="19" y="0"/>
                  </a:cubicBezTo>
                  <a:cubicBezTo>
                    <a:pt x="9" y="0"/>
                    <a:pt x="0" y="9"/>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8"/>
            <p:cNvSpPr>
              <a:spLocks noEditPoints="1"/>
            </p:cNvSpPr>
            <p:nvPr/>
          </p:nvSpPr>
          <p:spPr bwMode="auto">
            <a:xfrm>
              <a:off x="5126038" y="5468938"/>
              <a:ext cx="311150" cy="449262"/>
            </a:xfrm>
            <a:custGeom>
              <a:avLst/>
              <a:gdLst>
                <a:gd name="T0" fmla="*/ 63 w 83"/>
                <a:gd name="T1" fmla="*/ 0 h 120"/>
                <a:gd name="T2" fmla="*/ 56 w 83"/>
                <a:gd name="T3" fmla="*/ 0 h 120"/>
                <a:gd name="T4" fmla="*/ 56 w 83"/>
                <a:gd name="T5" fmla="*/ 0 h 120"/>
                <a:gd name="T6" fmla="*/ 56 w 83"/>
                <a:gd name="T7" fmla="*/ 19 h 120"/>
                <a:gd name="T8" fmla="*/ 56 w 83"/>
                <a:gd name="T9" fmla="*/ 27 h 120"/>
                <a:gd name="T10" fmla="*/ 52 w 83"/>
                <a:gd name="T11" fmla="*/ 29 h 120"/>
                <a:gd name="T12" fmla="*/ 41 w 83"/>
                <a:gd name="T13" fmla="*/ 18 h 120"/>
                <a:gd name="T14" fmla="*/ 30 w 83"/>
                <a:gd name="T15" fmla="*/ 29 h 120"/>
                <a:gd name="T16" fmla="*/ 26 w 83"/>
                <a:gd name="T17" fmla="*/ 27 h 120"/>
                <a:gd name="T18" fmla="*/ 26 w 83"/>
                <a:gd name="T19" fmla="*/ 19 h 120"/>
                <a:gd name="T20" fmla="*/ 26 w 83"/>
                <a:gd name="T21" fmla="*/ 0 h 120"/>
                <a:gd name="T22" fmla="*/ 26 w 83"/>
                <a:gd name="T23" fmla="*/ 0 h 120"/>
                <a:gd name="T24" fmla="*/ 0 w 83"/>
                <a:gd name="T25" fmla="*/ 0 h 120"/>
                <a:gd name="T26" fmla="*/ 0 w 83"/>
                <a:gd name="T27" fmla="*/ 120 h 120"/>
                <a:gd name="T28" fmla="*/ 63 w 83"/>
                <a:gd name="T29" fmla="*/ 120 h 120"/>
                <a:gd name="T30" fmla="*/ 83 w 83"/>
                <a:gd name="T31" fmla="*/ 100 h 120"/>
                <a:gd name="T32" fmla="*/ 83 w 83"/>
                <a:gd name="T33" fmla="*/ 20 h 120"/>
                <a:gd name="T34" fmla="*/ 63 w 83"/>
                <a:gd name="T35" fmla="*/ 0 h 120"/>
                <a:gd name="T36" fmla="*/ 41 w 83"/>
                <a:gd name="T37" fmla="*/ 105 h 120"/>
                <a:gd name="T38" fmla="*/ 11 w 83"/>
                <a:gd name="T39" fmla="*/ 75 h 120"/>
                <a:gd name="T40" fmla="*/ 41 w 83"/>
                <a:gd name="T41" fmla="*/ 45 h 120"/>
                <a:gd name="T42" fmla="*/ 71 w 83"/>
                <a:gd name="T43" fmla="*/ 75 h 120"/>
                <a:gd name="T44" fmla="*/ 41 w 83"/>
                <a:gd name="T45" fmla="*/ 10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 h="120">
                  <a:moveTo>
                    <a:pt x="63" y="0"/>
                  </a:moveTo>
                  <a:cubicBezTo>
                    <a:pt x="56" y="0"/>
                    <a:pt x="56" y="0"/>
                    <a:pt x="56" y="0"/>
                  </a:cubicBezTo>
                  <a:cubicBezTo>
                    <a:pt x="56" y="0"/>
                    <a:pt x="56" y="0"/>
                    <a:pt x="56" y="0"/>
                  </a:cubicBezTo>
                  <a:cubicBezTo>
                    <a:pt x="56" y="19"/>
                    <a:pt x="56" y="19"/>
                    <a:pt x="56" y="19"/>
                  </a:cubicBezTo>
                  <a:cubicBezTo>
                    <a:pt x="56" y="27"/>
                    <a:pt x="56" y="27"/>
                    <a:pt x="56" y="27"/>
                  </a:cubicBezTo>
                  <a:cubicBezTo>
                    <a:pt x="56" y="29"/>
                    <a:pt x="54" y="31"/>
                    <a:pt x="52" y="29"/>
                  </a:cubicBezTo>
                  <a:cubicBezTo>
                    <a:pt x="41" y="18"/>
                    <a:pt x="41" y="18"/>
                    <a:pt x="41" y="18"/>
                  </a:cubicBezTo>
                  <a:cubicBezTo>
                    <a:pt x="30" y="29"/>
                    <a:pt x="30" y="29"/>
                    <a:pt x="30" y="29"/>
                  </a:cubicBezTo>
                  <a:cubicBezTo>
                    <a:pt x="29" y="31"/>
                    <a:pt x="26" y="29"/>
                    <a:pt x="26" y="27"/>
                  </a:cubicBezTo>
                  <a:cubicBezTo>
                    <a:pt x="26" y="19"/>
                    <a:pt x="26" y="19"/>
                    <a:pt x="26" y="19"/>
                  </a:cubicBezTo>
                  <a:cubicBezTo>
                    <a:pt x="26" y="0"/>
                    <a:pt x="26" y="0"/>
                    <a:pt x="26" y="0"/>
                  </a:cubicBezTo>
                  <a:cubicBezTo>
                    <a:pt x="26" y="0"/>
                    <a:pt x="26" y="0"/>
                    <a:pt x="26" y="0"/>
                  </a:cubicBezTo>
                  <a:cubicBezTo>
                    <a:pt x="0" y="0"/>
                    <a:pt x="0" y="0"/>
                    <a:pt x="0" y="0"/>
                  </a:cubicBezTo>
                  <a:cubicBezTo>
                    <a:pt x="0" y="120"/>
                    <a:pt x="0" y="120"/>
                    <a:pt x="0" y="120"/>
                  </a:cubicBezTo>
                  <a:cubicBezTo>
                    <a:pt x="63" y="120"/>
                    <a:pt x="63" y="120"/>
                    <a:pt x="63" y="120"/>
                  </a:cubicBezTo>
                  <a:cubicBezTo>
                    <a:pt x="74" y="120"/>
                    <a:pt x="83" y="111"/>
                    <a:pt x="83" y="100"/>
                  </a:cubicBezTo>
                  <a:cubicBezTo>
                    <a:pt x="83" y="20"/>
                    <a:pt x="83" y="20"/>
                    <a:pt x="83" y="20"/>
                  </a:cubicBezTo>
                  <a:cubicBezTo>
                    <a:pt x="83" y="9"/>
                    <a:pt x="74" y="0"/>
                    <a:pt x="63" y="0"/>
                  </a:cubicBezTo>
                  <a:close/>
                  <a:moveTo>
                    <a:pt x="41" y="105"/>
                  </a:moveTo>
                  <a:cubicBezTo>
                    <a:pt x="25" y="105"/>
                    <a:pt x="11" y="91"/>
                    <a:pt x="11" y="75"/>
                  </a:cubicBezTo>
                  <a:cubicBezTo>
                    <a:pt x="11" y="58"/>
                    <a:pt x="25" y="45"/>
                    <a:pt x="41" y="45"/>
                  </a:cubicBezTo>
                  <a:cubicBezTo>
                    <a:pt x="58" y="45"/>
                    <a:pt x="71" y="58"/>
                    <a:pt x="71" y="75"/>
                  </a:cubicBezTo>
                  <a:cubicBezTo>
                    <a:pt x="71" y="91"/>
                    <a:pt x="58" y="105"/>
                    <a:pt x="4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TextBox 29"/>
          <p:cNvSpPr txBox="1"/>
          <p:nvPr/>
        </p:nvSpPr>
        <p:spPr>
          <a:xfrm>
            <a:off x="5920548" y="2072797"/>
            <a:ext cx="1087272" cy="338426"/>
          </a:xfrm>
          <a:prstGeom prst="rect">
            <a:avLst/>
          </a:prstGeom>
          <a:noFill/>
        </p:spPr>
        <p:txBody>
          <a:bodyPr wrap="square" rtlCol="0">
            <a:spAutoFit/>
          </a:bodyPr>
          <a:lstStyle/>
          <a:p>
            <a:r>
              <a:rPr lang="zh-CN" altLang="en-US" sz="159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TextBox 30"/>
          <p:cNvSpPr txBox="1"/>
          <p:nvPr/>
        </p:nvSpPr>
        <p:spPr>
          <a:xfrm>
            <a:off x="5244831" y="3059783"/>
            <a:ext cx="1087272" cy="338426"/>
          </a:xfrm>
          <a:prstGeom prst="rect">
            <a:avLst/>
          </a:prstGeom>
          <a:noFill/>
        </p:spPr>
        <p:txBody>
          <a:bodyPr wrap="square" rtlCol="0">
            <a:spAutoFit/>
          </a:bodyPr>
          <a:lstStyle/>
          <a:p>
            <a:r>
              <a:rPr lang="zh-CN" altLang="en-US" sz="159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2" name="TextBox 31"/>
          <p:cNvSpPr txBox="1"/>
          <p:nvPr/>
        </p:nvSpPr>
        <p:spPr>
          <a:xfrm>
            <a:off x="5920548" y="4027292"/>
            <a:ext cx="1087272" cy="338426"/>
          </a:xfrm>
          <a:prstGeom prst="rect">
            <a:avLst/>
          </a:prstGeom>
          <a:noFill/>
        </p:spPr>
        <p:txBody>
          <a:bodyPr wrap="square" rtlCol="0">
            <a:spAutoFit/>
          </a:bodyPr>
          <a:lstStyle/>
          <a:p>
            <a:r>
              <a:rPr lang="zh-CN" altLang="en-US" sz="159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3" name="TextBox 32"/>
          <p:cNvSpPr txBox="1"/>
          <p:nvPr/>
        </p:nvSpPr>
        <p:spPr>
          <a:xfrm>
            <a:off x="5340443" y="4996868"/>
            <a:ext cx="1087272" cy="338426"/>
          </a:xfrm>
          <a:prstGeom prst="rect">
            <a:avLst/>
          </a:prstGeom>
          <a:noFill/>
        </p:spPr>
        <p:txBody>
          <a:bodyPr wrap="square" rtlCol="0">
            <a:spAutoFit/>
          </a:bodyPr>
          <a:lstStyle/>
          <a:p>
            <a:r>
              <a:rPr lang="zh-CN" altLang="en-US" sz="159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4" name="Group 33"/>
          <p:cNvGrpSpPr/>
          <p:nvPr/>
        </p:nvGrpSpPr>
        <p:grpSpPr>
          <a:xfrm>
            <a:off x="4839817" y="3094365"/>
            <a:ext cx="344364" cy="382626"/>
            <a:chOff x="3295650" y="2890838"/>
            <a:chExt cx="442913" cy="492125"/>
          </a:xfrm>
          <a:solidFill>
            <a:schemeClr val="bg1"/>
          </a:solidFill>
        </p:grpSpPr>
        <p:sp>
          <p:nvSpPr>
            <p:cNvPr id="35" name="Freeform 34"/>
            <p:cNvSpPr>
              <a:spLocks noEditPoints="1"/>
            </p:cNvSpPr>
            <p:nvPr/>
          </p:nvSpPr>
          <p:spPr bwMode="auto">
            <a:xfrm>
              <a:off x="3295650" y="2890838"/>
              <a:ext cx="442913" cy="147638"/>
            </a:xfrm>
            <a:custGeom>
              <a:avLst/>
              <a:gdLst>
                <a:gd name="T0" fmla="*/ 96 w 118"/>
                <a:gd name="T1" fmla="*/ 14 h 39"/>
                <a:gd name="T2" fmla="*/ 92 w 118"/>
                <a:gd name="T3" fmla="*/ 14 h 39"/>
                <a:gd name="T4" fmla="*/ 92 w 118"/>
                <a:gd name="T5" fmla="*/ 9 h 39"/>
                <a:gd name="T6" fmla="*/ 84 w 118"/>
                <a:gd name="T7" fmla="*/ 0 h 39"/>
                <a:gd name="T8" fmla="*/ 76 w 118"/>
                <a:gd name="T9" fmla="*/ 9 h 39"/>
                <a:gd name="T10" fmla="*/ 76 w 118"/>
                <a:gd name="T11" fmla="*/ 14 h 39"/>
                <a:gd name="T12" fmla="*/ 42 w 118"/>
                <a:gd name="T13" fmla="*/ 14 h 39"/>
                <a:gd name="T14" fmla="*/ 42 w 118"/>
                <a:gd name="T15" fmla="*/ 9 h 39"/>
                <a:gd name="T16" fmla="*/ 33 w 118"/>
                <a:gd name="T17" fmla="*/ 0 h 39"/>
                <a:gd name="T18" fmla="*/ 25 w 118"/>
                <a:gd name="T19" fmla="*/ 9 h 39"/>
                <a:gd name="T20" fmla="*/ 25 w 118"/>
                <a:gd name="T21" fmla="*/ 14 h 39"/>
                <a:gd name="T22" fmla="*/ 22 w 118"/>
                <a:gd name="T23" fmla="*/ 14 h 39"/>
                <a:gd name="T24" fmla="*/ 0 w 118"/>
                <a:gd name="T25" fmla="*/ 36 h 39"/>
                <a:gd name="T26" fmla="*/ 0 w 118"/>
                <a:gd name="T27" fmla="*/ 39 h 39"/>
                <a:gd name="T28" fmla="*/ 118 w 118"/>
                <a:gd name="T29" fmla="*/ 39 h 39"/>
                <a:gd name="T30" fmla="*/ 118 w 118"/>
                <a:gd name="T31" fmla="*/ 36 h 39"/>
                <a:gd name="T32" fmla="*/ 96 w 118"/>
                <a:gd name="T33" fmla="*/ 14 h 39"/>
                <a:gd name="T34" fmla="*/ 33 w 118"/>
                <a:gd name="T35" fmla="*/ 30 h 39"/>
                <a:gd name="T36" fmla="*/ 25 w 118"/>
                <a:gd name="T37" fmla="*/ 21 h 39"/>
                <a:gd name="T38" fmla="*/ 25 w 118"/>
                <a:gd name="T39" fmla="*/ 20 h 39"/>
                <a:gd name="T40" fmla="*/ 33 w 118"/>
                <a:gd name="T41" fmla="*/ 25 h 39"/>
                <a:gd name="T42" fmla="*/ 42 w 118"/>
                <a:gd name="T43" fmla="*/ 20 h 39"/>
                <a:gd name="T44" fmla="*/ 42 w 118"/>
                <a:gd name="T45" fmla="*/ 21 h 39"/>
                <a:gd name="T46" fmla="*/ 33 w 118"/>
                <a:gd name="T47" fmla="*/ 30 h 39"/>
                <a:gd name="T48" fmla="*/ 84 w 118"/>
                <a:gd name="T49" fmla="*/ 30 h 39"/>
                <a:gd name="T50" fmla="*/ 76 w 118"/>
                <a:gd name="T51" fmla="*/ 21 h 39"/>
                <a:gd name="T52" fmla="*/ 76 w 118"/>
                <a:gd name="T53" fmla="*/ 20 h 39"/>
                <a:gd name="T54" fmla="*/ 84 w 118"/>
                <a:gd name="T55" fmla="*/ 25 h 39"/>
                <a:gd name="T56" fmla="*/ 92 w 118"/>
                <a:gd name="T57" fmla="*/ 20 h 39"/>
                <a:gd name="T58" fmla="*/ 92 w 118"/>
                <a:gd name="T59" fmla="*/ 21 h 39"/>
                <a:gd name="T60" fmla="*/ 84 w 118"/>
                <a:gd name="T61"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8" h="39">
                  <a:moveTo>
                    <a:pt x="96" y="14"/>
                  </a:moveTo>
                  <a:cubicBezTo>
                    <a:pt x="92" y="14"/>
                    <a:pt x="92" y="14"/>
                    <a:pt x="92" y="14"/>
                  </a:cubicBezTo>
                  <a:cubicBezTo>
                    <a:pt x="92" y="9"/>
                    <a:pt x="92" y="9"/>
                    <a:pt x="92" y="9"/>
                  </a:cubicBezTo>
                  <a:cubicBezTo>
                    <a:pt x="92" y="4"/>
                    <a:pt x="89" y="0"/>
                    <a:pt x="84" y="0"/>
                  </a:cubicBezTo>
                  <a:cubicBezTo>
                    <a:pt x="79" y="0"/>
                    <a:pt x="76" y="4"/>
                    <a:pt x="76" y="9"/>
                  </a:cubicBezTo>
                  <a:cubicBezTo>
                    <a:pt x="76" y="14"/>
                    <a:pt x="76" y="14"/>
                    <a:pt x="76" y="14"/>
                  </a:cubicBezTo>
                  <a:cubicBezTo>
                    <a:pt x="42" y="14"/>
                    <a:pt x="42" y="14"/>
                    <a:pt x="42" y="14"/>
                  </a:cubicBezTo>
                  <a:cubicBezTo>
                    <a:pt x="42" y="9"/>
                    <a:pt x="42" y="9"/>
                    <a:pt x="42" y="9"/>
                  </a:cubicBezTo>
                  <a:cubicBezTo>
                    <a:pt x="42" y="4"/>
                    <a:pt x="38" y="0"/>
                    <a:pt x="33" y="0"/>
                  </a:cubicBezTo>
                  <a:cubicBezTo>
                    <a:pt x="29" y="0"/>
                    <a:pt x="25" y="4"/>
                    <a:pt x="25" y="9"/>
                  </a:cubicBezTo>
                  <a:cubicBezTo>
                    <a:pt x="25" y="14"/>
                    <a:pt x="25" y="14"/>
                    <a:pt x="25" y="14"/>
                  </a:cubicBezTo>
                  <a:cubicBezTo>
                    <a:pt x="22" y="14"/>
                    <a:pt x="22" y="14"/>
                    <a:pt x="22" y="14"/>
                  </a:cubicBezTo>
                  <a:cubicBezTo>
                    <a:pt x="10" y="14"/>
                    <a:pt x="0" y="23"/>
                    <a:pt x="0" y="36"/>
                  </a:cubicBezTo>
                  <a:cubicBezTo>
                    <a:pt x="0" y="39"/>
                    <a:pt x="0" y="39"/>
                    <a:pt x="0" y="39"/>
                  </a:cubicBezTo>
                  <a:cubicBezTo>
                    <a:pt x="118" y="39"/>
                    <a:pt x="118" y="39"/>
                    <a:pt x="118" y="39"/>
                  </a:cubicBezTo>
                  <a:cubicBezTo>
                    <a:pt x="118" y="36"/>
                    <a:pt x="118" y="36"/>
                    <a:pt x="118" y="36"/>
                  </a:cubicBezTo>
                  <a:cubicBezTo>
                    <a:pt x="118" y="23"/>
                    <a:pt x="108" y="14"/>
                    <a:pt x="96" y="14"/>
                  </a:cubicBezTo>
                  <a:close/>
                  <a:moveTo>
                    <a:pt x="33" y="30"/>
                  </a:moveTo>
                  <a:cubicBezTo>
                    <a:pt x="29" y="30"/>
                    <a:pt x="25" y="26"/>
                    <a:pt x="25" y="21"/>
                  </a:cubicBezTo>
                  <a:cubicBezTo>
                    <a:pt x="25" y="21"/>
                    <a:pt x="25" y="20"/>
                    <a:pt x="25" y="20"/>
                  </a:cubicBezTo>
                  <a:cubicBezTo>
                    <a:pt x="27" y="23"/>
                    <a:pt x="30" y="25"/>
                    <a:pt x="33" y="25"/>
                  </a:cubicBezTo>
                  <a:cubicBezTo>
                    <a:pt x="37" y="25"/>
                    <a:pt x="40" y="23"/>
                    <a:pt x="42" y="20"/>
                  </a:cubicBezTo>
                  <a:cubicBezTo>
                    <a:pt x="42" y="20"/>
                    <a:pt x="42" y="21"/>
                    <a:pt x="42" y="21"/>
                  </a:cubicBezTo>
                  <a:cubicBezTo>
                    <a:pt x="42" y="26"/>
                    <a:pt x="38" y="30"/>
                    <a:pt x="33" y="30"/>
                  </a:cubicBezTo>
                  <a:close/>
                  <a:moveTo>
                    <a:pt x="84" y="30"/>
                  </a:moveTo>
                  <a:cubicBezTo>
                    <a:pt x="80" y="30"/>
                    <a:pt x="76" y="26"/>
                    <a:pt x="76" y="21"/>
                  </a:cubicBezTo>
                  <a:cubicBezTo>
                    <a:pt x="76" y="21"/>
                    <a:pt x="76" y="20"/>
                    <a:pt x="76" y="20"/>
                  </a:cubicBezTo>
                  <a:cubicBezTo>
                    <a:pt x="77" y="23"/>
                    <a:pt x="80" y="25"/>
                    <a:pt x="84" y="25"/>
                  </a:cubicBezTo>
                  <a:cubicBezTo>
                    <a:pt x="88" y="25"/>
                    <a:pt x="91" y="23"/>
                    <a:pt x="92" y="20"/>
                  </a:cubicBezTo>
                  <a:cubicBezTo>
                    <a:pt x="92" y="20"/>
                    <a:pt x="92" y="21"/>
                    <a:pt x="92" y="21"/>
                  </a:cubicBezTo>
                  <a:cubicBezTo>
                    <a:pt x="92" y="26"/>
                    <a:pt x="89" y="30"/>
                    <a:pt x="84"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35"/>
            <p:cNvSpPr>
              <a:spLocks noEditPoints="1"/>
            </p:cNvSpPr>
            <p:nvPr/>
          </p:nvSpPr>
          <p:spPr bwMode="auto">
            <a:xfrm>
              <a:off x="3295650" y="3068638"/>
              <a:ext cx="442913" cy="314325"/>
            </a:xfrm>
            <a:custGeom>
              <a:avLst/>
              <a:gdLst>
                <a:gd name="T0" fmla="*/ 21 w 118"/>
                <a:gd name="T1" fmla="*/ 0 h 84"/>
                <a:gd name="T2" fmla="*/ 0 w 118"/>
                <a:gd name="T3" fmla="*/ 0 h 84"/>
                <a:gd name="T4" fmla="*/ 0 w 118"/>
                <a:gd name="T5" fmla="*/ 62 h 84"/>
                <a:gd name="T6" fmla="*/ 22 w 118"/>
                <a:gd name="T7" fmla="*/ 84 h 84"/>
                <a:gd name="T8" fmla="*/ 96 w 118"/>
                <a:gd name="T9" fmla="*/ 84 h 84"/>
                <a:gd name="T10" fmla="*/ 118 w 118"/>
                <a:gd name="T11" fmla="*/ 62 h 84"/>
                <a:gd name="T12" fmla="*/ 118 w 118"/>
                <a:gd name="T13" fmla="*/ 0 h 84"/>
                <a:gd name="T14" fmla="*/ 97 w 118"/>
                <a:gd name="T15" fmla="*/ 0 h 84"/>
                <a:gd name="T16" fmla="*/ 21 w 118"/>
                <a:gd name="T17" fmla="*/ 0 h 84"/>
                <a:gd name="T18" fmla="*/ 7 w 118"/>
                <a:gd name="T19" fmla="*/ 64 h 84"/>
                <a:gd name="T20" fmla="*/ 7 w 118"/>
                <a:gd name="T21" fmla="*/ 7 h 84"/>
                <a:gd name="T22" fmla="*/ 18 w 118"/>
                <a:gd name="T23" fmla="*/ 7 h 84"/>
                <a:gd name="T24" fmla="*/ 99 w 118"/>
                <a:gd name="T25" fmla="*/ 7 h 84"/>
                <a:gd name="T26" fmla="*/ 110 w 118"/>
                <a:gd name="T27" fmla="*/ 7 h 84"/>
                <a:gd name="T28" fmla="*/ 110 w 118"/>
                <a:gd name="T29" fmla="*/ 64 h 84"/>
                <a:gd name="T30" fmla="*/ 98 w 118"/>
                <a:gd name="T31" fmla="*/ 76 h 84"/>
                <a:gd name="T32" fmla="*/ 19 w 118"/>
                <a:gd name="T33" fmla="*/ 76 h 84"/>
                <a:gd name="T34" fmla="*/ 7 w 118"/>
                <a:gd name="T35" fmla="*/ 6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4">
                  <a:moveTo>
                    <a:pt x="21" y="0"/>
                  </a:moveTo>
                  <a:cubicBezTo>
                    <a:pt x="0" y="0"/>
                    <a:pt x="0" y="0"/>
                    <a:pt x="0" y="0"/>
                  </a:cubicBezTo>
                  <a:cubicBezTo>
                    <a:pt x="0" y="62"/>
                    <a:pt x="0" y="62"/>
                    <a:pt x="0" y="62"/>
                  </a:cubicBezTo>
                  <a:cubicBezTo>
                    <a:pt x="0" y="74"/>
                    <a:pt x="10" y="84"/>
                    <a:pt x="22" y="84"/>
                  </a:cubicBezTo>
                  <a:cubicBezTo>
                    <a:pt x="96" y="84"/>
                    <a:pt x="96" y="84"/>
                    <a:pt x="96" y="84"/>
                  </a:cubicBezTo>
                  <a:cubicBezTo>
                    <a:pt x="108" y="84"/>
                    <a:pt x="118" y="74"/>
                    <a:pt x="118" y="62"/>
                  </a:cubicBezTo>
                  <a:cubicBezTo>
                    <a:pt x="118" y="0"/>
                    <a:pt x="118" y="0"/>
                    <a:pt x="118" y="0"/>
                  </a:cubicBezTo>
                  <a:cubicBezTo>
                    <a:pt x="97" y="0"/>
                    <a:pt x="97" y="0"/>
                    <a:pt x="97" y="0"/>
                  </a:cubicBezTo>
                  <a:lnTo>
                    <a:pt x="21" y="0"/>
                  </a:lnTo>
                  <a:close/>
                  <a:moveTo>
                    <a:pt x="7" y="64"/>
                  </a:moveTo>
                  <a:cubicBezTo>
                    <a:pt x="7" y="7"/>
                    <a:pt x="7" y="7"/>
                    <a:pt x="7" y="7"/>
                  </a:cubicBezTo>
                  <a:cubicBezTo>
                    <a:pt x="18" y="7"/>
                    <a:pt x="18" y="7"/>
                    <a:pt x="18" y="7"/>
                  </a:cubicBezTo>
                  <a:cubicBezTo>
                    <a:pt x="99" y="7"/>
                    <a:pt x="99" y="7"/>
                    <a:pt x="99" y="7"/>
                  </a:cubicBezTo>
                  <a:cubicBezTo>
                    <a:pt x="110" y="7"/>
                    <a:pt x="110" y="7"/>
                    <a:pt x="110" y="7"/>
                  </a:cubicBezTo>
                  <a:cubicBezTo>
                    <a:pt x="110" y="64"/>
                    <a:pt x="110" y="64"/>
                    <a:pt x="110" y="64"/>
                  </a:cubicBezTo>
                  <a:cubicBezTo>
                    <a:pt x="110" y="71"/>
                    <a:pt x="105" y="76"/>
                    <a:pt x="98" y="76"/>
                  </a:cubicBezTo>
                  <a:cubicBezTo>
                    <a:pt x="19" y="76"/>
                    <a:pt x="19" y="76"/>
                    <a:pt x="19" y="76"/>
                  </a:cubicBezTo>
                  <a:cubicBezTo>
                    <a:pt x="13" y="76"/>
                    <a:pt x="7" y="71"/>
                    <a:pt x="7"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36"/>
            <p:cNvSpPr>
              <a:spLocks/>
            </p:cNvSpPr>
            <p:nvPr/>
          </p:nvSpPr>
          <p:spPr bwMode="auto">
            <a:xfrm>
              <a:off x="3476625" y="3157538"/>
              <a:ext cx="80963" cy="57150"/>
            </a:xfrm>
            <a:custGeom>
              <a:avLst/>
              <a:gdLst>
                <a:gd name="T0" fmla="*/ 22 w 22"/>
                <a:gd name="T1" fmla="*/ 13 h 15"/>
                <a:gd name="T2" fmla="*/ 20 w 22"/>
                <a:gd name="T3" fmla="*/ 15 h 15"/>
                <a:gd name="T4" fmla="*/ 1 w 22"/>
                <a:gd name="T5" fmla="*/ 15 h 15"/>
                <a:gd name="T6" fmla="*/ 0 w 22"/>
                <a:gd name="T7" fmla="*/ 13 h 15"/>
                <a:gd name="T8" fmla="*/ 0 w 22"/>
                <a:gd name="T9" fmla="*/ 2 h 15"/>
                <a:gd name="T10" fmla="*/ 1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1" y="15"/>
                    <a:pt x="1" y="15"/>
                    <a:pt x="1" y="15"/>
                  </a:cubicBezTo>
                  <a:cubicBezTo>
                    <a:pt x="0" y="15"/>
                    <a:pt x="0" y="14"/>
                    <a:pt x="0" y="13"/>
                  </a:cubicBezTo>
                  <a:cubicBezTo>
                    <a:pt x="0" y="2"/>
                    <a:pt x="0" y="2"/>
                    <a:pt x="0" y="2"/>
                  </a:cubicBezTo>
                  <a:cubicBezTo>
                    <a:pt x="0" y="1"/>
                    <a:pt x="0" y="0"/>
                    <a:pt x="1"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37"/>
            <p:cNvSpPr>
              <a:spLocks/>
            </p:cNvSpPr>
            <p:nvPr/>
          </p:nvSpPr>
          <p:spPr bwMode="auto">
            <a:xfrm>
              <a:off x="3584575" y="3157538"/>
              <a:ext cx="82550" cy="57150"/>
            </a:xfrm>
            <a:custGeom>
              <a:avLst/>
              <a:gdLst>
                <a:gd name="T0" fmla="*/ 22 w 22"/>
                <a:gd name="T1" fmla="*/ 13 h 15"/>
                <a:gd name="T2" fmla="*/ 20 w 22"/>
                <a:gd name="T3" fmla="*/ 15 h 15"/>
                <a:gd name="T4" fmla="*/ 2 w 22"/>
                <a:gd name="T5" fmla="*/ 15 h 15"/>
                <a:gd name="T6" fmla="*/ 0 w 22"/>
                <a:gd name="T7" fmla="*/ 13 h 15"/>
                <a:gd name="T8" fmla="*/ 0 w 22"/>
                <a:gd name="T9" fmla="*/ 2 h 15"/>
                <a:gd name="T10" fmla="*/ 2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2" y="15"/>
                    <a:pt x="2" y="15"/>
                    <a:pt x="2" y="15"/>
                  </a:cubicBezTo>
                  <a:cubicBezTo>
                    <a:pt x="1" y="15"/>
                    <a:pt x="0" y="14"/>
                    <a:pt x="0" y="13"/>
                  </a:cubicBezTo>
                  <a:cubicBezTo>
                    <a:pt x="0" y="2"/>
                    <a:pt x="0" y="2"/>
                    <a:pt x="0" y="2"/>
                  </a:cubicBezTo>
                  <a:cubicBezTo>
                    <a:pt x="0" y="1"/>
                    <a:pt x="1" y="0"/>
                    <a:pt x="2"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8"/>
            <p:cNvSpPr>
              <a:spLocks/>
            </p:cNvSpPr>
            <p:nvPr/>
          </p:nvSpPr>
          <p:spPr bwMode="auto">
            <a:xfrm>
              <a:off x="3584575" y="3240088"/>
              <a:ext cx="82550" cy="57150"/>
            </a:xfrm>
            <a:custGeom>
              <a:avLst/>
              <a:gdLst>
                <a:gd name="T0" fmla="*/ 22 w 22"/>
                <a:gd name="T1" fmla="*/ 13 h 15"/>
                <a:gd name="T2" fmla="*/ 20 w 22"/>
                <a:gd name="T3" fmla="*/ 15 h 15"/>
                <a:gd name="T4" fmla="*/ 2 w 22"/>
                <a:gd name="T5" fmla="*/ 15 h 15"/>
                <a:gd name="T6" fmla="*/ 0 w 22"/>
                <a:gd name="T7" fmla="*/ 13 h 15"/>
                <a:gd name="T8" fmla="*/ 0 w 22"/>
                <a:gd name="T9" fmla="*/ 2 h 15"/>
                <a:gd name="T10" fmla="*/ 2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2" y="15"/>
                    <a:pt x="2" y="15"/>
                    <a:pt x="2" y="15"/>
                  </a:cubicBezTo>
                  <a:cubicBezTo>
                    <a:pt x="1" y="15"/>
                    <a:pt x="0" y="14"/>
                    <a:pt x="0" y="13"/>
                  </a:cubicBezTo>
                  <a:cubicBezTo>
                    <a:pt x="0" y="2"/>
                    <a:pt x="0" y="2"/>
                    <a:pt x="0" y="2"/>
                  </a:cubicBezTo>
                  <a:cubicBezTo>
                    <a:pt x="0" y="1"/>
                    <a:pt x="1" y="0"/>
                    <a:pt x="2"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9"/>
            <p:cNvSpPr>
              <a:spLocks/>
            </p:cNvSpPr>
            <p:nvPr/>
          </p:nvSpPr>
          <p:spPr bwMode="auto">
            <a:xfrm>
              <a:off x="3476625" y="3240088"/>
              <a:ext cx="80963" cy="57150"/>
            </a:xfrm>
            <a:custGeom>
              <a:avLst/>
              <a:gdLst>
                <a:gd name="T0" fmla="*/ 22 w 22"/>
                <a:gd name="T1" fmla="*/ 13 h 15"/>
                <a:gd name="T2" fmla="*/ 20 w 22"/>
                <a:gd name="T3" fmla="*/ 15 h 15"/>
                <a:gd name="T4" fmla="*/ 1 w 22"/>
                <a:gd name="T5" fmla="*/ 15 h 15"/>
                <a:gd name="T6" fmla="*/ 0 w 22"/>
                <a:gd name="T7" fmla="*/ 13 h 15"/>
                <a:gd name="T8" fmla="*/ 0 w 22"/>
                <a:gd name="T9" fmla="*/ 2 h 15"/>
                <a:gd name="T10" fmla="*/ 1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1" y="15"/>
                    <a:pt x="1" y="15"/>
                    <a:pt x="1" y="15"/>
                  </a:cubicBezTo>
                  <a:cubicBezTo>
                    <a:pt x="0" y="15"/>
                    <a:pt x="0" y="14"/>
                    <a:pt x="0" y="13"/>
                  </a:cubicBezTo>
                  <a:cubicBezTo>
                    <a:pt x="0" y="2"/>
                    <a:pt x="0" y="2"/>
                    <a:pt x="0" y="2"/>
                  </a:cubicBezTo>
                  <a:cubicBezTo>
                    <a:pt x="0" y="1"/>
                    <a:pt x="0" y="0"/>
                    <a:pt x="1"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40"/>
            <p:cNvSpPr>
              <a:spLocks/>
            </p:cNvSpPr>
            <p:nvPr/>
          </p:nvSpPr>
          <p:spPr bwMode="auto">
            <a:xfrm>
              <a:off x="3363913" y="3240088"/>
              <a:ext cx="82550" cy="57150"/>
            </a:xfrm>
            <a:custGeom>
              <a:avLst/>
              <a:gdLst>
                <a:gd name="T0" fmla="*/ 22 w 22"/>
                <a:gd name="T1" fmla="*/ 13 h 15"/>
                <a:gd name="T2" fmla="*/ 20 w 22"/>
                <a:gd name="T3" fmla="*/ 15 h 15"/>
                <a:gd name="T4" fmla="*/ 2 w 22"/>
                <a:gd name="T5" fmla="*/ 15 h 15"/>
                <a:gd name="T6" fmla="*/ 0 w 22"/>
                <a:gd name="T7" fmla="*/ 13 h 15"/>
                <a:gd name="T8" fmla="*/ 0 w 22"/>
                <a:gd name="T9" fmla="*/ 2 h 15"/>
                <a:gd name="T10" fmla="*/ 2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2" y="15"/>
                    <a:pt x="2" y="15"/>
                    <a:pt x="2" y="15"/>
                  </a:cubicBezTo>
                  <a:cubicBezTo>
                    <a:pt x="1" y="15"/>
                    <a:pt x="0" y="14"/>
                    <a:pt x="0" y="13"/>
                  </a:cubicBezTo>
                  <a:cubicBezTo>
                    <a:pt x="0" y="2"/>
                    <a:pt x="0" y="2"/>
                    <a:pt x="0" y="2"/>
                  </a:cubicBezTo>
                  <a:cubicBezTo>
                    <a:pt x="0" y="1"/>
                    <a:pt x="1" y="0"/>
                    <a:pt x="2"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Group 41"/>
          <p:cNvGrpSpPr/>
          <p:nvPr/>
        </p:nvGrpSpPr>
        <p:grpSpPr>
          <a:xfrm>
            <a:off x="7041416" y="4009418"/>
            <a:ext cx="442773" cy="435083"/>
            <a:chOff x="8169275" y="4062413"/>
            <a:chExt cx="457200" cy="449262"/>
          </a:xfrm>
          <a:solidFill>
            <a:schemeClr val="bg1"/>
          </a:solidFill>
        </p:grpSpPr>
        <p:sp>
          <p:nvSpPr>
            <p:cNvPr id="43" name="Freeform 42"/>
            <p:cNvSpPr>
              <a:spLocks noEditPoints="1"/>
            </p:cNvSpPr>
            <p:nvPr/>
          </p:nvSpPr>
          <p:spPr bwMode="auto">
            <a:xfrm>
              <a:off x="8404225" y="4294188"/>
              <a:ext cx="222250" cy="217487"/>
            </a:xfrm>
            <a:custGeom>
              <a:avLst/>
              <a:gdLst>
                <a:gd name="T0" fmla="*/ 56 w 59"/>
                <a:gd name="T1" fmla="*/ 56 h 58"/>
                <a:gd name="T2" fmla="*/ 51 w 59"/>
                <a:gd name="T3" fmla="*/ 58 h 58"/>
                <a:gd name="T4" fmla="*/ 46 w 59"/>
                <a:gd name="T5" fmla="*/ 56 h 58"/>
                <a:gd name="T6" fmla="*/ 36 w 59"/>
                <a:gd name="T7" fmla="*/ 46 h 58"/>
                <a:gd name="T8" fmla="*/ 25 w 59"/>
                <a:gd name="T9" fmla="*/ 49 h 58"/>
                <a:gd name="T10" fmla="*/ 0 w 59"/>
                <a:gd name="T11" fmla="*/ 24 h 58"/>
                <a:gd name="T12" fmla="*/ 25 w 59"/>
                <a:gd name="T13" fmla="*/ 0 h 58"/>
                <a:gd name="T14" fmla="*/ 49 w 59"/>
                <a:gd name="T15" fmla="*/ 24 h 58"/>
                <a:gd name="T16" fmla="*/ 46 w 59"/>
                <a:gd name="T17" fmla="*/ 36 h 58"/>
                <a:gd name="T18" fmla="*/ 56 w 59"/>
                <a:gd name="T19" fmla="*/ 45 h 58"/>
                <a:gd name="T20" fmla="*/ 56 w 59"/>
                <a:gd name="T21" fmla="*/ 56 h 58"/>
                <a:gd name="T22" fmla="*/ 25 w 59"/>
                <a:gd name="T23" fmla="*/ 38 h 58"/>
                <a:gd name="T24" fmla="*/ 38 w 59"/>
                <a:gd name="T25" fmla="*/ 24 h 58"/>
                <a:gd name="T26" fmla="*/ 25 w 59"/>
                <a:gd name="T27" fmla="*/ 11 h 58"/>
                <a:gd name="T28" fmla="*/ 11 w 59"/>
                <a:gd name="T29" fmla="*/ 24 h 58"/>
                <a:gd name="T30" fmla="*/ 25 w 59"/>
                <a:gd name="T31" fmla="*/ 3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58">
                  <a:moveTo>
                    <a:pt x="56" y="56"/>
                  </a:moveTo>
                  <a:cubicBezTo>
                    <a:pt x="55" y="58"/>
                    <a:pt x="53" y="58"/>
                    <a:pt x="51" y="58"/>
                  </a:cubicBezTo>
                  <a:cubicBezTo>
                    <a:pt x="49" y="58"/>
                    <a:pt x="47" y="58"/>
                    <a:pt x="46" y="56"/>
                  </a:cubicBezTo>
                  <a:cubicBezTo>
                    <a:pt x="36" y="46"/>
                    <a:pt x="36" y="46"/>
                    <a:pt x="36" y="46"/>
                  </a:cubicBezTo>
                  <a:cubicBezTo>
                    <a:pt x="32" y="48"/>
                    <a:pt x="29" y="49"/>
                    <a:pt x="25" y="49"/>
                  </a:cubicBezTo>
                  <a:cubicBezTo>
                    <a:pt x="11" y="49"/>
                    <a:pt x="0" y="38"/>
                    <a:pt x="0" y="24"/>
                  </a:cubicBezTo>
                  <a:cubicBezTo>
                    <a:pt x="0" y="11"/>
                    <a:pt x="11" y="0"/>
                    <a:pt x="25" y="0"/>
                  </a:cubicBezTo>
                  <a:cubicBezTo>
                    <a:pt x="38" y="0"/>
                    <a:pt x="49" y="11"/>
                    <a:pt x="49" y="24"/>
                  </a:cubicBezTo>
                  <a:cubicBezTo>
                    <a:pt x="49" y="28"/>
                    <a:pt x="48" y="32"/>
                    <a:pt x="46" y="36"/>
                  </a:cubicBezTo>
                  <a:cubicBezTo>
                    <a:pt x="56" y="45"/>
                    <a:pt x="56" y="45"/>
                    <a:pt x="56" y="45"/>
                  </a:cubicBezTo>
                  <a:cubicBezTo>
                    <a:pt x="59" y="48"/>
                    <a:pt x="59" y="53"/>
                    <a:pt x="56" y="56"/>
                  </a:cubicBezTo>
                  <a:close/>
                  <a:moveTo>
                    <a:pt x="25" y="38"/>
                  </a:moveTo>
                  <a:cubicBezTo>
                    <a:pt x="32" y="38"/>
                    <a:pt x="38" y="32"/>
                    <a:pt x="38" y="24"/>
                  </a:cubicBezTo>
                  <a:cubicBezTo>
                    <a:pt x="38" y="17"/>
                    <a:pt x="32" y="11"/>
                    <a:pt x="25" y="11"/>
                  </a:cubicBezTo>
                  <a:cubicBezTo>
                    <a:pt x="17" y="11"/>
                    <a:pt x="11" y="17"/>
                    <a:pt x="11" y="24"/>
                  </a:cubicBezTo>
                  <a:cubicBezTo>
                    <a:pt x="11" y="32"/>
                    <a:pt x="17" y="38"/>
                    <a:pt x="2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43"/>
            <p:cNvSpPr>
              <a:spLocks/>
            </p:cNvSpPr>
            <p:nvPr/>
          </p:nvSpPr>
          <p:spPr bwMode="auto">
            <a:xfrm>
              <a:off x="8397875" y="4062413"/>
              <a:ext cx="198438" cy="257175"/>
            </a:xfrm>
            <a:custGeom>
              <a:avLst/>
              <a:gdLst>
                <a:gd name="T0" fmla="*/ 27 w 53"/>
                <a:gd name="T1" fmla="*/ 54 h 69"/>
                <a:gd name="T2" fmla="*/ 53 w 53"/>
                <a:gd name="T3" fmla="*/ 68 h 69"/>
                <a:gd name="T4" fmla="*/ 53 w 53"/>
                <a:gd name="T5" fmla="*/ 16 h 69"/>
                <a:gd name="T6" fmla="*/ 50 w 53"/>
                <a:gd name="T7" fmla="*/ 7 h 69"/>
                <a:gd name="T8" fmla="*/ 26 w 53"/>
                <a:gd name="T9" fmla="*/ 0 h 69"/>
                <a:gd name="T10" fmla="*/ 0 w 53"/>
                <a:gd name="T11" fmla="*/ 15 h 69"/>
                <a:gd name="T12" fmla="*/ 0 w 53"/>
                <a:gd name="T13" fmla="*/ 69 h 69"/>
                <a:gd name="T14" fmla="*/ 4 w 53"/>
                <a:gd name="T15" fmla="*/ 64 h 69"/>
                <a:gd name="T16" fmla="*/ 27 w 53"/>
                <a:gd name="T17" fmla="*/ 5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69">
                  <a:moveTo>
                    <a:pt x="27" y="54"/>
                  </a:moveTo>
                  <a:cubicBezTo>
                    <a:pt x="38" y="54"/>
                    <a:pt x="47" y="60"/>
                    <a:pt x="53" y="68"/>
                  </a:cubicBezTo>
                  <a:cubicBezTo>
                    <a:pt x="53" y="48"/>
                    <a:pt x="53" y="16"/>
                    <a:pt x="53" y="16"/>
                  </a:cubicBezTo>
                  <a:cubicBezTo>
                    <a:pt x="53" y="11"/>
                    <a:pt x="53" y="9"/>
                    <a:pt x="50" y="7"/>
                  </a:cubicBezTo>
                  <a:cubicBezTo>
                    <a:pt x="44" y="3"/>
                    <a:pt x="36" y="0"/>
                    <a:pt x="26" y="0"/>
                  </a:cubicBezTo>
                  <a:cubicBezTo>
                    <a:pt x="2" y="0"/>
                    <a:pt x="0" y="15"/>
                    <a:pt x="0" y="15"/>
                  </a:cubicBezTo>
                  <a:cubicBezTo>
                    <a:pt x="0" y="69"/>
                    <a:pt x="0" y="69"/>
                    <a:pt x="0" y="69"/>
                  </a:cubicBezTo>
                  <a:cubicBezTo>
                    <a:pt x="1" y="67"/>
                    <a:pt x="2" y="65"/>
                    <a:pt x="4" y="64"/>
                  </a:cubicBezTo>
                  <a:cubicBezTo>
                    <a:pt x="10" y="58"/>
                    <a:pt x="18" y="54"/>
                    <a:pt x="27"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4"/>
            <p:cNvSpPr>
              <a:spLocks/>
            </p:cNvSpPr>
            <p:nvPr/>
          </p:nvSpPr>
          <p:spPr bwMode="auto">
            <a:xfrm>
              <a:off x="8169275" y="4062413"/>
              <a:ext cx="201613" cy="355600"/>
            </a:xfrm>
            <a:custGeom>
              <a:avLst/>
              <a:gdLst>
                <a:gd name="T0" fmla="*/ 43 w 54"/>
                <a:gd name="T1" fmla="*/ 3 h 95"/>
                <a:gd name="T2" fmla="*/ 43 w 54"/>
                <a:gd name="T3" fmla="*/ 12 h 95"/>
                <a:gd name="T4" fmla="*/ 43 w 54"/>
                <a:gd name="T5" fmla="*/ 32 h 95"/>
                <a:gd name="T6" fmla="*/ 41 w 54"/>
                <a:gd name="T7" fmla="*/ 35 h 95"/>
                <a:gd name="T8" fmla="*/ 35 w 54"/>
                <a:gd name="T9" fmla="*/ 24 h 95"/>
                <a:gd name="T10" fmla="*/ 28 w 54"/>
                <a:gd name="T11" fmla="*/ 35 h 95"/>
                <a:gd name="T12" fmla="*/ 26 w 54"/>
                <a:gd name="T13" fmla="*/ 32 h 95"/>
                <a:gd name="T14" fmla="*/ 26 w 54"/>
                <a:gd name="T15" fmla="*/ 12 h 95"/>
                <a:gd name="T16" fmla="*/ 26 w 54"/>
                <a:gd name="T17" fmla="*/ 0 h 95"/>
                <a:gd name="T18" fmla="*/ 4 w 54"/>
                <a:gd name="T19" fmla="*/ 7 h 95"/>
                <a:gd name="T20" fmla="*/ 1 w 54"/>
                <a:gd name="T21" fmla="*/ 16 h 95"/>
                <a:gd name="T22" fmla="*/ 1 w 54"/>
                <a:gd name="T23" fmla="*/ 82 h 95"/>
                <a:gd name="T24" fmla="*/ 8 w 54"/>
                <a:gd name="T25" fmla="*/ 87 h 95"/>
                <a:gd name="T26" fmla="*/ 27 w 54"/>
                <a:gd name="T27" fmla="*/ 84 h 95"/>
                <a:gd name="T28" fmla="*/ 54 w 54"/>
                <a:gd name="T29" fmla="*/ 95 h 95"/>
                <a:gd name="T30" fmla="*/ 54 w 54"/>
                <a:gd name="T31" fmla="*/ 15 h 95"/>
                <a:gd name="T32" fmla="*/ 43 w 54"/>
                <a:gd name="T33" fmla="*/ 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95">
                  <a:moveTo>
                    <a:pt x="43" y="3"/>
                  </a:moveTo>
                  <a:cubicBezTo>
                    <a:pt x="43" y="12"/>
                    <a:pt x="43" y="12"/>
                    <a:pt x="43" y="12"/>
                  </a:cubicBezTo>
                  <a:cubicBezTo>
                    <a:pt x="43" y="32"/>
                    <a:pt x="43" y="32"/>
                    <a:pt x="43" y="32"/>
                  </a:cubicBezTo>
                  <a:cubicBezTo>
                    <a:pt x="43" y="35"/>
                    <a:pt x="42" y="36"/>
                    <a:pt x="41" y="35"/>
                  </a:cubicBezTo>
                  <a:cubicBezTo>
                    <a:pt x="35" y="24"/>
                    <a:pt x="35" y="24"/>
                    <a:pt x="35" y="24"/>
                  </a:cubicBezTo>
                  <a:cubicBezTo>
                    <a:pt x="28" y="35"/>
                    <a:pt x="28" y="35"/>
                    <a:pt x="28" y="35"/>
                  </a:cubicBezTo>
                  <a:cubicBezTo>
                    <a:pt x="27" y="36"/>
                    <a:pt x="26" y="35"/>
                    <a:pt x="26" y="32"/>
                  </a:cubicBezTo>
                  <a:cubicBezTo>
                    <a:pt x="26" y="12"/>
                    <a:pt x="26" y="12"/>
                    <a:pt x="26" y="12"/>
                  </a:cubicBezTo>
                  <a:cubicBezTo>
                    <a:pt x="26" y="0"/>
                    <a:pt x="26" y="0"/>
                    <a:pt x="26" y="0"/>
                  </a:cubicBezTo>
                  <a:cubicBezTo>
                    <a:pt x="17" y="0"/>
                    <a:pt x="9" y="3"/>
                    <a:pt x="4" y="7"/>
                  </a:cubicBezTo>
                  <a:cubicBezTo>
                    <a:pt x="1" y="9"/>
                    <a:pt x="1" y="11"/>
                    <a:pt x="1" y="16"/>
                  </a:cubicBezTo>
                  <a:cubicBezTo>
                    <a:pt x="1" y="16"/>
                    <a:pt x="1" y="67"/>
                    <a:pt x="1" y="82"/>
                  </a:cubicBezTo>
                  <a:cubicBezTo>
                    <a:pt x="1" y="82"/>
                    <a:pt x="0" y="89"/>
                    <a:pt x="8" y="87"/>
                  </a:cubicBezTo>
                  <a:cubicBezTo>
                    <a:pt x="27" y="84"/>
                    <a:pt x="27" y="84"/>
                    <a:pt x="27" y="84"/>
                  </a:cubicBezTo>
                  <a:cubicBezTo>
                    <a:pt x="44" y="81"/>
                    <a:pt x="50" y="92"/>
                    <a:pt x="54" y="95"/>
                  </a:cubicBezTo>
                  <a:cubicBezTo>
                    <a:pt x="54" y="15"/>
                    <a:pt x="54" y="15"/>
                    <a:pt x="54" y="15"/>
                  </a:cubicBezTo>
                  <a:cubicBezTo>
                    <a:pt x="54" y="15"/>
                    <a:pt x="53" y="7"/>
                    <a:pt x="4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 name="Group 45"/>
          <p:cNvGrpSpPr/>
          <p:nvPr/>
        </p:nvGrpSpPr>
        <p:grpSpPr>
          <a:xfrm>
            <a:off x="4945259" y="5004202"/>
            <a:ext cx="334902" cy="488391"/>
            <a:chOff x="8156575" y="3984625"/>
            <a:chExt cx="342900" cy="500063"/>
          </a:xfrm>
          <a:solidFill>
            <a:schemeClr val="bg1"/>
          </a:solidFill>
        </p:grpSpPr>
        <p:sp>
          <p:nvSpPr>
            <p:cNvPr id="47" name="Freeform 46"/>
            <p:cNvSpPr>
              <a:spLocks/>
            </p:cNvSpPr>
            <p:nvPr/>
          </p:nvSpPr>
          <p:spPr bwMode="auto">
            <a:xfrm>
              <a:off x="8156575" y="3984625"/>
              <a:ext cx="312738" cy="30163"/>
            </a:xfrm>
            <a:custGeom>
              <a:avLst/>
              <a:gdLst>
                <a:gd name="T0" fmla="*/ 83 w 83"/>
                <a:gd name="T1" fmla="*/ 4 h 8"/>
                <a:gd name="T2" fmla="*/ 79 w 83"/>
                <a:gd name="T3" fmla="*/ 8 h 8"/>
                <a:gd name="T4" fmla="*/ 4 w 83"/>
                <a:gd name="T5" fmla="*/ 8 h 8"/>
                <a:gd name="T6" fmla="*/ 0 w 83"/>
                <a:gd name="T7" fmla="*/ 4 h 8"/>
                <a:gd name="T8" fmla="*/ 0 w 83"/>
                <a:gd name="T9" fmla="*/ 4 h 8"/>
                <a:gd name="T10" fmla="*/ 4 w 83"/>
                <a:gd name="T11" fmla="*/ 0 h 8"/>
                <a:gd name="T12" fmla="*/ 79 w 83"/>
                <a:gd name="T13" fmla="*/ 0 h 8"/>
                <a:gd name="T14" fmla="*/ 83 w 83"/>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8">
                  <a:moveTo>
                    <a:pt x="83" y="4"/>
                  </a:moveTo>
                  <a:cubicBezTo>
                    <a:pt x="83" y="6"/>
                    <a:pt x="81" y="8"/>
                    <a:pt x="79" y="8"/>
                  </a:cubicBezTo>
                  <a:cubicBezTo>
                    <a:pt x="4" y="8"/>
                    <a:pt x="4" y="8"/>
                    <a:pt x="4" y="8"/>
                  </a:cubicBezTo>
                  <a:cubicBezTo>
                    <a:pt x="2" y="8"/>
                    <a:pt x="0" y="6"/>
                    <a:pt x="0" y="4"/>
                  </a:cubicBezTo>
                  <a:cubicBezTo>
                    <a:pt x="0" y="4"/>
                    <a:pt x="0" y="4"/>
                    <a:pt x="0" y="4"/>
                  </a:cubicBezTo>
                  <a:cubicBezTo>
                    <a:pt x="0" y="2"/>
                    <a:pt x="2" y="0"/>
                    <a:pt x="4" y="0"/>
                  </a:cubicBezTo>
                  <a:cubicBezTo>
                    <a:pt x="79" y="0"/>
                    <a:pt x="79" y="0"/>
                    <a:pt x="79" y="0"/>
                  </a:cubicBezTo>
                  <a:cubicBezTo>
                    <a:pt x="81" y="0"/>
                    <a:pt x="83" y="2"/>
                    <a:pt x="8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47"/>
            <p:cNvSpPr>
              <a:spLocks noEditPoints="1"/>
            </p:cNvSpPr>
            <p:nvPr/>
          </p:nvSpPr>
          <p:spPr bwMode="auto">
            <a:xfrm>
              <a:off x="8340725" y="4322763"/>
              <a:ext cx="158750" cy="161925"/>
            </a:xfrm>
            <a:custGeom>
              <a:avLst/>
              <a:gdLst>
                <a:gd name="T0" fmla="*/ 21 w 42"/>
                <a:gd name="T1" fmla="*/ 43 h 43"/>
                <a:gd name="T2" fmla="*/ 0 w 42"/>
                <a:gd name="T3" fmla="*/ 21 h 43"/>
                <a:gd name="T4" fmla="*/ 21 w 42"/>
                <a:gd name="T5" fmla="*/ 0 h 43"/>
                <a:gd name="T6" fmla="*/ 42 w 42"/>
                <a:gd name="T7" fmla="*/ 21 h 43"/>
                <a:gd name="T8" fmla="*/ 21 w 42"/>
                <a:gd name="T9" fmla="*/ 43 h 43"/>
                <a:gd name="T10" fmla="*/ 31 w 42"/>
                <a:gd name="T11" fmla="*/ 21 h 43"/>
                <a:gd name="T12" fmla="*/ 21 w 42"/>
                <a:gd name="T13" fmla="*/ 11 h 43"/>
                <a:gd name="T14" fmla="*/ 10 w 42"/>
                <a:gd name="T15" fmla="*/ 21 h 43"/>
                <a:gd name="T16" fmla="*/ 21 w 42"/>
                <a:gd name="T17" fmla="*/ 32 h 43"/>
                <a:gd name="T18" fmla="*/ 31 w 42"/>
                <a:gd name="T19"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1" y="43"/>
                  </a:moveTo>
                  <a:cubicBezTo>
                    <a:pt x="9" y="43"/>
                    <a:pt x="0" y="33"/>
                    <a:pt x="0" y="21"/>
                  </a:cubicBezTo>
                  <a:cubicBezTo>
                    <a:pt x="0" y="10"/>
                    <a:pt x="9" y="0"/>
                    <a:pt x="21" y="0"/>
                  </a:cubicBezTo>
                  <a:cubicBezTo>
                    <a:pt x="33" y="0"/>
                    <a:pt x="42" y="10"/>
                    <a:pt x="42" y="21"/>
                  </a:cubicBezTo>
                  <a:cubicBezTo>
                    <a:pt x="42" y="33"/>
                    <a:pt x="33" y="43"/>
                    <a:pt x="21" y="43"/>
                  </a:cubicBezTo>
                  <a:close/>
                  <a:moveTo>
                    <a:pt x="31" y="21"/>
                  </a:moveTo>
                  <a:cubicBezTo>
                    <a:pt x="31" y="16"/>
                    <a:pt x="27" y="11"/>
                    <a:pt x="21" y="11"/>
                  </a:cubicBezTo>
                  <a:cubicBezTo>
                    <a:pt x="15" y="11"/>
                    <a:pt x="10" y="16"/>
                    <a:pt x="10" y="21"/>
                  </a:cubicBezTo>
                  <a:cubicBezTo>
                    <a:pt x="10" y="27"/>
                    <a:pt x="15" y="32"/>
                    <a:pt x="21" y="32"/>
                  </a:cubicBezTo>
                  <a:cubicBezTo>
                    <a:pt x="27" y="32"/>
                    <a:pt x="31" y="27"/>
                    <a:pt x="3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48"/>
            <p:cNvSpPr>
              <a:spLocks noEditPoints="1"/>
            </p:cNvSpPr>
            <p:nvPr/>
          </p:nvSpPr>
          <p:spPr bwMode="auto">
            <a:xfrm>
              <a:off x="8156575" y="4044950"/>
              <a:ext cx="312738" cy="304800"/>
            </a:xfrm>
            <a:custGeom>
              <a:avLst/>
              <a:gdLst>
                <a:gd name="T0" fmla="*/ 64 w 83"/>
                <a:gd name="T1" fmla="*/ 0 h 81"/>
                <a:gd name="T2" fmla="*/ 19 w 83"/>
                <a:gd name="T3" fmla="*/ 0 h 81"/>
                <a:gd name="T4" fmla="*/ 0 w 83"/>
                <a:gd name="T5" fmla="*/ 0 h 81"/>
                <a:gd name="T6" fmla="*/ 0 w 83"/>
                <a:gd name="T7" fmla="*/ 19 h 81"/>
                <a:gd name="T8" fmla="*/ 0 w 83"/>
                <a:gd name="T9" fmla="*/ 31 h 81"/>
                <a:gd name="T10" fmla="*/ 0 w 83"/>
                <a:gd name="T11" fmla="*/ 33 h 81"/>
                <a:gd name="T12" fmla="*/ 0 w 83"/>
                <a:gd name="T13" fmla="*/ 33 h 81"/>
                <a:gd name="T14" fmla="*/ 19 w 83"/>
                <a:gd name="T15" fmla="*/ 50 h 81"/>
                <a:gd name="T16" fmla="*/ 31 w 83"/>
                <a:gd name="T17" fmla="*/ 50 h 81"/>
                <a:gd name="T18" fmla="*/ 43 w 83"/>
                <a:gd name="T19" fmla="*/ 81 h 81"/>
                <a:gd name="T20" fmla="*/ 70 w 83"/>
                <a:gd name="T21" fmla="*/ 65 h 81"/>
                <a:gd name="T22" fmla="*/ 56 w 83"/>
                <a:gd name="T23" fmla="*/ 50 h 81"/>
                <a:gd name="T24" fmla="*/ 64 w 83"/>
                <a:gd name="T25" fmla="*/ 50 h 81"/>
                <a:gd name="T26" fmla="*/ 83 w 83"/>
                <a:gd name="T27" fmla="*/ 33 h 81"/>
                <a:gd name="T28" fmla="*/ 83 w 83"/>
                <a:gd name="T29" fmla="*/ 33 h 81"/>
                <a:gd name="T30" fmla="*/ 83 w 83"/>
                <a:gd name="T31" fmla="*/ 31 h 81"/>
                <a:gd name="T32" fmla="*/ 83 w 83"/>
                <a:gd name="T33" fmla="*/ 19 h 81"/>
                <a:gd name="T34" fmla="*/ 83 w 83"/>
                <a:gd name="T35" fmla="*/ 0 h 81"/>
                <a:gd name="T36" fmla="*/ 64 w 83"/>
                <a:gd name="T37" fmla="*/ 0 h 81"/>
                <a:gd name="T38" fmla="*/ 41 w 83"/>
                <a:gd name="T39" fmla="*/ 15 h 81"/>
                <a:gd name="T40" fmla="*/ 52 w 83"/>
                <a:gd name="T41" fmla="*/ 25 h 81"/>
                <a:gd name="T42" fmla="*/ 41 w 83"/>
                <a:gd name="T43" fmla="*/ 35 h 81"/>
                <a:gd name="T44" fmla="*/ 31 w 83"/>
                <a:gd name="T45" fmla="*/ 25 h 81"/>
                <a:gd name="T46" fmla="*/ 41 w 83"/>
                <a:gd name="T47" fmla="*/ 1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81">
                  <a:moveTo>
                    <a:pt x="64" y="0"/>
                  </a:moveTo>
                  <a:cubicBezTo>
                    <a:pt x="19" y="0"/>
                    <a:pt x="19" y="0"/>
                    <a:pt x="19" y="0"/>
                  </a:cubicBezTo>
                  <a:cubicBezTo>
                    <a:pt x="0" y="0"/>
                    <a:pt x="0" y="0"/>
                    <a:pt x="0" y="0"/>
                  </a:cubicBezTo>
                  <a:cubicBezTo>
                    <a:pt x="0" y="19"/>
                    <a:pt x="0" y="19"/>
                    <a:pt x="0" y="19"/>
                  </a:cubicBezTo>
                  <a:cubicBezTo>
                    <a:pt x="0" y="31"/>
                    <a:pt x="0" y="31"/>
                    <a:pt x="0" y="31"/>
                  </a:cubicBezTo>
                  <a:cubicBezTo>
                    <a:pt x="0" y="33"/>
                    <a:pt x="0" y="33"/>
                    <a:pt x="0" y="33"/>
                  </a:cubicBezTo>
                  <a:cubicBezTo>
                    <a:pt x="0" y="33"/>
                    <a:pt x="0" y="33"/>
                    <a:pt x="0" y="33"/>
                  </a:cubicBezTo>
                  <a:cubicBezTo>
                    <a:pt x="1" y="43"/>
                    <a:pt x="9" y="50"/>
                    <a:pt x="19" y="50"/>
                  </a:cubicBezTo>
                  <a:cubicBezTo>
                    <a:pt x="31" y="50"/>
                    <a:pt x="31" y="50"/>
                    <a:pt x="31" y="50"/>
                  </a:cubicBezTo>
                  <a:cubicBezTo>
                    <a:pt x="43" y="81"/>
                    <a:pt x="43" y="81"/>
                    <a:pt x="43" y="81"/>
                  </a:cubicBezTo>
                  <a:cubicBezTo>
                    <a:pt x="48" y="72"/>
                    <a:pt x="58" y="66"/>
                    <a:pt x="70" y="65"/>
                  </a:cubicBezTo>
                  <a:cubicBezTo>
                    <a:pt x="56" y="50"/>
                    <a:pt x="56" y="50"/>
                    <a:pt x="56" y="50"/>
                  </a:cubicBezTo>
                  <a:cubicBezTo>
                    <a:pt x="64" y="50"/>
                    <a:pt x="64" y="50"/>
                    <a:pt x="64" y="50"/>
                  </a:cubicBezTo>
                  <a:cubicBezTo>
                    <a:pt x="74" y="50"/>
                    <a:pt x="82" y="43"/>
                    <a:pt x="83" y="33"/>
                  </a:cubicBezTo>
                  <a:cubicBezTo>
                    <a:pt x="83" y="33"/>
                    <a:pt x="83" y="33"/>
                    <a:pt x="83" y="33"/>
                  </a:cubicBezTo>
                  <a:cubicBezTo>
                    <a:pt x="83" y="31"/>
                    <a:pt x="83" y="31"/>
                    <a:pt x="83" y="31"/>
                  </a:cubicBezTo>
                  <a:cubicBezTo>
                    <a:pt x="83" y="19"/>
                    <a:pt x="83" y="19"/>
                    <a:pt x="83" y="19"/>
                  </a:cubicBezTo>
                  <a:cubicBezTo>
                    <a:pt x="83" y="0"/>
                    <a:pt x="83" y="0"/>
                    <a:pt x="83" y="0"/>
                  </a:cubicBezTo>
                  <a:lnTo>
                    <a:pt x="64" y="0"/>
                  </a:lnTo>
                  <a:close/>
                  <a:moveTo>
                    <a:pt x="41" y="15"/>
                  </a:moveTo>
                  <a:cubicBezTo>
                    <a:pt x="47" y="15"/>
                    <a:pt x="52" y="19"/>
                    <a:pt x="52" y="25"/>
                  </a:cubicBezTo>
                  <a:cubicBezTo>
                    <a:pt x="52" y="31"/>
                    <a:pt x="47" y="35"/>
                    <a:pt x="41" y="35"/>
                  </a:cubicBezTo>
                  <a:cubicBezTo>
                    <a:pt x="36" y="35"/>
                    <a:pt x="31" y="31"/>
                    <a:pt x="31" y="25"/>
                  </a:cubicBezTo>
                  <a:cubicBezTo>
                    <a:pt x="31" y="19"/>
                    <a:pt x="36" y="15"/>
                    <a:pt x="4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9">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0" name="TextBox 49"/>
          <p:cNvSpPr txBox="1"/>
          <p:nvPr/>
        </p:nvSpPr>
        <p:spPr>
          <a:xfrm>
            <a:off x="8141640" y="1685784"/>
            <a:ext cx="1601640" cy="338426"/>
          </a:xfrm>
          <a:prstGeom prst="rect">
            <a:avLst/>
          </a:prstGeom>
          <a:noFill/>
        </p:spPr>
        <p:txBody>
          <a:bodyPr wrap="square" rtlCol="0">
            <a:spAutoFit/>
          </a:bodyPr>
          <a:lstStyle/>
          <a:p>
            <a:r>
              <a:rPr lang="zh-CN" altLang="en-US" sz="1599"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1" name="Rectangle 50"/>
          <p:cNvSpPr/>
          <p:nvPr/>
        </p:nvSpPr>
        <p:spPr>
          <a:xfrm>
            <a:off x="8103685" y="2101266"/>
            <a:ext cx="3070750" cy="461665"/>
          </a:xfrm>
          <a:prstGeom prst="rect">
            <a:avLst/>
          </a:prstGeom>
        </p:spPr>
        <p:txBody>
          <a:bodyPr wrap="square">
            <a:spAutoFit/>
          </a:bodyPr>
          <a:lstStyle/>
          <a:p>
            <a:pPr algn="just"/>
            <a:r>
              <a:rPr lang="en-US" sz="12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
        <p:nvSpPr>
          <p:cNvPr id="56" name="TextBox 55"/>
          <p:cNvSpPr txBox="1"/>
          <p:nvPr/>
        </p:nvSpPr>
        <p:spPr>
          <a:xfrm>
            <a:off x="8141640" y="3572972"/>
            <a:ext cx="1601640" cy="338426"/>
          </a:xfrm>
          <a:prstGeom prst="rect">
            <a:avLst/>
          </a:prstGeom>
          <a:noFill/>
        </p:spPr>
        <p:txBody>
          <a:bodyPr wrap="square" rtlCol="0">
            <a:spAutoFit/>
          </a:bodyPr>
          <a:lstStyle/>
          <a:p>
            <a:r>
              <a:rPr lang="zh-CN" altLang="en-US" sz="1599" dirty="0">
                <a:solidFill>
                  <a:schemeClr val="accent3"/>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accent3"/>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7" name="Rectangle 56"/>
          <p:cNvSpPr/>
          <p:nvPr/>
        </p:nvSpPr>
        <p:spPr>
          <a:xfrm>
            <a:off x="8103685" y="4034718"/>
            <a:ext cx="3070750" cy="461665"/>
          </a:xfrm>
          <a:prstGeom prst="rect">
            <a:avLst/>
          </a:prstGeom>
        </p:spPr>
        <p:txBody>
          <a:bodyPr wrap="square">
            <a:spAutoFit/>
          </a:bodyPr>
          <a:lstStyle/>
          <a:p>
            <a:pPr algn="just"/>
            <a:r>
              <a:rPr lang="en-US" sz="12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
        <p:nvSpPr>
          <p:cNvPr id="58" name="TextBox 57"/>
          <p:cNvSpPr txBox="1"/>
          <p:nvPr/>
        </p:nvSpPr>
        <p:spPr>
          <a:xfrm>
            <a:off x="1087559" y="4874490"/>
            <a:ext cx="1601640" cy="338426"/>
          </a:xfrm>
          <a:prstGeom prst="rect">
            <a:avLst/>
          </a:prstGeom>
          <a:noFill/>
        </p:spPr>
        <p:txBody>
          <a:bodyPr wrap="square" rtlCol="0">
            <a:spAutoFit/>
          </a:bodyPr>
          <a:lstStyle/>
          <a:p>
            <a:r>
              <a:rPr lang="zh-CN" altLang="en-US" sz="1599" dirty="0">
                <a:solidFill>
                  <a:schemeClr val="accent4"/>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accent4"/>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9" name="Rectangle 58"/>
          <p:cNvSpPr/>
          <p:nvPr/>
        </p:nvSpPr>
        <p:spPr>
          <a:xfrm>
            <a:off x="1049603" y="5336236"/>
            <a:ext cx="3070750" cy="461665"/>
          </a:xfrm>
          <a:prstGeom prst="rect">
            <a:avLst/>
          </a:prstGeom>
        </p:spPr>
        <p:txBody>
          <a:bodyPr wrap="square">
            <a:spAutoFit/>
          </a:bodyPr>
          <a:lstStyle/>
          <a:p>
            <a:pPr algn="just"/>
            <a:r>
              <a:rPr lang="en-US" sz="12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
        <p:nvSpPr>
          <p:cNvPr id="60" name="TextBox 59"/>
          <p:cNvSpPr txBox="1"/>
          <p:nvPr/>
        </p:nvSpPr>
        <p:spPr>
          <a:xfrm>
            <a:off x="1081615" y="2723849"/>
            <a:ext cx="1601640" cy="338426"/>
          </a:xfrm>
          <a:prstGeom prst="rect">
            <a:avLst/>
          </a:prstGeom>
          <a:noFill/>
        </p:spPr>
        <p:txBody>
          <a:bodyPr wrap="square" rtlCol="0">
            <a:spAutoFit/>
          </a:bodyPr>
          <a:lstStyle/>
          <a:p>
            <a:r>
              <a:rPr lang="zh-CN" altLang="en-US" sz="1599"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1" name="Rectangle 60"/>
          <p:cNvSpPr/>
          <p:nvPr/>
        </p:nvSpPr>
        <p:spPr>
          <a:xfrm>
            <a:off x="1043660" y="3101726"/>
            <a:ext cx="3070750" cy="461665"/>
          </a:xfrm>
          <a:prstGeom prst="rect">
            <a:avLst/>
          </a:prstGeom>
        </p:spPr>
        <p:txBody>
          <a:bodyPr wrap="square">
            <a:spAutoFit/>
          </a:bodyPr>
          <a:lstStyle/>
          <a:p>
            <a:pPr algn="just"/>
            <a:r>
              <a:rPr lang="en-US" sz="120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Tree>
    <p:extLst>
      <p:ext uri="{BB962C8B-B14F-4D97-AF65-F5344CB8AC3E}">
        <p14:creationId xmlns:p14="http://schemas.microsoft.com/office/powerpoint/2010/main" val="383159958"/>
      </p:ext>
    </p:extLst>
  </p:cSld>
  <p:clrMapOvr>
    <a:masterClrMapping/>
  </p:clrMapOvr>
  <p:transition spd="slow" advClick="0" advTm="0">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250" fill="hold"/>
                                        <p:tgtEl>
                                          <p:spTgt spid="30"/>
                                        </p:tgtEl>
                                        <p:attrNameLst>
                                          <p:attrName>ppt_x</p:attrName>
                                        </p:attrNameLst>
                                      </p:cBhvr>
                                      <p:tavLst>
                                        <p:tav tm="0">
                                          <p:val>
                                            <p:strVal val="#ppt_x"/>
                                          </p:val>
                                        </p:tav>
                                        <p:tav tm="100000">
                                          <p:val>
                                            <p:strVal val="#ppt_x"/>
                                          </p:val>
                                        </p:tav>
                                      </p:tavLst>
                                    </p:anim>
                                    <p:anim calcmode="lin" valueType="num">
                                      <p:cBhvr additive="base">
                                        <p:cTn id="40" dur="250" fill="hold"/>
                                        <p:tgtEl>
                                          <p:spTgt spid="30"/>
                                        </p:tgtEl>
                                        <p:attrNameLst>
                                          <p:attrName>ppt_y</p:attrName>
                                        </p:attrNameLst>
                                      </p:cBhvr>
                                      <p:tavLst>
                                        <p:tav tm="0">
                                          <p:val>
                                            <p:strVal val="1+#ppt_h/2"/>
                                          </p:val>
                                        </p:tav>
                                        <p:tav tm="100000">
                                          <p:val>
                                            <p:strVal val="#ppt_y"/>
                                          </p:val>
                                        </p:tav>
                                      </p:tavLst>
                                    </p:anim>
                                  </p:childTnLst>
                                </p:cTn>
                              </p:par>
                            </p:childTnLst>
                          </p:cTn>
                        </p:par>
                        <p:par>
                          <p:cTn id="41" fill="hold">
                            <p:stCondLst>
                              <p:cond delay="4250"/>
                            </p:stCondLst>
                            <p:childTnLst>
                              <p:par>
                                <p:cTn id="42" presetID="2" presetClass="entr" presetSubtype="4"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250" fill="hold"/>
                                        <p:tgtEl>
                                          <p:spTgt spid="31"/>
                                        </p:tgtEl>
                                        <p:attrNameLst>
                                          <p:attrName>ppt_x</p:attrName>
                                        </p:attrNameLst>
                                      </p:cBhvr>
                                      <p:tavLst>
                                        <p:tav tm="0">
                                          <p:val>
                                            <p:strVal val="#ppt_x"/>
                                          </p:val>
                                        </p:tav>
                                        <p:tav tm="100000">
                                          <p:val>
                                            <p:strVal val="#ppt_x"/>
                                          </p:val>
                                        </p:tav>
                                      </p:tavLst>
                                    </p:anim>
                                    <p:anim calcmode="lin" valueType="num">
                                      <p:cBhvr additive="base">
                                        <p:cTn id="45" dur="250" fill="hold"/>
                                        <p:tgtEl>
                                          <p:spTgt spid="31"/>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250" fill="hold"/>
                                        <p:tgtEl>
                                          <p:spTgt spid="32"/>
                                        </p:tgtEl>
                                        <p:attrNameLst>
                                          <p:attrName>ppt_x</p:attrName>
                                        </p:attrNameLst>
                                      </p:cBhvr>
                                      <p:tavLst>
                                        <p:tav tm="0">
                                          <p:val>
                                            <p:strVal val="#ppt_x"/>
                                          </p:val>
                                        </p:tav>
                                        <p:tav tm="100000">
                                          <p:val>
                                            <p:strVal val="#ppt_x"/>
                                          </p:val>
                                        </p:tav>
                                      </p:tavLst>
                                    </p:anim>
                                    <p:anim calcmode="lin" valueType="num">
                                      <p:cBhvr additive="base">
                                        <p:cTn id="50" dur="250" fill="hold"/>
                                        <p:tgtEl>
                                          <p:spTgt spid="32"/>
                                        </p:tgtEl>
                                        <p:attrNameLst>
                                          <p:attrName>ppt_y</p:attrName>
                                        </p:attrNameLst>
                                      </p:cBhvr>
                                      <p:tavLst>
                                        <p:tav tm="0">
                                          <p:val>
                                            <p:strVal val="1+#ppt_h/2"/>
                                          </p:val>
                                        </p:tav>
                                        <p:tav tm="100000">
                                          <p:val>
                                            <p:strVal val="#ppt_y"/>
                                          </p:val>
                                        </p:tav>
                                      </p:tavLst>
                                    </p:anim>
                                  </p:childTnLst>
                                </p:cTn>
                              </p:par>
                            </p:childTnLst>
                          </p:cTn>
                        </p:par>
                        <p:par>
                          <p:cTn id="51" fill="hold">
                            <p:stCondLst>
                              <p:cond delay="4750"/>
                            </p:stCondLst>
                            <p:childTnLst>
                              <p:par>
                                <p:cTn id="52" presetID="2" presetClass="entr" presetSubtype="4"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250" fill="hold"/>
                                        <p:tgtEl>
                                          <p:spTgt spid="33"/>
                                        </p:tgtEl>
                                        <p:attrNameLst>
                                          <p:attrName>ppt_x</p:attrName>
                                        </p:attrNameLst>
                                      </p:cBhvr>
                                      <p:tavLst>
                                        <p:tav tm="0">
                                          <p:val>
                                            <p:strVal val="#ppt_x"/>
                                          </p:val>
                                        </p:tav>
                                        <p:tav tm="100000">
                                          <p:val>
                                            <p:strVal val="#ppt_x"/>
                                          </p:val>
                                        </p:tav>
                                      </p:tavLst>
                                    </p:anim>
                                    <p:anim calcmode="lin" valueType="num">
                                      <p:cBhvr additive="base">
                                        <p:cTn id="55" dur="250" fill="hold"/>
                                        <p:tgtEl>
                                          <p:spTgt spid="33"/>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left)">
                                      <p:cBhvr>
                                        <p:cTn id="59" dur="250"/>
                                        <p:tgtEl>
                                          <p:spTgt spid="60"/>
                                        </p:tgtEl>
                                      </p:cBhvr>
                                    </p:animEffect>
                                  </p:childTnLst>
                                </p:cTn>
                              </p:par>
                            </p:childTnLst>
                          </p:cTn>
                        </p:par>
                        <p:par>
                          <p:cTn id="60" fill="hold">
                            <p:stCondLst>
                              <p:cond delay="5250"/>
                            </p:stCondLst>
                            <p:childTnLst>
                              <p:par>
                                <p:cTn id="61" presetID="22" presetClass="entr" presetSubtype="8"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wipe(left)">
                                      <p:cBhvr>
                                        <p:cTn id="63" dur="250"/>
                                        <p:tgtEl>
                                          <p:spTgt spid="58"/>
                                        </p:tgtEl>
                                      </p:cBhvr>
                                    </p:animEffect>
                                  </p:childTnLst>
                                </p:cTn>
                              </p:par>
                            </p:childTnLst>
                          </p:cTn>
                        </p:par>
                        <p:par>
                          <p:cTn id="64" fill="hold">
                            <p:stCondLst>
                              <p:cond delay="5500"/>
                            </p:stCondLst>
                            <p:childTnLst>
                              <p:par>
                                <p:cTn id="65" presetID="22" presetClass="entr" presetSubtype="8"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250"/>
                                        <p:tgtEl>
                                          <p:spTgt spid="50"/>
                                        </p:tgtEl>
                                      </p:cBhvr>
                                    </p:animEffect>
                                  </p:childTnLst>
                                </p:cTn>
                              </p:par>
                            </p:childTnLst>
                          </p:cTn>
                        </p:par>
                        <p:par>
                          <p:cTn id="68" fill="hold">
                            <p:stCondLst>
                              <p:cond delay="575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250"/>
                                        <p:tgtEl>
                                          <p:spTgt spid="56"/>
                                        </p:tgtEl>
                                      </p:cBhvr>
                                    </p:animEffect>
                                  </p:childTnLst>
                                </p:cTn>
                              </p:par>
                            </p:childTnLst>
                          </p:cTn>
                        </p:par>
                        <p:par>
                          <p:cTn id="72" fill="hold">
                            <p:stCondLst>
                              <p:cond delay="6000"/>
                            </p:stCondLst>
                            <p:childTnLst>
                              <p:par>
                                <p:cTn id="73" presetID="10" presetClass="entr" presetSubtype="0" fill="hold" grpId="0"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fade">
                                      <p:cBhvr>
                                        <p:cTn id="75" dur="500"/>
                                        <p:tgtEl>
                                          <p:spTgt spid="61"/>
                                        </p:tgtEl>
                                      </p:cBhvr>
                                    </p:animEffect>
                                  </p:childTnLst>
                                </p:cTn>
                              </p:par>
                            </p:childTnLst>
                          </p:cTn>
                        </p:par>
                        <p:par>
                          <p:cTn id="76" fill="hold">
                            <p:stCondLst>
                              <p:cond delay="6500"/>
                            </p:stCondLst>
                            <p:childTnLst>
                              <p:par>
                                <p:cTn id="77" presetID="10" presetClass="entr" presetSubtype="0"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500"/>
                                        <p:tgtEl>
                                          <p:spTgt spid="59"/>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childTnLst>
                          </p:cTn>
                        </p:par>
                        <p:par>
                          <p:cTn id="84" fill="hold">
                            <p:stCondLst>
                              <p:cond delay="7500"/>
                            </p:stCondLst>
                            <p:childTnLst>
                              <p:par>
                                <p:cTn id="85" presetID="10" presetClass="entr" presetSubtype="0" fill="hold" grpId="0"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30" grpId="0"/>
      <p:bldP spid="31" grpId="0"/>
      <p:bldP spid="32" grpId="0"/>
      <p:bldP spid="33" grpId="0"/>
      <p:bldP spid="50" grpId="0"/>
      <p:bldP spid="51" grpId="0"/>
      <p:bldP spid="56" grpId="0"/>
      <p:bldP spid="57" grpId="0"/>
      <p:bldP spid="58" grpId="0"/>
      <p:bldP spid="59" grpId="0"/>
      <p:bldP spid="60"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BE0DFE0B-2EBE-4569-80A0-6EDC950432D5}"/>
              </a:ext>
            </a:extLst>
          </p:cNvPr>
          <p:cNvPicPr>
            <a:picLocks noChangeAspect="1"/>
          </p:cNvPicPr>
          <p:nvPr/>
        </p:nvPicPr>
        <p:blipFill rotWithShape="1">
          <a:blip r:embed="rId3">
            <a:extLst>
              <a:ext uri="{28A0092B-C50C-407E-A947-70E740481C1C}">
                <a14:useLocalDpi xmlns:a14="http://schemas.microsoft.com/office/drawing/2010/main" val="0"/>
              </a:ext>
            </a:extLst>
          </a:blip>
          <a:srcRect t="3833" r="10915" b="15945"/>
          <a:stretch/>
        </p:blipFill>
        <p:spPr>
          <a:xfrm>
            <a:off x="3763" y="1"/>
            <a:ext cx="12184478" cy="6858000"/>
          </a:xfrm>
          <a:prstGeom prst="rect">
            <a:avLst/>
          </a:prstGeom>
        </p:spPr>
      </p:pic>
      <p:cxnSp>
        <p:nvCxnSpPr>
          <p:cNvPr id="17" name="直接连接符 30"/>
          <p:cNvCxnSpPr>
            <a:cxnSpLocks noChangeShapeType="1"/>
          </p:cNvCxnSpPr>
          <p:nvPr/>
        </p:nvCxnSpPr>
        <p:spPr bwMode="auto">
          <a:xfrm>
            <a:off x="3762" y="1414021"/>
            <a:ext cx="12184478"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3" name="组合 74"/>
          <p:cNvGrpSpPr>
            <a:grpSpLocks/>
          </p:cNvGrpSpPr>
          <p:nvPr/>
        </p:nvGrpSpPr>
        <p:grpSpPr bwMode="auto">
          <a:xfrm>
            <a:off x="3049972" y="2099680"/>
            <a:ext cx="1247006" cy="1248979"/>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2398"/>
            </a:p>
          </p:txBody>
        </p:sp>
        <p:sp>
          <p:nvSpPr>
            <p:cNvPr id="25" name="文本框 61"/>
            <p:cNvSpPr txBox="1">
              <a:spLocks noChangeArrowheads="1"/>
            </p:cNvSpPr>
            <p:nvPr/>
          </p:nvSpPr>
          <p:spPr bwMode="auto">
            <a:xfrm>
              <a:off x="169699" y="207807"/>
              <a:ext cx="924400" cy="83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4797" dirty="0">
                  <a:solidFill>
                    <a:schemeClr val="bg1">
                      <a:lumMod val="95000"/>
                    </a:schemeClr>
                  </a:solidFill>
                  <a:latin typeface="华文细黑" pitchFamily="2" charset="-122"/>
                  <a:ea typeface="华文细黑" pitchFamily="2" charset="-122"/>
                </a:rPr>
                <a:t>04</a:t>
              </a:r>
              <a:endParaRPr lang="zh-CN" altLang="en-US" sz="4797" dirty="0">
                <a:solidFill>
                  <a:schemeClr val="bg1">
                    <a:lumMod val="95000"/>
                  </a:schemeClr>
                </a:solidFill>
                <a:latin typeface="华文细黑" pitchFamily="2" charset="-122"/>
                <a:ea typeface="华文细黑" pitchFamily="2" charset="-122"/>
              </a:endParaRPr>
            </a:p>
          </p:txBody>
        </p:sp>
      </p:grpSp>
      <p:grpSp>
        <p:nvGrpSpPr>
          <p:cNvPr id="4" name="组合 25"/>
          <p:cNvGrpSpPr>
            <a:grpSpLocks/>
          </p:cNvGrpSpPr>
          <p:nvPr/>
        </p:nvGrpSpPr>
        <p:grpSpPr bwMode="auto">
          <a:xfrm>
            <a:off x="2507715" y="3420076"/>
            <a:ext cx="2270374" cy="842485"/>
            <a:chOff x="3891" y="0"/>
            <a:chExt cx="2272957" cy="843033"/>
          </a:xfrm>
        </p:grpSpPr>
        <p:sp>
          <p:nvSpPr>
            <p:cNvPr id="27" name="文本框 66"/>
            <p:cNvSpPr txBox="1">
              <a:spLocks noChangeArrowheads="1"/>
            </p:cNvSpPr>
            <p:nvPr/>
          </p:nvSpPr>
          <p:spPr bwMode="auto">
            <a:xfrm>
              <a:off x="15071" y="0"/>
              <a:ext cx="2261777" cy="46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914195">
                <a:defRPr/>
              </a:pPr>
              <a:r>
                <a:rPr lang="zh-CN" altLang="en-US" sz="2399" b="1" dirty="0">
                  <a:solidFill>
                    <a:schemeClr val="accent1"/>
                  </a:solidFill>
                  <a:latin typeface="微软雅黑" pitchFamily="34" charset="-122"/>
                  <a:ea typeface="微软雅黑" pitchFamily="34" charset="-122"/>
                </a:rPr>
                <a:t>投资回报</a:t>
              </a:r>
              <a:endParaRPr lang="zh-CN" altLang="en-US" sz="2399" kern="0" dirty="0">
                <a:solidFill>
                  <a:schemeClr val="accent1"/>
                </a:solidFill>
                <a:latin typeface="微软雅黑" pitchFamily="34" charset="-122"/>
                <a:ea typeface="微软雅黑" pitchFamily="34" charset="-122"/>
              </a:endParaRPr>
            </a:p>
          </p:txBody>
        </p:sp>
        <p:sp>
          <p:nvSpPr>
            <p:cNvPr id="28" name="矩形 70"/>
            <p:cNvSpPr>
              <a:spLocks noChangeArrowheads="1"/>
            </p:cNvSpPr>
            <p:nvPr/>
          </p:nvSpPr>
          <p:spPr bwMode="auto">
            <a:xfrm>
              <a:off x="3891" y="504579"/>
              <a:ext cx="2268604" cy="33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598" dirty="0">
                <a:solidFill>
                  <a:schemeClr val="tx1">
                    <a:lumMod val="65000"/>
                    <a:lumOff val="35000"/>
                  </a:schemeClr>
                </a:solidFill>
                <a:latin typeface="微软雅黑" pitchFamily="34" charset="-122"/>
                <a:ea typeface="微软雅黑" pitchFamily="34" charset="-122"/>
              </a:endParaRPr>
            </a:p>
          </p:txBody>
        </p:sp>
      </p:grpSp>
      <p:sp>
        <p:nvSpPr>
          <p:cNvPr id="29" name="矩形 26"/>
          <p:cNvSpPr>
            <a:spLocks noChangeArrowheads="1"/>
          </p:cNvSpPr>
          <p:nvPr/>
        </p:nvSpPr>
        <p:spPr bwMode="auto">
          <a:xfrm>
            <a:off x="2183054" y="4059741"/>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0" name="矩形 26"/>
          <p:cNvSpPr>
            <a:spLocks noChangeArrowheads="1"/>
          </p:cNvSpPr>
          <p:nvPr/>
        </p:nvSpPr>
        <p:spPr bwMode="auto">
          <a:xfrm>
            <a:off x="2183054" y="4395572"/>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1" name="矩形 26"/>
          <p:cNvSpPr>
            <a:spLocks noChangeArrowheads="1"/>
          </p:cNvSpPr>
          <p:nvPr/>
        </p:nvSpPr>
        <p:spPr bwMode="auto">
          <a:xfrm>
            <a:off x="3718276" y="4059741"/>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
        <p:nvSpPr>
          <p:cNvPr id="32" name="矩形 31"/>
          <p:cNvSpPr>
            <a:spLocks noChangeArrowheads="1"/>
          </p:cNvSpPr>
          <p:nvPr/>
        </p:nvSpPr>
        <p:spPr bwMode="auto">
          <a:xfrm>
            <a:off x="3718276" y="4395572"/>
            <a:ext cx="1535225" cy="29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6" tIns="45699" rIns="91396" bIns="45699">
            <a:spAutoFit/>
          </a:bodyPr>
          <a:lstStyle/>
          <a:p>
            <a:pPr algn="ctr">
              <a:defRPr/>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333"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428805098"/>
      </p:ext>
    </p:extLst>
  </p:cSld>
  <p:clrMapOvr>
    <a:masterClrMapping/>
  </p:clrMapOvr>
  <p:transition advClick="0" advTm="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down)">
                                      <p:cBhvr>
                                        <p:cTn id="19" dur="500"/>
                                        <p:tgtEl>
                                          <p:spTgt spid="4"/>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600" fill="hold"/>
                                        <p:tgtEl>
                                          <p:spTgt spid="29"/>
                                        </p:tgtEl>
                                        <p:attrNameLst>
                                          <p:attrName>ppt_x</p:attrName>
                                        </p:attrNameLst>
                                      </p:cBhvr>
                                      <p:tavLst>
                                        <p:tav tm="0">
                                          <p:val>
                                            <p:strVal val="0-#ppt_w/2"/>
                                          </p:val>
                                        </p:tav>
                                        <p:tav tm="100000">
                                          <p:val>
                                            <p:strVal val="#ppt_x"/>
                                          </p:val>
                                        </p:tav>
                                      </p:tavLst>
                                    </p:anim>
                                    <p:anim calcmode="lin" valueType="num">
                                      <p:cBhvr additive="base">
                                        <p:cTn id="24" dur="6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600" fill="hold"/>
                                        <p:tgtEl>
                                          <p:spTgt spid="30"/>
                                        </p:tgtEl>
                                        <p:attrNameLst>
                                          <p:attrName>ppt_x</p:attrName>
                                        </p:attrNameLst>
                                      </p:cBhvr>
                                      <p:tavLst>
                                        <p:tav tm="0">
                                          <p:val>
                                            <p:strVal val="0-#ppt_w/2"/>
                                          </p:val>
                                        </p:tav>
                                        <p:tav tm="100000">
                                          <p:val>
                                            <p:strVal val="#ppt_x"/>
                                          </p:val>
                                        </p:tav>
                                      </p:tavLst>
                                    </p:anim>
                                    <p:anim calcmode="lin" valueType="num">
                                      <p:cBhvr additive="base">
                                        <p:cTn id="28" dur="6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600" fill="hold"/>
                                        <p:tgtEl>
                                          <p:spTgt spid="31"/>
                                        </p:tgtEl>
                                        <p:attrNameLst>
                                          <p:attrName>ppt_x</p:attrName>
                                        </p:attrNameLst>
                                      </p:cBhvr>
                                      <p:tavLst>
                                        <p:tav tm="0">
                                          <p:val>
                                            <p:strVal val="0-#ppt_w/2"/>
                                          </p:val>
                                        </p:tav>
                                        <p:tav tm="100000">
                                          <p:val>
                                            <p:strVal val="#ppt_x"/>
                                          </p:val>
                                        </p:tav>
                                      </p:tavLst>
                                    </p:anim>
                                    <p:anim calcmode="lin" valueType="num">
                                      <p:cBhvr additive="base">
                                        <p:cTn id="32" dur="6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600" fill="hold"/>
                                        <p:tgtEl>
                                          <p:spTgt spid="32"/>
                                        </p:tgtEl>
                                        <p:attrNameLst>
                                          <p:attrName>ppt_x</p:attrName>
                                        </p:attrNameLst>
                                      </p:cBhvr>
                                      <p:tavLst>
                                        <p:tav tm="0">
                                          <p:val>
                                            <p:strVal val="0-#ppt_w/2"/>
                                          </p:val>
                                        </p:tav>
                                        <p:tav tm="100000">
                                          <p:val>
                                            <p:strVal val="#ppt_x"/>
                                          </p:val>
                                        </p:tav>
                                      </p:tavLst>
                                    </p:anim>
                                    <p:anim calcmode="lin" valueType="num">
                                      <p:cBhvr additive="base">
                                        <p:cTn id="36"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Block Arc 45"/>
          <p:cNvSpPr/>
          <p:nvPr/>
        </p:nvSpPr>
        <p:spPr>
          <a:xfrm rot="2700000">
            <a:off x="2347393" y="2736705"/>
            <a:ext cx="2161216" cy="2160431"/>
          </a:xfrm>
          <a:prstGeom prst="blockArc">
            <a:avLst>
              <a:gd name="adj1" fmla="val 19782491"/>
              <a:gd name="adj2" fmla="val 13507335"/>
              <a:gd name="adj3" fmla="val 653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10"/>
          <p:cNvGrpSpPr/>
          <p:nvPr/>
        </p:nvGrpSpPr>
        <p:grpSpPr>
          <a:xfrm>
            <a:off x="1406244" y="2367276"/>
            <a:ext cx="3476876" cy="3616648"/>
            <a:chOff x="630206" y="1507089"/>
            <a:chExt cx="2608605" cy="2712486"/>
          </a:xfrm>
        </p:grpSpPr>
        <p:grpSp>
          <p:nvGrpSpPr>
            <p:cNvPr id="3" name="Group 53"/>
            <p:cNvGrpSpPr/>
            <p:nvPr/>
          </p:nvGrpSpPr>
          <p:grpSpPr>
            <a:xfrm rot="21351568">
              <a:off x="630206" y="3582137"/>
              <a:ext cx="1112944" cy="637438"/>
              <a:chOff x="2355915" y="3857572"/>
              <a:chExt cx="1347923" cy="772022"/>
            </a:xfrm>
          </p:grpSpPr>
          <p:sp>
            <p:nvSpPr>
              <p:cNvPr id="31" name="Rectangle 30"/>
              <p:cNvSpPr/>
              <p:nvPr/>
            </p:nvSpPr>
            <p:spPr>
              <a:xfrm rot="2700000">
                <a:off x="3093973" y="3472415"/>
                <a:ext cx="224707" cy="9950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ed Rectangle 31"/>
              <p:cNvSpPr/>
              <p:nvPr/>
            </p:nvSpPr>
            <p:spPr>
              <a:xfrm rot="2700000">
                <a:off x="2538069" y="4020237"/>
                <a:ext cx="427203" cy="79151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Block Arc 29"/>
            <p:cNvSpPr/>
            <p:nvPr/>
          </p:nvSpPr>
          <p:spPr>
            <a:xfrm rot="2700000">
              <a:off x="1114680" y="1507089"/>
              <a:ext cx="2124132" cy="2124131"/>
            </a:xfrm>
            <a:prstGeom prst="blockArc">
              <a:avLst>
                <a:gd name="adj1" fmla="val 21433357"/>
                <a:gd name="adj2" fmla="val 13378235"/>
                <a:gd name="adj3" fmla="val 4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Block Arc 48"/>
          <p:cNvSpPr/>
          <p:nvPr/>
        </p:nvSpPr>
        <p:spPr>
          <a:xfrm rot="2700000">
            <a:off x="2643985" y="3033187"/>
            <a:ext cx="1568035" cy="1567463"/>
          </a:xfrm>
          <a:prstGeom prst="blockArc">
            <a:avLst>
              <a:gd name="adj1" fmla="val 17805926"/>
              <a:gd name="adj2" fmla="val 13444767"/>
              <a:gd name="adj3" fmla="val 748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Oval 51"/>
          <p:cNvSpPr/>
          <p:nvPr/>
        </p:nvSpPr>
        <p:spPr>
          <a:xfrm rot="2700000">
            <a:off x="2881254" y="3270371"/>
            <a:ext cx="1093493" cy="10930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73"/>
          <p:cNvGrpSpPr/>
          <p:nvPr/>
        </p:nvGrpSpPr>
        <p:grpSpPr>
          <a:xfrm>
            <a:off x="3479374" y="2444477"/>
            <a:ext cx="3001925" cy="290346"/>
            <a:chOff x="2901397" y="1463917"/>
            <a:chExt cx="2252262" cy="221448"/>
          </a:xfrm>
        </p:grpSpPr>
        <p:cxnSp>
          <p:nvCxnSpPr>
            <p:cNvPr id="60" name="Straight Connector 59"/>
            <p:cNvCxnSpPr/>
            <p:nvPr/>
          </p:nvCxnSpPr>
          <p:spPr>
            <a:xfrm flipH="1" flipV="1">
              <a:off x="4914605" y="1465097"/>
              <a:ext cx="239054" cy="220268"/>
            </a:xfrm>
            <a:prstGeom prst="line">
              <a:avLst/>
            </a:prstGeom>
            <a:ln w="1270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0800000">
              <a:off x="2901397" y="1463917"/>
              <a:ext cx="2013208" cy="1615"/>
            </a:xfrm>
            <a:prstGeom prst="line">
              <a:avLst/>
            </a:prstGeom>
            <a:ln w="1270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 name="Group 73"/>
          <p:cNvGrpSpPr/>
          <p:nvPr/>
        </p:nvGrpSpPr>
        <p:grpSpPr>
          <a:xfrm>
            <a:off x="3479375" y="2812626"/>
            <a:ext cx="2508043" cy="290346"/>
            <a:chOff x="2901397" y="1463917"/>
            <a:chExt cx="1881716" cy="221448"/>
          </a:xfrm>
        </p:grpSpPr>
        <p:cxnSp>
          <p:nvCxnSpPr>
            <p:cNvPr id="68" name="Straight Connector 67"/>
            <p:cNvCxnSpPr/>
            <p:nvPr/>
          </p:nvCxnSpPr>
          <p:spPr>
            <a:xfrm flipH="1" flipV="1">
              <a:off x="4544059" y="1465097"/>
              <a:ext cx="239054" cy="220268"/>
            </a:xfrm>
            <a:prstGeom prst="line">
              <a:avLst/>
            </a:prstGeom>
            <a:ln w="1270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0800000">
              <a:off x="2901397" y="1463917"/>
              <a:ext cx="1642662" cy="1615"/>
            </a:xfrm>
            <a:prstGeom prst="line">
              <a:avLst/>
            </a:prstGeom>
            <a:ln w="1270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6" name="Group 73"/>
          <p:cNvGrpSpPr/>
          <p:nvPr/>
        </p:nvGrpSpPr>
        <p:grpSpPr>
          <a:xfrm>
            <a:off x="3479374" y="3094359"/>
            <a:ext cx="2087857" cy="290349"/>
            <a:chOff x="2683251" y="1463915"/>
            <a:chExt cx="1566462" cy="221450"/>
          </a:xfrm>
        </p:grpSpPr>
        <p:cxnSp>
          <p:nvCxnSpPr>
            <p:cNvPr id="82" name="Straight Connector 81"/>
            <p:cNvCxnSpPr/>
            <p:nvPr/>
          </p:nvCxnSpPr>
          <p:spPr>
            <a:xfrm flipH="1" flipV="1">
              <a:off x="4010659" y="1465097"/>
              <a:ext cx="239054" cy="220268"/>
            </a:xfrm>
            <a:prstGeom prst="line">
              <a:avLst/>
            </a:prstGeom>
            <a:ln w="1270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10800000" flipV="1">
              <a:off x="2683251" y="1463915"/>
              <a:ext cx="1325760" cy="1182"/>
            </a:xfrm>
            <a:prstGeom prst="line">
              <a:avLst/>
            </a:prstGeom>
            <a:ln w="1270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 name="Group 73"/>
          <p:cNvGrpSpPr/>
          <p:nvPr/>
        </p:nvGrpSpPr>
        <p:grpSpPr>
          <a:xfrm>
            <a:off x="3855159" y="3425130"/>
            <a:ext cx="1218191" cy="288800"/>
            <a:chOff x="2683251" y="1465095"/>
            <a:chExt cx="913976" cy="220268"/>
          </a:xfrm>
        </p:grpSpPr>
        <p:cxnSp>
          <p:nvCxnSpPr>
            <p:cNvPr id="88" name="Straight Connector 87"/>
            <p:cNvCxnSpPr/>
            <p:nvPr/>
          </p:nvCxnSpPr>
          <p:spPr>
            <a:xfrm flipH="1" flipV="1">
              <a:off x="3358173" y="1465095"/>
              <a:ext cx="239054" cy="220268"/>
            </a:xfrm>
            <a:prstGeom prst="line">
              <a:avLst/>
            </a:prstGeom>
            <a:ln w="1270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0800000">
              <a:off x="2683251" y="1465097"/>
              <a:ext cx="674922" cy="1615"/>
            </a:xfrm>
            <a:prstGeom prst="line">
              <a:avLst/>
            </a:prstGeom>
            <a:ln w="1270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91" name="Text Placeholder 3"/>
          <p:cNvSpPr txBox="1">
            <a:spLocks/>
          </p:cNvSpPr>
          <p:nvPr/>
        </p:nvSpPr>
        <p:spPr>
          <a:xfrm>
            <a:off x="6347596" y="2860662"/>
            <a:ext cx="375103" cy="27071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913">
              <a:lnSpc>
                <a:spcPct val="120000"/>
              </a:lnSpc>
              <a:spcBef>
                <a:spcPct val="20000"/>
              </a:spcBef>
              <a:defRPr/>
            </a:pPr>
            <a:r>
              <a:rPr lang="en-US" sz="1466" b="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92" name="Text Placeholder 3"/>
          <p:cNvSpPr txBox="1">
            <a:spLocks/>
          </p:cNvSpPr>
          <p:nvPr/>
        </p:nvSpPr>
        <p:spPr>
          <a:xfrm>
            <a:off x="5867726" y="3226725"/>
            <a:ext cx="375103" cy="27071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913">
              <a:lnSpc>
                <a:spcPct val="120000"/>
              </a:lnSpc>
              <a:spcBef>
                <a:spcPct val="20000"/>
              </a:spcBef>
              <a:defRPr/>
            </a:pPr>
            <a:r>
              <a:rPr lang="en-US" sz="1466" b="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93" name="Text Placeholder 3"/>
          <p:cNvSpPr txBox="1">
            <a:spLocks/>
          </p:cNvSpPr>
          <p:nvPr/>
        </p:nvSpPr>
        <p:spPr>
          <a:xfrm>
            <a:off x="5348455" y="3515525"/>
            <a:ext cx="375103" cy="27071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913">
              <a:lnSpc>
                <a:spcPct val="120000"/>
              </a:lnSpc>
              <a:spcBef>
                <a:spcPct val="20000"/>
              </a:spcBef>
              <a:defRPr/>
            </a:pPr>
            <a:r>
              <a:rPr lang="en-US" sz="1466" b="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75%</a:t>
            </a:r>
          </a:p>
        </p:txBody>
      </p:sp>
      <p:sp>
        <p:nvSpPr>
          <p:cNvPr id="94" name="Text Placeholder 3"/>
          <p:cNvSpPr txBox="1">
            <a:spLocks/>
          </p:cNvSpPr>
          <p:nvPr/>
        </p:nvSpPr>
        <p:spPr>
          <a:xfrm>
            <a:off x="4855166" y="3875094"/>
            <a:ext cx="479297" cy="27071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913">
              <a:lnSpc>
                <a:spcPct val="120000"/>
              </a:lnSpc>
              <a:spcBef>
                <a:spcPct val="20000"/>
              </a:spcBef>
              <a:defRPr/>
            </a:pPr>
            <a:r>
              <a:rPr lang="en-US" sz="1466" b="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100%</a:t>
            </a:r>
          </a:p>
        </p:txBody>
      </p:sp>
      <p:sp>
        <p:nvSpPr>
          <p:cNvPr id="95" name="Freeform 46"/>
          <p:cNvSpPr>
            <a:spLocks noEditPoints="1"/>
          </p:cNvSpPr>
          <p:nvPr/>
        </p:nvSpPr>
        <p:spPr bwMode="auto">
          <a:xfrm>
            <a:off x="6964748" y="2379342"/>
            <a:ext cx="662276" cy="66251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headEnd/>
            <a:tailEnd/>
          </a:ln>
        </p:spPr>
        <p:txBody>
          <a:bodyPr vert="horz" wrap="square" lIns="121890" tIns="60945" rIns="121890" bIns="60945"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46"/>
          <p:cNvSpPr>
            <a:spLocks noEditPoints="1"/>
          </p:cNvSpPr>
          <p:nvPr/>
        </p:nvSpPr>
        <p:spPr bwMode="auto">
          <a:xfrm>
            <a:off x="6964748" y="3357230"/>
            <a:ext cx="662276" cy="66251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2"/>
          </a:solidFill>
          <a:ln w="9525">
            <a:noFill/>
            <a:round/>
            <a:headEnd/>
            <a:tailEnd/>
          </a:ln>
        </p:spPr>
        <p:txBody>
          <a:bodyPr vert="horz" wrap="square" lIns="121890" tIns="60945" rIns="121890" bIns="60945"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46"/>
          <p:cNvSpPr>
            <a:spLocks noEditPoints="1"/>
          </p:cNvSpPr>
          <p:nvPr/>
        </p:nvSpPr>
        <p:spPr bwMode="auto">
          <a:xfrm>
            <a:off x="6964748" y="4322544"/>
            <a:ext cx="662276" cy="66251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3"/>
          </a:solidFill>
          <a:ln w="9525">
            <a:noFill/>
            <a:round/>
            <a:headEnd/>
            <a:tailEnd/>
          </a:ln>
        </p:spPr>
        <p:txBody>
          <a:bodyPr vert="horz" wrap="square" lIns="121890" tIns="60945" rIns="121890" bIns="60945"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46"/>
          <p:cNvSpPr>
            <a:spLocks noEditPoints="1"/>
          </p:cNvSpPr>
          <p:nvPr/>
        </p:nvSpPr>
        <p:spPr bwMode="auto">
          <a:xfrm>
            <a:off x="6964748" y="5287861"/>
            <a:ext cx="662276" cy="66251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solidFill>
          <a:ln w="9525">
            <a:noFill/>
            <a:round/>
            <a:headEnd/>
            <a:tailEnd/>
          </a:ln>
        </p:spPr>
        <p:txBody>
          <a:bodyPr vert="horz" wrap="square" lIns="121890" tIns="60945" rIns="121890" bIns="60945"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30"/>
          <p:cNvGrpSpPr/>
          <p:nvPr/>
        </p:nvGrpSpPr>
        <p:grpSpPr>
          <a:xfrm>
            <a:off x="7777253" y="2381883"/>
            <a:ext cx="2337985" cy="690261"/>
            <a:chOff x="1270277" y="1233504"/>
            <a:chExt cx="3048000" cy="517696"/>
          </a:xfrm>
        </p:grpSpPr>
        <p:sp>
          <p:nvSpPr>
            <p:cNvPr id="100" name="Text Placeholder 3"/>
            <p:cNvSpPr txBox="1">
              <a:spLocks/>
            </p:cNvSpPr>
            <p:nvPr/>
          </p:nvSpPr>
          <p:spPr>
            <a:xfrm>
              <a:off x="1270277" y="1233504"/>
              <a:ext cx="2179677" cy="258437"/>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913">
                <a:lnSpc>
                  <a:spcPct val="120000"/>
                </a:lnSpc>
                <a:spcBef>
                  <a:spcPct val="20000"/>
                </a:spcBef>
                <a:defRPr/>
              </a:pPr>
              <a:r>
                <a:rPr lang="zh-CN" altLang="en-US" sz="1866"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866"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Text Placeholder 3"/>
            <p:cNvSpPr txBox="1">
              <a:spLocks/>
            </p:cNvSpPr>
            <p:nvPr/>
          </p:nvSpPr>
          <p:spPr>
            <a:xfrm>
              <a:off x="1270277" y="1418801"/>
              <a:ext cx="3048000" cy="3323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913">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9" name="Group 30"/>
          <p:cNvGrpSpPr/>
          <p:nvPr/>
        </p:nvGrpSpPr>
        <p:grpSpPr>
          <a:xfrm>
            <a:off x="7777253" y="3359772"/>
            <a:ext cx="2337985" cy="690261"/>
            <a:chOff x="1270277" y="1233504"/>
            <a:chExt cx="3048000" cy="517696"/>
          </a:xfrm>
        </p:grpSpPr>
        <p:sp>
          <p:nvSpPr>
            <p:cNvPr id="103" name="Text Placeholder 3"/>
            <p:cNvSpPr txBox="1">
              <a:spLocks/>
            </p:cNvSpPr>
            <p:nvPr/>
          </p:nvSpPr>
          <p:spPr>
            <a:xfrm>
              <a:off x="1270277" y="1233504"/>
              <a:ext cx="2179677" cy="258437"/>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913">
                <a:lnSpc>
                  <a:spcPct val="120000"/>
                </a:lnSpc>
                <a:spcBef>
                  <a:spcPct val="20000"/>
                </a:spcBef>
                <a:defRPr/>
              </a:pPr>
              <a:r>
                <a:rPr lang="zh-CN" altLang="en-US" sz="1866"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866"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Text Placeholder 3"/>
            <p:cNvSpPr txBox="1">
              <a:spLocks/>
            </p:cNvSpPr>
            <p:nvPr/>
          </p:nvSpPr>
          <p:spPr>
            <a:xfrm>
              <a:off x="1270277" y="1418801"/>
              <a:ext cx="3048000" cy="3323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913">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10" name="Group 30"/>
          <p:cNvGrpSpPr/>
          <p:nvPr/>
        </p:nvGrpSpPr>
        <p:grpSpPr>
          <a:xfrm>
            <a:off x="7777253" y="4325087"/>
            <a:ext cx="2337985" cy="690261"/>
            <a:chOff x="1270277" y="1233504"/>
            <a:chExt cx="3048000" cy="517696"/>
          </a:xfrm>
        </p:grpSpPr>
        <p:sp>
          <p:nvSpPr>
            <p:cNvPr id="106" name="Text Placeholder 3"/>
            <p:cNvSpPr txBox="1">
              <a:spLocks/>
            </p:cNvSpPr>
            <p:nvPr/>
          </p:nvSpPr>
          <p:spPr>
            <a:xfrm>
              <a:off x="1270277" y="1233504"/>
              <a:ext cx="2179677" cy="258437"/>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913">
                <a:lnSpc>
                  <a:spcPct val="120000"/>
                </a:lnSpc>
                <a:spcBef>
                  <a:spcPct val="20000"/>
                </a:spcBef>
                <a:defRPr/>
              </a:pPr>
              <a:r>
                <a:rPr lang="zh-CN" altLang="en-US" sz="1866"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866"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3"/>
            <p:cNvSpPr txBox="1">
              <a:spLocks/>
            </p:cNvSpPr>
            <p:nvPr/>
          </p:nvSpPr>
          <p:spPr>
            <a:xfrm>
              <a:off x="1270277" y="1418801"/>
              <a:ext cx="3048000" cy="3323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913">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30"/>
          <p:cNvGrpSpPr/>
          <p:nvPr/>
        </p:nvGrpSpPr>
        <p:grpSpPr>
          <a:xfrm>
            <a:off x="7777253" y="5290402"/>
            <a:ext cx="2337985" cy="690261"/>
            <a:chOff x="1270277" y="1233504"/>
            <a:chExt cx="3048000" cy="517696"/>
          </a:xfrm>
        </p:grpSpPr>
        <p:sp>
          <p:nvSpPr>
            <p:cNvPr id="109" name="Text Placeholder 3"/>
            <p:cNvSpPr txBox="1">
              <a:spLocks/>
            </p:cNvSpPr>
            <p:nvPr/>
          </p:nvSpPr>
          <p:spPr>
            <a:xfrm>
              <a:off x="1270277" y="1233504"/>
              <a:ext cx="2179677" cy="258437"/>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913">
                <a:lnSpc>
                  <a:spcPct val="120000"/>
                </a:lnSpc>
                <a:spcBef>
                  <a:spcPct val="20000"/>
                </a:spcBef>
                <a:defRPr/>
              </a:pPr>
              <a:r>
                <a:rPr lang="zh-CN" altLang="en-US" sz="186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86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3"/>
            <p:cNvSpPr txBox="1">
              <a:spLocks/>
            </p:cNvSpPr>
            <p:nvPr/>
          </p:nvSpPr>
          <p:spPr>
            <a:xfrm>
              <a:off x="1270277" y="1418801"/>
              <a:ext cx="3048000" cy="3323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913">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spTree>
    <p:extLst>
      <p:ext uri="{BB962C8B-B14F-4D97-AF65-F5344CB8AC3E}">
        <p14:creationId xmlns:p14="http://schemas.microsoft.com/office/powerpoint/2010/main" val="206036422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8" presetClass="entr" presetSubtype="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par>
                          <p:cTn id="12" fill="hold">
                            <p:stCondLst>
                              <p:cond delay="1500"/>
                            </p:stCondLst>
                            <p:childTnLst>
                              <p:par>
                                <p:cTn id="13" presetID="53" presetClass="entr" presetSubtype="0"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500" fill="hold"/>
                                        <p:tgtEl>
                                          <p:spTgt spid="91"/>
                                        </p:tgtEl>
                                        <p:attrNameLst>
                                          <p:attrName>ppt_w</p:attrName>
                                        </p:attrNameLst>
                                      </p:cBhvr>
                                      <p:tavLst>
                                        <p:tav tm="0">
                                          <p:val>
                                            <p:fltVal val="0"/>
                                          </p:val>
                                        </p:tav>
                                        <p:tav tm="100000">
                                          <p:val>
                                            <p:strVal val="#ppt_w"/>
                                          </p:val>
                                        </p:tav>
                                      </p:tavLst>
                                    </p:anim>
                                    <p:anim calcmode="lin" valueType="num">
                                      <p:cBhvr>
                                        <p:cTn id="16" dur="500" fill="hold"/>
                                        <p:tgtEl>
                                          <p:spTgt spid="91"/>
                                        </p:tgtEl>
                                        <p:attrNameLst>
                                          <p:attrName>ppt_h</p:attrName>
                                        </p:attrNameLst>
                                      </p:cBhvr>
                                      <p:tavLst>
                                        <p:tav tm="0">
                                          <p:val>
                                            <p:fltVal val="0"/>
                                          </p:val>
                                        </p:tav>
                                        <p:tav tm="100000">
                                          <p:val>
                                            <p:strVal val="#ppt_h"/>
                                          </p:val>
                                        </p:tav>
                                      </p:tavLst>
                                    </p:anim>
                                    <p:animEffect transition="in" filter="fade">
                                      <p:cBhvr>
                                        <p:cTn id="17" dur="500"/>
                                        <p:tgtEl>
                                          <p:spTgt spid="91"/>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childTnLst>
                          </p:cTn>
                        </p:par>
                        <p:par>
                          <p:cTn id="24" fill="hold">
                            <p:stCondLst>
                              <p:cond delay="2500"/>
                            </p:stCondLst>
                            <p:childTnLst>
                              <p:par>
                                <p:cTn id="25" presetID="18" presetClass="entr" presetSubtype="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trips(downRight)">
                                      <p:cBhvr>
                                        <p:cTn id="27" dur="500"/>
                                        <p:tgtEl>
                                          <p:spTgt spid="5"/>
                                        </p:tgtEl>
                                      </p:cBhvr>
                                    </p:animEffect>
                                  </p:childTnLst>
                                </p:cTn>
                              </p:par>
                            </p:childTnLst>
                          </p:cTn>
                        </p:par>
                        <p:par>
                          <p:cTn id="28" fill="hold">
                            <p:stCondLst>
                              <p:cond delay="3000"/>
                            </p:stCondLst>
                            <p:childTnLst>
                              <p:par>
                                <p:cTn id="29" presetID="53" presetClass="entr" presetSubtype="0" fill="hold" grpId="0"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childTnLst>
                          </p:cTn>
                        </p:par>
                        <p:par>
                          <p:cTn id="34" fill="hold">
                            <p:stCondLst>
                              <p:cond delay="3500"/>
                            </p:stCondLst>
                            <p:childTnLst>
                              <p:par>
                                <p:cTn id="35" presetID="53" presetClass="entr" presetSubtype="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childTnLst>
                          </p:cTn>
                        </p:par>
                        <p:par>
                          <p:cTn id="40" fill="hold">
                            <p:stCondLst>
                              <p:cond delay="4000"/>
                            </p:stCondLst>
                            <p:childTnLst>
                              <p:par>
                                <p:cTn id="41" presetID="18" presetClass="entr" presetSubtype="6"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4500"/>
                            </p:stCondLst>
                            <p:childTnLst>
                              <p:par>
                                <p:cTn id="45" presetID="53" presetClass="entr" presetSubtype="0"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 calcmode="lin" valueType="num">
                                      <p:cBhvr>
                                        <p:cTn id="47" dur="500" fill="hold"/>
                                        <p:tgtEl>
                                          <p:spTgt spid="93"/>
                                        </p:tgtEl>
                                        <p:attrNameLst>
                                          <p:attrName>ppt_w</p:attrName>
                                        </p:attrNameLst>
                                      </p:cBhvr>
                                      <p:tavLst>
                                        <p:tav tm="0">
                                          <p:val>
                                            <p:fltVal val="0"/>
                                          </p:val>
                                        </p:tav>
                                        <p:tav tm="100000">
                                          <p:val>
                                            <p:strVal val="#ppt_w"/>
                                          </p:val>
                                        </p:tav>
                                      </p:tavLst>
                                    </p:anim>
                                    <p:anim calcmode="lin" valueType="num">
                                      <p:cBhvr>
                                        <p:cTn id="48" dur="500" fill="hold"/>
                                        <p:tgtEl>
                                          <p:spTgt spid="93"/>
                                        </p:tgtEl>
                                        <p:attrNameLst>
                                          <p:attrName>ppt_h</p:attrName>
                                        </p:attrNameLst>
                                      </p:cBhvr>
                                      <p:tavLst>
                                        <p:tav tm="0">
                                          <p:val>
                                            <p:fltVal val="0"/>
                                          </p:val>
                                        </p:tav>
                                        <p:tav tm="100000">
                                          <p:val>
                                            <p:strVal val="#ppt_h"/>
                                          </p:val>
                                        </p:tav>
                                      </p:tavLst>
                                    </p:anim>
                                    <p:animEffect transition="in" filter="fade">
                                      <p:cBhvr>
                                        <p:cTn id="49" dur="500"/>
                                        <p:tgtEl>
                                          <p:spTgt spid="93"/>
                                        </p:tgtEl>
                                      </p:cBhvr>
                                    </p:animEffect>
                                  </p:childTnLst>
                                </p:cTn>
                              </p:par>
                            </p:childTnLst>
                          </p:cTn>
                        </p:par>
                        <p:par>
                          <p:cTn id="50" fill="hold">
                            <p:stCondLst>
                              <p:cond delay="5000"/>
                            </p:stCondLst>
                            <p:childTnLst>
                              <p:par>
                                <p:cTn id="51" presetID="53" presetClass="entr" presetSubtype="0"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Effect transition="in" filter="fade">
                                      <p:cBhvr>
                                        <p:cTn id="55" dur="500"/>
                                        <p:tgtEl>
                                          <p:spTgt spid="52"/>
                                        </p:tgtEl>
                                      </p:cBhvr>
                                    </p:animEffect>
                                  </p:childTnLst>
                                </p:cTn>
                              </p:par>
                            </p:childTnLst>
                          </p:cTn>
                        </p:par>
                        <p:par>
                          <p:cTn id="56" fill="hold">
                            <p:stCondLst>
                              <p:cond delay="5500"/>
                            </p:stCondLst>
                            <p:childTnLst>
                              <p:par>
                                <p:cTn id="57" presetID="18" presetClass="entr" presetSubtype="6"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strips(downRight)">
                                      <p:cBhvr>
                                        <p:cTn id="59" dur="500"/>
                                        <p:tgtEl>
                                          <p:spTgt spid="7"/>
                                        </p:tgtEl>
                                      </p:cBhvr>
                                    </p:animEffect>
                                  </p:childTnLst>
                                </p:cTn>
                              </p:par>
                            </p:childTnLst>
                          </p:cTn>
                        </p:par>
                        <p:par>
                          <p:cTn id="60" fill="hold">
                            <p:stCondLst>
                              <p:cond delay="6000"/>
                            </p:stCondLst>
                            <p:childTnLst>
                              <p:par>
                                <p:cTn id="61" presetID="53" presetClass="entr" presetSubtype="0"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p:cTn id="63" dur="500" fill="hold"/>
                                        <p:tgtEl>
                                          <p:spTgt spid="94"/>
                                        </p:tgtEl>
                                        <p:attrNameLst>
                                          <p:attrName>ppt_w</p:attrName>
                                        </p:attrNameLst>
                                      </p:cBhvr>
                                      <p:tavLst>
                                        <p:tav tm="0">
                                          <p:val>
                                            <p:fltVal val="0"/>
                                          </p:val>
                                        </p:tav>
                                        <p:tav tm="100000">
                                          <p:val>
                                            <p:strVal val="#ppt_w"/>
                                          </p:val>
                                        </p:tav>
                                      </p:tavLst>
                                    </p:anim>
                                    <p:anim calcmode="lin" valueType="num">
                                      <p:cBhvr>
                                        <p:cTn id="64" dur="500" fill="hold"/>
                                        <p:tgtEl>
                                          <p:spTgt spid="94"/>
                                        </p:tgtEl>
                                        <p:attrNameLst>
                                          <p:attrName>ppt_h</p:attrName>
                                        </p:attrNameLst>
                                      </p:cBhvr>
                                      <p:tavLst>
                                        <p:tav tm="0">
                                          <p:val>
                                            <p:fltVal val="0"/>
                                          </p:val>
                                        </p:tav>
                                        <p:tav tm="100000">
                                          <p:val>
                                            <p:strVal val="#ppt_h"/>
                                          </p:val>
                                        </p:tav>
                                      </p:tavLst>
                                    </p:anim>
                                    <p:animEffect transition="in" filter="fade">
                                      <p:cBhvr>
                                        <p:cTn id="65" dur="500"/>
                                        <p:tgtEl>
                                          <p:spTgt spid="94"/>
                                        </p:tgtEl>
                                      </p:cBhvr>
                                    </p:animEffect>
                                  </p:childTnLst>
                                </p:cTn>
                              </p:par>
                            </p:childTnLst>
                          </p:cTn>
                        </p:par>
                        <p:par>
                          <p:cTn id="66" fill="hold">
                            <p:stCondLst>
                              <p:cond delay="6500"/>
                            </p:stCondLst>
                            <p:childTnLst>
                              <p:par>
                                <p:cTn id="67" presetID="53" presetClass="entr" presetSubtype="0"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p:cTn id="69" dur="500" fill="hold"/>
                                        <p:tgtEl>
                                          <p:spTgt spid="95"/>
                                        </p:tgtEl>
                                        <p:attrNameLst>
                                          <p:attrName>ppt_w</p:attrName>
                                        </p:attrNameLst>
                                      </p:cBhvr>
                                      <p:tavLst>
                                        <p:tav tm="0">
                                          <p:val>
                                            <p:fltVal val="0"/>
                                          </p:val>
                                        </p:tav>
                                        <p:tav tm="100000">
                                          <p:val>
                                            <p:strVal val="#ppt_w"/>
                                          </p:val>
                                        </p:tav>
                                      </p:tavLst>
                                    </p:anim>
                                    <p:anim calcmode="lin" valueType="num">
                                      <p:cBhvr>
                                        <p:cTn id="70" dur="500" fill="hold"/>
                                        <p:tgtEl>
                                          <p:spTgt spid="95"/>
                                        </p:tgtEl>
                                        <p:attrNameLst>
                                          <p:attrName>ppt_h</p:attrName>
                                        </p:attrNameLst>
                                      </p:cBhvr>
                                      <p:tavLst>
                                        <p:tav tm="0">
                                          <p:val>
                                            <p:fltVal val="0"/>
                                          </p:val>
                                        </p:tav>
                                        <p:tav tm="100000">
                                          <p:val>
                                            <p:strVal val="#ppt_h"/>
                                          </p:val>
                                        </p:tav>
                                      </p:tavLst>
                                    </p:anim>
                                    <p:animEffect transition="in" filter="fade">
                                      <p:cBhvr>
                                        <p:cTn id="71" dur="500"/>
                                        <p:tgtEl>
                                          <p:spTgt spid="95"/>
                                        </p:tgtEl>
                                      </p:cBhvr>
                                    </p:animEffect>
                                  </p:childTnLst>
                                </p:cTn>
                              </p:par>
                            </p:childTnLst>
                          </p:cTn>
                        </p:par>
                        <p:par>
                          <p:cTn id="72" fill="hold">
                            <p:stCondLst>
                              <p:cond delay="7000"/>
                            </p:stCondLst>
                            <p:childTnLst>
                              <p:par>
                                <p:cTn id="73" presetID="22" presetClass="entr" presetSubtype="8"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left)">
                                      <p:cBhvr>
                                        <p:cTn id="75" dur="500"/>
                                        <p:tgtEl>
                                          <p:spTgt spid="8"/>
                                        </p:tgtEl>
                                      </p:cBhvr>
                                    </p:animEffect>
                                  </p:childTnLst>
                                </p:cTn>
                              </p:par>
                            </p:childTnLst>
                          </p:cTn>
                        </p:par>
                        <p:par>
                          <p:cTn id="76" fill="hold">
                            <p:stCondLst>
                              <p:cond delay="7500"/>
                            </p:stCondLst>
                            <p:childTnLst>
                              <p:par>
                                <p:cTn id="77" presetID="53" presetClass="entr" presetSubtype="0" fill="hold" grpId="0" nodeType="afterEffect">
                                  <p:stCondLst>
                                    <p:cond delay="0"/>
                                  </p:stCondLst>
                                  <p:childTnLst>
                                    <p:set>
                                      <p:cBhvr>
                                        <p:cTn id="78" dur="1" fill="hold">
                                          <p:stCondLst>
                                            <p:cond delay="0"/>
                                          </p:stCondLst>
                                        </p:cTn>
                                        <p:tgtEl>
                                          <p:spTgt spid="96"/>
                                        </p:tgtEl>
                                        <p:attrNameLst>
                                          <p:attrName>style.visibility</p:attrName>
                                        </p:attrNameLst>
                                      </p:cBhvr>
                                      <p:to>
                                        <p:strVal val="visible"/>
                                      </p:to>
                                    </p:set>
                                    <p:anim calcmode="lin" valueType="num">
                                      <p:cBhvr>
                                        <p:cTn id="79" dur="500" fill="hold"/>
                                        <p:tgtEl>
                                          <p:spTgt spid="96"/>
                                        </p:tgtEl>
                                        <p:attrNameLst>
                                          <p:attrName>ppt_w</p:attrName>
                                        </p:attrNameLst>
                                      </p:cBhvr>
                                      <p:tavLst>
                                        <p:tav tm="0">
                                          <p:val>
                                            <p:fltVal val="0"/>
                                          </p:val>
                                        </p:tav>
                                        <p:tav tm="100000">
                                          <p:val>
                                            <p:strVal val="#ppt_w"/>
                                          </p:val>
                                        </p:tav>
                                      </p:tavLst>
                                    </p:anim>
                                    <p:anim calcmode="lin" valueType="num">
                                      <p:cBhvr>
                                        <p:cTn id="80" dur="500" fill="hold"/>
                                        <p:tgtEl>
                                          <p:spTgt spid="96"/>
                                        </p:tgtEl>
                                        <p:attrNameLst>
                                          <p:attrName>ppt_h</p:attrName>
                                        </p:attrNameLst>
                                      </p:cBhvr>
                                      <p:tavLst>
                                        <p:tav tm="0">
                                          <p:val>
                                            <p:fltVal val="0"/>
                                          </p:val>
                                        </p:tav>
                                        <p:tav tm="100000">
                                          <p:val>
                                            <p:strVal val="#ppt_h"/>
                                          </p:val>
                                        </p:tav>
                                      </p:tavLst>
                                    </p:anim>
                                    <p:animEffect transition="in" filter="fade">
                                      <p:cBhvr>
                                        <p:cTn id="81" dur="500"/>
                                        <p:tgtEl>
                                          <p:spTgt spid="96"/>
                                        </p:tgtEl>
                                      </p:cBhvr>
                                    </p:animEffect>
                                  </p:childTnLst>
                                </p:cTn>
                              </p:par>
                            </p:childTnLst>
                          </p:cTn>
                        </p:par>
                        <p:par>
                          <p:cTn id="82" fill="hold">
                            <p:stCondLst>
                              <p:cond delay="8000"/>
                            </p:stCondLst>
                            <p:childTnLst>
                              <p:par>
                                <p:cTn id="83" presetID="22" presetClass="entr" presetSubtype="8"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childTnLst>
                          </p:cTn>
                        </p:par>
                        <p:par>
                          <p:cTn id="86" fill="hold">
                            <p:stCondLst>
                              <p:cond delay="8500"/>
                            </p:stCondLst>
                            <p:childTnLst>
                              <p:par>
                                <p:cTn id="87" presetID="53" presetClass="entr" presetSubtype="0" fill="hold" grpId="0" nodeType="afterEffect">
                                  <p:stCondLst>
                                    <p:cond delay="0"/>
                                  </p:stCondLst>
                                  <p:childTnLst>
                                    <p:set>
                                      <p:cBhvr>
                                        <p:cTn id="88" dur="1" fill="hold">
                                          <p:stCondLst>
                                            <p:cond delay="0"/>
                                          </p:stCondLst>
                                        </p:cTn>
                                        <p:tgtEl>
                                          <p:spTgt spid="97"/>
                                        </p:tgtEl>
                                        <p:attrNameLst>
                                          <p:attrName>style.visibility</p:attrName>
                                        </p:attrNameLst>
                                      </p:cBhvr>
                                      <p:to>
                                        <p:strVal val="visible"/>
                                      </p:to>
                                    </p:set>
                                    <p:anim calcmode="lin" valueType="num">
                                      <p:cBhvr>
                                        <p:cTn id="89" dur="500" fill="hold"/>
                                        <p:tgtEl>
                                          <p:spTgt spid="97"/>
                                        </p:tgtEl>
                                        <p:attrNameLst>
                                          <p:attrName>ppt_w</p:attrName>
                                        </p:attrNameLst>
                                      </p:cBhvr>
                                      <p:tavLst>
                                        <p:tav tm="0">
                                          <p:val>
                                            <p:fltVal val="0"/>
                                          </p:val>
                                        </p:tav>
                                        <p:tav tm="100000">
                                          <p:val>
                                            <p:strVal val="#ppt_w"/>
                                          </p:val>
                                        </p:tav>
                                      </p:tavLst>
                                    </p:anim>
                                    <p:anim calcmode="lin" valueType="num">
                                      <p:cBhvr>
                                        <p:cTn id="90" dur="500" fill="hold"/>
                                        <p:tgtEl>
                                          <p:spTgt spid="97"/>
                                        </p:tgtEl>
                                        <p:attrNameLst>
                                          <p:attrName>ppt_h</p:attrName>
                                        </p:attrNameLst>
                                      </p:cBhvr>
                                      <p:tavLst>
                                        <p:tav tm="0">
                                          <p:val>
                                            <p:fltVal val="0"/>
                                          </p:val>
                                        </p:tav>
                                        <p:tav tm="100000">
                                          <p:val>
                                            <p:strVal val="#ppt_h"/>
                                          </p:val>
                                        </p:tav>
                                      </p:tavLst>
                                    </p:anim>
                                    <p:animEffect transition="in" filter="fade">
                                      <p:cBhvr>
                                        <p:cTn id="91" dur="500"/>
                                        <p:tgtEl>
                                          <p:spTgt spid="97"/>
                                        </p:tgtEl>
                                      </p:cBhvr>
                                    </p:animEffect>
                                  </p:childTnLst>
                                </p:cTn>
                              </p:par>
                            </p:childTnLst>
                          </p:cTn>
                        </p:par>
                        <p:par>
                          <p:cTn id="92" fill="hold">
                            <p:stCondLst>
                              <p:cond delay="9000"/>
                            </p:stCondLst>
                            <p:childTnLst>
                              <p:par>
                                <p:cTn id="93" presetID="22" presetClass="entr" presetSubtype="8" fill="hold" nodeType="after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wipe(left)">
                                      <p:cBhvr>
                                        <p:cTn id="95" dur="500"/>
                                        <p:tgtEl>
                                          <p:spTgt spid="10"/>
                                        </p:tgtEl>
                                      </p:cBhvr>
                                    </p:animEffect>
                                  </p:childTnLst>
                                </p:cTn>
                              </p:par>
                            </p:childTnLst>
                          </p:cTn>
                        </p:par>
                        <p:par>
                          <p:cTn id="96" fill="hold">
                            <p:stCondLst>
                              <p:cond delay="9500"/>
                            </p:stCondLst>
                            <p:childTnLst>
                              <p:par>
                                <p:cTn id="97" presetID="53" presetClass="entr" presetSubtype="0" fill="hold" grpId="0" nodeType="afterEffect">
                                  <p:stCondLst>
                                    <p:cond delay="0"/>
                                  </p:stCondLst>
                                  <p:childTnLst>
                                    <p:set>
                                      <p:cBhvr>
                                        <p:cTn id="98" dur="1" fill="hold">
                                          <p:stCondLst>
                                            <p:cond delay="0"/>
                                          </p:stCondLst>
                                        </p:cTn>
                                        <p:tgtEl>
                                          <p:spTgt spid="98"/>
                                        </p:tgtEl>
                                        <p:attrNameLst>
                                          <p:attrName>style.visibility</p:attrName>
                                        </p:attrNameLst>
                                      </p:cBhvr>
                                      <p:to>
                                        <p:strVal val="visible"/>
                                      </p:to>
                                    </p:set>
                                    <p:anim calcmode="lin" valueType="num">
                                      <p:cBhvr>
                                        <p:cTn id="99" dur="500" fill="hold"/>
                                        <p:tgtEl>
                                          <p:spTgt spid="98"/>
                                        </p:tgtEl>
                                        <p:attrNameLst>
                                          <p:attrName>ppt_w</p:attrName>
                                        </p:attrNameLst>
                                      </p:cBhvr>
                                      <p:tavLst>
                                        <p:tav tm="0">
                                          <p:val>
                                            <p:fltVal val="0"/>
                                          </p:val>
                                        </p:tav>
                                        <p:tav tm="100000">
                                          <p:val>
                                            <p:strVal val="#ppt_w"/>
                                          </p:val>
                                        </p:tav>
                                      </p:tavLst>
                                    </p:anim>
                                    <p:anim calcmode="lin" valueType="num">
                                      <p:cBhvr>
                                        <p:cTn id="100" dur="500" fill="hold"/>
                                        <p:tgtEl>
                                          <p:spTgt spid="98"/>
                                        </p:tgtEl>
                                        <p:attrNameLst>
                                          <p:attrName>ppt_h</p:attrName>
                                        </p:attrNameLst>
                                      </p:cBhvr>
                                      <p:tavLst>
                                        <p:tav tm="0">
                                          <p:val>
                                            <p:fltVal val="0"/>
                                          </p:val>
                                        </p:tav>
                                        <p:tav tm="100000">
                                          <p:val>
                                            <p:strVal val="#ppt_h"/>
                                          </p:val>
                                        </p:tav>
                                      </p:tavLst>
                                    </p:anim>
                                    <p:animEffect transition="in" filter="fade">
                                      <p:cBhvr>
                                        <p:cTn id="101" dur="500"/>
                                        <p:tgtEl>
                                          <p:spTgt spid="98"/>
                                        </p:tgtEl>
                                      </p:cBhvr>
                                    </p:animEffect>
                                  </p:childTnLst>
                                </p:cTn>
                              </p:par>
                            </p:childTnLst>
                          </p:cTn>
                        </p:par>
                        <p:par>
                          <p:cTn id="102" fill="hold">
                            <p:stCondLst>
                              <p:cond delay="10000"/>
                            </p:stCondLst>
                            <p:childTnLst>
                              <p:par>
                                <p:cTn id="103" presetID="22" presetClass="entr" presetSubtype="8" fill="hold"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animBg="1"/>
      <p:bldP spid="52" grpId="0" animBg="1"/>
      <p:bldP spid="91" grpId="0"/>
      <p:bldP spid="92" grpId="0"/>
      <p:bldP spid="93" grpId="0"/>
      <p:bldP spid="94" grpId="0"/>
      <p:bldP spid="95" grpId="0" animBg="1"/>
      <p:bldP spid="96" grpId="0" animBg="1"/>
      <p:bldP spid="97" grpId="0" animBg="1"/>
      <p:bldP spid="9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8082937" y="2080623"/>
            <a:ext cx="3868073" cy="1682295"/>
            <a:chOff x="6084167" y="1925352"/>
            <a:chExt cx="3070586" cy="1935163"/>
          </a:xfrm>
        </p:grpSpPr>
        <p:sp>
          <p:nvSpPr>
            <p:cNvPr id="38929" name="KMA1D1FEAF"/>
            <p:cNvSpPr>
              <a:spLocks noChangeArrowheads="1"/>
            </p:cNvSpPr>
            <p:nvPr/>
          </p:nvSpPr>
          <p:spPr bwMode="ltGray">
            <a:xfrm>
              <a:off x="6084167" y="1925352"/>
              <a:ext cx="2756794" cy="1935163"/>
            </a:xfrm>
            <a:prstGeom prst="rect">
              <a:avLst/>
            </a:prstGeom>
            <a:blipFill>
              <a:blip r:embed="rId3"/>
              <a:stretch>
                <a:fillRect l="-5000" t="-53182" r="-5000" b="2"/>
              </a:stretch>
            </a:blipFill>
            <a:ln w="19050">
              <a:noFill/>
              <a:miter lim="800000"/>
              <a:headEnd/>
              <a:tailEnd/>
            </a:ln>
          </p:spPr>
          <p:txBody>
            <a:bodyPr wrap="none" lIns="129560" tIns="129560" rIns="130736" bIns="129560"/>
            <a:lstStyle/>
            <a:p>
              <a:pPr>
                <a:buSzPct val="80000"/>
                <a:buFont typeface="Marlett" pitchFamily="2" charset="2"/>
                <a:buChar char="i"/>
              </a:pPr>
              <a:endParaRPr lang="ko-KR" altLang="ko-KR" sz="2399" b="1">
                <a:solidFill>
                  <a:schemeClr val="bg1"/>
                </a:solidFill>
                <a:ea typeface="Gulim" pitchFamily="34" charset="-127"/>
                <a:cs typeface="Arial" charset="0"/>
              </a:endParaRPr>
            </a:p>
          </p:txBody>
        </p:sp>
        <p:sp>
          <p:nvSpPr>
            <p:cNvPr id="38932" name="Text Box 5"/>
            <p:cNvSpPr txBox="1">
              <a:spLocks noChangeArrowheads="1"/>
            </p:cNvSpPr>
            <p:nvPr/>
          </p:nvSpPr>
          <p:spPr bwMode="auto">
            <a:xfrm>
              <a:off x="6586312" y="2132856"/>
              <a:ext cx="2568441" cy="814142"/>
            </a:xfrm>
            <a:prstGeom prst="rect">
              <a:avLst/>
            </a:prstGeom>
            <a:noFill/>
            <a:ln w="9525">
              <a:noFill/>
              <a:miter lim="800000"/>
              <a:headEnd/>
              <a:tailEnd/>
            </a:ln>
          </p:spPr>
          <p:txBody>
            <a:bodyPr>
              <a:spAutoFit/>
            </a:bodyPr>
            <a:lstStyle/>
            <a:p>
              <a:pPr marL="167163" indent="-167163"/>
              <a:r>
                <a:rPr lang="zh-CN" altLang="en-US" sz="3999" b="1">
                  <a:solidFill>
                    <a:schemeClr val="bg1"/>
                  </a:solidFill>
                  <a:ea typeface="微软雅黑" pitchFamily="34" charset="-122"/>
                  <a:cs typeface="Arial" charset="0"/>
                </a:rPr>
                <a:t>主题三</a:t>
              </a:r>
              <a:endParaRPr lang="ko-KR" altLang="ko-KR" sz="3999" b="1">
                <a:solidFill>
                  <a:schemeClr val="bg1"/>
                </a:solidFill>
                <a:ea typeface="微软雅黑" pitchFamily="34" charset="-122"/>
                <a:cs typeface="Arial" charset="0"/>
              </a:endParaRPr>
            </a:p>
          </p:txBody>
        </p:sp>
      </p:grpSp>
      <p:grpSp>
        <p:nvGrpSpPr>
          <p:cNvPr id="4" name="组合 8"/>
          <p:cNvGrpSpPr>
            <a:grpSpLocks/>
          </p:cNvGrpSpPr>
          <p:nvPr/>
        </p:nvGrpSpPr>
        <p:grpSpPr bwMode="auto">
          <a:xfrm>
            <a:off x="4403189" y="2080625"/>
            <a:ext cx="4079674" cy="1682295"/>
            <a:chOff x="3162325" y="1925354"/>
            <a:chExt cx="3238821" cy="1935162"/>
          </a:xfrm>
        </p:grpSpPr>
        <p:sp>
          <p:nvSpPr>
            <p:cNvPr id="38925" name="KMA1D1FEAF"/>
            <p:cNvSpPr>
              <a:spLocks noChangeArrowheads="1"/>
            </p:cNvSpPr>
            <p:nvPr/>
          </p:nvSpPr>
          <p:spPr bwMode="ltGray">
            <a:xfrm>
              <a:off x="3162325" y="1925354"/>
              <a:ext cx="3238821" cy="1935162"/>
            </a:xfrm>
            <a:prstGeom prst="rightArrowCallout">
              <a:avLst>
                <a:gd name="adj1" fmla="val 23028"/>
                <a:gd name="adj2" fmla="val 25000"/>
                <a:gd name="adj3" fmla="val 12692"/>
                <a:gd name="adj4" fmla="val 84741"/>
              </a:avLst>
            </a:prstGeom>
            <a:blipFill>
              <a:blip r:embed="rId4"/>
              <a:stretch>
                <a:fillRect l="-5000" t="-80901" r="-5000"/>
              </a:stretch>
            </a:blipFill>
            <a:ln w="19050">
              <a:noFill/>
              <a:miter lim="800000"/>
              <a:headEnd/>
              <a:tailEnd/>
            </a:ln>
          </p:spPr>
          <p:txBody>
            <a:bodyPr wrap="none" lIns="129560" tIns="129560" rIns="130736" bIns="129560"/>
            <a:lstStyle/>
            <a:p>
              <a:pPr>
                <a:buSzPct val="80000"/>
                <a:buFont typeface="Marlett" pitchFamily="2" charset="2"/>
                <a:buChar char="i"/>
              </a:pPr>
              <a:endParaRPr lang="ko-KR" altLang="ko-KR" sz="2399" b="1">
                <a:solidFill>
                  <a:schemeClr val="bg1"/>
                </a:solidFill>
                <a:ea typeface="Gulim" pitchFamily="34" charset="-127"/>
                <a:cs typeface="Arial" charset="0"/>
              </a:endParaRPr>
            </a:p>
          </p:txBody>
        </p:sp>
        <p:sp>
          <p:nvSpPr>
            <p:cNvPr id="38928" name="Text Box 5"/>
            <p:cNvSpPr txBox="1">
              <a:spLocks noChangeArrowheads="1"/>
            </p:cNvSpPr>
            <p:nvPr/>
          </p:nvSpPr>
          <p:spPr bwMode="auto">
            <a:xfrm>
              <a:off x="3552615" y="2060848"/>
              <a:ext cx="2568441" cy="814142"/>
            </a:xfrm>
            <a:prstGeom prst="rect">
              <a:avLst/>
            </a:prstGeom>
            <a:noFill/>
            <a:ln w="9525">
              <a:noFill/>
              <a:miter lim="800000"/>
              <a:headEnd/>
              <a:tailEnd/>
            </a:ln>
          </p:spPr>
          <p:txBody>
            <a:bodyPr>
              <a:spAutoFit/>
            </a:bodyPr>
            <a:lstStyle/>
            <a:p>
              <a:pPr marL="167163" indent="-167163"/>
              <a:r>
                <a:rPr lang="zh-CN" altLang="en-US" sz="3999" b="1">
                  <a:solidFill>
                    <a:schemeClr val="bg1"/>
                  </a:solidFill>
                  <a:ea typeface="微软雅黑" pitchFamily="34" charset="-122"/>
                  <a:cs typeface="Arial" charset="0"/>
                </a:rPr>
                <a:t>主题二</a:t>
              </a:r>
              <a:endParaRPr lang="ko-KR" altLang="ko-KR" sz="3999" b="1">
                <a:solidFill>
                  <a:schemeClr val="bg1"/>
                </a:solidFill>
                <a:ea typeface="微软雅黑" pitchFamily="34" charset="-122"/>
                <a:cs typeface="Arial" charset="0"/>
              </a:endParaRPr>
            </a:p>
          </p:txBody>
        </p:sp>
      </p:grpSp>
      <p:grpSp>
        <p:nvGrpSpPr>
          <p:cNvPr id="6" name="组合 13"/>
          <p:cNvGrpSpPr>
            <a:grpSpLocks/>
          </p:cNvGrpSpPr>
          <p:nvPr/>
        </p:nvGrpSpPr>
        <p:grpSpPr bwMode="auto">
          <a:xfrm>
            <a:off x="736138" y="2080626"/>
            <a:ext cx="4079674" cy="1682294"/>
            <a:chOff x="251520" y="1925356"/>
            <a:chExt cx="3238821" cy="1935162"/>
          </a:xfrm>
        </p:grpSpPr>
        <p:sp>
          <p:nvSpPr>
            <p:cNvPr id="38921" name="KMA1D1FEAF"/>
            <p:cNvSpPr>
              <a:spLocks noChangeArrowheads="1"/>
            </p:cNvSpPr>
            <p:nvPr/>
          </p:nvSpPr>
          <p:spPr bwMode="ltGray">
            <a:xfrm>
              <a:off x="251520" y="1925356"/>
              <a:ext cx="3238821" cy="1935162"/>
            </a:xfrm>
            <a:prstGeom prst="rightArrowCallout">
              <a:avLst>
                <a:gd name="adj1" fmla="val 23028"/>
                <a:gd name="adj2" fmla="val 25000"/>
                <a:gd name="adj3" fmla="val 12692"/>
                <a:gd name="adj4" fmla="val 84741"/>
              </a:avLst>
            </a:prstGeom>
            <a:blipFill>
              <a:blip r:embed="rId4"/>
              <a:stretch>
                <a:fillRect l="-5000" t="-80901" r="-5000"/>
              </a:stretch>
            </a:blipFill>
            <a:ln w="19050">
              <a:noFill/>
              <a:miter lim="800000"/>
              <a:headEnd/>
              <a:tailEnd/>
            </a:ln>
          </p:spPr>
          <p:txBody>
            <a:bodyPr wrap="none" lIns="129560" tIns="129560" rIns="130736" bIns="129560"/>
            <a:lstStyle/>
            <a:p>
              <a:pPr>
                <a:buSzPct val="80000"/>
                <a:buFont typeface="Marlett" pitchFamily="2" charset="2"/>
                <a:buChar char="i"/>
              </a:pPr>
              <a:endParaRPr lang="ko-KR" altLang="ko-KR" sz="2399" b="1">
                <a:solidFill>
                  <a:schemeClr val="bg1"/>
                </a:solidFill>
                <a:ea typeface="Gulim" pitchFamily="34" charset="-127"/>
                <a:cs typeface="Arial" charset="0"/>
              </a:endParaRPr>
            </a:p>
          </p:txBody>
        </p:sp>
        <p:sp>
          <p:nvSpPr>
            <p:cNvPr id="38924" name="Text Box 5"/>
            <p:cNvSpPr txBox="1">
              <a:spLocks noChangeArrowheads="1"/>
            </p:cNvSpPr>
            <p:nvPr/>
          </p:nvSpPr>
          <p:spPr bwMode="auto">
            <a:xfrm>
              <a:off x="369777" y="2132856"/>
              <a:ext cx="2568441" cy="814142"/>
            </a:xfrm>
            <a:prstGeom prst="rect">
              <a:avLst/>
            </a:prstGeom>
            <a:noFill/>
            <a:ln w="9525">
              <a:noFill/>
              <a:miter lim="800000"/>
              <a:headEnd/>
              <a:tailEnd/>
            </a:ln>
          </p:spPr>
          <p:txBody>
            <a:bodyPr>
              <a:spAutoFit/>
            </a:bodyPr>
            <a:lstStyle/>
            <a:p>
              <a:pPr marL="167163" indent="-167163"/>
              <a:r>
                <a:rPr lang="zh-CN" altLang="en-US" sz="3999" b="1" dirty="0">
                  <a:solidFill>
                    <a:schemeClr val="bg1"/>
                  </a:solidFill>
                  <a:ea typeface="微软雅黑" pitchFamily="34" charset="-122"/>
                  <a:cs typeface="Arial" charset="0"/>
                </a:rPr>
                <a:t>主题一</a:t>
              </a:r>
              <a:endParaRPr lang="ko-KR" altLang="ko-KR" sz="3999" b="1" dirty="0">
                <a:solidFill>
                  <a:schemeClr val="bg1"/>
                </a:solidFill>
                <a:ea typeface="微软雅黑" pitchFamily="34" charset="-122"/>
                <a:cs typeface="Arial" charset="0"/>
              </a:endParaRPr>
            </a:p>
          </p:txBody>
        </p:sp>
      </p:grpSp>
      <p:sp>
        <p:nvSpPr>
          <p:cNvPr id="19" name="矩形 18"/>
          <p:cNvSpPr/>
          <p:nvPr/>
        </p:nvSpPr>
        <p:spPr>
          <a:xfrm>
            <a:off x="736142" y="4046558"/>
            <a:ext cx="3440638" cy="1557622"/>
          </a:xfrm>
          <a:prstGeom prst="rect">
            <a:avLst/>
          </a:prstGeom>
          <a:solidFill>
            <a:schemeClr val="accent1">
              <a:alpha val="24000"/>
            </a:schemeClr>
          </a:solidFill>
          <a:ln w="12700" cmpd="sng">
            <a:solidFill>
              <a:schemeClr val="accent1"/>
            </a:solidFill>
            <a:miter lim="800000"/>
            <a:headEnd/>
            <a:tailEnd/>
          </a:ln>
        </p:spPr>
        <p:txBody>
          <a:bodyPr anchor="ctr"/>
          <a:lstStyle/>
          <a:p>
            <a:pPr algn="ctr">
              <a:defRPr/>
            </a:pPr>
            <a:r>
              <a:rPr lang="zh-CN" altLang="en-US" sz="1333" dirty="0">
                <a:solidFill>
                  <a:schemeClr val="tx1">
                    <a:lumMod val="65000"/>
                    <a:lumOff val="35000"/>
                  </a:schemeClr>
                </a:solidFill>
                <a:latin typeface="微软雅黑" pitchFamily="34" charset="-122"/>
                <a:ea typeface="微软雅黑" pitchFamily="34" charset="-122"/>
              </a:rPr>
              <a:t>单击此处添加文本</a:t>
            </a:r>
          </a:p>
          <a:p>
            <a:pPr algn="ctr">
              <a:defRPr/>
            </a:pPr>
            <a:r>
              <a:rPr lang="zh-CN" altLang="en-US" sz="1333" dirty="0">
                <a:solidFill>
                  <a:schemeClr val="tx1">
                    <a:lumMod val="65000"/>
                    <a:lumOff val="35000"/>
                  </a:schemeClr>
                </a:solidFill>
                <a:latin typeface="微软雅黑" pitchFamily="34" charset="-122"/>
                <a:ea typeface="微软雅黑" pitchFamily="34" charset="-122"/>
              </a:rPr>
              <a:t>单击此处添加文本</a:t>
            </a:r>
          </a:p>
          <a:p>
            <a:pPr algn="ctr">
              <a:defRPr/>
            </a:pPr>
            <a:r>
              <a:rPr lang="zh-CN" altLang="en-US" sz="1333" dirty="0">
                <a:solidFill>
                  <a:schemeClr val="tx1">
                    <a:lumMod val="65000"/>
                    <a:lumOff val="35000"/>
                  </a:schemeClr>
                </a:solidFill>
                <a:latin typeface="微软雅黑" pitchFamily="34" charset="-122"/>
                <a:ea typeface="微软雅黑" pitchFamily="34" charset="-122"/>
              </a:rPr>
              <a:t>单击此处添加文本</a:t>
            </a:r>
          </a:p>
        </p:txBody>
      </p:sp>
      <p:sp>
        <p:nvSpPr>
          <p:cNvPr id="20" name="矩形 19"/>
          <p:cNvSpPr/>
          <p:nvPr/>
        </p:nvSpPr>
        <p:spPr>
          <a:xfrm>
            <a:off x="4403192" y="4031740"/>
            <a:ext cx="3468147" cy="1557622"/>
          </a:xfrm>
          <a:prstGeom prst="rect">
            <a:avLst/>
          </a:prstGeom>
          <a:solidFill>
            <a:schemeClr val="accent2">
              <a:alpha val="24000"/>
            </a:schemeClr>
          </a:solidFill>
          <a:ln w="12700" cmpd="sng">
            <a:solidFill>
              <a:schemeClr val="accent2"/>
            </a:solidFill>
            <a:miter lim="800000"/>
            <a:headEnd/>
            <a:tailEnd/>
          </a:ln>
        </p:spPr>
        <p:txBody>
          <a:bodyPr anchor="ctr"/>
          <a:lstStyle/>
          <a:p>
            <a:pPr algn="ctr">
              <a:defRPr/>
            </a:pPr>
            <a:r>
              <a:rPr lang="zh-CN" altLang="en-US" sz="1333" dirty="0">
                <a:solidFill>
                  <a:schemeClr val="tx1">
                    <a:lumMod val="65000"/>
                    <a:lumOff val="35000"/>
                  </a:schemeClr>
                </a:solidFill>
                <a:latin typeface="微软雅黑" pitchFamily="34" charset="-122"/>
                <a:ea typeface="微软雅黑" pitchFamily="34" charset="-122"/>
              </a:rPr>
              <a:t>单击此处添加文本</a:t>
            </a:r>
          </a:p>
          <a:p>
            <a:pPr algn="ctr">
              <a:defRPr/>
            </a:pPr>
            <a:r>
              <a:rPr lang="zh-CN" altLang="en-US" sz="1333" dirty="0">
                <a:solidFill>
                  <a:schemeClr val="tx1">
                    <a:lumMod val="65000"/>
                    <a:lumOff val="35000"/>
                  </a:schemeClr>
                </a:solidFill>
                <a:latin typeface="微软雅黑" pitchFamily="34" charset="-122"/>
                <a:ea typeface="微软雅黑" pitchFamily="34" charset="-122"/>
              </a:rPr>
              <a:t>单击此处添加文本</a:t>
            </a:r>
          </a:p>
          <a:p>
            <a:pPr algn="ctr">
              <a:defRPr/>
            </a:pPr>
            <a:r>
              <a:rPr lang="zh-CN" altLang="en-US" sz="1333" dirty="0">
                <a:solidFill>
                  <a:schemeClr val="tx1">
                    <a:lumMod val="65000"/>
                    <a:lumOff val="35000"/>
                  </a:schemeClr>
                </a:solidFill>
                <a:latin typeface="微软雅黑" pitchFamily="34" charset="-122"/>
                <a:ea typeface="微软雅黑" pitchFamily="34" charset="-122"/>
              </a:rPr>
              <a:t>单击此处添加文本</a:t>
            </a:r>
          </a:p>
        </p:txBody>
      </p:sp>
      <p:sp>
        <p:nvSpPr>
          <p:cNvPr id="21" name="矩形 20"/>
          <p:cNvSpPr/>
          <p:nvPr/>
        </p:nvSpPr>
        <p:spPr>
          <a:xfrm>
            <a:off x="8082941" y="4031740"/>
            <a:ext cx="3472378" cy="1557622"/>
          </a:xfrm>
          <a:prstGeom prst="rect">
            <a:avLst/>
          </a:prstGeom>
          <a:solidFill>
            <a:schemeClr val="accent3">
              <a:alpha val="24000"/>
            </a:schemeClr>
          </a:solidFill>
          <a:ln w="12700" cmpd="sng">
            <a:solidFill>
              <a:schemeClr val="accent3"/>
            </a:solidFill>
            <a:miter lim="800000"/>
            <a:headEnd/>
            <a:tailEnd/>
          </a:ln>
        </p:spPr>
        <p:txBody>
          <a:bodyPr anchor="ctr"/>
          <a:lstStyle/>
          <a:p>
            <a:pPr algn="ctr">
              <a:defRPr/>
            </a:pPr>
            <a:r>
              <a:rPr lang="zh-CN" altLang="en-US" sz="1333" dirty="0">
                <a:solidFill>
                  <a:schemeClr val="tx1">
                    <a:lumMod val="65000"/>
                    <a:lumOff val="35000"/>
                  </a:schemeClr>
                </a:solidFill>
                <a:latin typeface="微软雅黑" pitchFamily="34" charset="-122"/>
                <a:ea typeface="微软雅黑" pitchFamily="34" charset="-122"/>
              </a:rPr>
              <a:t>单击此处添加文本</a:t>
            </a:r>
          </a:p>
          <a:p>
            <a:pPr algn="ctr">
              <a:defRPr/>
            </a:pPr>
            <a:r>
              <a:rPr lang="zh-CN" altLang="en-US" sz="1333" dirty="0">
                <a:solidFill>
                  <a:schemeClr val="tx1">
                    <a:lumMod val="65000"/>
                    <a:lumOff val="35000"/>
                  </a:schemeClr>
                </a:solidFill>
                <a:latin typeface="微软雅黑" pitchFamily="34" charset="-122"/>
                <a:ea typeface="微软雅黑" pitchFamily="34" charset="-122"/>
              </a:rPr>
              <a:t>单击此处添加文本</a:t>
            </a:r>
          </a:p>
          <a:p>
            <a:pPr algn="ctr">
              <a:defRPr/>
            </a:pPr>
            <a:r>
              <a:rPr lang="zh-CN" altLang="en-US" sz="1333" dirty="0">
                <a:solidFill>
                  <a:schemeClr val="tx1">
                    <a:lumMod val="65000"/>
                    <a:lumOff val="35000"/>
                  </a:schemeClr>
                </a:solidFill>
                <a:latin typeface="微软雅黑" pitchFamily="34" charset="-122"/>
                <a:ea typeface="微软雅黑" pitchFamily="34" charset="-122"/>
              </a:rPr>
              <a:t>单击此处添加文本</a:t>
            </a:r>
          </a:p>
        </p:txBody>
      </p:sp>
    </p:spTree>
    <p:extLst>
      <p:ext uri="{BB962C8B-B14F-4D97-AF65-F5344CB8AC3E}">
        <p14:creationId xmlns:p14="http://schemas.microsoft.com/office/powerpoint/2010/main" val="13844208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22" presetClass="entr" presetSubtype="1" fill="hold" grpId="0" nodeType="withEffect">
                                  <p:stCondLst>
                                    <p:cond delay="30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par>
                                <p:cTn id="12" presetID="12" presetClass="entr" presetSubtype="8" fill="hold"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p:tgtEl>
                                          <p:spTgt spid="4"/>
                                        </p:tgtEl>
                                        <p:attrNameLst>
                                          <p:attrName>ppt_x</p:attrName>
                                        </p:attrNameLst>
                                      </p:cBhvr>
                                      <p:tavLst>
                                        <p:tav tm="0">
                                          <p:val>
                                            <p:strVal val="#ppt_x-#ppt_w*1.125000"/>
                                          </p:val>
                                        </p:tav>
                                        <p:tav tm="100000">
                                          <p:val>
                                            <p:strVal val="#ppt_x"/>
                                          </p:val>
                                        </p:tav>
                                      </p:tavLst>
                                    </p:anim>
                                    <p:animEffect transition="in" filter="wipe(right)">
                                      <p:cBhvr>
                                        <p:cTn id="15" dur="500"/>
                                        <p:tgtEl>
                                          <p:spTgt spid="4"/>
                                        </p:tgtEl>
                                      </p:cBhvr>
                                    </p:animEffect>
                                  </p:childTnLst>
                                </p:cTn>
                              </p:par>
                              <p:par>
                                <p:cTn id="16" presetID="22" presetClass="entr" presetSubtype="1" fill="hold" grpId="0" nodeType="withEffect">
                                  <p:stCondLst>
                                    <p:cond delay="60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par>
                                <p:cTn id="19" presetID="12" presetClass="entr" presetSubtype="8" fill="hold" nodeType="withEffect">
                                  <p:stCondLst>
                                    <p:cond delay="60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p:tgtEl>
                                          <p:spTgt spid="2"/>
                                        </p:tgtEl>
                                        <p:attrNameLst>
                                          <p:attrName>ppt_x</p:attrName>
                                        </p:attrNameLst>
                                      </p:cBhvr>
                                      <p:tavLst>
                                        <p:tav tm="0">
                                          <p:val>
                                            <p:strVal val="#ppt_x-#ppt_w*1.125000"/>
                                          </p:val>
                                        </p:tav>
                                        <p:tav tm="100000">
                                          <p:val>
                                            <p:strVal val="#ppt_x"/>
                                          </p:val>
                                        </p:tav>
                                      </p:tavLst>
                                    </p:anim>
                                    <p:animEffect transition="in" filter="wipe(right)">
                                      <p:cBhvr>
                                        <p:cTn id="22" dur="500"/>
                                        <p:tgtEl>
                                          <p:spTgt spid="2"/>
                                        </p:tgtEl>
                                      </p:cBhvr>
                                    </p:animEffect>
                                  </p:childTnLst>
                                </p:cTn>
                              </p:par>
                              <p:par>
                                <p:cTn id="23" presetID="22" presetClass="entr" presetSubtype="1" fill="hold" grpId="0" nodeType="withEffect">
                                  <p:stCondLst>
                                    <p:cond delay="100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75777" y="1892246"/>
            <a:ext cx="2857951" cy="1435660"/>
            <a:chOff x="1180786" y="1419622"/>
            <a:chExt cx="2144125" cy="1077077"/>
          </a:xfrm>
        </p:grpSpPr>
        <p:sp>
          <p:nvSpPr>
            <p:cNvPr id="3" name="Freeform 7"/>
            <p:cNvSpPr/>
            <p:nvPr/>
          </p:nvSpPr>
          <p:spPr bwMode="auto">
            <a:xfrm>
              <a:off x="1180786" y="1419622"/>
              <a:ext cx="2144125" cy="1077077"/>
            </a:xfrm>
            <a:custGeom>
              <a:avLst/>
              <a:gdLst/>
              <a:ahLst/>
              <a:cxnLst>
                <a:cxn ang="0">
                  <a:pos x="233" y="0"/>
                </a:cxn>
                <a:cxn ang="0">
                  <a:pos x="0" y="233"/>
                </a:cxn>
                <a:cxn ang="0">
                  <a:pos x="465" y="233"/>
                </a:cxn>
                <a:cxn ang="0">
                  <a:pos x="233" y="0"/>
                </a:cxn>
              </a:cxnLst>
              <a:rect l="0" t="0" r="r" b="b"/>
              <a:pathLst>
                <a:path w="465" h="233">
                  <a:moveTo>
                    <a:pt x="233" y="0"/>
                  </a:moveTo>
                  <a:cubicBezTo>
                    <a:pt x="104" y="0"/>
                    <a:pt x="0" y="104"/>
                    <a:pt x="0" y="233"/>
                  </a:cubicBezTo>
                  <a:cubicBezTo>
                    <a:pt x="465" y="233"/>
                    <a:pt x="465" y="233"/>
                    <a:pt x="465" y="233"/>
                  </a:cubicBezTo>
                  <a:cubicBezTo>
                    <a:pt x="465" y="104"/>
                    <a:pt x="361" y="0"/>
                    <a:pt x="233" y="0"/>
                  </a:cubicBezTo>
                  <a:close/>
                </a:path>
              </a:pathLst>
            </a:cu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066">
                <a:solidFill>
                  <a:schemeClr val="bg1"/>
                </a:solidFill>
              </a:endParaRPr>
            </a:p>
          </p:txBody>
        </p:sp>
        <p:sp>
          <p:nvSpPr>
            <p:cNvPr id="4" name="TextBox 3"/>
            <p:cNvSpPr txBox="1"/>
            <p:nvPr/>
          </p:nvSpPr>
          <p:spPr>
            <a:xfrm>
              <a:off x="1857960" y="1828654"/>
              <a:ext cx="981508" cy="561673"/>
            </a:xfrm>
            <a:prstGeom prst="rect">
              <a:avLst/>
            </a:prstGeom>
            <a:noFill/>
          </p:spPr>
          <p:txBody>
            <a:bodyPr wrap="square" rtlCol="0">
              <a:spAutoFit/>
            </a:bodyPr>
            <a:lstStyle/>
            <a:p>
              <a:pPr defTabSz="1245042"/>
              <a:r>
                <a:rPr lang="id-ID" sz="4265" spc="-400" dirty="0">
                  <a:solidFill>
                    <a:schemeClr val="bg1"/>
                  </a:solidFill>
                  <a:latin typeface="微软雅黑" panose="020B0503020204020204" pitchFamily="34" charset="-122"/>
                  <a:ea typeface="微软雅黑" panose="020B0503020204020204" pitchFamily="34" charset="-122"/>
                </a:rPr>
                <a:t>01</a:t>
              </a:r>
              <a:endParaRPr lang="en-US" sz="4265" spc="-4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765986" y="3327903"/>
            <a:ext cx="2855355" cy="1430468"/>
            <a:chOff x="3574181" y="2496698"/>
            <a:chExt cx="2142177" cy="1073182"/>
          </a:xfrm>
          <a:solidFill>
            <a:schemeClr val="accent2"/>
          </a:solidFill>
        </p:grpSpPr>
        <p:sp>
          <p:nvSpPr>
            <p:cNvPr id="6" name="Freeform 9"/>
            <p:cNvSpPr/>
            <p:nvPr/>
          </p:nvSpPr>
          <p:spPr bwMode="auto">
            <a:xfrm>
              <a:off x="3574181" y="2496698"/>
              <a:ext cx="2142177" cy="1073182"/>
            </a:xfrm>
            <a:custGeom>
              <a:avLst/>
              <a:gdLst/>
              <a:ahLst/>
              <a:cxnLst>
                <a:cxn ang="0">
                  <a:pos x="233" y="232"/>
                </a:cxn>
                <a:cxn ang="0">
                  <a:pos x="465" y="0"/>
                </a:cxn>
                <a:cxn ang="0">
                  <a:pos x="0" y="0"/>
                </a:cxn>
                <a:cxn ang="0">
                  <a:pos x="233" y="232"/>
                </a:cxn>
              </a:cxnLst>
              <a:rect l="0" t="0" r="r" b="b"/>
              <a:pathLst>
                <a:path w="465" h="232">
                  <a:moveTo>
                    <a:pt x="233" y="232"/>
                  </a:moveTo>
                  <a:cubicBezTo>
                    <a:pt x="361" y="232"/>
                    <a:pt x="465" y="128"/>
                    <a:pt x="465" y="0"/>
                  </a:cubicBezTo>
                  <a:cubicBezTo>
                    <a:pt x="0" y="0"/>
                    <a:pt x="0" y="0"/>
                    <a:pt x="0" y="0"/>
                  </a:cubicBezTo>
                  <a:cubicBezTo>
                    <a:pt x="0" y="128"/>
                    <a:pt x="104" y="232"/>
                    <a:pt x="233" y="232"/>
                  </a:cubicBezTo>
                  <a:close/>
                </a:path>
              </a:pathLst>
            </a:custGeom>
            <a:grp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066">
                <a:solidFill>
                  <a:schemeClr val="bg1"/>
                </a:solidFill>
              </a:endParaRPr>
            </a:p>
          </p:txBody>
        </p:sp>
        <p:sp>
          <p:nvSpPr>
            <p:cNvPr id="7" name="TextBox 6"/>
            <p:cNvSpPr txBox="1"/>
            <p:nvPr/>
          </p:nvSpPr>
          <p:spPr>
            <a:xfrm>
              <a:off x="4254367" y="2496698"/>
              <a:ext cx="981508" cy="561673"/>
            </a:xfrm>
            <a:prstGeom prst="rect">
              <a:avLst/>
            </a:prstGeom>
            <a:grpFill/>
          </p:spPr>
          <p:txBody>
            <a:bodyPr wrap="square" rtlCol="0">
              <a:spAutoFit/>
            </a:bodyPr>
            <a:lstStyle/>
            <a:p>
              <a:pPr defTabSz="1245042"/>
              <a:r>
                <a:rPr lang="id-ID" sz="4265" dirty="0">
                  <a:solidFill>
                    <a:schemeClr val="bg1"/>
                  </a:solidFill>
                  <a:latin typeface="微软雅黑" panose="020B0503020204020204" pitchFamily="34" charset="-122"/>
                  <a:ea typeface="微软雅黑" panose="020B0503020204020204" pitchFamily="34" charset="-122"/>
                </a:rPr>
                <a:t>02</a:t>
              </a:r>
              <a:endParaRPr lang="en-US" sz="4265"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7958790" y="1892245"/>
            <a:ext cx="2852760" cy="1435660"/>
            <a:chOff x="5969524" y="1419622"/>
            <a:chExt cx="2140230" cy="1077077"/>
          </a:xfrm>
        </p:grpSpPr>
        <p:sp>
          <p:nvSpPr>
            <p:cNvPr id="9" name="Freeform 8"/>
            <p:cNvSpPr/>
            <p:nvPr/>
          </p:nvSpPr>
          <p:spPr bwMode="auto">
            <a:xfrm>
              <a:off x="5969524" y="1419622"/>
              <a:ext cx="2140230" cy="1077077"/>
            </a:xfrm>
            <a:custGeom>
              <a:avLst/>
              <a:gdLst/>
              <a:ahLst/>
              <a:cxnLst>
                <a:cxn ang="0">
                  <a:pos x="232" y="0"/>
                </a:cxn>
                <a:cxn ang="0">
                  <a:pos x="0" y="233"/>
                </a:cxn>
                <a:cxn ang="0">
                  <a:pos x="464" y="233"/>
                </a:cxn>
                <a:cxn ang="0">
                  <a:pos x="232" y="0"/>
                </a:cxn>
              </a:cxnLst>
              <a:rect l="0" t="0" r="r" b="b"/>
              <a:pathLst>
                <a:path w="464" h="233">
                  <a:moveTo>
                    <a:pt x="232" y="0"/>
                  </a:moveTo>
                  <a:cubicBezTo>
                    <a:pt x="104" y="0"/>
                    <a:pt x="0" y="104"/>
                    <a:pt x="0" y="233"/>
                  </a:cubicBezTo>
                  <a:cubicBezTo>
                    <a:pt x="464" y="233"/>
                    <a:pt x="464" y="233"/>
                    <a:pt x="464" y="233"/>
                  </a:cubicBezTo>
                  <a:cubicBezTo>
                    <a:pt x="464" y="104"/>
                    <a:pt x="360" y="0"/>
                    <a:pt x="232" y="0"/>
                  </a:cubicBezTo>
                  <a:close/>
                </a:path>
              </a:pathLst>
            </a:custGeom>
            <a:solidFill>
              <a:schemeClr val="accent3"/>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066">
                <a:solidFill>
                  <a:schemeClr val="bg1"/>
                </a:solidFill>
              </a:endParaRPr>
            </a:p>
          </p:txBody>
        </p:sp>
        <p:sp>
          <p:nvSpPr>
            <p:cNvPr id="10" name="TextBox 9"/>
            <p:cNvSpPr txBox="1"/>
            <p:nvPr/>
          </p:nvSpPr>
          <p:spPr>
            <a:xfrm>
              <a:off x="6633776" y="1864658"/>
              <a:ext cx="981508" cy="561673"/>
            </a:xfrm>
            <a:prstGeom prst="rect">
              <a:avLst/>
            </a:prstGeom>
            <a:noFill/>
          </p:spPr>
          <p:txBody>
            <a:bodyPr wrap="square" rtlCol="0">
              <a:spAutoFit/>
            </a:bodyPr>
            <a:lstStyle/>
            <a:p>
              <a:pPr defTabSz="1245042"/>
              <a:r>
                <a:rPr lang="id-ID" sz="4265" dirty="0">
                  <a:solidFill>
                    <a:schemeClr val="bg1"/>
                  </a:solidFill>
                  <a:latin typeface="微软雅黑" panose="020B0503020204020204" pitchFamily="34" charset="-122"/>
                  <a:ea typeface="微软雅黑" panose="020B0503020204020204" pitchFamily="34" charset="-122"/>
                </a:rPr>
                <a:t>03</a:t>
              </a:r>
              <a:endParaRPr lang="en-US" sz="4265" dirty="0">
                <a:solidFill>
                  <a:schemeClr val="bg1"/>
                </a:solidFill>
                <a:latin typeface="微软雅黑" panose="020B0503020204020204" pitchFamily="34" charset="-122"/>
                <a:ea typeface="微软雅黑" panose="020B0503020204020204" pitchFamily="34" charset="-122"/>
              </a:endParaRPr>
            </a:p>
          </p:txBody>
        </p:sp>
      </p:grpSp>
      <p:sp>
        <p:nvSpPr>
          <p:cNvPr id="11" name="Content Placeholder 2"/>
          <p:cNvSpPr txBox="1"/>
          <p:nvPr/>
        </p:nvSpPr>
        <p:spPr>
          <a:xfrm>
            <a:off x="1583564" y="3452518"/>
            <a:ext cx="2754706" cy="1218064"/>
          </a:xfrm>
          <a:prstGeom prst="rect">
            <a:avLst/>
          </a:prstGeom>
        </p:spPr>
        <p:txBody>
          <a:bodyPr vert="horz" lIns="121882" tIns="60941" rIns="121882" bIns="609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Content Placeholder 2"/>
          <p:cNvSpPr txBox="1"/>
          <p:nvPr/>
        </p:nvSpPr>
        <p:spPr>
          <a:xfrm>
            <a:off x="4823093" y="1957148"/>
            <a:ext cx="2754706" cy="1218064"/>
          </a:xfrm>
          <a:prstGeom prst="rect">
            <a:avLst/>
          </a:prstGeom>
        </p:spPr>
        <p:txBody>
          <a:bodyPr vert="horz" lIns="121882" tIns="60941" rIns="121882" bIns="609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Content Placeholder 2"/>
          <p:cNvSpPr txBox="1"/>
          <p:nvPr/>
        </p:nvSpPr>
        <p:spPr>
          <a:xfrm>
            <a:off x="7938025" y="3452518"/>
            <a:ext cx="2754706" cy="1218064"/>
          </a:xfrm>
          <a:prstGeom prst="rect">
            <a:avLst/>
          </a:prstGeom>
        </p:spPr>
        <p:txBody>
          <a:bodyPr vert="horz" lIns="121882" tIns="60941" rIns="121882" bIns="609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Content Placeholder 2"/>
          <p:cNvSpPr txBox="1"/>
          <p:nvPr/>
        </p:nvSpPr>
        <p:spPr>
          <a:xfrm>
            <a:off x="911174" y="5142261"/>
            <a:ext cx="10655746" cy="814033"/>
          </a:xfrm>
          <a:prstGeom prst="rect">
            <a:avLst/>
          </a:prstGeom>
        </p:spPr>
        <p:txBody>
          <a:bodyPr vert="horz" lIns="121905" tIns="60952" rIns="121905" bIns="6095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分钟之内。</a:t>
            </a:r>
          </a:p>
        </p:txBody>
      </p:sp>
    </p:spTree>
    <p:extLst>
      <p:ext uri="{BB962C8B-B14F-4D97-AF65-F5344CB8AC3E}">
        <p14:creationId xmlns:p14="http://schemas.microsoft.com/office/powerpoint/2010/main" val="313902772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1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33854" y="3432630"/>
            <a:ext cx="721603" cy="168721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9533854" y="4758915"/>
            <a:ext cx="721603" cy="721865"/>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ectangle 5"/>
          <p:cNvSpPr/>
          <p:nvPr/>
        </p:nvSpPr>
        <p:spPr>
          <a:xfrm>
            <a:off x="8520172" y="2367023"/>
            <a:ext cx="721603" cy="27528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6"/>
          <p:cNvSpPr/>
          <p:nvPr/>
        </p:nvSpPr>
        <p:spPr>
          <a:xfrm>
            <a:off x="8520172" y="4758915"/>
            <a:ext cx="721603" cy="721865"/>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ectangle 7"/>
          <p:cNvSpPr/>
          <p:nvPr/>
        </p:nvSpPr>
        <p:spPr>
          <a:xfrm>
            <a:off x="7506494" y="2790974"/>
            <a:ext cx="721603" cy="232887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8"/>
          <p:cNvSpPr/>
          <p:nvPr/>
        </p:nvSpPr>
        <p:spPr>
          <a:xfrm>
            <a:off x="7506494" y="4758915"/>
            <a:ext cx="721603" cy="721865"/>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p:nvPr/>
        </p:nvSpPr>
        <p:spPr>
          <a:xfrm>
            <a:off x="6492814" y="3902418"/>
            <a:ext cx="721603" cy="1217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6492814" y="4758915"/>
            <a:ext cx="721603" cy="72186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5479134" y="3432630"/>
            <a:ext cx="721603" cy="16872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12"/>
          <p:cNvSpPr/>
          <p:nvPr/>
        </p:nvSpPr>
        <p:spPr>
          <a:xfrm>
            <a:off x="5479134" y="4758915"/>
            <a:ext cx="721603" cy="721865"/>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3"/>
          <p:cNvGrpSpPr/>
          <p:nvPr/>
        </p:nvGrpSpPr>
        <p:grpSpPr>
          <a:xfrm>
            <a:off x="9711433" y="4933116"/>
            <a:ext cx="366439" cy="367199"/>
            <a:chOff x="9145588" y="4435475"/>
            <a:chExt cx="464344" cy="465138"/>
          </a:xfrm>
          <a:solidFill>
            <a:schemeClr val="bg1"/>
          </a:solidFill>
        </p:grpSpPr>
        <p:sp>
          <p:nvSpPr>
            <p:cNvPr id="15"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3"/>
          <p:cNvGrpSpPr/>
          <p:nvPr/>
        </p:nvGrpSpPr>
        <p:grpSpPr>
          <a:xfrm>
            <a:off x="8709341" y="4929756"/>
            <a:ext cx="343262" cy="366572"/>
            <a:chOff x="9159875" y="1647825"/>
            <a:chExt cx="434975" cy="464344"/>
          </a:xfrm>
          <a:solidFill>
            <a:schemeClr val="bg1"/>
          </a:solidFill>
        </p:grpSpPr>
        <p:sp>
          <p:nvSpPr>
            <p:cNvPr id="25"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27"/>
          <p:cNvGrpSpPr/>
          <p:nvPr/>
        </p:nvGrpSpPr>
        <p:grpSpPr>
          <a:xfrm>
            <a:off x="7682822" y="4965386"/>
            <a:ext cx="367065" cy="308923"/>
            <a:chOff x="5368132" y="2625725"/>
            <a:chExt cx="465138" cy="391319"/>
          </a:xfrm>
          <a:solidFill>
            <a:schemeClr val="bg1"/>
          </a:solidFill>
        </p:grpSpPr>
        <p:sp>
          <p:nvSpPr>
            <p:cNvPr id="29"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31"/>
          <p:cNvGrpSpPr/>
          <p:nvPr/>
        </p:nvGrpSpPr>
        <p:grpSpPr>
          <a:xfrm>
            <a:off x="6670080" y="4936559"/>
            <a:ext cx="366439" cy="366572"/>
            <a:chOff x="4439444" y="1652588"/>
            <a:chExt cx="464344" cy="464344"/>
          </a:xfrm>
          <a:solidFill>
            <a:schemeClr val="bg1"/>
          </a:solidFill>
        </p:grpSpPr>
        <p:sp>
          <p:nvSpPr>
            <p:cNvPr id="33"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35"/>
          <p:cNvGrpSpPr/>
          <p:nvPr/>
        </p:nvGrpSpPr>
        <p:grpSpPr>
          <a:xfrm>
            <a:off x="5656713" y="4987856"/>
            <a:ext cx="366439" cy="286365"/>
            <a:chOff x="2581275" y="1710532"/>
            <a:chExt cx="464344" cy="362744"/>
          </a:xfrm>
          <a:solidFill>
            <a:schemeClr val="bg1"/>
          </a:solidFill>
        </p:grpSpPr>
        <p:sp>
          <p:nvSpPr>
            <p:cNvPr id="37"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TextBox 43"/>
          <p:cNvSpPr txBox="1"/>
          <p:nvPr/>
        </p:nvSpPr>
        <p:spPr>
          <a:xfrm>
            <a:off x="5480860" y="5554944"/>
            <a:ext cx="718145" cy="147733"/>
          </a:xfrm>
          <a:prstGeom prst="rect">
            <a:avLst/>
          </a:prstGeom>
          <a:noFill/>
        </p:spPr>
        <p:txBody>
          <a:bodyPr wrap="none" lIns="0" tIns="0" rIns="0" bIns="0" rtlCol="0">
            <a:spAutoFit/>
          </a:bodyPr>
          <a:lstStyle/>
          <a:p>
            <a:pPr algn="just">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6494230" y="5554943"/>
            <a:ext cx="718145" cy="147733"/>
          </a:xfrm>
          <a:prstGeom prst="rect">
            <a:avLst/>
          </a:prstGeom>
          <a:noFill/>
        </p:spPr>
        <p:txBody>
          <a:bodyPr wrap="none" lIns="0" tIns="0" rIns="0" bIns="0" rtlCol="0">
            <a:spAutoFit/>
          </a:bodyPr>
          <a:lstStyle/>
          <a:p>
            <a:pPr algn="just">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7512918" y="5554943"/>
            <a:ext cx="718145" cy="147733"/>
          </a:xfrm>
          <a:prstGeom prst="rect">
            <a:avLst/>
          </a:prstGeom>
          <a:noFill/>
        </p:spPr>
        <p:txBody>
          <a:bodyPr wrap="none" lIns="0" tIns="0" rIns="0" bIns="0" rtlCol="0">
            <a:spAutoFit/>
          </a:bodyPr>
          <a:lstStyle/>
          <a:p>
            <a:pPr algn="just">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535266" y="5551583"/>
            <a:ext cx="718145" cy="147733"/>
          </a:xfrm>
          <a:prstGeom prst="rect">
            <a:avLst/>
          </a:prstGeom>
          <a:noFill/>
        </p:spPr>
        <p:txBody>
          <a:bodyPr wrap="none" lIns="0" tIns="0" rIns="0" bIns="0" rtlCol="0">
            <a:spAutoFit/>
          </a:bodyPr>
          <a:lstStyle/>
          <a:p>
            <a:pPr algn="just">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8521900" y="5551988"/>
            <a:ext cx="718145" cy="147733"/>
          </a:xfrm>
          <a:prstGeom prst="rect">
            <a:avLst/>
          </a:prstGeom>
          <a:noFill/>
        </p:spPr>
        <p:txBody>
          <a:bodyPr wrap="none" lIns="0" tIns="0" rIns="0" bIns="0" rtlCol="0">
            <a:spAutoFit/>
          </a:bodyPr>
          <a:lstStyle/>
          <a:p>
            <a:pPr algn="just">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8710251" y="1976778"/>
            <a:ext cx="341440" cy="246158"/>
          </a:xfrm>
          <a:prstGeom prst="rect">
            <a:avLst/>
          </a:prstGeom>
          <a:noFill/>
        </p:spPr>
        <p:txBody>
          <a:bodyPr wrap="none" lIns="0" tIns="0" rIns="0" bIns="0" rtlCol="0">
            <a:spAutoFit/>
          </a:bodyPr>
          <a:lstStyle/>
          <a:p>
            <a:pPr algn="just">
              <a:lnSpc>
                <a:spcPct val="120000"/>
              </a:lnSpc>
            </a:pPr>
            <a:r>
              <a:rPr 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96%</a:t>
            </a:r>
            <a:endParaRPr lang="en-GB"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5669212" y="3045616"/>
            <a:ext cx="341440" cy="246158"/>
          </a:xfrm>
          <a:prstGeom prst="rect">
            <a:avLst/>
          </a:prstGeom>
          <a:noFill/>
        </p:spPr>
        <p:txBody>
          <a:bodyPr wrap="none" lIns="0" tIns="0" rIns="0" bIns="0" rtlCol="0">
            <a:spAutoFit/>
          </a:bodyPr>
          <a:lstStyle/>
          <a:p>
            <a:pPr algn="just">
              <a:lnSpc>
                <a:spcPct val="120000"/>
              </a:lnSpc>
            </a:pPr>
            <a:r>
              <a:rPr 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6681762" y="3550901"/>
            <a:ext cx="341440" cy="246158"/>
          </a:xfrm>
          <a:prstGeom prst="rect">
            <a:avLst/>
          </a:prstGeom>
          <a:noFill/>
        </p:spPr>
        <p:txBody>
          <a:bodyPr wrap="none" lIns="0" tIns="0" rIns="0" bIns="0" rtlCol="0">
            <a:spAutoFit/>
          </a:bodyPr>
          <a:lstStyle/>
          <a:p>
            <a:pPr algn="just">
              <a:lnSpc>
                <a:spcPct val="120000"/>
              </a:lnSpc>
            </a:pPr>
            <a:r>
              <a:rPr 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35%</a:t>
            </a:r>
            <a:endParaRPr lang="en-GB"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9721906" y="3099799"/>
            <a:ext cx="341440" cy="246158"/>
          </a:xfrm>
          <a:prstGeom prst="rect">
            <a:avLst/>
          </a:prstGeom>
          <a:noFill/>
        </p:spPr>
        <p:txBody>
          <a:bodyPr wrap="none" lIns="0" tIns="0" rIns="0" bIns="0" rtlCol="0">
            <a:spAutoFit/>
          </a:bodyPr>
          <a:lstStyle/>
          <a:p>
            <a:pPr algn="just">
              <a:lnSpc>
                <a:spcPct val="120000"/>
              </a:lnSpc>
            </a:pPr>
            <a:r>
              <a:rPr 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46%</a:t>
            </a:r>
            <a:endParaRPr lang="en-GB"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7675589" y="2452135"/>
            <a:ext cx="341440" cy="246158"/>
          </a:xfrm>
          <a:prstGeom prst="rect">
            <a:avLst/>
          </a:prstGeom>
          <a:noFill/>
        </p:spPr>
        <p:txBody>
          <a:bodyPr wrap="none" lIns="0" tIns="0" rIns="0" bIns="0" rtlCol="0">
            <a:spAutoFit/>
          </a:bodyPr>
          <a:lstStyle/>
          <a:p>
            <a:pPr algn="just">
              <a:lnSpc>
                <a:spcPct val="120000"/>
              </a:lnSpc>
            </a:pPr>
            <a:r>
              <a:rPr 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1862137" y="3169144"/>
            <a:ext cx="1200650" cy="246158"/>
          </a:xfrm>
          <a:prstGeom prst="rect">
            <a:avLst/>
          </a:prstGeom>
          <a:noFill/>
        </p:spPr>
        <p:txBody>
          <a:bodyPr wrap="none" lIns="0" tIns="0" rIns="0" bIns="0"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1862037" y="3872246"/>
            <a:ext cx="479298" cy="344582"/>
          </a:xfrm>
          <a:prstGeom prst="rect">
            <a:avLst/>
          </a:prstGeom>
          <a:noFill/>
        </p:spPr>
        <p:txBody>
          <a:bodyPr wrap="none" lIns="0" tIns="0" rIns="0" bIns="0" rtlCol="0">
            <a:spAutoFit/>
          </a:bodyPr>
          <a:lstStyle/>
          <a:p>
            <a:pPr>
              <a:lnSpc>
                <a:spcPct val="120000"/>
              </a:lnSpc>
            </a:pPr>
            <a:r>
              <a:rPr lang="en-US" sz="186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85%</a:t>
            </a:r>
            <a:endParaRPr lang="en-GB" sz="186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1857975" y="3401435"/>
            <a:ext cx="3327313" cy="295466"/>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2356409" y="3922933"/>
            <a:ext cx="1605754" cy="246158"/>
          </a:xfrm>
          <a:prstGeom prst="rect">
            <a:avLst/>
          </a:prstGeom>
        </p:spPr>
        <p:txBody>
          <a:bodyPr wrap="square" lIns="0" tIns="0" rIns="0" bIns="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1857975" y="4181077"/>
            <a:ext cx="3327314" cy="295466"/>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9" name="Straight Connector 58"/>
          <p:cNvCxnSpPr/>
          <p:nvPr/>
        </p:nvCxnSpPr>
        <p:spPr>
          <a:xfrm>
            <a:off x="1928966" y="4636565"/>
            <a:ext cx="324586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oup 59"/>
          <p:cNvGrpSpPr/>
          <p:nvPr/>
        </p:nvGrpSpPr>
        <p:grpSpPr>
          <a:xfrm>
            <a:off x="2000216" y="4925977"/>
            <a:ext cx="403084" cy="403230"/>
            <a:chOff x="3510757" y="2582069"/>
            <a:chExt cx="464344" cy="464344"/>
          </a:xfrm>
          <a:solidFill>
            <a:schemeClr val="accent4"/>
          </a:solidFill>
        </p:grpSpPr>
        <p:sp>
          <p:nvSpPr>
            <p:cNvPr id="61" name="AutoShape 126"/>
            <p:cNvSpPr>
              <a:spLocks/>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AutoShape 127"/>
            <p:cNvSpPr>
              <a:spLocks/>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255" tIns="23255" rIns="23255" bIns="23255" anchor="ctr"/>
            <a:lstStyle/>
            <a:p>
              <a:pPr algn="just" defTabSz="198447"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3" name="Rectangle 62"/>
          <p:cNvSpPr/>
          <p:nvPr/>
        </p:nvSpPr>
        <p:spPr>
          <a:xfrm>
            <a:off x="2505865" y="4901575"/>
            <a:ext cx="2632280" cy="295466"/>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1867259" y="5439957"/>
            <a:ext cx="3270885" cy="295466"/>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75081453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ppt_x"/>
                                          </p:val>
                                        </p:tav>
                                        <p:tav tm="100000">
                                          <p:val>
                                            <p:strVal val="#ppt_x"/>
                                          </p:val>
                                        </p:tav>
                                      </p:tavLst>
                                    </p:anim>
                                    <p:anim calcmode="lin" valueType="num">
                                      <p:cBhvr additive="base">
                                        <p:cTn id="42" dur="500" fill="hold"/>
                                        <p:tgtEl>
                                          <p:spTgt spid="4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500" fill="hold"/>
                                        <p:tgtEl>
                                          <p:spTgt spid="51"/>
                                        </p:tgtEl>
                                        <p:attrNameLst>
                                          <p:attrName>ppt_x</p:attrName>
                                        </p:attrNameLst>
                                      </p:cBhvr>
                                      <p:tavLst>
                                        <p:tav tm="0">
                                          <p:val>
                                            <p:strVal val="#ppt_x"/>
                                          </p:val>
                                        </p:tav>
                                        <p:tav tm="100000">
                                          <p:val>
                                            <p:strVal val="#ppt_x"/>
                                          </p:val>
                                        </p:tav>
                                      </p:tavLst>
                                    </p:anim>
                                    <p:anim calcmode="lin" valueType="num">
                                      <p:cBhvr additive="base">
                                        <p:cTn id="4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500" fill="hold"/>
                                        <p:tgtEl>
                                          <p:spTgt spid="53"/>
                                        </p:tgtEl>
                                        <p:attrNameLst>
                                          <p:attrName>ppt_x</p:attrName>
                                        </p:attrNameLst>
                                      </p:cBhvr>
                                      <p:tavLst>
                                        <p:tav tm="0">
                                          <p:val>
                                            <p:strVal val="#ppt_x"/>
                                          </p:val>
                                        </p:tav>
                                        <p:tav tm="100000">
                                          <p:val>
                                            <p:strVal val="#ppt_x"/>
                                          </p:val>
                                        </p:tav>
                                      </p:tavLst>
                                    </p:anim>
                                    <p:anim calcmode="lin" valueType="num">
                                      <p:cBhvr additive="base">
                                        <p:cTn id="6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additive="base">
                                        <p:cTn id="73" dur="500" fill="hold"/>
                                        <p:tgtEl>
                                          <p:spTgt spid="6"/>
                                        </p:tgtEl>
                                        <p:attrNameLst>
                                          <p:attrName>ppt_x</p:attrName>
                                        </p:attrNameLst>
                                      </p:cBhvr>
                                      <p:tavLst>
                                        <p:tav tm="0">
                                          <p:val>
                                            <p:strVal val="#ppt_x"/>
                                          </p:val>
                                        </p:tav>
                                        <p:tav tm="100000">
                                          <p:val>
                                            <p:strVal val="#ppt_x"/>
                                          </p:val>
                                        </p:tav>
                                      </p:tavLst>
                                    </p:anim>
                                    <p:anim calcmode="lin" valueType="num">
                                      <p:cBhvr additive="base">
                                        <p:cTn id="74" dur="500" fill="hold"/>
                                        <p:tgtEl>
                                          <p:spTgt spid="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additive="base">
                                        <p:cTn id="77" dur="500" fill="hold"/>
                                        <p:tgtEl>
                                          <p:spTgt spid="7"/>
                                        </p:tgtEl>
                                        <p:attrNameLst>
                                          <p:attrName>ppt_x</p:attrName>
                                        </p:attrNameLst>
                                      </p:cBhvr>
                                      <p:tavLst>
                                        <p:tav tm="0">
                                          <p:val>
                                            <p:strVal val="#ppt_x"/>
                                          </p:val>
                                        </p:tav>
                                        <p:tav tm="100000">
                                          <p:val>
                                            <p:strVal val="#ppt_x"/>
                                          </p:val>
                                        </p:tav>
                                      </p:tavLst>
                                    </p:anim>
                                    <p:anim calcmode="lin" valueType="num">
                                      <p:cBhvr additive="base">
                                        <p:cTn id="78" dur="500" fill="hold"/>
                                        <p:tgtEl>
                                          <p:spTgt spid="7"/>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3"/>
                                        </p:tgtEl>
                                        <p:attrNameLst>
                                          <p:attrName>style.visibility</p:attrName>
                                        </p:attrNameLst>
                                      </p:cBhvr>
                                      <p:to>
                                        <p:strVal val="visible"/>
                                      </p:to>
                                    </p:set>
                                    <p:anim calcmode="lin" valueType="num">
                                      <p:cBhvr additive="base">
                                        <p:cTn id="81" dur="500" fill="hold"/>
                                        <p:tgtEl>
                                          <p:spTgt spid="3"/>
                                        </p:tgtEl>
                                        <p:attrNameLst>
                                          <p:attrName>ppt_x</p:attrName>
                                        </p:attrNameLst>
                                      </p:cBhvr>
                                      <p:tavLst>
                                        <p:tav tm="0">
                                          <p:val>
                                            <p:strVal val="#ppt_x"/>
                                          </p:val>
                                        </p:tav>
                                        <p:tav tm="100000">
                                          <p:val>
                                            <p:strVal val="#ppt_x"/>
                                          </p:val>
                                        </p:tav>
                                      </p:tavLst>
                                    </p:anim>
                                    <p:anim calcmode="lin" valueType="num">
                                      <p:cBhvr additive="base">
                                        <p:cTn id="82" dur="500" fill="hold"/>
                                        <p:tgtEl>
                                          <p:spTgt spid="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ppt_x"/>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ppt_x"/>
                                          </p:val>
                                        </p:tav>
                                        <p:tav tm="100000">
                                          <p:val>
                                            <p:strVal val="#ppt_x"/>
                                          </p:val>
                                        </p:tav>
                                      </p:tavLst>
                                    </p:anim>
                                    <p:anim calcmode="lin" valueType="num">
                                      <p:cBhvr additive="base">
                                        <p:cTn id="9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4"/>
                                        </p:tgtEl>
                                        <p:attrNameLst>
                                          <p:attrName>style.visibility</p:attrName>
                                        </p:attrNameLst>
                                      </p:cBhvr>
                                      <p:to>
                                        <p:strVal val="visible"/>
                                      </p:to>
                                    </p:set>
                                    <p:anim calcmode="lin" valueType="num">
                                      <p:cBhvr additive="base">
                                        <p:cTn id="95" dur="500" fill="hold"/>
                                        <p:tgtEl>
                                          <p:spTgt spid="4"/>
                                        </p:tgtEl>
                                        <p:attrNameLst>
                                          <p:attrName>ppt_x</p:attrName>
                                        </p:attrNameLst>
                                      </p:cBhvr>
                                      <p:tavLst>
                                        <p:tav tm="0">
                                          <p:val>
                                            <p:strVal val="#ppt_x"/>
                                          </p:val>
                                        </p:tav>
                                        <p:tav tm="100000">
                                          <p:val>
                                            <p:strVal val="#ppt_x"/>
                                          </p:val>
                                        </p:tav>
                                      </p:tavLst>
                                    </p:anim>
                                    <p:anim calcmode="lin" valueType="num">
                                      <p:cBhvr additive="base">
                                        <p:cTn id="96" dur="500" fill="hold"/>
                                        <p:tgtEl>
                                          <p:spTgt spid="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
                                        </p:tgtEl>
                                        <p:attrNameLst>
                                          <p:attrName>style.visibility</p:attrName>
                                        </p:attrNameLst>
                                      </p:cBhvr>
                                      <p:to>
                                        <p:strVal val="visible"/>
                                      </p:to>
                                    </p:set>
                                    <p:anim calcmode="lin" valueType="num">
                                      <p:cBhvr additive="base">
                                        <p:cTn id="99" dur="500" fill="hold"/>
                                        <p:tgtEl>
                                          <p:spTgt spid="5"/>
                                        </p:tgtEl>
                                        <p:attrNameLst>
                                          <p:attrName>ppt_x</p:attrName>
                                        </p:attrNameLst>
                                      </p:cBhvr>
                                      <p:tavLst>
                                        <p:tav tm="0">
                                          <p:val>
                                            <p:strVal val="#ppt_x"/>
                                          </p:val>
                                        </p:tav>
                                        <p:tav tm="100000">
                                          <p:val>
                                            <p:strVal val="#ppt_x"/>
                                          </p:val>
                                        </p:tav>
                                      </p:tavLst>
                                    </p:anim>
                                    <p:anim calcmode="lin" valueType="num">
                                      <p:cBhvr additive="base">
                                        <p:cTn id="100" dur="500" fill="hold"/>
                                        <p:tgtEl>
                                          <p:spTgt spid="5"/>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2"/>
                                        </p:tgtEl>
                                        <p:attrNameLst>
                                          <p:attrName>style.visibility</p:attrName>
                                        </p:attrNameLst>
                                      </p:cBhvr>
                                      <p:to>
                                        <p:strVal val="visible"/>
                                      </p:to>
                                    </p:set>
                                    <p:anim calcmode="lin" valueType="num">
                                      <p:cBhvr additive="base">
                                        <p:cTn id="103" dur="500" fill="hold"/>
                                        <p:tgtEl>
                                          <p:spTgt spid="2"/>
                                        </p:tgtEl>
                                        <p:attrNameLst>
                                          <p:attrName>ppt_x</p:attrName>
                                        </p:attrNameLst>
                                      </p:cBhvr>
                                      <p:tavLst>
                                        <p:tav tm="0">
                                          <p:val>
                                            <p:strVal val="#ppt_x"/>
                                          </p:val>
                                        </p:tav>
                                        <p:tav tm="100000">
                                          <p:val>
                                            <p:strVal val="#ppt_x"/>
                                          </p:val>
                                        </p:tav>
                                      </p:tavLst>
                                    </p:anim>
                                    <p:anim calcmode="lin" valueType="num">
                                      <p:cBhvr additive="base">
                                        <p:cTn id="104" dur="500" fill="hold"/>
                                        <p:tgtEl>
                                          <p:spTgt spid="2"/>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anim calcmode="lin" valueType="num">
                                      <p:cBhvr additive="base">
                                        <p:cTn id="107" dur="500" fill="hold"/>
                                        <p:tgtEl>
                                          <p:spTgt spid="47"/>
                                        </p:tgtEl>
                                        <p:attrNameLst>
                                          <p:attrName>ppt_x</p:attrName>
                                        </p:attrNameLst>
                                      </p:cBhvr>
                                      <p:tavLst>
                                        <p:tav tm="0">
                                          <p:val>
                                            <p:strVal val="#ppt_x"/>
                                          </p:val>
                                        </p:tav>
                                        <p:tav tm="100000">
                                          <p:val>
                                            <p:strVal val="#ppt_x"/>
                                          </p:val>
                                        </p:tav>
                                      </p:tavLst>
                                    </p:anim>
                                    <p:anim calcmode="lin" valueType="num">
                                      <p:cBhvr additive="base">
                                        <p:cTn id="108" dur="500" fill="hold"/>
                                        <p:tgtEl>
                                          <p:spTgt spid="47"/>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additive="base">
                                        <p:cTn id="111" dur="500" fill="hold"/>
                                        <p:tgtEl>
                                          <p:spTgt spid="52"/>
                                        </p:tgtEl>
                                        <p:attrNameLst>
                                          <p:attrName>ppt_x</p:attrName>
                                        </p:attrNameLst>
                                      </p:cBhvr>
                                      <p:tavLst>
                                        <p:tav tm="0">
                                          <p:val>
                                            <p:strVal val="#ppt_x"/>
                                          </p:val>
                                        </p:tav>
                                        <p:tav tm="100000">
                                          <p:val>
                                            <p:strVal val="#ppt_x"/>
                                          </p:val>
                                        </p:tav>
                                      </p:tavLst>
                                    </p:anim>
                                    <p:anim calcmode="lin" valueType="num">
                                      <p:cBhvr additive="base">
                                        <p:cTn id="112" dur="500" fill="hold"/>
                                        <p:tgtEl>
                                          <p:spTgt spid="52"/>
                                        </p:tgtEl>
                                        <p:attrNameLst>
                                          <p:attrName>ppt_y</p:attrName>
                                        </p:attrNameLst>
                                      </p:cBhvr>
                                      <p:tavLst>
                                        <p:tav tm="0">
                                          <p:val>
                                            <p:strVal val="1+#ppt_h/2"/>
                                          </p:val>
                                        </p:tav>
                                        <p:tav tm="100000">
                                          <p:val>
                                            <p:strVal val="#ppt_y"/>
                                          </p:val>
                                        </p:tav>
                                      </p:tavLst>
                                    </p:anim>
                                  </p:childTnLst>
                                </p:cTn>
                              </p:par>
                            </p:childTnLst>
                          </p:cTn>
                        </p:par>
                        <p:par>
                          <p:cTn id="113" fill="hold">
                            <p:stCondLst>
                              <p:cond delay="500"/>
                            </p:stCondLst>
                            <p:childTnLst>
                              <p:par>
                                <p:cTn id="114" presetID="22" presetClass="entr" presetSubtype="8" fill="hold" grpId="0"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left)">
                                      <p:cBhvr>
                                        <p:cTn id="116" dur="500"/>
                                        <p:tgtEl>
                                          <p:spTgt spid="54"/>
                                        </p:tgtEl>
                                      </p:cBhvr>
                                    </p:animEffect>
                                  </p:childTnLst>
                                </p:cTn>
                              </p:par>
                            </p:childTnLst>
                          </p:cTn>
                        </p:par>
                        <p:par>
                          <p:cTn id="117" fill="hold">
                            <p:stCondLst>
                              <p:cond delay="1000"/>
                            </p:stCondLst>
                            <p:childTnLst>
                              <p:par>
                                <p:cTn id="118" presetID="10" presetClass="entr" presetSubtype="0" fill="hold" grpId="0" nodeType="afterEffect">
                                  <p:stCondLst>
                                    <p:cond delay="0"/>
                                  </p:stCondLst>
                                  <p:childTnLst>
                                    <p:set>
                                      <p:cBhvr>
                                        <p:cTn id="119" dur="1" fill="hold">
                                          <p:stCondLst>
                                            <p:cond delay="0"/>
                                          </p:stCondLst>
                                        </p:cTn>
                                        <p:tgtEl>
                                          <p:spTgt spid="55"/>
                                        </p:tgtEl>
                                        <p:attrNameLst>
                                          <p:attrName>style.visibility</p:attrName>
                                        </p:attrNameLst>
                                      </p:cBhvr>
                                      <p:to>
                                        <p:strVal val="visible"/>
                                      </p:to>
                                    </p:set>
                                    <p:animEffect transition="in" filter="fade">
                                      <p:cBhvr>
                                        <p:cTn id="120" dur="500"/>
                                        <p:tgtEl>
                                          <p:spTgt spid="55"/>
                                        </p:tgtEl>
                                      </p:cBhvr>
                                    </p:animEffect>
                                  </p:childTnLst>
                                </p:cTn>
                              </p:par>
                            </p:childTnLst>
                          </p:cTn>
                        </p:par>
                        <p:par>
                          <p:cTn id="121" fill="hold">
                            <p:stCondLst>
                              <p:cond delay="1500"/>
                            </p:stCondLst>
                            <p:childTnLst>
                              <p:par>
                                <p:cTn id="122" presetID="22" presetClass="entr" presetSubtype="8" fill="hold" grpId="0" nodeType="afterEffect">
                                  <p:stCondLst>
                                    <p:cond delay="0"/>
                                  </p:stCondLst>
                                  <p:childTnLst>
                                    <p:set>
                                      <p:cBhvr>
                                        <p:cTn id="123" dur="1" fill="hold">
                                          <p:stCondLst>
                                            <p:cond delay="0"/>
                                          </p:stCondLst>
                                        </p:cTn>
                                        <p:tgtEl>
                                          <p:spTgt spid="56"/>
                                        </p:tgtEl>
                                        <p:attrNameLst>
                                          <p:attrName>style.visibility</p:attrName>
                                        </p:attrNameLst>
                                      </p:cBhvr>
                                      <p:to>
                                        <p:strVal val="visible"/>
                                      </p:to>
                                    </p:set>
                                    <p:animEffect transition="in" filter="wipe(left)">
                                      <p:cBhvr>
                                        <p:cTn id="124" dur="500"/>
                                        <p:tgtEl>
                                          <p:spTgt spid="56"/>
                                        </p:tgtEl>
                                      </p:cBhvr>
                                    </p:animEffect>
                                  </p:childTnLst>
                                </p:cTn>
                              </p:par>
                            </p:childTnLst>
                          </p:cTn>
                        </p:par>
                        <p:par>
                          <p:cTn id="125" fill="hold">
                            <p:stCondLst>
                              <p:cond delay="2000"/>
                            </p:stCondLst>
                            <p:childTnLst>
                              <p:par>
                                <p:cTn id="126" presetID="22" presetClass="entr" presetSubtype="8" fill="hold" grpId="0" nodeType="afterEffect">
                                  <p:stCondLst>
                                    <p:cond delay="0"/>
                                  </p:stCondLst>
                                  <p:childTnLst>
                                    <p:set>
                                      <p:cBhvr>
                                        <p:cTn id="127" dur="1" fill="hold">
                                          <p:stCondLst>
                                            <p:cond delay="0"/>
                                          </p:stCondLst>
                                        </p:cTn>
                                        <p:tgtEl>
                                          <p:spTgt spid="57"/>
                                        </p:tgtEl>
                                        <p:attrNameLst>
                                          <p:attrName>style.visibility</p:attrName>
                                        </p:attrNameLst>
                                      </p:cBhvr>
                                      <p:to>
                                        <p:strVal val="visible"/>
                                      </p:to>
                                    </p:set>
                                    <p:animEffect transition="in" filter="wipe(left)">
                                      <p:cBhvr>
                                        <p:cTn id="128" dur="500"/>
                                        <p:tgtEl>
                                          <p:spTgt spid="57"/>
                                        </p:tgtEl>
                                      </p:cBhvr>
                                    </p:animEffect>
                                  </p:childTnLst>
                                </p:cTn>
                              </p:par>
                            </p:childTnLst>
                          </p:cTn>
                        </p:par>
                        <p:par>
                          <p:cTn id="129" fill="hold">
                            <p:stCondLst>
                              <p:cond delay="2500"/>
                            </p:stCondLst>
                            <p:childTnLst>
                              <p:par>
                                <p:cTn id="130" presetID="22" presetClass="entr" presetSubtype="8" fill="hold" grpId="0" nodeType="after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wipe(left)">
                                      <p:cBhvr>
                                        <p:cTn id="132" dur="500"/>
                                        <p:tgtEl>
                                          <p:spTgt spid="58"/>
                                        </p:tgtEl>
                                      </p:cBhvr>
                                    </p:animEffect>
                                  </p:childTnLst>
                                </p:cTn>
                              </p:par>
                            </p:childTnLst>
                          </p:cTn>
                        </p:par>
                        <p:par>
                          <p:cTn id="133" fill="hold">
                            <p:stCondLst>
                              <p:cond delay="3000"/>
                            </p:stCondLst>
                            <p:childTnLst>
                              <p:par>
                                <p:cTn id="134" presetID="10" presetClass="entr" presetSubtype="0" fill="hold" nodeType="after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fade">
                                      <p:cBhvr>
                                        <p:cTn id="136" dur="500"/>
                                        <p:tgtEl>
                                          <p:spTgt spid="32"/>
                                        </p:tgtEl>
                                      </p:cBhvr>
                                    </p:animEffect>
                                  </p:childTnLst>
                                </p:cTn>
                              </p:par>
                            </p:childTnLst>
                          </p:cTn>
                        </p:par>
                        <p:par>
                          <p:cTn id="137" fill="hold">
                            <p:stCondLst>
                              <p:cond delay="3500"/>
                            </p:stCondLst>
                            <p:childTnLst>
                              <p:par>
                                <p:cTn id="138" presetID="22" presetClass="entr" presetSubtype="8" fill="hold" grpId="0" nodeType="afterEffect">
                                  <p:stCondLst>
                                    <p:cond delay="0"/>
                                  </p:stCondLst>
                                  <p:childTnLst>
                                    <p:set>
                                      <p:cBhvr>
                                        <p:cTn id="139" dur="1" fill="hold">
                                          <p:stCondLst>
                                            <p:cond delay="0"/>
                                          </p:stCondLst>
                                        </p:cTn>
                                        <p:tgtEl>
                                          <p:spTgt spid="63"/>
                                        </p:tgtEl>
                                        <p:attrNameLst>
                                          <p:attrName>style.visibility</p:attrName>
                                        </p:attrNameLst>
                                      </p:cBhvr>
                                      <p:to>
                                        <p:strVal val="visible"/>
                                      </p:to>
                                    </p:set>
                                    <p:animEffect transition="in" filter="wipe(left)">
                                      <p:cBhvr>
                                        <p:cTn id="140" dur="500"/>
                                        <p:tgtEl>
                                          <p:spTgt spid="63"/>
                                        </p:tgtEl>
                                      </p:cBhvr>
                                    </p:animEffect>
                                  </p:childTnLst>
                                </p:cTn>
                              </p:par>
                            </p:childTnLst>
                          </p:cTn>
                        </p:par>
                        <p:par>
                          <p:cTn id="141" fill="hold">
                            <p:stCondLst>
                              <p:cond delay="4000"/>
                            </p:stCondLst>
                            <p:childTnLst>
                              <p:par>
                                <p:cTn id="142" presetID="22" presetClass="entr" presetSubtype="8" fill="hold" grpId="0" nodeType="after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left)">
                                      <p:cBhvr>
                                        <p:cTn id="144" dur="500"/>
                                        <p:tgtEl>
                                          <p:spTgt spid="64"/>
                                        </p:tgtEl>
                                      </p:cBhvr>
                                    </p:animEffect>
                                  </p:childTnLst>
                                </p:cTn>
                              </p:par>
                            </p:childTnLst>
                          </p:cTn>
                        </p:par>
                        <p:par>
                          <p:cTn id="145" fill="hold">
                            <p:stCondLst>
                              <p:cond delay="4500"/>
                            </p:stCondLst>
                            <p:childTnLst>
                              <p:par>
                                <p:cTn id="146" presetID="22" presetClass="entr" presetSubtype="8" fill="hold" nodeType="afterEffect">
                                  <p:stCondLst>
                                    <p:cond delay="0"/>
                                  </p:stCondLst>
                                  <p:childTnLst>
                                    <p:set>
                                      <p:cBhvr>
                                        <p:cTn id="147" dur="1" fill="hold">
                                          <p:stCondLst>
                                            <p:cond delay="0"/>
                                          </p:stCondLst>
                                        </p:cTn>
                                        <p:tgtEl>
                                          <p:spTgt spid="59"/>
                                        </p:tgtEl>
                                        <p:attrNameLst>
                                          <p:attrName>style.visibility</p:attrName>
                                        </p:attrNameLst>
                                      </p:cBhvr>
                                      <p:to>
                                        <p:strVal val="visible"/>
                                      </p:to>
                                    </p:set>
                                    <p:animEffect transition="in" filter="wipe(left)">
                                      <p:cBhvr>
                                        <p:cTn id="14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63" grpId="0"/>
      <p:bldP spid="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44"/>
          <p:cNvSpPr>
            <a:spLocks noChangeArrowheads="1"/>
          </p:cNvSpPr>
          <p:nvPr/>
        </p:nvSpPr>
        <p:spPr bwMode="auto">
          <a:xfrm>
            <a:off x="7317540" y="3570256"/>
            <a:ext cx="332213" cy="338562"/>
          </a:xfrm>
          <a:prstGeom prst="ellipse">
            <a:avLst/>
          </a:prstGeom>
          <a:solidFill>
            <a:schemeClr val="accent2"/>
          </a:solidFill>
          <a:ln>
            <a:noFill/>
          </a:ln>
        </p:spPr>
        <p:txBody>
          <a:bodyPr/>
          <a:lstStyle/>
          <a:p>
            <a:pPr eaLnBrk="0" hangingPunct="0">
              <a:buFont typeface="Arial" panose="020B0604020202020204" pitchFamily="34" charset="0"/>
            </a:pPr>
            <a:endParaRPr lang="zh-CN" altLang="zh-CN" sz="2134">
              <a:solidFill>
                <a:schemeClr val="bg1">
                  <a:lumMod val="65000"/>
                </a:schemeClr>
              </a:solidFill>
              <a:latin typeface="Calibri" panose="020F0502020204030204" charset="0"/>
              <a:sym typeface="宋体" panose="02010600030101010101" pitchFamily="2" charset="-122"/>
            </a:endParaRPr>
          </a:p>
        </p:txBody>
      </p:sp>
      <p:sp>
        <p:nvSpPr>
          <p:cNvPr id="14" name="Oval 45"/>
          <p:cNvSpPr>
            <a:spLocks noChangeArrowheads="1"/>
          </p:cNvSpPr>
          <p:nvPr/>
        </p:nvSpPr>
        <p:spPr bwMode="auto">
          <a:xfrm>
            <a:off x="7317540" y="5239791"/>
            <a:ext cx="332213" cy="338562"/>
          </a:xfrm>
          <a:prstGeom prst="ellipse">
            <a:avLst/>
          </a:prstGeom>
          <a:solidFill>
            <a:schemeClr val="accent1"/>
          </a:solidFill>
          <a:ln>
            <a:noFill/>
          </a:ln>
        </p:spPr>
        <p:txBody>
          <a:bodyPr/>
          <a:lstStyle/>
          <a:p>
            <a:pPr eaLnBrk="0" hangingPunct="0">
              <a:buFont typeface="Arial" panose="020B0604020202020204" pitchFamily="34" charset="0"/>
            </a:pPr>
            <a:endParaRPr lang="zh-CN" altLang="zh-CN" sz="2134">
              <a:solidFill>
                <a:schemeClr val="bg1">
                  <a:lumMod val="65000"/>
                </a:schemeClr>
              </a:solidFill>
              <a:latin typeface="Calibri" panose="020F0502020204030204" charset="0"/>
              <a:sym typeface="宋体" panose="02010600030101010101" pitchFamily="2" charset="-122"/>
            </a:endParaRPr>
          </a:p>
        </p:txBody>
      </p:sp>
      <p:sp>
        <p:nvSpPr>
          <p:cNvPr id="16" name="Oval 46"/>
          <p:cNvSpPr>
            <a:spLocks noChangeArrowheads="1"/>
          </p:cNvSpPr>
          <p:nvPr/>
        </p:nvSpPr>
        <p:spPr bwMode="auto">
          <a:xfrm>
            <a:off x="7317540" y="4685393"/>
            <a:ext cx="332213" cy="332215"/>
          </a:xfrm>
          <a:prstGeom prst="ellipse">
            <a:avLst/>
          </a:prstGeom>
          <a:solidFill>
            <a:schemeClr val="accent4"/>
          </a:solidFill>
          <a:ln>
            <a:noFill/>
          </a:ln>
        </p:spPr>
        <p:txBody>
          <a:bodyPr/>
          <a:lstStyle/>
          <a:p>
            <a:pPr eaLnBrk="0" hangingPunct="0">
              <a:buFont typeface="Arial" panose="020B0604020202020204" pitchFamily="34" charset="0"/>
            </a:pPr>
            <a:endParaRPr lang="zh-CN" altLang="zh-CN" sz="2134">
              <a:solidFill>
                <a:schemeClr val="bg1">
                  <a:lumMod val="65000"/>
                </a:schemeClr>
              </a:solidFill>
              <a:latin typeface="Calibri" panose="020F0502020204030204" charset="0"/>
              <a:sym typeface="宋体" panose="02010600030101010101" pitchFamily="2" charset="-122"/>
            </a:endParaRPr>
          </a:p>
        </p:txBody>
      </p:sp>
      <p:sp>
        <p:nvSpPr>
          <p:cNvPr id="17" name="Oval 47"/>
          <p:cNvSpPr>
            <a:spLocks noChangeArrowheads="1"/>
          </p:cNvSpPr>
          <p:nvPr/>
        </p:nvSpPr>
        <p:spPr bwMode="auto">
          <a:xfrm>
            <a:off x="7317540" y="4130999"/>
            <a:ext cx="332213" cy="332215"/>
          </a:xfrm>
          <a:prstGeom prst="ellipse">
            <a:avLst/>
          </a:prstGeom>
          <a:solidFill>
            <a:schemeClr val="accent1"/>
          </a:solidFill>
          <a:ln>
            <a:noFill/>
          </a:ln>
        </p:spPr>
        <p:txBody>
          <a:bodyPr/>
          <a:lstStyle/>
          <a:p>
            <a:pPr eaLnBrk="0" hangingPunct="0">
              <a:buFont typeface="Arial" panose="020B0604020202020204" pitchFamily="34" charset="0"/>
            </a:pPr>
            <a:endParaRPr lang="zh-CN" altLang="zh-CN" sz="2134">
              <a:solidFill>
                <a:schemeClr val="bg1">
                  <a:lumMod val="65000"/>
                </a:schemeClr>
              </a:solidFill>
              <a:latin typeface="Calibri" panose="020F0502020204030204" charset="0"/>
              <a:sym typeface="宋体" panose="02010600030101010101" pitchFamily="2" charset="-122"/>
            </a:endParaRPr>
          </a:p>
        </p:txBody>
      </p:sp>
      <p:grpSp>
        <p:nvGrpSpPr>
          <p:cNvPr id="2" name="组合 17"/>
          <p:cNvGrpSpPr/>
          <p:nvPr/>
        </p:nvGrpSpPr>
        <p:grpSpPr>
          <a:xfrm>
            <a:off x="1663752" y="1729324"/>
            <a:ext cx="4796802" cy="4138591"/>
            <a:chOff x="1246338" y="1169987"/>
            <a:chExt cx="3598711" cy="3104901"/>
          </a:xfrm>
          <a:solidFill>
            <a:srgbClr val="FFFFFF">
              <a:alpha val="30196"/>
            </a:srgbClr>
          </a:solidFill>
        </p:grpSpPr>
        <p:sp>
          <p:nvSpPr>
            <p:cNvPr id="19" name="Freeform 78"/>
            <p:cNvSpPr>
              <a:spLocks noChangeArrowheads="1"/>
            </p:cNvSpPr>
            <p:nvPr/>
          </p:nvSpPr>
          <p:spPr bwMode="auto">
            <a:xfrm>
              <a:off x="3003549" y="2335212"/>
              <a:ext cx="1841500" cy="1938337"/>
            </a:xfrm>
            <a:custGeom>
              <a:avLst/>
              <a:gdLst>
                <a:gd name="T0" fmla="*/ 340 w 341"/>
                <a:gd name="T1" fmla="*/ 0 h 359"/>
                <a:gd name="T2" fmla="*/ 294 w 341"/>
                <a:gd name="T3" fmla="*/ 0 h 359"/>
                <a:gd name="T4" fmla="*/ 294 w 341"/>
                <a:gd name="T5" fmla="*/ 18 h 359"/>
                <a:gd name="T6" fmla="*/ 0 w 341"/>
                <a:gd name="T7" fmla="*/ 313 h 359"/>
                <a:gd name="T8" fmla="*/ 0 w 341"/>
                <a:gd name="T9" fmla="*/ 359 h 359"/>
                <a:gd name="T10" fmla="*/ 341 w 341"/>
                <a:gd name="T11" fmla="*/ 18 h 359"/>
                <a:gd name="T12" fmla="*/ 340 w 341"/>
                <a:gd name="T13" fmla="*/ 0 h 359"/>
                <a:gd name="T14" fmla="*/ 0 60000 65536"/>
                <a:gd name="T15" fmla="*/ 0 60000 65536"/>
                <a:gd name="T16" fmla="*/ 0 60000 65536"/>
                <a:gd name="T17" fmla="*/ 0 60000 65536"/>
                <a:gd name="T18" fmla="*/ 0 60000 65536"/>
                <a:gd name="T19" fmla="*/ 0 60000 65536"/>
                <a:gd name="T20" fmla="*/ 0 60000 65536"/>
                <a:gd name="T21" fmla="*/ 0 w 341"/>
                <a:gd name="T22" fmla="*/ 0 h 359"/>
                <a:gd name="T23" fmla="*/ 341 w 341"/>
                <a:gd name="T24" fmla="*/ 359 h 3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1" h="359">
                  <a:moveTo>
                    <a:pt x="340" y="0"/>
                  </a:moveTo>
                  <a:cubicBezTo>
                    <a:pt x="294" y="0"/>
                    <a:pt x="294" y="0"/>
                    <a:pt x="294" y="0"/>
                  </a:cubicBezTo>
                  <a:cubicBezTo>
                    <a:pt x="294" y="6"/>
                    <a:pt x="294" y="12"/>
                    <a:pt x="294" y="18"/>
                  </a:cubicBezTo>
                  <a:cubicBezTo>
                    <a:pt x="294" y="181"/>
                    <a:pt x="162" y="313"/>
                    <a:pt x="0" y="313"/>
                  </a:cubicBezTo>
                  <a:cubicBezTo>
                    <a:pt x="0" y="359"/>
                    <a:pt x="0" y="359"/>
                    <a:pt x="0" y="359"/>
                  </a:cubicBezTo>
                  <a:cubicBezTo>
                    <a:pt x="188" y="359"/>
                    <a:pt x="341" y="206"/>
                    <a:pt x="341" y="18"/>
                  </a:cubicBezTo>
                  <a:cubicBezTo>
                    <a:pt x="341" y="12"/>
                    <a:pt x="341" y="6"/>
                    <a:pt x="340" y="0"/>
                  </a:cubicBezTo>
                  <a:close/>
                </a:path>
              </a:pathLst>
            </a:custGeom>
            <a:solidFill>
              <a:schemeClr val="accent4"/>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4">
                <a:solidFill>
                  <a:srgbClr val="F2F2F2"/>
                </a:solidFill>
                <a:sym typeface="宋体" panose="02010600030101010101" pitchFamily="2" charset="-122"/>
              </a:endParaRPr>
            </a:p>
          </p:txBody>
        </p:sp>
        <p:sp>
          <p:nvSpPr>
            <p:cNvPr id="20" name="Freeform 79"/>
            <p:cNvSpPr>
              <a:spLocks noChangeArrowheads="1"/>
            </p:cNvSpPr>
            <p:nvPr/>
          </p:nvSpPr>
          <p:spPr bwMode="auto">
            <a:xfrm>
              <a:off x="1917699" y="1346199"/>
              <a:ext cx="2165350" cy="2171700"/>
            </a:xfrm>
            <a:custGeom>
              <a:avLst/>
              <a:gdLst>
                <a:gd name="T0" fmla="*/ 355 w 401"/>
                <a:gd name="T1" fmla="*/ 182 h 402"/>
                <a:gd name="T2" fmla="*/ 356 w 401"/>
                <a:gd name="T3" fmla="*/ 201 h 402"/>
                <a:gd name="T4" fmla="*/ 201 w 401"/>
                <a:gd name="T5" fmla="*/ 356 h 402"/>
                <a:gd name="T6" fmla="*/ 45 w 401"/>
                <a:gd name="T7" fmla="*/ 201 h 402"/>
                <a:gd name="T8" fmla="*/ 201 w 401"/>
                <a:gd name="T9" fmla="*/ 46 h 402"/>
                <a:gd name="T10" fmla="*/ 267 w 401"/>
                <a:gd name="T11" fmla="*/ 61 h 402"/>
                <a:gd name="T12" fmla="*/ 288 w 401"/>
                <a:gd name="T13" fmla="*/ 20 h 402"/>
                <a:gd name="T14" fmla="*/ 201 w 401"/>
                <a:gd name="T15" fmla="*/ 0 h 402"/>
                <a:gd name="T16" fmla="*/ 0 w 401"/>
                <a:gd name="T17" fmla="*/ 201 h 402"/>
                <a:gd name="T18" fmla="*/ 201 w 401"/>
                <a:gd name="T19" fmla="*/ 402 h 402"/>
                <a:gd name="T20" fmla="*/ 401 w 401"/>
                <a:gd name="T21" fmla="*/ 201 h 402"/>
                <a:gd name="T22" fmla="*/ 400 w 401"/>
                <a:gd name="T23" fmla="*/ 182 h 402"/>
                <a:gd name="T24" fmla="*/ 355 w 401"/>
                <a:gd name="T25" fmla="*/ 182 h 4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1"/>
                <a:gd name="T40" fmla="*/ 0 h 402"/>
                <a:gd name="T41" fmla="*/ 401 w 401"/>
                <a:gd name="T42" fmla="*/ 402 h 4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1" h="402">
                  <a:moveTo>
                    <a:pt x="355" y="182"/>
                  </a:moveTo>
                  <a:cubicBezTo>
                    <a:pt x="355" y="189"/>
                    <a:pt x="356" y="195"/>
                    <a:pt x="356" y="201"/>
                  </a:cubicBezTo>
                  <a:cubicBezTo>
                    <a:pt x="356" y="287"/>
                    <a:pt x="286" y="356"/>
                    <a:pt x="201" y="356"/>
                  </a:cubicBezTo>
                  <a:cubicBezTo>
                    <a:pt x="115" y="356"/>
                    <a:pt x="45" y="287"/>
                    <a:pt x="45" y="201"/>
                  </a:cubicBezTo>
                  <a:cubicBezTo>
                    <a:pt x="45" y="115"/>
                    <a:pt x="115" y="46"/>
                    <a:pt x="201" y="46"/>
                  </a:cubicBezTo>
                  <a:cubicBezTo>
                    <a:pt x="224" y="46"/>
                    <a:pt x="247" y="51"/>
                    <a:pt x="267" y="61"/>
                  </a:cubicBezTo>
                  <a:cubicBezTo>
                    <a:pt x="288" y="20"/>
                    <a:pt x="288" y="20"/>
                    <a:pt x="288" y="20"/>
                  </a:cubicBezTo>
                  <a:cubicBezTo>
                    <a:pt x="262" y="7"/>
                    <a:pt x="232" y="0"/>
                    <a:pt x="201" y="0"/>
                  </a:cubicBezTo>
                  <a:cubicBezTo>
                    <a:pt x="90" y="0"/>
                    <a:pt x="0" y="90"/>
                    <a:pt x="0" y="201"/>
                  </a:cubicBezTo>
                  <a:cubicBezTo>
                    <a:pt x="0" y="312"/>
                    <a:pt x="90" y="402"/>
                    <a:pt x="201" y="402"/>
                  </a:cubicBezTo>
                  <a:cubicBezTo>
                    <a:pt x="311" y="402"/>
                    <a:pt x="401" y="312"/>
                    <a:pt x="401" y="201"/>
                  </a:cubicBezTo>
                  <a:cubicBezTo>
                    <a:pt x="401" y="195"/>
                    <a:pt x="401" y="189"/>
                    <a:pt x="400" y="182"/>
                  </a:cubicBezTo>
                  <a:lnTo>
                    <a:pt x="355" y="182"/>
                  </a:lnTo>
                  <a:close/>
                </a:path>
              </a:pathLst>
            </a:cu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4" dirty="0">
                <a:solidFill>
                  <a:srgbClr val="F2F2F2"/>
                </a:solidFill>
                <a:sym typeface="宋体" panose="02010600030101010101" pitchFamily="2" charset="-122"/>
              </a:endParaRPr>
            </a:p>
          </p:txBody>
        </p:sp>
        <p:sp>
          <p:nvSpPr>
            <p:cNvPr id="21" name="Freeform 80"/>
            <p:cNvSpPr>
              <a:spLocks noChangeArrowheads="1"/>
            </p:cNvSpPr>
            <p:nvPr/>
          </p:nvSpPr>
          <p:spPr bwMode="auto">
            <a:xfrm>
              <a:off x="1663699" y="1454149"/>
              <a:ext cx="2673350" cy="2317750"/>
            </a:xfrm>
            <a:custGeom>
              <a:avLst/>
              <a:gdLst>
                <a:gd name="T0" fmla="*/ 448 w 495"/>
                <a:gd name="T1" fmla="*/ 163 h 429"/>
                <a:gd name="T2" fmla="*/ 449 w 495"/>
                <a:gd name="T3" fmla="*/ 181 h 429"/>
                <a:gd name="T4" fmla="*/ 248 w 495"/>
                <a:gd name="T5" fmla="*/ 382 h 429"/>
                <a:gd name="T6" fmla="*/ 46 w 495"/>
                <a:gd name="T7" fmla="*/ 181 h 429"/>
                <a:gd name="T8" fmla="*/ 112 w 495"/>
                <a:gd name="T9" fmla="*/ 32 h 429"/>
                <a:gd name="T10" fmla="*/ 79 w 495"/>
                <a:gd name="T11" fmla="*/ 0 h 429"/>
                <a:gd name="T12" fmla="*/ 0 w 495"/>
                <a:gd name="T13" fmla="*/ 181 h 429"/>
                <a:gd name="T14" fmla="*/ 248 w 495"/>
                <a:gd name="T15" fmla="*/ 429 h 429"/>
                <a:gd name="T16" fmla="*/ 495 w 495"/>
                <a:gd name="T17" fmla="*/ 181 h 429"/>
                <a:gd name="T18" fmla="*/ 495 w 495"/>
                <a:gd name="T19" fmla="*/ 163 h 429"/>
                <a:gd name="T20" fmla="*/ 448 w 495"/>
                <a:gd name="T21" fmla="*/ 163 h 4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5"/>
                <a:gd name="T34" fmla="*/ 0 h 429"/>
                <a:gd name="T35" fmla="*/ 495 w 495"/>
                <a:gd name="T36" fmla="*/ 429 h 4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5" h="429">
                  <a:moveTo>
                    <a:pt x="448" y="163"/>
                  </a:moveTo>
                  <a:cubicBezTo>
                    <a:pt x="448" y="169"/>
                    <a:pt x="449" y="175"/>
                    <a:pt x="449" y="181"/>
                  </a:cubicBezTo>
                  <a:cubicBezTo>
                    <a:pt x="449" y="292"/>
                    <a:pt x="359" y="382"/>
                    <a:pt x="248" y="382"/>
                  </a:cubicBezTo>
                  <a:cubicBezTo>
                    <a:pt x="136" y="382"/>
                    <a:pt x="46" y="292"/>
                    <a:pt x="46" y="181"/>
                  </a:cubicBezTo>
                  <a:cubicBezTo>
                    <a:pt x="46" y="122"/>
                    <a:pt x="72" y="69"/>
                    <a:pt x="112" y="32"/>
                  </a:cubicBezTo>
                  <a:cubicBezTo>
                    <a:pt x="79" y="0"/>
                    <a:pt x="79" y="0"/>
                    <a:pt x="79" y="0"/>
                  </a:cubicBezTo>
                  <a:cubicBezTo>
                    <a:pt x="30" y="45"/>
                    <a:pt x="0" y="109"/>
                    <a:pt x="0" y="181"/>
                  </a:cubicBezTo>
                  <a:cubicBezTo>
                    <a:pt x="0" y="318"/>
                    <a:pt x="111" y="429"/>
                    <a:pt x="248" y="429"/>
                  </a:cubicBezTo>
                  <a:cubicBezTo>
                    <a:pt x="384" y="429"/>
                    <a:pt x="495" y="318"/>
                    <a:pt x="495" y="181"/>
                  </a:cubicBezTo>
                  <a:cubicBezTo>
                    <a:pt x="495" y="175"/>
                    <a:pt x="495" y="169"/>
                    <a:pt x="495" y="163"/>
                  </a:cubicBezTo>
                  <a:lnTo>
                    <a:pt x="448" y="163"/>
                  </a:lnTo>
                  <a:close/>
                </a:path>
              </a:pathLst>
            </a:cu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4">
                <a:solidFill>
                  <a:srgbClr val="F2F2F2"/>
                </a:solidFill>
                <a:sym typeface="宋体" panose="02010600030101010101" pitchFamily="2" charset="-122"/>
              </a:endParaRPr>
            </a:p>
          </p:txBody>
        </p:sp>
        <p:sp>
          <p:nvSpPr>
            <p:cNvPr id="22" name="Freeform 83"/>
            <p:cNvSpPr>
              <a:spLocks noChangeArrowheads="1"/>
            </p:cNvSpPr>
            <p:nvPr/>
          </p:nvSpPr>
          <p:spPr bwMode="auto">
            <a:xfrm>
              <a:off x="1609724" y="2335212"/>
              <a:ext cx="2981325" cy="1685925"/>
            </a:xfrm>
            <a:custGeom>
              <a:avLst/>
              <a:gdLst>
                <a:gd name="T0" fmla="*/ 505 w 552"/>
                <a:gd name="T1" fmla="*/ 0 h 312"/>
                <a:gd name="T2" fmla="*/ 506 w 552"/>
                <a:gd name="T3" fmla="*/ 18 h 312"/>
                <a:gd name="T4" fmla="*/ 258 w 552"/>
                <a:gd name="T5" fmla="*/ 266 h 312"/>
                <a:gd name="T6" fmla="*/ 40 w 552"/>
                <a:gd name="T7" fmla="*/ 138 h 312"/>
                <a:gd name="T8" fmla="*/ 0 w 552"/>
                <a:gd name="T9" fmla="*/ 160 h 312"/>
                <a:gd name="T10" fmla="*/ 258 w 552"/>
                <a:gd name="T11" fmla="*/ 312 h 312"/>
                <a:gd name="T12" fmla="*/ 552 w 552"/>
                <a:gd name="T13" fmla="*/ 18 h 312"/>
                <a:gd name="T14" fmla="*/ 551 w 552"/>
                <a:gd name="T15" fmla="*/ 0 h 312"/>
                <a:gd name="T16" fmla="*/ 505 w 552"/>
                <a:gd name="T17" fmla="*/ 0 h 3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2"/>
                <a:gd name="T28" fmla="*/ 0 h 312"/>
                <a:gd name="T29" fmla="*/ 552 w 552"/>
                <a:gd name="T30" fmla="*/ 312 h 3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2" h="312">
                  <a:moveTo>
                    <a:pt x="505" y="0"/>
                  </a:moveTo>
                  <a:cubicBezTo>
                    <a:pt x="505" y="6"/>
                    <a:pt x="506" y="12"/>
                    <a:pt x="506" y="18"/>
                  </a:cubicBezTo>
                  <a:cubicBezTo>
                    <a:pt x="506" y="155"/>
                    <a:pt x="395" y="266"/>
                    <a:pt x="258" y="266"/>
                  </a:cubicBezTo>
                  <a:cubicBezTo>
                    <a:pt x="164" y="266"/>
                    <a:pt x="82" y="214"/>
                    <a:pt x="40" y="138"/>
                  </a:cubicBezTo>
                  <a:cubicBezTo>
                    <a:pt x="0" y="160"/>
                    <a:pt x="0" y="160"/>
                    <a:pt x="0" y="160"/>
                  </a:cubicBezTo>
                  <a:cubicBezTo>
                    <a:pt x="50" y="251"/>
                    <a:pt x="146" y="312"/>
                    <a:pt x="258" y="312"/>
                  </a:cubicBezTo>
                  <a:cubicBezTo>
                    <a:pt x="420" y="312"/>
                    <a:pt x="552" y="180"/>
                    <a:pt x="552" y="18"/>
                  </a:cubicBezTo>
                  <a:cubicBezTo>
                    <a:pt x="552" y="12"/>
                    <a:pt x="552" y="6"/>
                    <a:pt x="551" y="0"/>
                  </a:cubicBezTo>
                  <a:lnTo>
                    <a:pt x="505" y="0"/>
                  </a:lnTo>
                  <a:close/>
                </a:path>
              </a:pathLst>
            </a:cu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4">
                <a:solidFill>
                  <a:srgbClr val="F2F2F2"/>
                </a:solidFill>
                <a:sym typeface="宋体" panose="02010600030101010101" pitchFamily="2" charset="-122"/>
              </a:endParaRPr>
            </a:p>
          </p:txBody>
        </p:sp>
        <p:sp>
          <p:nvSpPr>
            <p:cNvPr id="23" name="TextBox 682"/>
            <p:cNvSpPr>
              <a:spLocks noChangeArrowheads="1"/>
            </p:cNvSpPr>
            <p:nvPr/>
          </p:nvSpPr>
          <p:spPr bwMode="auto">
            <a:xfrm>
              <a:off x="2290119" y="3959224"/>
              <a:ext cx="582310" cy="3156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134" b="1" dirty="0">
                  <a:solidFill>
                    <a:schemeClr val="bg1">
                      <a:lumMod val="65000"/>
                    </a:schemeClr>
                  </a:solidFill>
                  <a:latin typeface="方正中等线简体" pitchFamily="2" charset="-122"/>
                  <a:ea typeface="方正中等线简体" pitchFamily="2" charset="-122"/>
                  <a:sym typeface="方正中等线简体" pitchFamily="2" charset="-122"/>
                </a:rPr>
                <a:t>38%</a:t>
              </a:r>
              <a:endParaRPr lang="zh-CN" altLang="en-US" sz="2134" b="1" dirty="0">
                <a:solidFill>
                  <a:schemeClr val="bg1">
                    <a:lumMod val="65000"/>
                  </a:schemeClr>
                </a:solidFill>
                <a:latin typeface="方正中等线简体" pitchFamily="2" charset="-122"/>
                <a:ea typeface="方正中等线简体" pitchFamily="2" charset="-122"/>
                <a:sym typeface="方正中等线简体" pitchFamily="2" charset="-122"/>
              </a:endParaRPr>
            </a:p>
          </p:txBody>
        </p:sp>
        <p:sp>
          <p:nvSpPr>
            <p:cNvPr id="25" name="TextBox 682"/>
            <p:cNvSpPr>
              <a:spLocks noChangeArrowheads="1"/>
            </p:cNvSpPr>
            <p:nvPr/>
          </p:nvSpPr>
          <p:spPr bwMode="auto">
            <a:xfrm>
              <a:off x="1246338" y="2805112"/>
              <a:ext cx="582310" cy="3156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134" b="1" dirty="0">
                  <a:solidFill>
                    <a:schemeClr val="bg1">
                      <a:lumMod val="65000"/>
                    </a:schemeClr>
                  </a:solidFill>
                  <a:latin typeface="方正中等线简体" pitchFamily="2" charset="-122"/>
                  <a:ea typeface="方正中等线简体" pitchFamily="2" charset="-122"/>
                  <a:sym typeface="方正中等线简体" pitchFamily="2" charset="-122"/>
                </a:rPr>
                <a:t>55%</a:t>
              </a:r>
              <a:endParaRPr lang="zh-CN" altLang="en-US" sz="2134" b="1" dirty="0">
                <a:solidFill>
                  <a:schemeClr val="bg1">
                    <a:lumMod val="65000"/>
                  </a:schemeClr>
                </a:solidFill>
                <a:latin typeface="方正中等线简体" pitchFamily="2" charset="-122"/>
                <a:ea typeface="方正中等线简体" pitchFamily="2" charset="-122"/>
                <a:sym typeface="方正中等线简体" pitchFamily="2" charset="-122"/>
              </a:endParaRPr>
            </a:p>
          </p:txBody>
        </p:sp>
        <p:sp>
          <p:nvSpPr>
            <p:cNvPr id="26" name="TextBox 682"/>
            <p:cNvSpPr>
              <a:spLocks noChangeArrowheads="1"/>
            </p:cNvSpPr>
            <p:nvPr/>
          </p:nvSpPr>
          <p:spPr bwMode="auto">
            <a:xfrm>
              <a:off x="2060727" y="1169987"/>
              <a:ext cx="582310" cy="3156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134" b="1" dirty="0">
                  <a:solidFill>
                    <a:schemeClr val="bg1">
                      <a:lumMod val="65000"/>
                    </a:schemeClr>
                  </a:solidFill>
                  <a:latin typeface="方正中等线简体" pitchFamily="2" charset="-122"/>
                  <a:ea typeface="方正中等线简体" pitchFamily="2" charset="-122"/>
                  <a:sym typeface="方正中等线简体" pitchFamily="2" charset="-122"/>
                </a:rPr>
                <a:t>65%</a:t>
              </a:r>
              <a:endParaRPr lang="zh-CN" altLang="en-US" sz="2134" b="1" dirty="0">
                <a:solidFill>
                  <a:schemeClr val="bg1">
                    <a:lumMod val="65000"/>
                  </a:schemeClr>
                </a:solidFill>
                <a:latin typeface="方正中等线简体" pitchFamily="2" charset="-122"/>
                <a:ea typeface="方正中等线简体" pitchFamily="2" charset="-122"/>
                <a:sym typeface="方正中等线简体" pitchFamily="2" charset="-122"/>
              </a:endParaRPr>
            </a:p>
          </p:txBody>
        </p:sp>
        <p:sp>
          <p:nvSpPr>
            <p:cNvPr id="31" name="TextBox 682"/>
            <p:cNvSpPr>
              <a:spLocks noChangeArrowheads="1"/>
            </p:cNvSpPr>
            <p:nvPr/>
          </p:nvSpPr>
          <p:spPr bwMode="auto">
            <a:xfrm>
              <a:off x="3456138" y="1447799"/>
              <a:ext cx="582310" cy="3156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134" b="1">
                  <a:solidFill>
                    <a:schemeClr val="bg1">
                      <a:lumMod val="65000"/>
                    </a:schemeClr>
                  </a:solidFill>
                  <a:latin typeface="方正中等线简体" pitchFamily="2" charset="-122"/>
                  <a:ea typeface="方正中等线简体" pitchFamily="2" charset="-122"/>
                  <a:sym typeface="方正中等线简体" pitchFamily="2" charset="-122"/>
                </a:rPr>
                <a:t>78%</a:t>
              </a:r>
              <a:endParaRPr lang="zh-CN" altLang="en-US" sz="2134" b="1">
                <a:solidFill>
                  <a:schemeClr val="bg1">
                    <a:lumMod val="65000"/>
                  </a:schemeClr>
                </a:solidFill>
                <a:latin typeface="方正中等线简体" pitchFamily="2" charset="-122"/>
                <a:ea typeface="方正中等线简体" pitchFamily="2" charset="-122"/>
                <a:sym typeface="方正中等线简体" pitchFamily="2" charset="-122"/>
              </a:endParaRPr>
            </a:p>
          </p:txBody>
        </p:sp>
      </p:grpSp>
      <p:sp>
        <p:nvSpPr>
          <p:cNvPr id="32" name="TextBox 682"/>
          <p:cNvSpPr>
            <a:spLocks noChangeArrowheads="1"/>
          </p:cNvSpPr>
          <p:nvPr/>
        </p:nvSpPr>
        <p:spPr bwMode="auto">
          <a:xfrm>
            <a:off x="7239246" y="2775183"/>
            <a:ext cx="2882565"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99" dirty="0">
                <a:solidFill>
                  <a:schemeClr val="bg1">
                    <a:lumMod val="65000"/>
                  </a:schemeClr>
                </a:solidFill>
                <a:latin typeface="微软雅黑" panose="020B0503020204020204" charset="-122"/>
                <a:ea typeface="微软雅黑" panose="020B0503020204020204" charset="-122"/>
                <a:sym typeface="Arial" panose="020B0604020202020204" pitchFamily="34" charset="0"/>
              </a:rPr>
              <a:t>这里输入主标题文本内容</a:t>
            </a:r>
          </a:p>
        </p:txBody>
      </p:sp>
      <p:sp>
        <p:nvSpPr>
          <p:cNvPr id="33" name="TextBox 692"/>
          <p:cNvSpPr>
            <a:spLocks noChangeArrowheads="1"/>
          </p:cNvSpPr>
          <p:nvPr/>
        </p:nvSpPr>
        <p:spPr bwMode="auto">
          <a:xfrm>
            <a:off x="7723814" y="3544864"/>
            <a:ext cx="1826141"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99">
                <a:solidFill>
                  <a:schemeClr val="bg1">
                    <a:lumMod val="65000"/>
                  </a:schemeClr>
                </a:solidFill>
                <a:latin typeface="微软雅黑" panose="020B0503020204020204" charset="-122"/>
                <a:ea typeface="微软雅黑" panose="020B0503020204020204" charset="-122"/>
                <a:sym typeface="Arial" panose="020B0604020202020204" pitchFamily="34" charset="0"/>
              </a:rPr>
              <a:t>点击此处添加图例</a:t>
            </a:r>
          </a:p>
        </p:txBody>
      </p:sp>
      <p:sp>
        <p:nvSpPr>
          <p:cNvPr id="34" name="TextBox 692"/>
          <p:cNvSpPr>
            <a:spLocks noChangeArrowheads="1"/>
          </p:cNvSpPr>
          <p:nvPr/>
        </p:nvSpPr>
        <p:spPr bwMode="auto">
          <a:xfrm>
            <a:off x="7723814" y="4086563"/>
            <a:ext cx="1826141"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99">
                <a:solidFill>
                  <a:schemeClr val="bg1">
                    <a:lumMod val="65000"/>
                  </a:schemeClr>
                </a:solidFill>
                <a:latin typeface="微软雅黑" panose="020B0503020204020204" charset="-122"/>
                <a:ea typeface="微软雅黑" panose="020B0503020204020204" charset="-122"/>
                <a:sym typeface="Arial" panose="020B0604020202020204" pitchFamily="34" charset="0"/>
              </a:rPr>
              <a:t>点击此处添加图例</a:t>
            </a:r>
          </a:p>
        </p:txBody>
      </p:sp>
      <p:sp>
        <p:nvSpPr>
          <p:cNvPr id="35" name="TextBox 692"/>
          <p:cNvSpPr>
            <a:spLocks noChangeArrowheads="1"/>
          </p:cNvSpPr>
          <p:nvPr/>
        </p:nvSpPr>
        <p:spPr bwMode="auto">
          <a:xfrm>
            <a:off x="7723814" y="4666352"/>
            <a:ext cx="1826141"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99" dirty="0">
                <a:solidFill>
                  <a:schemeClr val="bg1">
                    <a:lumMod val="65000"/>
                  </a:schemeClr>
                </a:solidFill>
                <a:latin typeface="微软雅黑" panose="020B0503020204020204" charset="-122"/>
                <a:ea typeface="微软雅黑" panose="020B0503020204020204" charset="-122"/>
                <a:sym typeface="Arial" panose="020B0604020202020204" pitchFamily="34" charset="0"/>
              </a:rPr>
              <a:t>点击此处添加图例</a:t>
            </a:r>
          </a:p>
        </p:txBody>
      </p:sp>
      <p:sp>
        <p:nvSpPr>
          <p:cNvPr id="36" name="TextBox 692"/>
          <p:cNvSpPr>
            <a:spLocks noChangeArrowheads="1"/>
          </p:cNvSpPr>
          <p:nvPr/>
        </p:nvSpPr>
        <p:spPr bwMode="auto">
          <a:xfrm>
            <a:off x="7723814" y="5208051"/>
            <a:ext cx="1826141"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99">
                <a:solidFill>
                  <a:schemeClr val="bg1">
                    <a:lumMod val="65000"/>
                  </a:schemeClr>
                </a:solidFill>
                <a:latin typeface="微软雅黑" panose="020B0503020204020204" charset="-122"/>
                <a:ea typeface="微软雅黑" panose="020B0503020204020204" charset="-122"/>
                <a:sym typeface="Arial" panose="020B0604020202020204" pitchFamily="34" charset="0"/>
              </a:rPr>
              <a:t>点击此处添加图例</a:t>
            </a:r>
          </a:p>
        </p:txBody>
      </p:sp>
    </p:spTree>
    <p:extLst>
      <p:ext uri="{BB962C8B-B14F-4D97-AF65-F5344CB8AC3E}">
        <p14:creationId xmlns:p14="http://schemas.microsoft.com/office/powerpoint/2010/main" val="163717415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2"/>
                                        </p:tgtEl>
                                        <p:attrNameLst>
                                          <p:attrName>ppt_y</p:attrName>
                                        </p:attrNameLst>
                                      </p:cBhvr>
                                      <p:tavLst>
                                        <p:tav tm="0">
                                          <p:val>
                                            <p:strVal val="#ppt_y"/>
                                          </p:val>
                                        </p:tav>
                                        <p:tav tm="100000">
                                          <p:val>
                                            <p:strVal val="#ppt_y"/>
                                          </p:val>
                                        </p:tav>
                                      </p:tavLst>
                                    </p:anim>
                                    <p:anim calcmode="lin" valueType="num">
                                      <p:cBhvr>
                                        <p:cTn id="1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2"/>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P spid="16" grpId="0" bldLvl="0" animBg="1"/>
      <p:bldP spid="17" grpId="0" bldLvl="0" animBg="1"/>
      <p:bldP spid="32" grpId="0"/>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18C24CD-3CF7-46BE-A639-07CA585F8C9E}"/>
              </a:ext>
            </a:extLst>
          </p:cNvPr>
          <p:cNvPicPr>
            <a:picLocks noChangeAspect="1"/>
          </p:cNvPicPr>
          <p:nvPr/>
        </p:nvPicPr>
        <p:blipFill rotWithShape="1">
          <a:blip r:embed="rId4">
            <a:extLst>
              <a:ext uri="{28A0092B-C50C-407E-A947-70E740481C1C}">
                <a14:useLocalDpi xmlns:a14="http://schemas.microsoft.com/office/drawing/2010/main" val="0"/>
              </a:ext>
            </a:extLst>
          </a:blip>
          <a:srcRect t="3833" b="6171"/>
          <a:stretch/>
        </p:blipFill>
        <p:spPr>
          <a:xfrm>
            <a:off x="0" y="0"/>
            <a:ext cx="12192000" cy="6858000"/>
          </a:xfrm>
          <a:prstGeom prst="rect">
            <a:avLst/>
          </a:prstGeom>
        </p:spPr>
      </p:pic>
      <p:pic>
        <p:nvPicPr>
          <p:cNvPr id="8" name="bamboo">
            <a:hlinkClick r:id="" action="ppaction://media"/>
            <a:extLst>
              <a:ext uri="{FF2B5EF4-FFF2-40B4-BE49-F238E27FC236}">
                <a16:creationId xmlns:a16="http://schemas.microsoft.com/office/drawing/2014/main" id="{229A998F-3617-4EEB-924B-1840DAF8C7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9272" y="1553394"/>
            <a:ext cx="812549" cy="812549"/>
          </a:xfrm>
          <a:prstGeom prst="rect">
            <a:avLst/>
          </a:prstGeom>
        </p:spPr>
      </p:pic>
      <p:sp>
        <p:nvSpPr>
          <p:cNvPr id="10" name="TextBox 10">
            <a:extLst>
              <a:ext uri="{FF2B5EF4-FFF2-40B4-BE49-F238E27FC236}">
                <a16:creationId xmlns:a16="http://schemas.microsoft.com/office/drawing/2014/main" id="{0BB9A435-CD9D-4B3F-AF4C-BEF80D68FAD8}"/>
              </a:ext>
            </a:extLst>
          </p:cNvPr>
          <p:cNvSpPr txBox="1"/>
          <p:nvPr/>
        </p:nvSpPr>
        <p:spPr>
          <a:xfrm>
            <a:off x="484086" y="2509915"/>
            <a:ext cx="5203636" cy="769427"/>
          </a:xfrm>
          <a:prstGeom prst="rect">
            <a:avLst/>
          </a:prstGeom>
          <a:noFill/>
        </p:spPr>
        <p:txBody>
          <a:bodyPr wrap="none" lIns="91424" tIns="45713" rIns="91424" bIns="45713" rtlCol="0">
            <a:spAutoFit/>
          </a:bodyPr>
          <a:lstStyle/>
          <a:p>
            <a:r>
              <a:rPr lang="zh-CN" altLang="en-US" sz="4400" b="1" dirty="0">
                <a:solidFill>
                  <a:schemeClr val="tx1">
                    <a:lumMod val="75000"/>
                    <a:lumOff val="25000"/>
                  </a:schemeClr>
                </a:solidFill>
                <a:latin typeface="微软雅黑" pitchFamily="34" charset="-122"/>
                <a:ea typeface="微软雅黑" pitchFamily="34" charset="-122"/>
              </a:rPr>
              <a:t>演讲完毕   谢谢观看</a:t>
            </a:r>
          </a:p>
        </p:txBody>
      </p:sp>
      <p:sp>
        <p:nvSpPr>
          <p:cNvPr id="11" name="TextBox 11">
            <a:extLst>
              <a:ext uri="{FF2B5EF4-FFF2-40B4-BE49-F238E27FC236}">
                <a16:creationId xmlns:a16="http://schemas.microsoft.com/office/drawing/2014/main" id="{1F104731-7101-4F8C-B4DE-8DFAE88319EC}"/>
              </a:ext>
            </a:extLst>
          </p:cNvPr>
          <p:cNvSpPr txBox="1"/>
          <p:nvPr/>
        </p:nvSpPr>
        <p:spPr>
          <a:xfrm>
            <a:off x="141401" y="3421734"/>
            <a:ext cx="5902834" cy="584377"/>
          </a:xfrm>
          <a:prstGeom prst="rect">
            <a:avLst/>
          </a:prstGeom>
          <a:noFill/>
          <a:effectLst/>
        </p:spPr>
        <p:txBody>
          <a:bodyPr wrap="square" lIns="91424" tIns="45713" rIns="91424" bIns="45713" rtlCol="0">
            <a:spAutoFit/>
          </a:bodyPr>
          <a:lstStyle/>
          <a:p>
            <a:pPr algn="ctr"/>
            <a:r>
              <a:rPr lang="en-US" altLang="zh-CN" sz="1066" dirty="0">
                <a:solidFill>
                  <a:schemeClr val="tx1">
                    <a:lumMod val="65000"/>
                    <a:lumOff val="35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12" name="矩形 11">
            <a:extLst>
              <a:ext uri="{FF2B5EF4-FFF2-40B4-BE49-F238E27FC236}">
                <a16:creationId xmlns:a16="http://schemas.microsoft.com/office/drawing/2014/main" id="{F1B2919A-D16C-45BA-ACF6-DBFEE9AC875A}"/>
              </a:ext>
            </a:extLst>
          </p:cNvPr>
          <p:cNvSpPr/>
          <p:nvPr/>
        </p:nvSpPr>
        <p:spPr>
          <a:xfrm>
            <a:off x="1012655" y="4182206"/>
            <a:ext cx="4243267" cy="3365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r>
              <a:rPr lang="zh-CN" altLang="en-US" sz="1599" dirty="0">
                <a:solidFill>
                  <a:schemeClr val="tx1">
                    <a:lumMod val="65000"/>
                    <a:lumOff val="35000"/>
                  </a:schemeClr>
                </a:solidFill>
                <a:latin typeface="微软雅黑" pitchFamily="34" charset="-122"/>
                <a:ea typeface="微软雅黑" pitchFamily="34" charset="-122"/>
              </a:rPr>
              <a:t>汇报人</a:t>
            </a:r>
            <a:r>
              <a:rPr lang="zh-CN" altLang="en-US" sz="1599" dirty="0" smtClean="0">
                <a:solidFill>
                  <a:schemeClr val="tx1">
                    <a:lumMod val="65000"/>
                    <a:lumOff val="35000"/>
                  </a:schemeClr>
                </a:solidFill>
                <a:latin typeface="微软雅黑" pitchFamily="34" charset="-122"/>
                <a:ea typeface="微软雅黑" pitchFamily="34" charset="-122"/>
              </a:rPr>
              <a:t>：</a:t>
            </a:r>
            <a:r>
              <a:rPr lang="en-US" altLang="zh-CN" sz="1599" dirty="0" smtClean="0">
                <a:solidFill>
                  <a:schemeClr val="tx1">
                    <a:lumMod val="65000"/>
                    <a:lumOff val="35000"/>
                  </a:schemeClr>
                </a:solidFill>
                <a:latin typeface="微软雅黑" pitchFamily="34" charset="-122"/>
                <a:ea typeface="微软雅黑" pitchFamily="34" charset="-122"/>
              </a:rPr>
              <a:t>             </a:t>
            </a:r>
            <a:r>
              <a:rPr lang="zh-CN" altLang="en-US" sz="1599" dirty="0">
                <a:solidFill>
                  <a:schemeClr val="tx1">
                    <a:lumMod val="65000"/>
                    <a:lumOff val="35000"/>
                  </a:schemeClr>
                </a:solidFill>
                <a:latin typeface="微软雅黑" pitchFamily="34" charset="-122"/>
                <a:ea typeface="微软雅黑" pitchFamily="34" charset="-122"/>
              </a:rPr>
              <a:t>时间：</a:t>
            </a:r>
            <a:r>
              <a:rPr lang="en-US" altLang="zh-CN" sz="1599" dirty="0">
                <a:solidFill>
                  <a:schemeClr val="tx1">
                    <a:lumMod val="65000"/>
                    <a:lumOff val="35000"/>
                  </a:schemeClr>
                </a:solidFill>
                <a:latin typeface="微软雅黑" pitchFamily="34" charset="-122"/>
                <a:ea typeface="微软雅黑" pitchFamily="34" charset="-122"/>
              </a:rPr>
              <a:t>2019x</a:t>
            </a:r>
            <a:r>
              <a:rPr lang="zh-CN" altLang="en-US" sz="1599" dirty="0">
                <a:solidFill>
                  <a:schemeClr val="tx1">
                    <a:lumMod val="65000"/>
                    <a:lumOff val="35000"/>
                  </a:schemeClr>
                </a:solidFill>
                <a:latin typeface="微软雅黑" pitchFamily="34" charset="-122"/>
                <a:ea typeface="微软雅黑" pitchFamily="34" charset="-122"/>
              </a:rPr>
              <a:t>月</a:t>
            </a:r>
            <a:r>
              <a:rPr lang="en-US" altLang="zh-CN" sz="1599" dirty="0">
                <a:solidFill>
                  <a:schemeClr val="tx1">
                    <a:lumMod val="65000"/>
                    <a:lumOff val="35000"/>
                  </a:schemeClr>
                </a:solidFill>
                <a:latin typeface="微软雅黑" pitchFamily="34" charset="-122"/>
                <a:ea typeface="微软雅黑" pitchFamily="34" charset="-122"/>
              </a:rPr>
              <a:t>x</a:t>
            </a:r>
            <a:r>
              <a:rPr lang="zh-CN" altLang="en-US" sz="1599" dirty="0">
                <a:solidFill>
                  <a:schemeClr val="tx1">
                    <a:lumMod val="65000"/>
                    <a:lumOff val="35000"/>
                  </a:schemeClr>
                </a:solidFill>
                <a:latin typeface="微软雅黑" pitchFamily="34" charset="-122"/>
                <a:ea typeface="微软雅黑" pitchFamily="34" charset="-122"/>
              </a:rPr>
              <a:t>日</a:t>
            </a:r>
          </a:p>
        </p:txBody>
      </p:sp>
    </p:spTree>
    <p:extLst>
      <p:ext uri="{BB962C8B-B14F-4D97-AF65-F5344CB8AC3E}">
        <p14:creationId xmlns:p14="http://schemas.microsoft.com/office/powerpoint/2010/main" val="484973840"/>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ppt_w+.3"/>
                                          </p:val>
                                        </p:tav>
                                        <p:tav tm="100000">
                                          <p:val>
                                            <p:strVal val="#ppt_w"/>
                                          </p:val>
                                        </p:tav>
                                      </p:tavLst>
                                    </p:anim>
                                    <p:anim calcmode="lin" valueType="num">
                                      <p:cBhvr>
                                        <p:cTn id="11" dur="1000" fill="hold"/>
                                        <p:tgtEl>
                                          <p:spTgt spid="3"/>
                                        </p:tgtEl>
                                        <p:attrNameLst>
                                          <p:attrName>ppt_h</p:attrName>
                                        </p:attrNameLst>
                                      </p:cBhvr>
                                      <p:tavLst>
                                        <p:tav tm="0">
                                          <p:val>
                                            <p:strVal val="#ppt_h"/>
                                          </p:val>
                                        </p:tav>
                                        <p:tav tm="100000">
                                          <p:val>
                                            <p:strVal val="#ppt_h"/>
                                          </p:val>
                                        </p:tav>
                                      </p:tavLst>
                                    </p:anim>
                                    <p:animEffect transition="in" filter="fade">
                                      <p:cBhvr>
                                        <p:cTn id="12" dur="1000"/>
                                        <p:tgtEl>
                                          <p:spTgt spid="3"/>
                                        </p:tgtEl>
                                      </p:cBhvr>
                                    </p:animEffect>
                                  </p:childTnLst>
                                </p:cTn>
                              </p:par>
                            </p:childTnLst>
                          </p:cTn>
                        </p:par>
                        <p:par>
                          <p:cTn id="13" fill="hold">
                            <p:stCondLst>
                              <p:cond delay="1000"/>
                            </p:stCondLst>
                            <p:childTnLst>
                              <p:par>
                                <p:cTn id="14" presetID="53" presetClass="entr" presetSubtype="16" fill="hold" grpId="0" nodeType="afterEffect">
                                  <p:stCondLst>
                                    <p:cond delay="0"/>
                                  </p:stCondLst>
                                  <p:iterate type="wd">
                                    <p:tmPct val="10000"/>
                                  </p:iterate>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650"/>
                            </p:stCondLst>
                            <p:childTnLst>
                              <p:par>
                                <p:cTn id="20" presetID="16" presetClass="entr" presetSubtype="37"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outVertical)">
                                      <p:cBhvr>
                                        <p:cTn id="22" dur="500"/>
                                        <p:tgtEl>
                                          <p:spTgt spid="11"/>
                                        </p:tgtEl>
                                      </p:cBhvr>
                                    </p:animEffect>
                                  </p:childTnLst>
                                </p:cTn>
                              </p:par>
                            </p:childTnLst>
                          </p:cTn>
                        </p:par>
                        <p:par>
                          <p:cTn id="23" fill="hold">
                            <p:stCondLst>
                              <p:cond delay="2150"/>
                            </p:stCondLst>
                            <p:childTnLst>
                              <p:par>
                                <p:cTn id="24" presetID="1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p:tgtEl>
                                          <p:spTgt spid="12"/>
                                        </p:tgtEl>
                                        <p:attrNameLst>
                                          <p:attrName>ppt_x</p:attrName>
                                        </p:attrNameLst>
                                      </p:cBhvr>
                                      <p:tavLst>
                                        <p:tav tm="0">
                                          <p:val>
                                            <p:strVal val="#ppt_x-#ppt_w*1.125000"/>
                                          </p:val>
                                        </p:tav>
                                        <p:tav tm="100000">
                                          <p:val>
                                            <p:strVal val="#ppt_x"/>
                                          </p:val>
                                        </p:tav>
                                      </p:tavLst>
                                    </p:anim>
                                    <p:animEffect transition="in" filter="wipe(righ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8"/>
                </p:tgtEl>
              </p:cMediaNode>
            </p:audio>
          </p:childTnLst>
        </p:cTn>
      </p:par>
    </p:tnLst>
    <p:bldLst>
      <p:bldP spid="10" grpId="0"/>
      <p:bldP spid="11" grpId="0"/>
      <p:bldP spid="12" grpId="0" animBg="1"/>
    </p:bldLst>
  </p:timing>
</p:sld>
</file>

<file path=ppt/theme/theme1.xml><?xml version="1.0" encoding="utf-8"?>
<a:theme xmlns:a="http://schemas.openxmlformats.org/drawingml/2006/main" name="Office 主题​​">
  <a:themeElements>
    <a:clrScheme name="自定义 988">
      <a:dk1>
        <a:sysClr val="windowText" lastClr="000000"/>
      </a:dk1>
      <a:lt1>
        <a:sysClr val="window" lastClr="FFFFFF"/>
      </a:lt1>
      <a:dk2>
        <a:srgbClr val="44546A"/>
      </a:dk2>
      <a:lt2>
        <a:srgbClr val="E7E6E6"/>
      </a:lt2>
      <a:accent1>
        <a:srgbClr val="66A368"/>
      </a:accent1>
      <a:accent2>
        <a:srgbClr val="FF9905"/>
      </a:accent2>
      <a:accent3>
        <a:srgbClr val="66A368"/>
      </a:accent3>
      <a:accent4>
        <a:srgbClr val="FF9905"/>
      </a:accent4>
      <a:accent5>
        <a:srgbClr val="66A368"/>
      </a:accent5>
      <a:accent6>
        <a:srgbClr val="FF9905"/>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2725</Words>
  <Application>Microsoft Office PowerPoint</Application>
  <PresentationFormat>宽屏</PresentationFormat>
  <Paragraphs>255</Paragraphs>
  <Slides>24</Slides>
  <Notes>16</Notes>
  <HiddenSlides>0</HiddenSlides>
  <MMClips>2</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Gulim</vt:lpstr>
      <vt:lpstr>Open Sans</vt:lpstr>
      <vt:lpstr>等线</vt:lpstr>
      <vt:lpstr>等线 Light</vt:lpstr>
      <vt:lpstr>方正正黑简体</vt:lpstr>
      <vt:lpstr>方正中等线简体</vt:lpstr>
      <vt:lpstr>华文细黑</vt:lpstr>
      <vt:lpstr>宋体</vt:lpstr>
      <vt:lpstr>微软雅黑</vt:lpstr>
      <vt:lpstr>Arial</vt:lpstr>
      <vt:lpstr>Calibri</vt:lpstr>
      <vt:lpstr>Impact</vt:lpstr>
      <vt:lpstr>Marlett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24</cp:revision>
  <dcterms:created xsi:type="dcterms:W3CDTF">2017-07-11T14:53:57Z</dcterms:created>
  <dcterms:modified xsi:type="dcterms:W3CDTF">2018-03-22T03:37:28Z</dcterms:modified>
</cp:coreProperties>
</file>