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27"/>
  </p:notesMasterIdLst>
  <p:sldIdLst>
    <p:sldId id="353" r:id="rId2"/>
    <p:sldId id="354" r:id="rId3"/>
    <p:sldId id="355" r:id="rId4"/>
    <p:sldId id="319" r:id="rId5"/>
    <p:sldId id="301" r:id="rId6"/>
    <p:sldId id="288" r:id="rId7"/>
    <p:sldId id="272" r:id="rId8"/>
    <p:sldId id="357" r:id="rId9"/>
    <p:sldId id="273" r:id="rId10"/>
    <p:sldId id="311" r:id="rId11"/>
    <p:sldId id="286" r:id="rId12"/>
    <p:sldId id="358" r:id="rId13"/>
    <p:sldId id="271" r:id="rId14"/>
    <p:sldId id="305" r:id="rId15"/>
    <p:sldId id="314" r:id="rId16"/>
    <p:sldId id="360" r:id="rId17"/>
    <p:sldId id="269" r:id="rId18"/>
    <p:sldId id="267" r:id="rId19"/>
    <p:sldId id="291" r:id="rId20"/>
    <p:sldId id="299" r:id="rId21"/>
    <p:sldId id="359" r:id="rId22"/>
    <p:sldId id="270" r:id="rId23"/>
    <p:sldId id="310" r:id="rId24"/>
    <p:sldId id="309" r:id="rId25"/>
    <p:sldId id="356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342900" indent="1143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685800" indent="228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028700" indent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371600" indent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5" autoAdjust="0"/>
    <p:restoredTop sz="87972" autoAdjust="0"/>
  </p:normalViewPr>
  <p:slideViewPr>
    <p:cSldViewPr snapToGrid="0">
      <p:cViewPr varScale="1">
        <p:scale>
          <a:sx n="121" d="100"/>
          <a:sy n="121" d="100"/>
        </p:scale>
        <p:origin x="58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CC38E7F-78A1-4039-A7E0-F60CD1BA0D21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itchFamily="2" charset="-122"/>
                <a:ea typeface="等线" pitchFamily="2" charset="-122"/>
              </a:defRPr>
            </a:lvl1pPr>
          </a:lstStyle>
          <a:p>
            <a:fld id="{C864D017-70F9-46C1-B595-2450AB9843D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18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4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468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36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710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11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429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883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107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851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516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50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030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076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574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399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7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554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657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662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507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12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359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086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4D017-70F9-46C1-B595-2450AB9843D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05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CF2CF-575D-4290-A90E-9D0BAC430C72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91077-30B7-42E0-ACB9-B4691284DB7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408578"/>
      </p:ext>
    </p:extLst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5F165-A2EF-4E4E-8083-D33FF8209914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A2C52-DB11-4CCE-AEA5-A686CE1FC2F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853406"/>
      </p:ext>
    </p:extLst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706EE-2AAB-4277-A477-37BDAA0204F2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08B04-31B1-499A-9E74-B7F90DAFC3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145111"/>
      </p:ext>
    </p:extLst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DA827-702B-4DDD-A6CE-94996842578C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1E27D-E911-4635-9432-5AEEC8FC16C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637755"/>
      </p:ext>
    </p:extLst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F7904-07F7-496C-A557-B32E75A833FA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32838-2902-4C3C-B788-6E53A956F7C0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410828" y="47746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44063294"/>
      </p:ext>
    </p:extLst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D7D18-683C-489C-9639-7E82374898DC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E0C49-0A65-4C99-AC25-A58DE7D0448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244340"/>
      </p:ext>
    </p:extLst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D01DF-F35B-4B3B-9E81-C419350B4F02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237D8-F34C-4DC0-AB85-A22075714F0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067709"/>
      </p:ext>
    </p:extLst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4"/>
          <p:cNvSpPr/>
          <p:nvPr userDrawn="1"/>
        </p:nvSpPr>
        <p:spPr>
          <a:xfrm>
            <a:off x="0" y="4586288"/>
            <a:ext cx="9144000" cy="579437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矩形 14"/>
          <p:cNvSpPr/>
          <p:nvPr userDrawn="1"/>
        </p:nvSpPr>
        <p:spPr>
          <a:xfrm flipH="1">
            <a:off x="0" y="4586288"/>
            <a:ext cx="9144000" cy="579437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355925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64B42-6167-41C7-9F50-9C14F4B29AAA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BD9AE-93F9-4F3D-8AE5-295B7D36E0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29317"/>
      </p:ext>
    </p:extLst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607E-DE3F-416E-BBF9-D1EA350F56E0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41554-CF36-49CA-B770-4C31C3768E7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436198"/>
      </p:ext>
    </p:extLst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57AF-D8FA-4433-9DC1-5B6752077DD1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D7C25-58B0-407E-AA7F-61D562A7BEF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976524"/>
      </p:ext>
    </p:extLst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662AA-86C5-4955-8AE2-3131528BF7A8}" type="datetimeFigureOut">
              <a:rPr lang="en-US"/>
              <a:pPr>
                <a:defRPr/>
              </a:pPr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F4030-45B2-4845-B395-F062F049A2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238389"/>
      </p:ext>
    </p:extLst>
  </p:cSld>
  <p:clrMapOvr>
    <a:masterClrMapping/>
  </p:clrMapOvr>
  <p:transition spd="slow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013340"/>
      </p:ext>
    </p:extLst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4685C3-C4BC-40ED-BCF7-4AF8C9F1E9F6}" type="datetimeFigureOut">
              <a:rPr lang="en-US"/>
              <a:pPr>
                <a:defRPr/>
              </a:pPr>
              <a:t>8/21/2019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94BF6C03-B191-424C-868E-101BE2522A6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81" r:id="rId8"/>
    <p:sldLayoutId id="2147483777" r:id="rId9"/>
    <p:sldLayoutId id="2147483778" r:id="rId10"/>
    <p:sldLayoutId id="2147483779" r:id="rId11"/>
    <p:sldLayoutId id="2147483769" r:id="rId12"/>
    <p:sldLayoutId id="2147483780" r:id="rId13"/>
  </p:sldLayoutIdLst>
  <p:transition spd="slow" advClick="0" advTm="0">
    <p:random/>
  </p:transition>
  <p:timing>
    <p:tnLst>
      <p:par>
        <p:cTn id="1" dur="indefinite" restart="never" nodeType="tmRoot"/>
      </p:par>
    </p:tnLst>
  </p:timing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0" y="3240767"/>
            <a:ext cx="9144000" cy="1968500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矩形 14"/>
          <p:cNvSpPr/>
          <p:nvPr/>
        </p:nvSpPr>
        <p:spPr>
          <a:xfrm flipH="1">
            <a:off x="0" y="3255281"/>
            <a:ext cx="9144000" cy="1968500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-319088" y="123825"/>
            <a:ext cx="162242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rgbClr val="4B8E37"/>
                </a:solidFill>
                <a:latin typeface="微软雅黑" pitchFamily="34" charset="-122"/>
              </a:rPr>
              <a:t>LOGO</a:t>
            </a:r>
            <a:endParaRPr lang="zh-CN" altLang="en-US" sz="2000" dirty="0">
              <a:solidFill>
                <a:srgbClr val="4B8E37"/>
              </a:solidFill>
              <a:latin typeface="微软雅黑" pitchFamily="34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800454" y="3914775"/>
            <a:ext cx="59066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</a:rPr>
              <a:t>节能减排环境保护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875744" y="4710113"/>
            <a:ext cx="550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1"/>
                </a:solidFill>
                <a:latin typeface="微软雅黑" pitchFamily="34" charset="-122"/>
              </a:rPr>
              <a:t>环境保护 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</a:rPr>
              <a:t>能源 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</a:rPr>
              <a:t>绿色城市 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</a:rPr>
              <a:t>生态环境 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</a:rPr>
              <a:t>林业局</a:t>
            </a:r>
            <a:r>
              <a:rPr lang="en-US" altLang="zh-CN">
                <a:solidFill>
                  <a:schemeClr val="bg1"/>
                </a:solidFill>
                <a:latin typeface="微软雅黑" pitchFamily="34" charset="-122"/>
              </a:rPr>
              <a:t> </a:t>
            </a:r>
            <a:endParaRPr lang="zh-CN" altLang="en-US">
              <a:solidFill>
                <a:schemeClr val="bg1"/>
              </a:solidFill>
              <a:latin typeface="微软雅黑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@|13FFC:16777215|FBC:16777215|LFC:16777215|LBC:167772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46358">
            <a:off x="853603" y="354925"/>
            <a:ext cx="2448388" cy="390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76250" y="2146300"/>
            <a:ext cx="2828925" cy="1023938"/>
            <a:chOff x="634999" y="2860850"/>
            <a:chExt cx="3772354" cy="1365512"/>
          </a:xfrm>
        </p:grpSpPr>
        <p:sp>
          <p:nvSpPr>
            <p:cNvPr id="15391" name="文本框 5"/>
            <p:cNvSpPr txBox="1">
              <a:spLocks noChangeArrowheads="1"/>
            </p:cNvSpPr>
            <p:nvPr/>
          </p:nvSpPr>
          <p:spPr bwMode="auto">
            <a:xfrm>
              <a:off x="1640537" y="3271562"/>
              <a:ext cx="1814201" cy="95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405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" name="文本框 7"/>
            <p:cNvSpPr txBox="1">
              <a:spLocks noChangeArrowheads="1"/>
            </p:cNvSpPr>
            <p:nvPr/>
          </p:nvSpPr>
          <p:spPr bwMode="auto">
            <a:xfrm>
              <a:off x="634999" y="2860850"/>
              <a:ext cx="3772354" cy="615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chemeClr val="bg1"/>
                  </a:solidFill>
                  <a:latin typeface="微软雅黑" pitchFamily="34" charset="-122"/>
                </a:rPr>
                <a:t>ONTENTS</a:t>
              </a:r>
              <a:endParaRPr lang="zh-CN" altLang="en-US" sz="300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840288" y="487363"/>
            <a:ext cx="2952750" cy="901700"/>
            <a:chOff x="6078965" y="776326"/>
            <a:chExt cx="4545493" cy="1387352"/>
          </a:xfrm>
        </p:grpSpPr>
        <p:sp>
          <p:nvSpPr>
            <p:cNvPr id="11" name="圆角矩形 10"/>
            <p:cNvSpPr/>
            <p:nvPr/>
          </p:nvSpPr>
          <p:spPr>
            <a:xfrm>
              <a:off x="6169385" y="1220865"/>
              <a:ext cx="4455073" cy="6081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538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8" name="文本框 13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127042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5389" name="文本框 14"/>
            <p:cNvSpPr txBox="1">
              <a:spLocks noChangeArrowheads="1"/>
            </p:cNvSpPr>
            <p:nvPr/>
          </p:nvSpPr>
          <p:spPr bwMode="auto">
            <a:xfrm>
              <a:off x="6311083" y="1220954"/>
              <a:ext cx="503901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  <a:endParaRPr lang="zh-CN" altLang="en-US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840288" y="1198563"/>
            <a:ext cx="2952750" cy="900112"/>
            <a:chOff x="6078965" y="776326"/>
            <a:chExt cx="4545493" cy="1387352"/>
          </a:xfrm>
        </p:grpSpPr>
        <p:sp>
          <p:nvSpPr>
            <p:cNvPr id="18" name="圆角矩形 17"/>
            <p:cNvSpPr/>
            <p:nvPr/>
          </p:nvSpPr>
          <p:spPr>
            <a:xfrm>
              <a:off x="6169385" y="1221649"/>
              <a:ext cx="4455073" cy="60681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5383" name="图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文本框 19"/>
            <p:cNvSpPr txBox="1">
              <a:spLocks noChangeArrowheads="1"/>
            </p:cNvSpPr>
            <p:nvPr/>
          </p:nvSpPr>
          <p:spPr bwMode="auto">
            <a:xfrm>
              <a:off x="6963633" y="1233424"/>
              <a:ext cx="3127042" cy="568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5385" name="文本框 20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503901" cy="568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  <a:endParaRPr lang="zh-CN" altLang="en-US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4840288" y="1941513"/>
            <a:ext cx="2952750" cy="901700"/>
            <a:chOff x="6078965" y="776326"/>
            <a:chExt cx="4545493" cy="1387352"/>
          </a:xfrm>
        </p:grpSpPr>
        <p:sp>
          <p:nvSpPr>
            <p:cNvPr id="23" name="圆角矩形 22"/>
            <p:cNvSpPr/>
            <p:nvPr/>
          </p:nvSpPr>
          <p:spPr>
            <a:xfrm>
              <a:off x="6169385" y="1220865"/>
              <a:ext cx="4455073" cy="6081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5379" name="图片 2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0" name="文本框 24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127042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5381" name="文本框 25"/>
            <p:cNvSpPr txBox="1">
              <a:spLocks noChangeArrowheads="1"/>
            </p:cNvSpPr>
            <p:nvPr/>
          </p:nvSpPr>
          <p:spPr bwMode="auto">
            <a:xfrm>
              <a:off x="6311083" y="1220954"/>
              <a:ext cx="503901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3</a:t>
              </a:r>
              <a:endParaRPr lang="zh-CN" altLang="en-US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4840288" y="2678113"/>
            <a:ext cx="2952750" cy="901700"/>
            <a:chOff x="6078965" y="776326"/>
            <a:chExt cx="4545493" cy="1387352"/>
          </a:xfrm>
        </p:grpSpPr>
        <p:sp>
          <p:nvSpPr>
            <p:cNvPr id="28" name="圆角矩形 27"/>
            <p:cNvSpPr/>
            <p:nvPr/>
          </p:nvSpPr>
          <p:spPr>
            <a:xfrm>
              <a:off x="6169385" y="1220865"/>
              <a:ext cx="4455073" cy="6081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5375" name="图片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文本框 29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127042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5377" name="文本框 30"/>
            <p:cNvSpPr txBox="1">
              <a:spLocks noChangeArrowheads="1"/>
            </p:cNvSpPr>
            <p:nvPr/>
          </p:nvSpPr>
          <p:spPr bwMode="auto">
            <a:xfrm>
              <a:off x="6311083" y="1220954"/>
              <a:ext cx="503901" cy="568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  <a:endParaRPr lang="zh-CN" altLang="en-US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4840288" y="3459163"/>
            <a:ext cx="2952750" cy="901700"/>
            <a:chOff x="6078965" y="776326"/>
            <a:chExt cx="4545493" cy="1387352"/>
          </a:xfrm>
        </p:grpSpPr>
        <p:sp>
          <p:nvSpPr>
            <p:cNvPr id="33" name="圆角矩形 32"/>
            <p:cNvSpPr/>
            <p:nvPr/>
          </p:nvSpPr>
          <p:spPr>
            <a:xfrm>
              <a:off x="6169385" y="1220865"/>
              <a:ext cx="4455073" cy="6081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5371" name="图片 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文本框 34"/>
            <p:cNvSpPr txBox="1">
              <a:spLocks noChangeArrowheads="1"/>
            </p:cNvSpPr>
            <p:nvPr/>
          </p:nvSpPr>
          <p:spPr bwMode="auto">
            <a:xfrm>
              <a:off x="6963633" y="1233424"/>
              <a:ext cx="3127042" cy="568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5373" name="文本框 35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503901" cy="568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5</a:t>
              </a:r>
              <a:endParaRPr lang="zh-CN" altLang="en-US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8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8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66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4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8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8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8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8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36226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41363" y="965200"/>
            <a:ext cx="2070100" cy="3298825"/>
            <a:chOff x="989151" y="1288233"/>
            <a:chExt cx="2758316" cy="4396665"/>
          </a:xfrm>
        </p:grpSpPr>
        <p:pic>
          <p:nvPicPr>
            <p:cNvPr id="16403" name="Picture 3@|13FFC:16777215|FBC:16777215|LFC:16777215|LBC:167772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4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569" y="2117633"/>
              <a:ext cx="1057637" cy="267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2450" b="1" smtClean="0">
                  <a:solidFill>
                    <a:srgbClr val="FFFFFF"/>
                  </a:solidFill>
                  <a:latin typeface="Impact" panose="020B0806030902050204" pitchFamily="34" charset="0"/>
                </a:rPr>
                <a:t>1</a:t>
              </a:r>
              <a:endParaRPr lang="zh-CN" altLang="en-US" sz="12450" b="1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19488" y="1922463"/>
            <a:ext cx="485933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50" b="1" smtClean="0">
                <a:solidFill>
                  <a:srgbClr val="4A9B33"/>
                </a:solidFill>
                <a:latin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832475" y="2635250"/>
            <a:ext cx="1922463" cy="369888"/>
            <a:chOff x="7777461" y="3514044"/>
            <a:chExt cx="2563090" cy="493823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373"/>
              <a:ext cx="162972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402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2400211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21088" y="2659063"/>
            <a:ext cx="1924050" cy="368300"/>
            <a:chOff x="4829865" y="3545540"/>
            <a:chExt cx="2563088" cy="491704"/>
          </a:xfrm>
        </p:grpSpPr>
        <p:sp>
          <p:nvSpPr>
            <p:cNvPr id="16399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2400209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078"/>
              <a:ext cx="162836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621088" y="2979738"/>
            <a:ext cx="1924050" cy="369887"/>
            <a:chOff x="4829865" y="3972976"/>
            <a:chExt cx="2563088" cy="493823"/>
          </a:xfrm>
        </p:grpSpPr>
        <p:sp>
          <p:nvSpPr>
            <p:cNvPr id="163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2400209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5304"/>
              <a:ext cx="162836" cy="161076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832475" y="2974975"/>
            <a:ext cx="1922463" cy="369888"/>
            <a:chOff x="7777461" y="3967041"/>
            <a:chExt cx="2563090" cy="491704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8888"/>
              <a:ext cx="162972" cy="164605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396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2400211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811213" y="1222375"/>
            <a:ext cx="4011612" cy="3232150"/>
            <a:chOff x="1080382" y="1630359"/>
            <a:chExt cx="5348726" cy="4307842"/>
          </a:xfrm>
        </p:grpSpPr>
        <p:grpSp>
          <p:nvGrpSpPr>
            <p:cNvPr id="17429" name="组合 24"/>
            <p:cNvGrpSpPr>
              <a:grpSpLocks/>
            </p:cNvGrpSpPr>
            <p:nvPr/>
          </p:nvGrpSpPr>
          <p:grpSpPr bwMode="auto"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>
                <a:spLocks/>
              </p:cNvSpPr>
              <p:nvPr/>
            </p:nvSpPr>
            <p:spPr bwMode="auto">
              <a:xfrm>
                <a:off x="3506082" y="1630359"/>
                <a:ext cx="5348726" cy="3232997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17432" name="Freeform 6@|5FFC:1117452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6 w 2085"/>
                  <a:gd name="T1" fmla="*/ 2147483646 h 1180"/>
                  <a:gd name="T2" fmla="*/ 2147483646 w 2085"/>
                  <a:gd name="T3" fmla="*/ 2147483646 h 1180"/>
                  <a:gd name="T4" fmla="*/ 2147483646 w 2085"/>
                  <a:gd name="T5" fmla="*/ 2147483646 h 1180"/>
                  <a:gd name="T6" fmla="*/ 2147483646 w 2085"/>
                  <a:gd name="T7" fmla="*/ 2147483646 h 1180"/>
                  <a:gd name="T8" fmla="*/ 2147483646 w 2085"/>
                  <a:gd name="T9" fmla="*/ 2147483646 h 1180"/>
                  <a:gd name="T10" fmla="*/ 2147483646 w 2085"/>
                  <a:gd name="T11" fmla="*/ 0 h 1180"/>
                  <a:gd name="T12" fmla="*/ 2147483646 w 2085"/>
                  <a:gd name="T13" fmla="*/ 0 h 1180"/>
                  <a:gd name="T14" fmla="*/ 2147483646 w 2085"/>
                  <a:gd name="T15" fmla="*/ 0 h 1180"/>
                  <a:gd name="T16" fmla="*/ 0 w 2085"/>
                  <a:gd name="T17" fmla="*/ 0 h 1180"/>
                  <a:gd name="T18" fmla="*/ 0 w 2085"/>
                  <a:gd name="T19" fmla="*/ 2147483646 h 1180"/>
                  <a:gd name="T20" fmla="*/ 0 w 2085"/>
                  <a:gd name="T21" fmla="*/ 2147483646 h 1180"/>
                  <a:gd name="T22" fmla="*/ 0 w 2085"/>
                  <a:gd name="T23" fmla="*/ 2147483646 h 1180"/>
                  <a:gd name="T24" fmla="*/ 2147483646 w 2085"/>
                  <a:gd name="T25" fmla="*/ 2147483646 h 1180"/>
                  <a:gd name="T26" fmla="*/ 2147483646 w 2085"/>
                  <a:gd name="T27" fmla="*/ 2147483646 h 1180"/>
                  <a:gd name="T28" fmla="*/ 2147483646 w 2085"/>
                  <a:gd name="T29" fmla="*/ 2147483646 h 1180"/>
                  <a:gd name="T30" fmla="*/ 2147483646 w 2085"/>
                  <a:gd name="T31" fmla="*/ 2147483646 h 1180"/>
                  <a:gd name="T32" fmla="*/ 2147483646 w 2085"/>
                  <a:gd name="T33" fmla="*/ 2147483646 h 1180"/>
                  <a:gd name="T34" fmla="*/ 2147483646 w 2085"/>
                  <a:gd name="T35" fmla="*/ 0 h 1180"/>
                  <a:gd name="T36" fmla="*/ 2147483646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3" name="Freeform 7@|5FFC:16777215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6 w 2085"/>
                  <a:gd name="T1" fmla="*/ 2147483646 h 1180"/>
                  <a:gd name="T2" fmla="*/ 2147483646 w 2085"/>
                  <a:gd name="T3" fmla="*/ 2147483646 h 1180"/>
                  <a:gd name="T4" fmla="*/ 2147483646 w 2085"/>
                  <a:gd name="T5" fmla="*/ 2147483646 h 1180"/>
                  <a:gd name="T6" fmla="*/ 2147483646 w 2085"/>
                  <a:gd name="T7" fmla="*/ 2147483646 h 1180"/>
                  <a:gd name="T8" fmla="*/ 2147483646 w 2085"/>
                  <a:gd name="T9" fmla="*/ 2147483646 h 1180"/>
                  <a:gd name="T10" fmla="*/ 2147483646 w 2085"/>
                  <a:gd name="T11" fmla="*/ 0 h 1180"/>
                  <a:gd name="T12" fmla="*/ 2147483646 w 2085"/>
                  <a:gd name="T13" fmla="*/ 0 h 1180"/>
                  <a:gd name="T14" fmla="*/ 2147483646 w 2085"/>
                  <a:gd name="T15" fmla="*/ 0 h 1180"/>
                  <a:gd name="T16" fmla="*/ 0 w 2085"/>
                  <a:gd name="T17" fmla="*/ 0 h 1180"/>
                  <a:gd name="T18" fmla="*/ 0 w 2085"/>
                  <a:gd name="T19" fmla="*/ 2147483646 h 1180"/>
                  <a:gd name="T20" fmla="*/ 0 w 2085"/>
                  <a:gd name="T21" fmla="*/ 2147483646 h 1180"/>
                  <a:gd name="T22" fmla="*/ 0 w 2085"/>
                  <a:gd name="T23" fmla="*/ 2147483646 h 1180"/>
                  <a:gd name="T24" fmla="*/ 2147483646 w 2085"/>
                  <a:gd name="T25" fmla="*/ 2147483646 h 1180"/>
                  <a:gd name="T26" fmla="*/ 2147483646 w 2085"/>
                  <a:gd name="T27" fmla="*/ 2147483646 h 1180"/>
                  <a:gd name="T28" fmla="*/ 2147483646 w 2085"/>
                  <a:gd name="T29" fmla="*/ 2147483646 h 1180"/>
                  <a:gd name="T30" fmla="*/ 2147483646 w 2085"/>
                  <a:gd name="T31" fmla="*/ 2147483646 h 1180"/>
                  <a:gd name="T32" fmla="*/ 2147483646 w 2085"/>
                  <a:gd name="T33" fmla="*/ 2147483646 h 1180"/>
                  <a:gd name="T34" fmla="*/ 2147483646 w 2085"/>
                  <a:gd name="T35" fmla="*/ 0 h 1180"/>
                  <a:gd name="T36" fmla="*/ 2147483646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4" name="Freeform 9@|5FFC:1579032|FBC:16777215|LFC:0|LBC:16777215"/>
              <p:cNvSpPr>
                <a:spLocks/>
              </p:cNvSpPr>
              <p:nvPr/>
            </p:nvSpPr>
            <p:spPr bwMode="auto">
              <a:xfrm>
                <a:off x="5270854" y="5864865"/>
                <a:ext cx="1800257" cy="73336"/>
              </a:xfrm>
              <a:custGeom>
                <a:avLst/>
                <a:gdLst>
                  <a:gd name="T0" fmla="*/ 2147483646 w 854"/>
                  <a:gd name="T1" fmla="*/ 2147483646 h 35"/>
                  <a:gd name="T2" fmla="*/ 2147483646 w 854"/>
                  <a:gd name="T3" fmla="*/ 2147483646 h 35"/>
                  <a:gd name="T4" fmla="*/ 2147483646 w 854"/>
                  <a:gd name="T5" fmla="*/ 0 h 35"/>
                  <a:gd name="T6" fmla="*/ 2147483646 w 854"/>
                  <a:gd name="T7" fmla="*/ 2147483646 h 35"/>
                  <a:gd name="T8" fmla="*/ 2147483646 w 854"/>
                  <a:gd name="T9" fmla="*/ 0 h 35"/>
                  <a:gd name="T10" fmla="*/ 2147483646 w 854"/>
                  <a:gd name="T11" fmla="*/ 2147483646 h 35"/>
                  <a:gd name="T12" fmla="*/ 2147483646 w 854"/>
                  <a:gd name="T13" fmla="*/ 2147483646 h 35"/>
                  <a:gd name="T14" fmla="*/ 2147483646 w 854"/>
                  <a:gd name="T15" fmla="*/ 2147483646 h 35"/>
                  <a:gd name="T16" fmla="*/ 2147483646 w 854"/>
                  <a:gd name="T17" fmla="*/ 2147483646 h 35"/>
                  <a:gd name="T18" fmla="*/ 2147483646 w 854"/>
                  <a:gd name="T19" fmla="*/ 2147483646 h 35"/>
                  <a:gd name="T20" fmla="*/ 2147483646 w 854"/>
                  <a:gd name="T21" fmla="*/ 2147483646 h 35"/>
                  <a:gd name="T22" fmla="*/ 2147483646 w 854"/>
                  <a:gd name="T23" fmla="*/ 2147483646 h 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5" name="Freeform 10@|5FFC:14013394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816816" cy="622166"/>
              </a:xfrm>
              <a:custGeom>
                <a:avLst/>
                <a:gdLst>
                  <a:gd name="T0" fmla="*/ 2147483646 w 861"/>
                  <a:gd name="T1" fmla="*/ 2147483646 h 295"/>
                  <a:gd name="T2" fmla="*/ 2147483646 w 861"/>
                  <a:gd name="T3" fmla="*/ 2147483646 h 295"/>
                  <a:gd name="T4" fmla="*/ 2147483646 w 861"/>
                  <a:gd name="T5" fmla="*/ 0 h 295"/>
                  <a:gd name="T6" fmla="*/ 2147483646 w 861"/>
                  <a:gd name="T7" fmla="*/ 2147483646 h 295"/>
                  <a:gd name="T8" fmla="*/ 2147483646 w 861"/>
                  <a:gd name="T9" fmla="*/ 0 h 295"/>
                  <a:gd name="T10" fmla="*/ 2147483646 w 861"/>
                  <a:gd name="T11" fmla="*/ 2147483646 h 295"/>
                  <a:gd name="T12" fmla="*/ 2147483646 w 861"/>
                  <a:gd name="T13" fmla="*/ 2147483646 h 295"/>
                  <a:gd name="T14" fmla="*/ 0 w 861"/>
                  <a:gd name="T15" fmla="*/ 2147483646 h 295"/>
                  <a:gd name="T16" fmla="*/ 0 w 861"/>
                  <a:gd name="T17" fmla="*/ 2147483646 h 295"/>
                  <a:gd name="T18" fmla="*/ 2147483646 w 861"/>
                  <a:gd name="T19" fmla="*/ 2147483646 h 295"/>
                  <a:gd name="T20" fmla="*/ 2147483646 w 861"/>
                  <a:gd name="T21" fmla="*/ 2147483646 h 295"/>
                  <a:gd name="T22" fmla="*/ 2147483646 w 861"/>
                  <a:gd name="T23" fmla="*/ 2147483646 h 295"/>
                  <a:gd name="T24" fmla="*/ 2147483646 w 861"/>
                  <a:gd name="T25" fmla="*/ 2147483646 h 295"/>
                  <a:gd name="T26" fmla="*/ 2147483646 w 861"/>
                  <a:gd name="T27" fmla="*/ 2147483646 h 2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6" name="Oval 11@|1FFC:2894892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endParaRPr lang="id-ID" altLang="zh-CN"/>
              </a:p>
            </p:txBody>
          </p:sp>
          <p:sp>
            <p:nvSpPr>
              <p:cNvPr id="17437" name="Oval 12@|1FFC:657930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endParaRPr lang="id-ID" altLang="zh-CN"/>
              </a:p>
            </p:txBody>
          </p:sp>
          <p:sp>
            <p:nvSpPr>
              <p:cNvPr id="17438" name="Oval 13@|1FFC:0|FBC:16777215|LFC:0|LBC:16777215"/>
              <p:cNvSpPr>
                <a:spLocks noChangeArrowheads="1"/>
              </p:cNvSpPr>
              <p:nvPr/>
            </p:nvSpPr>
            <p:spPr bwMode="auto"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endParaRPr lang="id-ID" altLang="zh-CN"/>
              </a:p>
            </p:txBody>
          </p:sp>
          <p:sp>
            <p:nvSpPr>
              <p:cNvPr id="17439" name="Oval 14@|1FFC:11835692|FBC:16777215|LFC:0|LBC:16777215"/>
              <p:cNvSpPr>
                <a:spLocks noChangeArrowheads="1"/>
              </p:cNvSpPr>
              <p:nvPr/>
            </p:nvSpPr>
            <p:spPr bwMode="auto"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endParaRPr lang="id-ID" altLang="zh-CN"/>
              </a:p>
            </p:txBody>
          </p:sp>
          <p:sp>
            <p:nvSpPr>
              <p:cNvPr id="17440" name="Oval 15@|1FFC:16777215|FBC:16777215|LFC:0|LBC:16777215"/>
              <p:cNvSpPr>
                <a:spLocks noChangeArrowheads="1"/>
              </p:cNvSpPr>
              <p:nvPr/>
            </p:nvSpPr>
            <p:spPr bwMode="auto"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eaLnBrk="1" hangingPunct="1"/>
                <a:endParaRPr lang="id-ID" altLang="zh-CN"/>
              </a:p>
            </p:txBody>
          </p:sp>
          <p:sp>
            <p:nvSpPr>
              <p:cNvPr id="17441" name="Freeform 16@|5FFC:11184552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469067" cy="622166"/>
              </a:xfrm>
              <a:custGeom>
                <a:avLst/>
                <a:gdLst>
                  <a:gd name="T0" fmla="*/ 2147483646 w 696"/>
                  <a:gd name="T1" fmla="*/ 2147483646 h 295"/>
                  <a:gd name="T2" fmla="*/ 2147483646 w 696"/>
                  <a:gd name="T3" fmla="*/ 2147483646 h 295"/>
                  <a:gd name="T4" fmla="*/ 2147483646 w 696"/>
                  <a:gd name="T5" fmla="*/ 2147483646 h 295"/>
                  <a:gd name="T6" fmla="*/ 2147483646 w 696"/>
                  <a:gd name="T7" fmla="*/ 0 h 295"/>
                  <a:gd name="T8" fmla="*/ 2147483646 w 696"/>
                  <a:gd name="T9" fmla="*/ 2147483646 h 295"/>
                  <a:gd name="T10" fmla="*/ 2147483646 w 696"/>
                  <a:gd name="T11" fmla="*/ 2147483646 h 295"/>
                  <a:gd name="T12" fmla="*/ 0 w 696"/>
                  <a:gd name="T13" fmla="*/ 2147483646 h 295"/>
                  <a:gd name="T14" fmla="*/ 0 w 696"/>
                  <a:gd name="T15" fmla="*/ 2147483646 h 295"/>
                  <a:gd name="T16" fmla="*/ 2147483646 w 696"/>
                  <a:gd name="T17" fmla="*/ 2147483646 h 295"/>
                  <a:gd name="T18" fmla="*/ 2147483646 w 696"/>
                  <a:gd name="T19" fmla="*/ 2147483646 h 295"/>
                  <a:gd name="T20" fmla="*/ 2147483646 w 696"/>
                  <a:gd name="T21" fmla="*/ 2147483646 h 29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42" name="Freeform 17@|5FFC:14013394|FBC:16777215|LFC:0|LBC:16777215"/>
              <p:cNvSpPr>
                <a:spLocks/>
              </p:cNvSpPr>
              <p:nvPr/>
            </p:nvSpPr>
            <p:spPr bwMode="auto">
              <a:xfrm>
                <a:off x="3506082" y="4864198"/>
                <a:ext cx="5348726" cy="508615"/>
              </a:xfrm>
              <a:custGeom>
                <a:avLst/>
                <a:gdLst>
                  <a:gd name="T0" fmla="*/ 0 w 2537"/>
                  <a:gd name="T1" fmla="*/ 0 h 241"/>
                  <a:gd name="T2" fmla="*/ 0 w 2537"/>
                  <a:gd name="T3" fmla="*/ 2147483646 h 241"/>
                  <a:gd name="T4" fmla="*/ 2147483646 w 2537"/>
                  <a:gd name="T5" fmla="*/ 2147483646 h 241"/>
                  <a:gd name="T6" fmla="*/ 2147483646 w 2537"/>
                  <a:gd name="T7" fmla="*/ 2147483646 h 241"/>
                  <a:gd name="T8" fmla="*/ 2147483646 w 2537"/>
                  <a:gd name="T9" fmla="*/ 2147483646 h 241"/>
                  <a:gd name="T10" fmla="*/ 2147483646 w 2537"/>
                  <a:gd name="T11" fmla="*/ 0 h 241"/>
                  <a:gd name="T12" fmla="*/ 0 w 2537"/>
                  <a:gd name="T13" fmla="*/ 0 h 2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3211" y="1875796"/>
              <a:ext cx="4883067" cy="274212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489575" y="1323975"/>
            <a:ext cx="3409950" cy="666750"/>
            <a:chOff x="7320530" y="1765202"/>
            <a:chExt cx="4546733" cy="888587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401"/>
              <a:ext cx="660419" cy="66009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1</a:t>
              </a:r>
              <a:endParaRPr lang="en-US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427" name="TextBox 1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2099480"/>
              <a:ext cx="3130641" cy="554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17428" name="TextBox 1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1765202"/>
              <a:ext cx="3740259" cy="43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489575" y="2263775"/>
            <a:ext cx="3409950" cy="666750"/>
            <a:chOff x="7320530" y="3017415"/>
            <a:chExt cx="4546733" cy="888589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099928"/>
              <a:ext cx="660419" cy="66009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2</a:t>
              </a:r>
              <a:endParaRPr lang="en-US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424" name="TextBox 1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3351694"/>
              <a:ext cx="3130641" cy="5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17425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3017415"/>
              <a:ext cx="3740259" cy="43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5489575" y="3252788"/>
            <a:ext cx="3409950" cy="666750"/>
            <a:chOff x="7320530" y="4337408"/>
            <a:chExt cx="4546733" cy="888587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531"/>
              <a:ext cx="660419" cy="66009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421" name="TextBox 1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4671686"/>
              <a:ext cx="3130641" cy="554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17422" name="TextBox 2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127004" y="4337408"/>
              <a:ext cx="3740259" cy="43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17414" name="组合 34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17417" name="图片 3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文本框 37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7419" name="文本框 38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17415" name="图片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250" y="1417638"/>
            <a:ext cx="36639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98875" y="1989138"/>
            <a:ext cx="1587500" cy="1587500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54" dirty="0">
                <a:solidFill>
                  <a:prstClr val="white"/>
                </a:solidFill>
              </a:endParaRPr>
            </a:p>
          </p:txBody>
        </p:sp>
        <p:pic>
          <p:nvPicPr>
            <p:cNvPr id="18467" name="Picture 12@|13FFC:16777215|FBC:16777215|LFC:0|LBC:1677721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472" y="3187920"/>
              <a:ext cx="915585" cy="1018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85788" y="1598613"/>
            <a:ext cx="3175000" cy="995362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239" y="2132181"/>
              <a:ext cx="1325249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54" dirty="0">
                <a:solidFill>
                  <a:prstClr val="white"/>
                </a:solidFill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4978" y="3111946"/>
              <a:ext cx="319669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>
              <a:spLocks/>
            </p:cNvSpPr>
            <p:nvPr/>
          </p:nvSpPr>
          <p:spPr bwMode="auto">
            <a:xfrm>
              <a:off x="3882046" y="2546941"/>
              <a:ext cx="497498" cy="520566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0222" tIns="30111" rIns="60222" bIns="3011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86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6" y="2394580"/>
              <a:ext cx="2299073" cy="30683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2992"/>
              <a:ext cx="2316009" cy="43168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85788" y="3113088"/>
            <a:ext cx="3243262" cy="992187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411" y="4149501"/>
              <a:ext cx="1325334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54" dirty="0">
                <a:solidFill>
                  <a:prstClr val="white"/>
                </a:solidFill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3339" y="4268127"/>
              <a:ext cx="372618" cy="245726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56" name="组合 46"/>
            <p:cNvGrpSpPr>
              <a:grpSpLocks/>
            </p:cNvGrpSpPr>
            <p:nvPr/>
          </p:nvGrpSpPr>
          <p:grpSpPr bwMode="auto"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50124" y="4615407"/>
                <a:ext cx="413396" cy="41362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0222" tIns="30111" rIns="60222" bIns="3011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86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9" name="Freeform 70@|5FFC:16777215|FBC:16777215|LFC:16777215|LBC:16777215"/>
              <p:cNvSpPr>
                <a:spLocks/>
              </p:cNvSpPr>
              <p:nvPr/>
            </p:nvSpPr>
            <p:spPr bwMode="auto">
              <a:xfrm>
                <a:off x="839331" y="4741672"/>
                <a:ext cx="197994" cy="198106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0222" tIns="30111" rIns="60222" bIns="3011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186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6" y="4488433"/>
              <a:ext cx="2297104" cy="3092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9389"/>
              <a:ext cx="2314041" cy="43002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224463" y="1598613"/>
            <a:ext cx="3132137" cy="995362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4531" y="2132181"/>
              <a:ext cx="1322689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54" dirty="0">
                <a:solidFill>
                  <a:prstClr val="white"/>
                </a:solidFill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1946"/>
              <a:ext cx="344957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" name="Freeform 691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Freeform 692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4457" y="2394581"/>
              <a:ext cx="2300422" cy="3068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4457" y="2802992"/>
              <a:ext cx="2317352" cy="43169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5164138" y="3108325"/>
            <a:ext cx="3190875" cy="992188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065" y="4143795"/>
              <a:ext cx="1323185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54" dirty="0">
                <a:solidFill>
                  <a:prstClr val="white"/>
                </a:solidFill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8777"/>
              <a:ext cx="414951" cy="245726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>
                <a:spLocks/>
              </p:cNvSpPr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464@|5FFC:0|FBC:0|LFC:0|LBC:16777215"/>
              <p:cNvSpPr>
                <a:spLocks/>
              </p:cNvSpPr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2" name="Freeform 465@|5FFC:0|FBC:0|LFC:0|LBC:16777215"/>
              <p:cNvSpPr>
                <a:spLocks/>
              </p:cNvSpPr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5706" y="4489083"/>
              <a:ext cx="2299166" cy="30715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5706" y="4897919"/>
              <a:ext cx="2316103" cy="430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439" name="组合 58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60" name="圆角矩形 59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18441" name="图片 6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" name="文本框 64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8443" name="文本框 65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>
            <a:spLocks noChangeArrowheads="1"/>
          </p:cNvSpPr>
          <p:nvPr/>
        </p:nvSpPr>
        <p:spPr bwMode="auto">
          <a:xfrm>
            <a:off x="1587500" y="2792413"/>
            <a:ext cx="2882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1.1 </a:t>
            </a:r>
            <a:r>
              <a:rPr lang="zh-CN" altLang="en-US" sz="12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第三级标题样式预览</a:t>
            </a:r>
          </a:p>
        </p:txBody>
      </p:sp>
      <p:sp>
        <p:nvSpPr>
          <p:cNvPr id="19459" name="文本框 7"/>
          <p:cNvSpPr txBox="1">
            <a:spLocks noChangeArrowheads="1"/>
          </p:cNvSpPr>
          <p:nvPr/>
        </p:nvSpPr>
        <p:spPr bwMode="auto">
          <a:xfrm>
            <a:off x="1601788" y="1700213"/>
            <a:ext cx="2882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第二级标题样式预览</a:t>
            </a:r>
          </a:p>
        </p:txBody>
      </p:sp>
      <p:grpSp>
        <p:nvGrpSpPr>
          <p:cNvPr id="19460" name="组合 2"/>
          <p:cNvGrpSpPr>
            <a:grpSpLocks/>
          </p:cNvGrpSpPr>
          <p:nvPr/>
        </p:nvGrpSpPr>
        <p:grpSpPr bwMode="auto">
          <a:xfrm>
            <a:off x="1196975" y="1668463"/>
            <a:ext cx="363538" cy="414337"/>
            <a:chOff x="1231023" y="2673704"/>
            <a:chExt cx="486851" cy="554986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221"/>
              <a:ext cx="440079" cy="44016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1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150" y="2701346"/>
              <a:ext cx="437953" cy="440163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1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031" y="2673704"/>
              <a:ext cx="469843" cy="554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+mn-ea"/>
                  <a:sym typeface="微软雅黑" panose="020B0503020204020204" pitchFamily="34" charset="-122"/>
                </a:rPr>
                <a:t>1</a:t>
              </a:r>
              <a:endParaRPr lang="zh-CN" altLang="en-US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601788" y="2012950"/>
            <a:ext cx="6345237" cy="673100"/>
          </a:xfrm>
          <a:prstGeom prst="rect">
            <a:avLst/>
          </a:prstGeom>
          <a:noFill/>
        </p:spPr>
        <p:txBody>
          <a:bodyPr lIns="5400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kern="0" dirty="0" smtClean="0">
                <a:sym typeface="微软雅黑" panose="020B0503020204020204" pitchFamily="34" charset="-122"/>
              </a:rPr>
              <a:t>作</a:t>
            </a:r>
            <a:r>
              <a:rPr lang="zh-CN" altLang="en-US" sz="1050" kern="0" dirty="0">
                <a:sym typeface="微软雅黑" panose="020B0503020204020204" pitchFamily="34" charset="-122"/>
              </a:rPr>
              <a:t>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587500" y="3024188"/>
            <a:ext cx="6262688" cy="4106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 smtClean="0">
                <a:sym typeface="微软雅黑" panose="020B0503020204020204" pitchFamily="34" charset="-122"/>
              </a:rPr>
              <a:t>作</a:t>
            </a:r>
            <a:r>
              <a:rPr lang="zh-CN" altLang="en-US" sz="900" kern="0" dirty="0">
                <a:sym typeface="微软雅黑" panose="020B0503020204020204" pitchFamily="34" charset="-122"/>
              </a:rPr>
              <a:t>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grpSp>
        <p:nvGrpSpPr>
          <p:cNvPr id="19463" name="组合 1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19465" name="图片 2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6" name="文本框 21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9467" name="文本框 22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7988" y="1550988"/>
            <a:ext cx="1162050" cy="1939925"/>
            <a:chOff x="544840" y="2314029"/>
            <a:chExt cx="1547167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0508" cy="1912534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953" y="4243507"/>
              <a:ext cx="1466850" cy="658692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27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81135" y="4303237"/>
              <a:ext cx="707444" cy="369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76" name="TextBox 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6544" y="4580266"/>
              <a:ext cx="1515463" cy="29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国务院总理政治常委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953" y="4220210"/>
              <a:ext cx="1466850" cy="4236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47663" y="3654425"/>
            <a:ext cx="8482012" cy="479425"/>
          </a:xfrm>
          <a:prstGeom prst="rect">
            <a:avLst/>
          </a:prstGeom>
          <a:noFill/>
        </p:spPr>
        <p:txBody>
          <a:bodyPr lIns="54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spc="75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</a:t>
            </a:r>
            <a:r>
              <a:rPr lang="zh-CN" altLang="en-US" sz="1050" spc="75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品内所有图片和文字仅供参考使用，所有带网格的形状是为了给图片占位的，具体替换的方法请参考</a:t>
            </a:r>
            <a:r>
              <a:rPr lang="zh-CN" altLang="en-US" sz="1050" b="1" spc="75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050" spc="75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050" spc="75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677988" y="1550988"/>
            <a:ext cx="1160462" cy="1939925"/>
            <a:chOff x="2237150" y="2314029"/>
            <a:chExt cx="1546067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508"/>
              <a:ext cx="1467813" cy="658692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21" name="TextBox 1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72098" y="4303238"/>
              <a:ext cx="707559" cy="369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7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68874" y="4580267"/>
              <a:ext cx="1514343" cy="29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中华人民共和国主席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150" y="4220211"/>
              <a:ext cx="1467813" cy="4236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1380" y="2314029"/>
              <a:ext cx="1459353" cy="1912535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946400" y="1550988"/>
            <a:ext cx="1160463" cy="1939925"/>
            <a:chOff x="3928314" y="2314029"/>
            <a:chExt cx="1547688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508"/>
              <a:ext cx="1467234" cy="658692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16" name="TextBox 1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63262" y="4303238"/>
              <a:ext cx="708316" cy="369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65" name="TextBox 1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60073" y="4580267"/>
              <a:ext cx="1515929" cy="29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中共中央政治局常委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8901" y="4220211"/>
              <a:ext cx="1467232" cy="4236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6783" y="2314029"/>
              <a:ext cx="1460881" cy="1912535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116388" y="1550988"/>
            <a:ext cx="1165225" cy="1943100"/>
            <a:chOff x="5487308" y="2314029"/>
            <a:chExt cx="1555185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3664" y="4246852"/>
              <a:ext cx="1468316" cy="658389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11" name="TextBox 2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9177" y="4306279"/>
              <a:ext cx="708585" cy="369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60" name="TextBox 2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5446" y="4583457"/>
              <a:ext cx="1517047" cy="29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十二届全国政协主席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098"/>
              <a:ext cx="1468314" cy="4234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959" cy="191377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316538" y="1550988"/>
            <a:ext cx="1101725" cy="19431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852"/>
              <a:ext cx="1467546" cy="658389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06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4035" y="4306279"/>
              <a:ext cx="708477" cy="369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55" name="TextBox 3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0853" y="4583457"/>
              <a:ext cx="1234603" cy="29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中央政治局常委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1206" y="4215098"/>
              <a:ext cx="1467547" cy="4234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193" cy="191377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532563" y="1550988"/>
            <a:ext cx="1104900" cy="19431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299" y="4246852"/>
              <a:ext cx="1468102" cy="658389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501" name="TextBox 3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50133" y="4306279"/>
              <a:ext cx="707470" cy="369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50" name="TextBox 3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47029" y="4583457"/>
              <a:ext cx="1231175" cy="29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中央政治局常委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098"/>
              <a:ext cx="1468102" cy="4234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4" y="2314029"/>
              <a:ext cx="1461757" cy="191377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7723188" y="1550988"/>
            <a:ext cx="1106487" cy="19431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5468" y="4246852"/>
              <a:ext cx="1467744" cy="658389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96" name="TextBox 4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9943" y="4306279"/>
              <a:ext cx="707811" cy="369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........</a:t>
              </a:r>
              <a:endParaRPr lang="zh-CN" altLang="en-US" sz="1200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545" name="TextBox 4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5119" y="4583457"/>
              <a:ext cx="1092866" cy="29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825" smtClean="0">
                  <a:solidFill>
                    <a:srgbClr val="FFFFFF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国务院副总理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098"/>
              <a:ext cx="1467744" cy="42340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391" cy="191377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0490" name="组合 48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50" name="圆角矩形 49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0492" name="图片 5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3" name="文本框 60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0494" name="文本框 61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36226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41363" y="965200"/>
            <a:ext cx="2070100" cy="3298825"/>
            <a:chOff x="989151" y="1288233"/>
            <a:chExt cx="2758316" cy="4396665"/>
          </a:xfrm>
        </p:grpSpPr>
        <p:pic>
          <p:nvPicPr>
            <p:cNvPr id="21523" name="Picture 3@|13FFC:16777215|FBC:16777215|LFC:16777215|LBC:167772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2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569" y="2117633"/>
              <a:ext cx="1315700" cy="267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2450" b="1" smtClean="0">
                  <a:solidFill>
                    <a:srgbClr val="FFFFFF"/>
                  </a:solidFill>
                  <a:latin typeface="Impact" panose="020B0806030902050204" pitchFamily="34" charset="0"/>
                </a:rPr>
                <a:t>2</a:t>
              </a:r>
              <a:endParaRPr lang="zh-CN" altLang="en-US" sz="12450" b="1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19488" y="1922463"/>
            <a:ext cx="485933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50" b="1" smtClean="0">
                <a:solidFill>
                  <a:srgbClr val="4A9B33"/>
                </a:solidFill>
                <a:latin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832475" y="2635250"/>
            <a:ext cx="1922463" cy="369888"/>
            <a:chOff x="7777461" y="3514044"/>
            <a:chExt cx="2563090" cy="493823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373"/>
              <a:ext cx="162972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1522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2400211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21088" y="2659063"/>
            <a:ext cx="1924050" cy="368300"/>
            <a:chOff x="4829865" y="3545540"/>
            <a:chExt cx="2563088" cy="491704"/>
          </a:xfrm>
        </p:grpSpPr>
        <p:sp>
          <p:nvSpPr>
            <p:cNvPr id="21519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2400209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078"/>
              <a:ext cx="162836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621088" y="2979738"/>
            <a:ext cx="1924050" cy="369887"/>
            <a:chOff x="4829865" y="3972976"/>
            <a:chExt cx="2563088" cy="493823"/>
          </a:xfrm>
        </p:grpSpPr>
        <p:sp>
          <p:nvSpPr>
            <p:cNvPr id="215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2400209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5304"/>
              <a:ext cx="162836" cy="161076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832475" y="2974975"/>
            <a:ext cx="1922463" cy="369888"/>
            <a:chOff x="7777461" y="3967041"/>
            <a:chExt cx="2563090" cy="491704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8888"/>
              <a:ext cx="162972" cy="164605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1516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2400211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66763" y="1468438"/>
            <a:ext cx="1655762" cy="2717800"/>
            <a:chOff x="1022028" y="1956820"/>
            <a:chExt cx="2206676" cy="3624325"/>
          </a:xfrm>
        </p:grpSpPr>
        <p:sp>
          <p:nvSpPr>
            <p:cNvPr id="22555" name="TextBox 14"/>
            <p:cNvSpPr txBox="1">
              <a:spLocks noChangeArrowheads="1"/>
            </p:cNvSpPr>
            <p:nvPr/>
          </p:nvSpPr>
          <p:spPr bwMode="auto">
            <a:xfrm>
              <a:off x="1022028" y="4896290"/>
              <a:ext cx="2181967" cy="430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15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4604" name="Rectangle 18"/>
            <p:cNvSpPr>
              <a:spLocks noChangeArrowheads="1"/>
            </p:cNvSpPr>
            <p:nvPr/>
          </p:nvSpPr>
          <p:spPr bwMode="auto">
            <a:xfrm>
              <a:off x="1022028" y="5242423"/>
              <a:ext cx="2206676" cy="3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smtClean="0">
                  <a:solidFill>
                    <a:srgbClr val="262626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050" smtClean="0">
                <a:solidFill>
                  <a:srgbClr val="262626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905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872"/>
              <a:ext cx="2206676" cy="8679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741613" y="1468438"/>
            <a:ext cx="1657350" cy="2717800"/>
            <a:chOff x="3655256" y="1956820"/>
            <a:chExt cx="2208935" cy="3624325"/>
          </a:xfrm>
        </p:grpSpPr>
        <p:sp>
          <p:nvSpPr>
            <p:cNvPr id="22551" name="TextBox 23"/>
            <p:cNvSpPr txBox="1">
              <a:spLocks noChangeArrowheads="1"/>
            </p:cNvSpPr>
            <p:nvPr/>
          </p:nvSpPr>
          <p:spPr bwMode="auto">
            <a:xfrm>
              <a:off x="3655256" y="4896290"/>
              <a:ext cx="2083790" cy="430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15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4600" name="Rectangle 24"/>
            <p:cNvSpPr>
              <a:spLocks noChangeArrowheads="1"/>
            </p:cNvSpPr>
            <p:nvPr/>
          </p:nvSpPr>
          <p:spPr bwMode="auto">
            <a:xfrm>
              <a:off x="3655256" y="5242423"/>
              <a:ext cx="2208935" cy="3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smtClean="0">
                  <a:solidFill>
                    <a:srgbClr val="262626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050" smtClean="0">
                <a:solidFill>
                  <a:srgbClr val="262626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818" cy="276905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872"/>
              <a:ext cx="2206818" cy="8679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716463" y="1468438"/>
            <a:ext cx="1658937" cy="2717800"/>
            <a:chOff x="6288484" y="1956820"/>
            <a:chExt cx="2211194" cy="3624325"/>
          </a:xfrm>
        </p:grpSpPr>
        <p:sp>
          <p:nvSpPr>
            <p:cNvPr id="22547" name="TextBox 27"/>
            <p:cNvSpPr txBox="1">
              <a:spLocks noChangeArrowheads="1"/>
            </p:cNvSpPr>
            <p:nvPr/>
          </p:nvSpPr>
          <p:spPr bwMode="auto">
            <a:xfrm>
              <a:off x="6290742" y="4896290"/>
              <a:ext cx="2090303" cy="430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15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4596" name="Rectangle 28"/>
            <p:cNvSpPr>
              <a:spLocks noChangeArrowheads="1"/>
            </p:cNvSpPr>
            <p:nvPr/>
          </p:nvSpPr>
          <p:spPr bwMode="auto">
            <a:xfrm>
              <a:off x="6290599" y="5242423"/>
              <a:ext cx="2209079" cy="3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smtClean="0">
                  <a:solidFill>
                    <a:srgbClr val="262626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050" smtClean="0">
                <a:solidFill>
                  <a:srgbClr val="262626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599" y="1956820"/>
              <a:ext cx="2206963" cy="276905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872"/>
              <a:ext cx="2206962" cy="8679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691313" y="1468438"/>
            <a:ext cx="1685925" cy="2717800"/>
            <a:chOff x="8921712" y="1956820"/>
            <a:chExt cx="2248260" cy="3624325"/>
          </a:xfrm>
        </p:grpSpPr>
        <p:sp>
          <p:nvSpPr>
            <p:cNvPr id="22543" name="TextBox 31"/>
            <p:cNvSpPr txBox="1">
              <a:spLocks noChangeArrowheads="1"/>
            </p:cNvSpPr>
            <p:nvPr/>
          </p:nvSpPr>
          <p:spPr bwMode="auto">
            <a:xfrm>
              <a:off x="8926230" y="4896290"/>
              <a:ext cx="2243742" cy="430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15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4592" name="Rectangle 32"/>
            <p:cNvSpPr>
              <a:spLocks noChangeArrowheads="1"/>
            </p:cNvSpPr>
            <p:nvPr/>
          </p:nvSpPr>
          <p:spPr bwMode="auto">
            <a:xfrm>
              <a:off x="8925946" y="5242423"/>
              <a:ext cx="2210154" cy="338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050" smtClean="0">
                  <a:solidFill>
                    <a:srgbClr val="262626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050" smtClean="0">
                <a:solidFill>
                  <a:srgbClr val="262626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5946" y="1956820"/>
              <a:ext cx="2208036" cy="276905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请插入图片</a:t>
              </a:r>
              <a:endParaRPr lang="en-US" altLang="zh-CN" sz="105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prstClr val="white"/>
                  </a:solidFill>
                </a:rPr>
                <a:t>（见教程）</a:t>
              </a:r>
              <a:endParaRPr lang="zh-CN" alt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872"/>
              <a:ext cx="2205920" cy="8679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4" name="组合 24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33" name="圆角矩形 32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2540" name="图片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1" name="文本框 34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2542" name="文本框 35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22535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88" y="1465263"/>
            <a:ext cx="1654175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2" descr="图片下载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1613" y="1466850"/>
            <a:ext cx="1655762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图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8525" y="1468438"/>
            <a:ext cx="16573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图片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4488" y="1468438"/>
            <a:ext cx="1652587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1679575" y="1300163"/>
            <a:ext cx="881063" cy="881062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2686050" y="1520825"/>
            <a:ext cx="441325" cy="439738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72677" tIns="112949" rIns="72677" bIns="11294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kern="0">
              <a:solidFill>
                <a:prstClr val="black"/>
              </a:solidFill>
              <a:latin typeface="Arial"/>
              <a:ea typeface="宋体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3352800" y="1300163"/>
            <a:ext cx="881063" cy="881062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4438650" y="1520825"/>
            <a:ext cx="441325" cy="439738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86093" tIns="86093" rIns="86093" bIns="86093" spcCol="1270" anchor="ctr"/>
          <a:lstStyle/>
          <a:p>
            <a:pPr algn="ctr" defTabSz="1266825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85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5116513" y="1300163"/>
            <a:ext cx="881062" cy="881062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6170613" y="1520825"/>
            <a:ext cx="439737" cy="439738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86093" tIns="86093" rIns="86093" bIns="86093" spcCol="1270" anchor="ctr"/>
          <a:lstStyle/>
          <a:p>
            <a:pPr algn="ctr" defTabSz="1266825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85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6821488" y="1300163"/>
            <a:ext cx="881062" cy="881062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1930400" y="2352675"/>
            <a:ext cx="382588" cy="381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3562" name="TextBox 52@|17FFC:3289814|FBC:16777215|LFC:16777215|LBC:16777215"/>
          <p:cNvSpPr txBox="1">
            <a:spLocks noChangeArrowheads="1"/>
          </p:cNvSpPr>
          <p:nvPr/>
        </p:nvSpPr>
        <p:spPr bwMode="auto">
          <a:xfrm>
            <a:off x="1387475" y="2881313"/>
            <a:ext cx="1468438" cy="1093787"/>
          </a:xfrm>
          <a:prstGeom prst="rect">
            <a:avLst/>
          </a:prstGeom>
          <a:solidFill>
            <a:srgbClr val="315B2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302" tIns="161302" rIns="161302" bIns="161302" anchor="ctr"/>
          <a:lstStyle>
            <a:lvl1pPr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1531938" y="2995613"/>
            <a:ext cx="1220787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1522413" y="3303588"/>
            <a:ext cx="1220787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3602038" y="2335213"/>
            <a:ext cx="382587" cy="381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3566" name="TextBox 55@|17FFC:7355919|FBC:16777215|LFC:16777215|LBC:16777215"/>
          <p:cNvSpPr txBox="1">
            <a:spLocks noChangeArrowheads="1"/>
          </p:cNvSpPr>
          <p:nvPr/>
        </p:nvSpPr>
        <p:spPr bwMode="auto">
          <a:xfrm>
            <a:off x="3036888" y="2881313"/>
            <a:ext cx="1468437" cy="1093787"/>
          </a:xfrm>
          <a:prstGeom prst="rect">
            <a:avLst/>
          </a:prstGeom>
          <a:solidFill>
            <a:srgbClr val="5AAB3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302" tIns="161302" rIns="161302" bIns="161302" anchor="ctr"/>
          <a:lstStyle>
            <a:lvl1pPr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3149600" y="2995613"/>
            <a:ext cx="1220788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3140075" y="3303588"/>
            <a:ext cx="1220788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5364163" y="2360613"/>
            <a:ext cx="382587" cy="381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3570" name="TextBox 58@|17FFC:7355919|FBC:16777215|LFC:16777215|LBC:16777215"/>
          <p:cNvSpPr txBox="1">
            <a:spLocks noChangeArrowheads="1"/>
          </p:cNvSpPr>
          <p:nvPr/>
        </p:nvSpPr>
        <p:spPr bwMode="auto">
          <a:xfrm>
            <a:off x="4799013" y="2881313"/>
            <a:ext cx="1468437" cy="1093787"/>
          </a:xfrm>
          <a:prstGeom prst="rect">
            <a:avLst/>
          </a:prstGeom>
          <a:solidFill>
            <a:srgbClr val="5AAB3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302" tIns="161302" rIns="161302" bIns="161302" anchor="ctr"/>
          <a:lstStyle>
            <a:lvl1pPr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4949825" y="2995613"/>
            <a:ext cx="1220788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4940300" y="3303588"/>
            <a:ext cx="1220788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7069138" y="2360613"/>
            <a:ext cx="382587" cy="381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3574" name="TextBox 61@|17FFC:7355919|FBC:16777215|LFC:16777215|LBC:16777215"/>
          <p:cNvSpPr txBox="1">
            <a:spLocks noChangeArrowheads="1"/>
          </p:cNvSpPr>
          <p:nvPr/>
        </p:nvSpPr>
        <p:spPr bwMode="auto">
          <a:xfrm>
            <a:off x="6503988" y="2881313"/>
            <a:ext cx="1468437" cy="1093787"/>
          </a:xfrm>
          <a:prstGeom prst="rect">
            <a:avLst/>
          </a:prstGeom>
          <a:solidFill>
            <a:srgbClr val="5AAB3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302" tIns="161302" rIns="161302" bIns="161302" anchor="ctr"/>
          <a:lstStyle>
            <a:lvl1pPr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defTabSz="10668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1066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6610350" y="2995613"/>
            <a:ext cx="1222375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6600825" y="3303588"/>
            <a:ext cx="1222375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577" name="组合 27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3579" name="图片 3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80" name="文本框 39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3581" name="文本框 57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769938" y="1481138"/>
            <a:ext cx="1658937" cy="2586037"/>
            <a:chOff x="1027150" y="1974484"/>
            <a:chExt cx="2210993" cy="3448600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2269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600" name="TextBox 2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27150" y="4331184"/>
              <a:ext cx="1974248" cy="43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ym typeface="Arial" pitchFamily="34" charset="0"/>
                </a:rPr>
                <a:t>单击输入标题</a:t>
              </a:r>
              <a:endParaRPr lang="en-US" altLang="zh-CN" sz="1500" b="1">
                <a:sym typeface="Arial" pitchFamily="34" charset="0"/>
              </a:endParaRPr>
            </a:p>
          </p:txBody>
        </p:sp>
        <p:sp>
          <p:nvSpPr>
            <p:cNvPr id="297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75812" y="4777398"/>
              <a:ext cx="2113668" cy="645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1981" y="2099387"/>
              <a:ext cx="1961332" cy="1960346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2732088" y="1481138"/>
            <a:ext cx="1711325" cy="2586037"/>
            <a:chOff x="3643469" y="1974484"/>
            <a:chExt cx="2281348" cy="3448600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1510" cy="221226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596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80214" y="4331184"/>
              <a:ext cx="1974248" cy="43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ym typeface="Arial" pitchFamily="34" charset="0"/>
                </a:rPr>
                <a:t>单击输入标题</a:t>
              </a:r>
              <a:endParaRPr lang="en-US" altLang="zh-CN" sz="1500" b="1">
                <a:sym typeface="Arial" pitchFamily="34" charset="0"/>
              </a:endParaRPr>
            </a:p>
          </p:txBody>
        </p:sp>
        <p:sp>
          <p:nvSpPr>
            <p:cNvPr id="297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10654" y="4777398"/>
              <a:ext cx="2114163" cy="645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329" y="2099387"/>
              <a:ext cx="1961791" cy="1960346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694238" y="1481138"/>
            <a:ext cx="1658937" cy="2586037"/>
            <a:chOff x="6259787" y="1974484"/>
            <a:chExt cx="2210993" cy="3448600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226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592" name="TextBox 3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437346" y="4331184"/>
              <a:ext cx="1974248" cy="43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ym typeface="Arial" pitchFamily="34" charset="0"/>
                </a:rPr>
                <a:t>单击输入标题</a:t>
              </a:r>
              <a:endParaRPr lang="en-US" altLang="zh-CN" sz="1500" b="1">
                <a:sym typeface="Arial" pitchFamily="34" charset="0"/>
              </a:endParaRPr>
            </a:p>
          </p:txBody>
        </p:sp>
        <p:sp>
          <p:nvSpPr>
            <p:cNvPr id="297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308449" y="4777398"/>
              <a:ext cx="2113668" cy="645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4618" y="2099387"/>
              <a:ext cx="1961332" cy="1960346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656388" y="1481138"/>
            <a:ext cx="1800225" cy="2586037"/>
            <a:chOff x="8876107" y="1974484"/>
            <a:chExt cx="2399720" cy="3448600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1382" cy="221226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588" name="TextBox 3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231223" y="4331184"/>
              <a:ext cx="1974248" cy="43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ym typeface="Arial" pitchFamily="34" charset="0"/>
                </a:rPr>
                <a:t>单击输入标题</a:t>
              </a:r>
              <a:endParaRPr lang="en-US" altLang="zh-CN" sz="1500" b="1">
                <a:sym typeface="Arial" pitchFamily="34" charset="0"/>
              </a:endParaRPr>
            </a:p>
          </p:txBody>
        </p:sp>
        <p:sp>
          <p:nvSpPr>
            <p:cNvPr id="2970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161787" y="4777398"/>
              <a:ext cx="2114040" cy="645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0959" y="2099387"/>
              <a:ext cx="1961677" cy="1960346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4582" name="组合 2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4584" name="图片 4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文本框 41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4586" name="文本框 42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36226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41363" y="965200"/>
            <a:ext cx="2070100" cy="3298825"/>
            <a:chOff x="989151" y="1288233"/>
            <a:chExt cx="2758316" cy="4396665"/>
          </a:xfrm>
        </p:grpSpPr>
        <p:pic>
          <p:nvPicPr>
            <p:cNvPr id="25619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0" name="文本框 4"/>
            <p:cNvSpPr txBox="1">
              <a:spLocks noChangeArrowheads="1"/>
            </p:cNvSpPr>
            <p:nvPr/>
          </p:nvSpPr>
          <p:spPr bwMode="auto">
            <a:xfrm>
              <a:off x="1822569" y="2117633"/>
              <a:ext cx="1377042" cy="267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2450" b="1" smtClean="0">
                  <a:solidFill>
                    <a:srgbClr val="FFFFFF"/>
                  </a:solidFill>
                  <a:latin typeface="Impact" panose="020B0806030902050204" pitchFamily="34" charset="0"/>
                </a:rPr>
                <a:t>3</a:t>
              </a:r>
              <a:endParaRPr lang="zh-CN" altLang="en-US" sz="12450" b="1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19488" y="1922463"/>
            <a:ext cx="485933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50" b="1" smtClean="0">
                <a:solidFill>
                  <a:srgbClr val="4A9B33"/>
                </a:solidFill>
                <a:latin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832475" y="2635250"/>
            <a:ext cx="1922463" cy="369888"/>
            <a:chOff x="7777461" y="3514044"/>
            <a:chExt cx="2563090" cy="493823"/>
          </a:xfrm>
        </p:grpSpPr>
        <p:sp>
          <p:nvSpPr>
            <p:cNvPr id="15" name="椭圆 14"/>
            <p:cNvSpPr/>
            <p:nvPr/>
          </p:nvSpPr>
          <p:spPr>
            <a:xfrm>
              <a:off x="7777461" y="3626373"/>
              <a:ext cx="162972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5618" name="文本框 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2400211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21088" y="2659063"/>
            <a:ext cx="1924050" cy="368300"/>
            <a:chOff x="4829865" y="3545540"/>
            <a:chExt cx="2563088" cy="491704"/>
          </a:xfrm>
        </p:grpSpPr>
        <p:sp>
          <p:nvSpPr>
            <p:cNvPr id="25615" name="文本框 11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2400209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829865" y="3626078"/>
              <a:ext cx="162836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621088" y="2979738"/>
            <a:ext cx="1924050" cy="369887"/>
            <a:chOff x="4829865" y="3972976"/>
            <a:chExt cx="2563088" cy="493823"/>
          </a:xfrm>
        </p:grpSpPr>
        <p:sp>
          <p:nvSpPr>
            <p:cNvPr id="25613" name="文本框 13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2400209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4829865" y="4085304"/>
              <a:ext cx="162836" cy="161076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832475" y="2974975"/>
            <a:ext cx="1922463" cy="369888"/>
            <a:chOff x="7777461" y="3967041"/>
            <a:chExt cx="2563090" cy="491704"/>
          </a:xfrm>
        </p:grpSpPr>
        <p:sp>
          <p:nvSpPr>
            <p:cNvPr id="21" name="椭圆 20"/>
            <p:cNvSpPr/>
            <p:nvPr/>
          </p:nvSpPr>
          <p:spPr>
            <a:xfrm>
              <a:off x="7777461" y="4078888"/>
              <a:ext cx="162972" cy="164605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5612" name="文本框 21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2400211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7750" y="1284288"/>
            <a:ext cx="3421063" cy="2147887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prstClr val="white"/>
                </a:solidFill>
              </a:rPr>
              <a:t>请插入图片</a:t>
            </a:r>
            <a:endParaRPr lang="en-US" altLang="zh-CN" sz="1050" dirty="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prstClr val="white"/>
                </a:solidFill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4638675" y="1284288"/>
            <a:ext cx="3421063" cy="2147887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>
                <a:solidFill>
                  <a:prstClr val="white"/>
                </a:solidFill>
              </a:rPr>
              <a:t>请插入图片</a:t>
            </a:r>
            <a:endParaRPr lang="en-US" altLang="zh-CN" sz="105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>
                <a:solidFill>
                  <a:prstClr val="white"/>
                </a:solidFill>
              </a:rPr>
              <a:t>（见教程）</a:t>
            </a:r>
            <a:endParaRPr lang="zh-CN" altLang="en-US" sz="1050" dirty="0">
              <a:solidFill>
                <a:prstClr val="white"/>
              </a:solidFill>
            </a:endParaRPr>
          </a:p>
        </p:txBody>
      </p:sp>
      <p:grpSp>
        <p:nvGrpSpPr>
          <p:cNvPr id="26628" name="组合 8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10" name="圆角矩形 9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6636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7" name="文本框 15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6638" name="文本框 16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26629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688" y="1274763"/>
            <a:ext cx="341312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8675" y="1284288"/>
            <a:ext cx="3421063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3@|17FFC:16777215|FBC:16777215|LFC:16777215|LBC:16777215"/>
          <p:cNvSpPr txBox="1"/>
          <p:nvPr/>
        </p:nvSpPr>
        <p:spPr bwMode="auto">
          <a:xfrm>
            <a:off x="1758950" y="3608388"/>
            <a:ext cx="1589088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@|17FFC:16777215|FBC:16777215|LFC:16777215|LBC:16777215"/>
          <p:cNvSpPr txBox="1"/>
          <p:nvPr/>
        </p:nvSpPr>
        <p:spPr bwMode="auto">
          <a:xfrm>
            <a:off x="1758950" y="3916363"/>
            <a:ext cx="1600200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@|17FFC:16777215|FBC:16777215|LFC:16777215|LBC:16777215"/>
          <p:cNvSpPr txBox="1"/>
          <p:nvPr/>
        </p:nvSpPr>
        <p:spPr bwMode="auto">
          <a:xfrm>
            <a:off x="5664200" y="3608388"/>
            <a:ext cx="1589088" cy="230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500" b="1" dirty="0">
                <a:cs typeface="+mn-ea"/>
                <a:sym typeface="Arial" panose="020B0604020202020204" pitchFamily="34" charset="0"/>
              </a:rPr>
              <a:t>单击编辑标题</a:t>
            </a:r>
            <a:endParaRPr lang="en-US" sz="1500" b="1" dirty="0"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 bwMode="auto">
          <a:xfrm>
            <a:off x="5664200" y="3916363"/>
            <a:ext cx="1600200" cy="4841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050" dirty="0"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50" dirty="0"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3775" y="1603375"/>
            <a:ext cx="1598613" cy="2566988"/>
            <a:chOff x="1323393" y="2137434"/>
            <a:chExt cx="2133293" cy="3422157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3" y="2137434"/>
              <a:ext cx="1985001" cy="202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28573" tIns="28573" rIns="28573" bIns="28573" anchor="ctr"/>
            <a:lstStyle/>
            <a:p>
              <a:pPr defTabSz="457132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7337" y="2691921"/>
              <a:ext cx="1057112" cy="4317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4571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20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3" y="4503526"/>
              <a:ext cx="2118463" cy="30898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4100"/>
              <a:ext cx="2133293" cy="64549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998788" y="1603375"/>
            <a:ext cx="1600200" cy="2566988"/>
            <a:chOff x="3998637" y="2137434"/>
            <a:chExt cx="2133293" cy="3422157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7" y="2137434"/>
              <a:ext cx="1983031" cy="202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28573" tIns="28573" rIns="28573" bIns="28573" anchor="ctr"/>
            <a:lstStyle/>
            <a:p>
              <a:pPr defTabSz="457132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2120" y="2691921"/>
              <a:ext cx="1056065" cy="4317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4571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2</a:t>
              </a:r>
              <a:endParaRPr lang="en-GB" sz="20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7" y="4503526"/>
              <a:ext cx="2118478" cy="30898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4100"/>
              <a:ext cx="2133293" cy="64549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967288" y="1603375"/>
            <a:ext cx="1600200" cy="2566988"/>
            <a:chOff x="6623734" y="2137434"/>
            <a:chExt cx="2133293" cy="3422157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4" y="2137434"/>
              <a:ext cx="1983031" cy="202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28573" tIns="28573" rIns="28573" bIns="28573" anchor="ctr"/>
            <a:lstStyle/>
            <a:p>
              <a:pPr defTabSz="457132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8751" y="2691921"/>
              <a:ext cx="1056065" cy="4317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4571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3</a:t>
              </a:r>
              <a:endParaRPr lang="en-GB" sz="20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4" y="4503526"/>
              <a:ext cx="2118478" cy="30898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4100"/>
              <a:ext cx="2133293" cy="64549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961188" y="1603375"/>
            <a:ext cx="1614487" cy="2566988"/>
            <a:chOff x="9280675" y="2137434"/>
            <a:chExt cx="2153580" cy="3422157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173" cy="202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28573" tIns="28573" rIns="28573" bIns="28573" anchor="ctr"/>
            <a:lstStyle/>
            <a:p>
              <a:pPr defTabSz="457132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2895" y="2691921"/>
              <a:ext cx="1056674" cy="43173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4571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20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1851" y="4503526"/>
              <a:ext cx="2117582" cy="30898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500" b="1" dirty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5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1851" y="4914100"/>
              <a:ext cx="2132404" cy="64549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654" name="组合 26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44" name="圆角矩形 43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7657" name="图片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8" name="文本框 45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7659" name="文本框 46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sp>
        <p:nvSpPr>
          <p:cNvPr id="27655" name="矩形 5"/>
          <p:cNvSpPr>
            <a:spLocks noChangeArrowheads="1"/>
          </p:cNvSpPr>
          <p:nvPr/>
        </p:nvSpPr>
        <p:spPr bwMode="auto">
          <a:xfrm>
            <a:off x="4133850" y="2387600"/>
            <a:ext cx="876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rPr>
              <a:t>小状元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412875" y="976313"/>
            <a:ext cx="6257925" cy="2773362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28" y="1647626"/>
              <a:ext cx="0" cy="3011903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178" y="1672595"/>
              <a:ext cx="0" cy="2953503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178" y="4626098"/>
              <a:ext cx="351353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178" y="3674037"/>
              <a:ext cx="351353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178" y="2675432"/>
              <a:ext cx="351353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178" y="1683174"/>
              <a:ext cx="351353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38100" tIns="38100" rIns="38100" bIns="381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4490"/>
              <a:ext cx="2317662" cy="708755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6458" y="2303070"/>
              <a:ext cx="2317662" cy="70240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6458" y="3295330"/>
              <a:ext cx="2317662" cy="706640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8791" y="2298839"/>
              <a:ext cx="2317661" cy="706640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8791" y="1302350"/>
              <a:ext cx="2317661" cy="706640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8791" y="3295330"/>
              <a:ext cx="2317661" cy="706640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8791" y="4291819"/>
              <a:ext cx="2317661" cy="706640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" tIns="7620" rIns="7620" bIns="7620" spcCol="1270" anchor="ctr"/>
            <a:lstStyle/>
            <a:p>
              <a:pPr algn="ctr"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9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88269" y="3020290"/>
              <a:ext cx="2338828" cy="247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4710" y="3517476"/>
              <a:ext cx="2338827" cy="24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4710" y="2512524"/>
              <a:ext cx="2338827" cy="247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869741" y="2527334"/>
              <a:ext cx="2336711" cy="24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869741" y="1524497"/>
              <a:ext cx="2336711" cy="24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888791" y="4486462"/>
              <a:ext cx="2338827" cy="247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2869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888791" y="3483625"/>
              <a:ext cx="2338827" cy="24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ea typeface="宋体" pitchFamily="2" charset="-122"/>
                  <a:sym typeface="Arial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28675" name="组合 28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30" name="圆角矩形 29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28677" name="图片 3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文本框 31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8679" name="文本框 32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36226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41363" y="965200"/>
            <a:ext cx="2070100" cy="3298825"/>
            <a:chOff x="989151" y="1288233"/>
            <a:chExt cx="2758316" cy="4396665"/>
          </a:xfrm>
        </p:grpSpPr>
        <p:pic>
          <p:nvPicPr>
            <p:cNvPr id="29715" name="Picture 3@|13FFC:16777215|FBC:16777215|LFC:16777215|LBC:167772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8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569" y="2117633"/>
              <a:ext cx="1311469" cy="267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2450" b="1" smtClean="0">
                  <a:solidFill>
                    <a:srgbClr val="FFFFFF"/>
                  </a:solidFill>
                  <a:latin typeface="Impact" panose="020B0806030902050204" pitchFamily="34" charset="0"/>
                </a:rPr>
                <a:t>4</a:t>
              </a:r>
              <a:endParaRPr lang="zh-CN" altLang="en-US" sz="12450" b="1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19488" y="1922463"/>
            <a:ext cx="485933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50" b="1" smtClean="0">
                <a:solidFill>
                  <a:srgbClr val="4A9B33"/>
                </a:solidFill>
                <a:latin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832475" y="2635250"/>
            <a:ext cx="1922463" cy="369888"/>
            <a:chOff x="7777461" y="3514044"/>
            <a:chExt cx="2563090" cy="493823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373"/>
              <a:ext cx="162972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14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2400211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21088" y="2659063"/>
            <a:ext cx="1924050" cy="368300"/>
            <a:chOff x="4829865" y="3545540"/>
            <a:chExt cx="2563088" cy="491704"/>
          </a:xfrm>
        </p:grpSpPr>
        <p:sp>
          <p:nvSpPr>
            <p:cNvPr id="29711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2400209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078"/>
              <a:ext cx="162836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621088" y="2979738"/>
            <a:ext cx="1924050" cy="369887"/>
            <a:chOff x="4829865" y="3972976"/>
            <a:chExt cx="2563088" cy="493823"/>
          </a:xfrm>
        </p:grpSpPr>
        <p:sp>
          <p:nvSpPr>
            <p:cNvPr id="2970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2400209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5304"/>
              <a:ext cx="162836" cy="161076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832475" y="2974975"/>
            <a:ext cx="1922463" cy="369888"/>
            <a:chOff x="7777461" y="3967041"/>
            <a:chExt cx="2563090" cy="491704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8888"/>
              <a:ext cx="162972" cy="164605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08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2400211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722813" y="1620838"/>
            <a:ext cx="3619500" cy="2700337"/>
            <a:chOff x="6295656" y="2159913"/>
            <a:chExt cx="4826000" cy="360102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68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请插入图片</a:t>
              </a:r>
              <a:endParaRPr lang="en-US" altLang="zh-CN" sz="105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5836"/>
              <a:ext cx="4813300" cy="635101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35" name="文本框 48"/>
            <p:cNvSpPr txBox="1">
              <a:spLocks noChangeArrowheads="1"/>
            </p:cNvSpPr>
            <p:nvPr/>
          </p:nvSpPr>
          <p:spPr bwMode="auto">
            <a:xfrm>
              <a:off x="6427176" y="5256748"/>
              <a:ext cx="3866863" cy="492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0600" y="2411413"/>
            <a:ext cx="2508250" cy="630237"/>
            <a:chOff x="1224268" y="1935267"/>
            <a:chExt cx="3343429" cy="840910"/>
          </a:xfrm>
        </p:grpSpPr>
        <p:sp>
          <p:nvSpPr>
            <p:cNvPr id="3073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224268" y="1935267"/>
              <a:ext cx="468526" cy="55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sz="21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1</a:t>
              </a:r>
              <a:endParaRPr lang="zh-CN" altLang="en-US" sz="2100" b="1">
                <a:solidFill>
                  <a:srgbClr val="456B43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731" name="文本框 49"/>
            <p:cNvSpPr txBox="1">
              <a:spLocks noChangeArrowheads="1"/>
            </p:cNvSpPr>
            <p:nvPr/>
          </p:nvSpPr>
          <p:spPr bwMode="auto">
            <a:xfrm>
              <a:off x="1524221" y="2345114"/>
              <a:ext cx="3043476" cy="43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1983" y="2166146"/>
              <a:ext cx="465541" cy="465996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24" name="组合 1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0727" name="图片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文本框 18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0729" name="文本框 19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0725" name="Picture 2" descr="图片下载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2813" y="1611313"/>
            <a:ext cx="36099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33425" y="1646238"/>
            <a:ext cx="7616825" cy="1717675"/>
            <a:chOff x="1281908" y="2264313"/>
            <a:chExt cx="9547394" cy="2152191"/>
          </a:xfrm>
        </p:grpSpPr>
        <p:sp>
          <p:nvSpPr>
            <p:cNvPr id="31767" name="Freeform 7"/>
            <p:cNvSpPr>
              <a:spLocks/>
            </p:cNvSpPr>
            <p:nvPr/>
          </p:nvSpPr>
          <p:spPr bwMode="auto">
            <a:xfrm flipV="1">
              <a:off x="8689248" y="3349704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1583" y="3103707"/>
              <a:ext cx="417873" cy="417708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69" name="Freeform 6"/>
            <p:cNvSpPr>
              <a:spLocks noEditPoints="1"/>
            </p:cNvSpPr>
            <p:nvPr/>
          </p:nvSpPr>
          <p:spPr bwMode="auto">
            <a:xfrm>
              <a:off x="2239541" y="3188910"/>
              <a:ext cx="209778" cy="230756"/>
            </a:xfrm>
            <a:custGeom>
              <a:avLst/>
              <a:gdLst>
                <a:gd name="T0" fmla="*/ 2147483646 w 376"/>
                <a:gd name="T1" fmla="*/ 2147483646 h 376"/>
                <a:gd name="T2" fmla="*/ 2147483646 w 376"/>
                <a:gd name="T3" fmla="*/ 2147483646 h 376"/>
                <a:gd name="T4" fmla="*/ 2147483646 w 376"/>
                <a:gd name="T5" fmla="*/ 2147483646 h 376"/>
                <a:gd name="T6" fmla="*/ 2147483646 w 376"/>
                <a:gd name="T7" fmla="*/ 2147483646 h 376"/>
                <a:gd name="T8" fmla="*/ 2147483646 w 376"/>
                <a:gd name="T9" fmla="*/ 2147483646 h 376"/>
                <a:gd name="T10" fmla="*/ 2147483646 w 376"/>
                <a:gd name="T11" fmla="*/ 2147483646 h 376"/>
                <a:gd name="T12" fmla="*/ 2147483646 w 376"/>
                <a:gd name="T13" fmla="*/ 2147483646 h 376"/>
                <a:gd name="T14" fmla="*/ 2147483646 w 376"/>
                <a:gd name="T15" fmla="*/ 0 h 376"/>
                <a:gd name="T16" fmla="*/ 2147483646 w 376"/>
                <a:gd name="T17" fmla="*/ 2147483646 h 376"/>
                <a:gd name="T18" fmla="*/ 2147483646 w 376"/>
                <a:gd name="T19" fmla="*/ 2147483646 h 376"/>
                <a:gd name="T20" fmla="*/ 2147483646 w 376"/>
                <a:gd name="T21" fmla="*/ 2147483646 h 376"/>
                <a:gd name="T22" fmla="*/ 2147483646 w 376"/>
                <a:gd name="T23" fmla="*/ 2147483646 h 376"/>
                <a:gd name="T24" fmla="*/ 2147483646 w 376"/>
                <a:gd name="T25" fmla="*/ 2147483646 h 376"/>
                <a:gd name="T26" fmla="*/ 2147483646 w 376"/>
                <a:gd name="T27" fmla="*/ 2147483646 h 376"/>
                <a:gd name="T28" fmla="*/ 2147483646 w 376"/>
                <a:gd name="T29" fmla="*/ 2147483646 h 376"/>
                <a:gd name="T30" fmla="*/ 0 w 376"/>
                <a:gd name="T31" fmla="*/ 2147483646 h 376"/>
                <a:gd name="T32" fmla="*/ 2147483646 w 376"/>
                <a:gd name="T33" fmla="*/ 2147483646 h 376"/>
                <a:gd name="T34" fmla="*/ 2147483646 w 376"/>
                <a:gd name="T35" fmla="*/ 2147483646 h 376"/>
                <a:gd name="T36" fmla="*/ 2147483646 w 376"/>
                <a:gd name="T37" fmla="*/ 2147483646 h 376"/>
                <a:gd name="T38" fmla="*/ 2147483646 w 376"/>
                <a:gd name="T39" fmla="*/ 2147483646 h 376"/>
                <a:gd name="T40" fmla="*/ 2147483646 w 376"/>
                <a:gd name="T41" fmla="*/ 2147483646 h 376"/>
                <a:gd name="T42" fmla="*/ 2147483646 w 376"/>
                <a:gd name="T43" fmla="*/ 2147483646 h 376"/>
                <a:gd name="T44" fmla="*/ 2147483646 w 376"/>
                <a:gd name="T45" fmla="*/ 2147483646 h 376"/>
                <a:gd name="T46" fmla="*/ 2147483646 w 376"/>
                <a:gd name="T47" fmla="*/ 2147483646 h 376"/>
                <a:gd name="T48" fmla="*/ 2147483646 w 376"/>
                <a:gd name="T49" fmla="*/ 2147483646 h 376"/>
                <a:gd name="T50" fmla="*/ 2147483646 w 376"/>
                <a:gd name="T51" fmla="*/ 2147483646 h 376"/>
                <a:gd name="T52" fmla="*/ 2147483646 w 376"/>
                <a:gd name="T53" fmla="*/ 2147483646 h 376"/>
                <a:gd name="T54" fmla="*/ 2147483646 w 376"/>
                <a:gd name="T55" fmla="*/ 2147483646 h 376"/>
                <a:gd name="T56" fmla="*/ 2147483646 w 376"/>
                <a:gd name="T57" fmla="*/ 2147483646 h 376"/>
                <a:gd name="T58" fmla="*/ 2147483646 w 376"/>
                <a:gd name="T59" fmla="*/ 2147483646 h 376"/>
                <a:gd name="T60" fmla="*/ 2147483646 w 376"/>
                <a:gd name="T61" fmla="*/ 2147483646 h 376"/>
                <a:gd name="T62" fmla="*/ 2147483646 w 376"/>
                <a:gd name="T63" fmla="*/ 2147483646 h 376"/>
                <a:gd name="T64" fmla="*/ 2147483646 w 376"/>
                <a:gd name="T65" fmla="*/ 2147483646 h 376"/>
                <a:gd name="T66" fmla="*/ 2147483646 w 376"/>
                <a:gd name="T67" fmla="*/ 2147483646 h 376"/>
                <a:gd name="T68" fmla="*/ 2147483646 w 376"/>
                <a:gd name="T69" fmla="*/ 2147483646 h 376"/>
                <a:gd name="T70" fmla="*/ 2147483646 w 376"/>
                <a:gd name="T71" fmla="*/ 2147483646 h 376"/>
                <a:gd name="T72" fmla="*/ 2147483646 w 376"/>
                <a:gd name="T73" fmla="*/ 2147483646 h 376"/>
                <a:gd name="T74" fmla="*/ 2147483646 w 376"/>
                <a:gd name="T75" fmla="*/ 2147483646 h 376"/>
                <a:gd name="T76" fmla="*/ 2147483646 w 376"/>
                <a:gd name="T77" fmla="*/ 2147483646 h 376"/>
                <a:gd name="T78" fmla="*/ 2147483646 w 376"/>
                <a:gd name="T79" fmla="*/ 2147483646 h 376"/>
                <a:gd name="T80" fmla="*/ 2147483646 w 376"/>
                <a:gd name="T81" fmla="*/ 2147483646 h 376"/>
                <a:gd name="T82" fmla="*/ 2147483646 w 376"/>
                <a:gd name="T83" fmla="*/ 2147483646 h 376"/>
                <a:gd name="T84" fmla="*/ 2147483646 w 376"/>
                <a:gd name="T85" fmla="*/ 2147483646 h 376"/>
                <a:gd name="T86" fmla="*/ 2147483646 w 376"/>
                <a:gd name="T87" fmla="*/ 2147483646 h 376"/>
                <a:gd name="T88" fmla="*/ 2147483646 w 376"/>
                <a:gd name="T89" fmla="*/ 2147483646 h 376"/>
                <a:gd name="T90" fmla="*/ 2147483646 w 376"/>
                <a:gd name="T91" fmla="*/ 2147483646 h 376"/>
                <a:gd name="T92" fmla="*/ 2147483646 w 376"/>
                <a:gd name="T93" fmla="*/ 2147483646 h 376"/>
                <a:gd name="T94" fmla="*/ 2147483646 w 376"/>
                <a:gd name="T95" fmla="*/ 2147483646 h 376"/>
                <a:gd name="T96" fmla="*/ 2147483646 w 376"/>
                <a:gd name="T97" fmla="*/ 2147483646 h 376"/>
                <a:gd name="T98" fmla="*/ 2147483646 w 376"/>
                <a:gd name="T99" fmla="*/ 2147483646 h 376"/>
                <a:gd name="T100" fmla="*/ 2147483646 w 376"/>
                <a:gd name="T101" fmla="*/ 2147483646 h 376"/>
                <a:gd name="T102" fmla="*/ 2147483646 w 376"/>
                <a:gd name="T103" fmla="*/ 2147483646 h 376"/>
                <a:gd name="T104" fmla="*/ 2147483646 w 376"/>
                <a:gd name="T105" fmla="*/ 2147483646 h 376"/>
                <a:gd name="T106" fmla="*/ 2147483646 w 376"/>
                <a:gd name="T107" fmla="*/ 2147483646 h 376"/>
                <a:gd name="T108" fmla="*/ 2147483646 w 376"/>
                <a:gd name="T109" fmla="*/ 2147483646 h 376"/>
                <a:gd name="T110" fmla="*/ 2147483646 w 376"/>
                <a:gd name="T111" fmla="*/ 2147483646 h 376"/>
                <a:gd name="T112" fmla="*/ 2147483646 w 376"/>
                <a:gd name="T113" fmla="*/ 2147483646 h 3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4628" y="3103707"/>
              <a:ext cx="419863" cy="417708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71" name="Freeform 11"/>
            <p:cNvSpPr>
              <a:spLocks/>
            </p:cNvSpPr>
            <p:nvPr/>
          </p:nvSpPr>
          <p:spPr bwMode="auto">
            <a:xfrm>
              <a:off x="5934601" y="3236086"/>
              <a:ext cx="258741" cy="168209"/>
            </a:xfrm>
            <a:custGeom>
              <a:avLst/>
              <a:gdLst>
                <a:gd name="T0" fmla="*/ 2147483646 w 400"/>
                <a:gd name="T1" fmla="*/ 2147483646 h 260"/>
                <a:gd name="T2" fmla="*/ 2147483646 w 400"/>
                <a:gd name="T3" fmla="*/ 2147483646 h 260"/>
                <a:gd name="T4" fmla="*/ 2147483646 w 400"/>
                <a:gd name="T5" fmla="*/ 0 h 260"/>
                <a:gd name="T6" fmla="*/ 2147483646 w 400"/>
                <a:gd name="T7" fmla="*/ 2147483646 h 260"/>
                <a:gd name="T8" fmla="*/ 2147483646 w 400"/>
                <a:gd name="T9" fmla="*/ 2147483646 h 260"/>
                <a:gd name="T10" fmla="*/ 2147483646 w 400"/>
                <a:gd name="T11" fmla="*/ 2147483646 h 260"/>
                <a:gd name="T12" fmla="*/ 0 w 400"/>
                <a:gd name="T13" fmla="*/ 2147483646 h 260"/>
                <a:gd name="T14" fmla="*/ 2147483646 w 400"/>
                <a:gd name="T15" fmla="*/ 2147483646 h 260"/>
                <a:gd name="T16" fmla="*/ 2147483646 w 400"/>
                <a:gd name="T17" fmla="*/ 2147483646 h 260"/>
                <a:gd name="T18" fmla="*/ 2147483646 w 400"/>
                <a:gd name="T19" fmla="*/ 2147483646 h 260"/>
                <a:gd name="T20" fmla="*/ 2147483646 w 400"/>
                <a:gd name="T21" fmla="*/ 2147483646 h 260"/>
                <a:gd name="T22" fmla="*/ 2147483646 w 400"/>
                <a:gd name="T23" fmla="*/ 2147483646 h 260"/>
                <a:gd name="T24" fmla="*/ 2147483646 w 400"/>
                <a:gd name="T25" fmla="*/ 2147483646 h 260"/>
                <a:gd name="T26" fmla="*/ 2147483646 w 400"/>
                <a:gd name="T27" fmla="*/ 2147483646 h 260"/>
                <a:gd name="T28" fmla="*/ 2147483646 w 400"/>
                <a:gd name="T29" fmla="*/ 2147483646 h 260"/>
                <a:gd name="T30" fmla="*/ 2147483646 w 400"/>
                <a:gd name="T31" fmla="*/ 2147483646 h 260"/>
                <a:gd name="T32" fmla="*/ 2147483646 w 400"/>
                <a:gd name="T33" fmla="*/ 2147483646 h 260"/>
                <a:gd name="T34" fmla="*/ 2147483646 w 400"/>
                <a:gd name="T35" fmla="*/ 2147483646 h 2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8131" y="3103707"/>
              <a:ext cx="417873" cy="417708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73" name="Freeform 16"/>
            <p:cNvSpPr>
              <a:spLocks noEditPoints="1"/>
            </p:cNvSpPr>
            <p:nvPr/>
          </p:nvSpPr>
          <p:spPr bwMode="auto">
            <a:xfrm>
              <a:off x="4075222" y="3200863"/>
              <a:ext cx="239343" cy="239070"/>
            </a:xfrm>
            <a:custGeom>
              <a:avLst/>
              <a:gdLst>
                <a:gd name="T0" fmla="*/ 2147483646 w 371"/>
                <a:gd name="T1" fmla="*/ 2147483646 h 370"/>
                <a:gd name="T2" fmla="*/ 2147483646 w 371"/>
                <a:gd name="T3" fmla="*/ 2147483646 h 370"/>
                <a:gd name="T4" fmla="*/ 2147483646 w 371"/>
                <a:gd name="T5" fmla="*/ 2147483646 h 370"/>
                <a:gd name="T6" fmla="*/ 2147483646 w 371"/>
                <a:gd name="T7" fmla="*/ 2147483646 h 370"/>
                <a:gd name="T8" fmla="*/ 2147483646 w 371"/>
                <a:gd name="T9" fmla="*/ 2147483646 h 370"/>
                <a:gd name="T10" fmla="*/ 2147483646 w 371"/>
                <a:gd name="T11" fmla="*/ 2147483646 h 370"/>
                <a:gd name="T12" fmla="*/ 2147483646 w 371"/>
                <a:gd name="T13" fmla="*/ 2147483646 h 370"/>
                <a:gd name="T14" fmla="*/ 2147483646 w 371"/>
                <a:gd name="T15" fmla="*/ 2147483646 h 370"/>
                <a:gd name="T16" fmla="*/ 2147483646 w 371"/>
                <a:gd name="T17" fmla="*/ 2147483646 h 370"/>
                <a:gd name="T18" fmla="*/ 2147483646 w 371"/>
                <a:gd name="T19" fmla="*/ 2147483646 h 370"/>
                <a:gd name="T20" fmla="*/ 2147483646 w 371"/>
                <a:gd name="T21" fmla="*/ 2147483646 h 370"/>
                <a:gd name="T22" fmla="*/ 2147483646 w 371"/>
                <a:gd name="T23" fmla="*/ 2147483646 h 370"/>
                <a:gd name="T24" fmla="*/ 2147483646 w 371"/>
                <a:gd name="T25" fmla="*/ 2147483646 h 370"/>
                <a:gd name="T26" fmla="*/ 2147483646 w 371"/>
                <a:gd name="T27" fmla="*/ 2147483646 h 370"/>
                <a:gd name="T28" fmla="*/ 2147483646 w 371"/>
                <a:gd name="T29" fmla="*/ 2147483646 h 370"/>
                <a:gd name="T30" fmla="*/ 2147483646 w 371"/>
                <a:gd name="T31" fmla="*/ 2147483646 h 370"/>
                <a:gd name="T32" fmla="*/ 2147483646 w 371"/>
                <a:gd name="T33" fmla="*/ 2147483646 h 370"/>
                <a:gd name="T34" fmla="*/ 2147483646 w 371"/>
                <a:gd name="T35" fmla="*/ 2147483646 h 370"/>
                <a:gd name="T36" fmla="*/ 2147483646 w 371"/>
                <a:gd name="T37" fmla="*/ 2147483646 h 370"/>
                <a:gd name="T38" fmla="*/ 2147483646 w 371"/>
                <a:gd name="T39" fmla="*/ 2147483646 h 370"/>
                <a:gd name="T40" fmla="*/ 2147483646 w 371"/>
                <a:gd name="T41" fmla="*/ 2147483646 h 370"/>
                <a:gd name="T42" fmla="*/ 2147483646 w 371"/>
                <a:gd name="T43" fmla="*/ 2147483646 h 370"/>
                <a:gd name="T44" fmla="*/ 2147483646 w 371"/>
                <a:gd name="T45" fmla="*/ 2147483646 h 370"/>
                <a:gd name="T46" fmla="*/ 2147483646 w 371"/>
                <a:gd name="T47" fmla="*/ 2147483646 h 370"/>
                <a:gd name="T48" fmla="*/ 2147483646 w 371"/>
                <a:gd name="T49" fmla="*/ 2147483646 h 370"/>
                <a:gd name="T50" fmla="*/ 2147483646 w 371"/>
                <a:gd name="T51" fmla="*/ 2147483646 h 370"/>
                <a:gd name="T52" fmla="*/ 2147483646 w 371"/>
                <a:gd name="T53" fmla="*/ 2147483646 h 370"/>
                <a:gd name="T54" fmla="*/ 2147483646 w 371"/>
                <a:gd name="T55" fmla="*/ 2147483646 h 370"/>
                <a:gd name="T56" fmla="*/ 2147483646 w 371"/>
                <a:gd name="T57" fmla="*/ 2147483646 h 370"/>
                <a:gd name="T58" fmla="*/ 2147483646 w 371"/>
                <a:gd name="T59" fmla="*/ 2147483646 h 370"/>
                <a:gd name="T60" fmla="*/ 2147483646 w 371"/>
                <a:gd name="T61" fmla="*/ 2147483646 h 370"/>
                <a:gd name="T62" fmla="*/ 2147483646 w 371"/>
                <a:gd name="T63" fmla="*/ 2147483646 h 370"/>
                <a:gd name="T64" fmla="*/ 2147483646 w 371"/>
                <a:gd name="T65" fmla="*/ 2147483646 h 370"/>
                <a:gd name="T66" fmla="*/ 2147483646 w 371"/>
                <a:gd name="T67" fmla="*/ 2147483646 h 370"/>
                <a:gd name="T68" fmla="*/ 2147483646 w 371"/>
                <a:gd name="T69" fmla="*/ 2147483646 h 370"/>
                <a:gd name="T70" fmla="*/ 2147483646 w 371"/>
                <a:gd name="T71" fmla="*/ 2147483646 h 370"/>
                <a:gd name="T72" fmla="*/ 2147483646 w 371"/>
                <a:gd name="T73" fmla="*/ 2147483646 h 370"/>
                <a:gd name="T74" fmla="*/ 2147483646 w 371"/>
                <a:gd name="T75" fmla="*/ 2147483646 h 3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7"/>
            <p:cNvSpPr>
              <a:spLocks/>
            </p:cNvSpPr>
            <p:nvPr/>
          </p:nvSpPr>
          <p:spPr bwMode="auto">
            <a:xfrm>
              <a:off x="6839162" y="22643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7"/>
            <p:cNvSpPr>
              <a:spLocks/>
            </p:cNvSpPr>
            <p:nvPr/>
          </p:nvSpPr>
          <p:spPr bwMode="auto">
            <a:xfrm flipV="1">
              <a:off x="4985578" y="33311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6" name="Freeform 7"/>
            <p:cNvSpPr>
              <a:spLocks/>
            </p:cNvSpPr>
            <p:nvPr/>
          </p:nvSpPr>
          <p:spPr bwMode="auto">
            <a:xfrm>
              <a:off x="3133197" y="22643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7" name="Freeform 7"/>
            <p:cNvSpPr>
              <a:spLocks/>
            </p:cNvSpPr>
            <p:nvPr/>
          </p:nvSpPr>
          <p:spPr bwMode="auto">
            <a:xfrm>
              <a:off x="1281908" y="22643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8" name="Freeform 7"/>
            <p:cNvSpPr>
              <a:spLocks/>
            </p:cNvSpPr>
            <p:nvPr/>
          </p:nvSpPr>
          <p:spPr bwMode="auto">
            <a:xfrm flipV="1">
              <a:off x="1281908" y="33311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9" name="Freeform 7"/>
            <p:cNvSpPr>
              <a:spLocks/>
            </p:cNvSpPr>
            <p:nvPr/>
          </p:nvSpPr>
          <p:spPr bwMode="auto">
            <a:xfrm flipV="1">
              <a:off x="3133197" y="33311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0" name="Freeform 7"/>
            <p:cNvSpPr>
              <a:spLocks/>
            </p:cNvSpPr>
            <p:nvPr/>
          </p:nvSpPr>
          <p:spPr bwMode="auto">
            <a:xfrm>
              <a:off x="4985578" y="22643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1" name="Freeform 7"/>
            <p:cNvSpPr>
              <a:spLocks/>
            </p:cNvSpPr>
            <p:nvPr/>
          </p:nvSpPr>
          <p:spPr bwMode="auto">
            <a:xfrm flipV="1">
              <a:off x="6839162" y="3331113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197" y="3103707"/>
              <a:ext cx="419862" cy="417708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783" name="Freeform 26"/>
            <p:cNvSpPr>
              <a:spLocks noEditPoints="1"/>
            </p:cNvSpPr>
            <p:nvPr/>
          </p:nvSpPr>
          <p:spPr bwMode="auto">
            <a:xfrm>
              <a:off x="7836861" y="3210493"/>
              <a:ext cx="175570" cy="219811"/>
            </a:xfrm>
            <a:custGeom>
              <a:avLst/>
              <a:gdLst>
                <a:gd name="T0" fmla="*/ 2147483646 w 321"/>
                <a:gd name="T1" fmla="*/ 2147483646 h 402"/>
                <a:gd name="T2" fmla="*/ 2147483646 w 321"/>
                <a:gd name="T3" fmla="*/ 2147483646 h 402"/>
                <a:gd name="T4" fmla="*/ 2147483646 w 321"/>
                <a:gd name="T5" fmla="*/ 2147483646 h 402"/>
                <a:gd name="T6" fmla="*/ 2147483646 w 321"/>
                <a:gd name="T7" fmla="*/ 2147483646 h 402"/>
                <a:gd name="T8" fmla="*/ 2147483646 w 321"/>
                <a:gd name="T9" fmla="*/ 2147483646 h 402"/>
                <a:gd name="T10" fmla="*/ 2147483646 w 321"/>
                <a:gd name="T11" fmla="*/ 2147483646 h 402"/>
                <a:gd name="T12" fmla="*/ 2147483646 w 321"/>
                <a:gd name="T13" fmla="*/ 2147483646 h 402"/>
                <a:gd name="T14" fmla="*/ 2147483646 w 321"/>
                <a:gd name="T15" fmla="*/ 2147483646 h 402"/>
                <a:gd name="T16" fmla="*/ 2147483646 w 321"/>
                <a:gd name="T17" fmla="*/ 2147483646 h 402"/>
                <a:gd name="T18" fmla="*/ 2147483646 w 321"/>
                <a:gd name="T19" fmla="*/ 2147483646 h 402"/>
                <a:gd name="T20" fmla="*/ 2147483646 w 321"/>
                <a:gd name="T21" fmla="*/ 2147483646 h 402"/>
                <a:gd name="T22" fmla="*/ 2147483646 w 321"/>
                <a:gd name="T23" fmla="*/ 2147483646 h 402"/>
                <a:gd name="T24" fmla="*/ 2147483646 w 321"/>
                <a:gd name="T25" fmla="*/ 2147483646 h 402"/>
                <a:gd name="T26" fmla="*/ 2147483646 w 321"/>
                <a:gd name="T27" fmla="*/ 2147483646 h 402"/>
                <a:gd name="T28" fmla="*/ 2147483646 w 321"/>
                <a:gd name="T29" fmla="*/ 2147483646 h 402"/>
                <a:gd name="T30" fmla="*/ 2147483646 w 321"/>
                <a:gd name="T31" fmla="*/ 2147483646 h 402"/>
                <a:gd name="T32" fmla="*/ 2147483646 w 321"/>
                <a:gd name="T33" fmla="*/ 2147483646 h 402"/>
                <a:gd name="T34" fmla="*/ 2147483646 w 321"/>
                <a:gd name="T35" fmla="*/ 2147483646 h 402"/>
                <a:gd name="T36" fmla="*/ 2147483646 w 321"/>
                <a:gd name="T37" fmla="*/ 2147483646 h 402"/>
                <a:gd name="T38" fmla="*/ 2147483646 w 321"/>
                <a:gd name="T39" fmla="*/ 2147483646 h 402"/>
                <a:gd name="T40" fmla="*/ 2147483646 w 321"/>
                <a:gd name="T41" fmla="*/ 2147483646 h 4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4" name="Freeform 7"/>
            <p:cNvSpPr>
              <a:spLocks/>
            </p:cNvSpPr>
            <p:nvPr/>
          </p:nvSpPr>
          <p:spPr bwMode="auto">
            <a:xfrm>
              <a:off x="8689248" y="2282904"/>
              <a:ext cx="2140054" cy="1066800"/>
            </a:xfrm>
            <a:custGeom>
              <a:avLst/>
              <a:gdLst>
                <a:gd name="T0" fmla="*/ 2147483646 w 421"/>
                <a:gd name="T1" fmla="*/ 2147483646 h 210"/>
                <a:gd name="T2" fmla="*/ 2147483646 w 421"/>
                <a:gd name="T3" fmla="*/ 2147483646 h 210"/>
                <a:gd name="T4" fmla="*/ 2147483646 w 421"/>
                <a:gd name="T5" fmla="*/ 2147483646 h 210"/>
                <a:gd name="T6" fmla="*/ 2147483646 w 421"/>
                <a:gd name="T7" fmla="*/ 0 h 210"/>
                <a:gd name="T8" fmla="*/ 0 w 421"/>
                <a:gd name="T9" fmla="*/ 2147483646 h 210"/>
                <a:gd name="T10" fmla="*/ 2147483646 w 421"/>
                <a:gd name="T11" fmla="*/ 2147483646 h 210"/>
                <a:gd name="T12" fmla="*/ 2147483646 w 421"/>
                <a:gd name="T13" fmla="*/ 2147483646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776" y="3121608"/>
              <a:ext cx="417873" cy="417708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340" y="3199183"/>
              <a:ext cx="216896" cy="252613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898525" y="3502025"/>
            <a:ext cx="1354138" cy="447675"/>
            <a:chOff x="1198433" y="4671125"/>
            <a:chExt cx="1804999" cy="596676"/>
          </a:xfrm>
        </p:grpSpPr>
        <p:sp>
          <p:nvSpPr>
            <p:cNvPr id="31765" name="TextBox 13"/>
            <p:cNvSpPr txBox="1">
              <a:spLocks noChangeArrowheads="1"/>
            </p:cNvSpPr>
            <p:nvPr/>
          </p:nvSpPr>
          <p:spPr bwMode="auto">
            <a:xfrm>
              <a:off x="1304472" y="4671125"/>
              <a:ext cx="1592919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0982" name="TextBox 13"/>
            <p:cNvSpPr txBox="1">
              <a:spLocks noChangeArrowheads="1"/>
            </p:cNvSpPr>
            <p:nvPr/>
          </p:nvSpPr>
          <p:spPr bwMode="auto">
            <a:xfrm>
              <a:off x="1198433" y="5051982"/>
              <a:ext cx="1804999" cy="2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rgbClr val="445469"/>
                  </a:solidFill>
                  <a:sym typeface="Arial" panose="020B0604020202020204" pitchFamily="34" charset="0"/>
                </a:rPr>
                <a:t>单击此处可编辑内容</a:t>
              </a:r>
              <a:endParaRPr lang="en-US" altLang="zh-CN" sz="1050" smtClean="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413000" y="3502025"/>
            <a:ext cx="1354138" cy="447675"/>
            <a:chOff x="3218596" y="4671125"/>
            <a:chExt cx="1804999" cy="596676"/>
          </a:xfrm>
        </p:grpSpPr>
        <p:sp>
          <p:nvSpPr>
            <p:cNvPr id="31763" name="TextBox 13"/>
            <p:cNvSpPr txBox="1">
              <a:spLocks noChangeArrowheads="1"/>
            </p:cNvSpPr>
            <p:nvPr/>
          </p:nvSpPr>
          <p:spPr bwMode="auto">
            <a:xfrm>
              <a:off x="3324635" y="4671125"/>
              <a:ext cx="1592919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0980" name="TextBox 13"/>
            <p:cNvSpPr txBox="1">
              <a:spLocks noChangeArrowheads="1"/>
            </p:cNvSpPr>
            <p:nvPr/>
          </p:nvSpPr>
          <p:spPr bwMode="auto">
            <a:xfrm>
              <a:off x="3218596" y="5051982"/>
              <a:ext cx="1804999" cy="2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rgbClr val="445469"/>
                  </a:solidFill>
                  <a:sym typeface="Arial" panose="020B0604020202020204" pitchFamily="34" charset="0"/>
                </a:rPr>
                <a:t>单击此处可编辑内容</a:t>
              </a:r>
              <a:endParaRPr lang="en-US" altLang="zh-CN" sz="1050" smtClean="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838575" y="3502025"/>
            <a:ext cx="1354138" cy="447675"/>
            <a:chOff x="5117476" y="4671125"/>
            <a:chExt cx="1804999" cy="596676"/>
          </a:xfrm>
        </p:grpSpPr>
        <p:sp>
          <p:nvSpPr>
            <p:cNvPr id="31761" name="TextBox 13"/>
            <p:cNvSpPr txBox="1">
              <a:spLocks noChangeArrowheads="1"/>
            </p:cNvSpPr>
            <p:nvPr/>
          </p:nvSpPr>
          <p:spPr bwMode="auto">
            <a:xfrm>
              <a:off x="5223517" y="4671125"/>
              <a:ext cx="1592919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0978" name="TextBox 13"/>
            <p:cNvSpPr txBox="1">
              <a:spLocks noChangeArrowheads="1"/>
            </p:cNvSpPr>
            <p:nvPr/>
          </p:nvSpPr>
          <p:spPr bwMode="auto">
            <a:xfrm>
              <a:off x="5117476" y="5051982"/>
              <a:ext cx="1804999" cy="2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rgbClr val="445469"/>
                  </a:solidFill>
                  <a:sym typeface="Arial" panose="020B0604020202020204" pitchFamily="34" charset="0"/>
                </a:rPr>
                <a:t>单击此处可编辑内容</a:t>
              </a:r>
              <a:endParaRPr lang="en-US" altLang="zh-CN" sz="1050" smtClean="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316538" y="3502025"/>
            <a:ext cx="1354137" cy="447675"/>
            <a:chOff x="7087615" y="4671125"/>
            <a:chExt cx="1804999" cy="596676"/>
          </a:xfrm>
        </p:grpSpPr>
        <p:sp>
          <p:nvSpPr>
            <p:cNvPr id="31759" name="TextBox 13"/>
            <p:cNvSpPr txBox="1">
              <a:spLocks noChangeArrowheads="1"/>
            </p:cNvSpPr>
            <p:nvPr/>
          </p:nvSpPr>
          <p:spPr bwMode="auto">
            <a:xfrm>
              <a:off x="7193654" y="4671125"/>
              <a:ext cx="1592919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0976" name="TextBox 13"/>
            <p:cNvSpPr txBox="1">
              <a:spLocks noChangeArrowheads="1"/>
            </p:cNvSpPr>
            <p:nvPr/>
          </p:nvSpPr>
          <p:spPr bwMode="auto">
            <a:xfrm>
              <a:off x="7087615" y="5051982"/>
              <a:ext cx="1804999" cy="2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rgbClr val="445469"/>
                  </a:solidFill>
                  <a:sym typeface="Arial" panose="020B0604020202020204" pitchFamily="34" charset="0"/>
                </a:rPr>
                <a:t>单击此处可编辑内容</a:t>
              </a:r>
              <a:endParaRPr lang="en-US" altLang="zh-CN" sz="1050" smtClean="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872288" y="3502025"/>
            <a:ext cx="1354137" cy="447675"/>
            <a:chOff x="9163794" y="4671125"/>
            <a:chExt cx="1804999" cy="596676"/>
          </a:xfrm>
        </p:grpSpPr>
        <p:sp>
          <p:nvSpPr>
            <p:cNvPr id="31757" name="TextBox 13"/>
            <p:cNvSpPr txBox="1">
              <a:spLocks noChangeArrowheads="1"/>
            </p:cNvSpPr>
            <p:nvPr/>
          </p:nvSpPr>
          <p:spPr bwMode="auto">
            <a:xfrm>
              <a:off x="9269835" y="4671125"/>
              <a:ext cx="1592919" cy="30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0974" name="TextBox 13"/>
            <p:cNvSpPr txBox="1">
              <a:spLocks noChangeArrowheads="1"/>
            </p:cNvSpPr>
            <p:nvPr/>
          </p:nvSpPr>
          <p:spPr bwMode="auto">
            <a:xfrm>
              <a:off x="9163794" y="5051982"/>
              <a:ext cx="1804999" cy="2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rgbClr val="445469"/>
                  </a:solidFill>
                  <a:sym typeface="Arial" panose="020B0604020202020204" pitchFamily="34" charset="0"/>
                </a:rPr>
                <a:t>单击此处可编辑内容</a:t>
              </a:r>
              <a:endParaRPr lang="en-US" altLang="zh-CN" sz="1050" smtClean="0">
                <a:solidFill>
                  <a:srgbClr val="445469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52" name="组合 4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1754" name="图片 5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5" name="文本框 51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1756" name="文本框 52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3846513" y="3351213"/>
            <a:ext cx="1571625" cy="1571625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161302" tIns="161302" rIns="161302" bIns="161302" spcCol="1270" anchor="ctr"/>
          <a:lstStyle/>
          <a:p>
            <a:pPr algn="ctr" defTabSz="800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100" b="1" kern="0" dirty="0">
                <a:solidFill>
                  <a:srgbClr val="FFFFFF"/>
                </a:solidFill>
                <a:latin typeface="微软雅黑" pitchFamily="34" charset="-122"/>
              </a:rPr>
              <a:t>大标题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082675" y="3695700"/>
            <a:ext cx="2641600" cy="881063"/>
            <a:chOff x="1442495" y="4928299"/>
            <a:chExt cx="3523098" cy="1174410"/>
          </a:xfrm>
        </p:grpSpPr>
        <p:sp>
          <p:nvSpPr>
            <p:cNvPr id="32798" name="Left Arrow 28@|1FFC:681197|FBC:16777215|LFC:16777215|LBC:16777215"/>
            <p:cNvSpPr>
              <a:spLocks noChangeArrowheads="1"/>
            </p:cNvSpPr>
            <p:nvPr/>
          </p:nvSpPr>
          <p:spPr bwMode="auto"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9369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379538" y="2393950"/>
            <a:ext cx="2538412" cy="1119188"/>
            <a:chOff x="1838620" y="3192763"/>
            <a:chExt cx="3384994" cy="1491122"/>
          </a:xfrm>
        </p:grpSpPr>
        <p:sp>
          <p:nvSpPr>
            <p:cNvPr id="32796" name="Left Arrow 30@|1FFC:681197|FBC:16777215|LFC:16777215|LBC:16777215"/>
            <p:cNvSpPr>
              <a:spLocks noChangeArrowheads="1"/>
            </p:cNvSpPr>
            <p:nvPr/>
          </p:nvSpPr>
          <p:spPr bwMode="auto"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9160" cy="1175977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211388" y="1350963"/>
            <a:ext cx="1427162" cy="2305050"/>
            <a:chOff x="2948536" y="1800972"/>
            <a:chExt cx="1902338" cy="3072050"/>
          </a:xfrm>
        </p:grpSpPr>
        <p:sp>
          <p:nvSpPr>
            <p:cNvPr id="32794" name="Left Arrow 32@|1FFC:681197|FBC:16777215|LFC:16777215|LBC:16777215"/>
            <p:cNvSpPr>
              <a:spLocks noChangeArrowheads="1"/>
            </p:cNvSpPr>
            <p:nvPr/>
          </p:nvSpPr>
          <p:spPr bwMode="auto"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546" cy="117423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414713" y="771525"/>
            <a:ext cx="1100137" cy="2506663"/>
            <a:chOff x="4552413" y="1028585"/>
            <a:chExt cx="1468014" cy="3341333"/>
          </a:xfrm>
        </p:grpSpPr>
        <p:sp>
          <p:nvSpPr>
            <p:cNvPr id="32792" name="Left Arrow 34@|1FFC:681197|FBC:16777215|LFC:16777215|LBC:16777215"/>
            <p:cNvSpPr>
              <a:spLocks noChangeArrowheads="1"/>
            </p:cNvSpPr>
            <p:nvPr/>
          </p:nvSpPr>
          <p:spPr bwMode="auto"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4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4749800" y="771525"/>
            <a:ext cx="1101725" cy="2506663"/>
            <a:chOff x="6332581" y="1028585"/>
            <a:chExt cx="1468014" cy="3341333"/>
          </a:xfrm>
        </p:grpSpPr>
        <p:sp>
          <p:nvSpPr>
            <p:cNvPr id="32790" name="Left Arrow 36@|1FFC:681197|FBC:16777215|LFC:16777215|LBC:16777215"/>
            <p:cNvSpPr>
              <a:spLocks noChangeArrowheads="1"/>
            </p:cNvSpPr>
            <p:nvPr/>
          </p:nvSpPr>
          <p:spPr bwMode="auto"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4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627688" y="1350963"/>
            <a:ext cx="1425575" cy="2305050"/>
            <a:chOff x="7502134" y="1800972"/>
            <a:chExt cx="1902337" cy="3072050"/>
          </a:xfrm>
        </p:grpSpPr>
        <p:sp>
          <p:nvSpPr>
            <p:cNvPr id="32788" name="Left Arrow 38@|1FFC:681197|FBC:16777215|LFC:16777215|LBC:16777215"/>
            <p:cNvSpPr>
              <a:spLocks noChangeArrowheads="1"/>
            </p:cNvSpPr>
            <p:nvPr/>
          </p:nvSpPr>
          <p:spPr bwMode="auto"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08" y="1800972"/>
              <a:ext cx="1468063" cy="117423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346700" y="2393950"/>
            <a:ext cx="2538413" cy="1119188"/>
            <a:chOff x="7129393" y="3192763"/>
            <a:chExt cx="3384995" cy="1491122"/>
          </a:xfrm>
        </p:grpSpPr>
        <p:sp>
          <p:nvSpPr>
            <p:cNvPr id="32786" name="Left Arrow 40@|1FFC:681197|FBC:16777215|LFC:16777215|LBC:16777215"/>
            <p:cNvSpPr>
              <a:spLocks noChangeArrowheads="1"/>
            </p:cNvSpPr>
            <p:nvPr/>
          </p:nvSpPr>
          <p:spPr bwMode="auto"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5228" y="3192763"/>
              <a:ext cx="1469160" cy="1175977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540375" y="3695700"/>
            <a:ext cx="2643188" cy="881063"/>
            <a:chOff x="7387414" y="4928299"/>
            <a:chExt cx="3523099" cy="1174410"/>
          </a:xfrm>
        </p:grpSpPr>
        <p:sp>
          <p:nvSpPr>
            <p:cNvPr id="32784" name="Left Arrow 42@|1FFC:681197|FBC:16777215|LFC:16777215|LBC:16777215"/>
            <p:cNvSpPr>
              <a:spLocks noChangeArrowheads="1"/>
            </p:cNvSpPr>
            <p:nvPr/>
          </p:nvSpPr>
          <p:spPr bwMode="auto"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026" y="4928299"/>
              <a:ext cx="1468487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161302" tIns="161302" rIns="161302" bIns="161302" spcCol="1270" anchor="ctr"/>
            <a:lstStyle/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15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8001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32779" name="组合 44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49" name="圆角矩形 48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2781" name="图片 4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2" name="文本框 50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2783" name="文本框 51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608138" y="1454150"/>
            <a:ext cx="1703387" cy="2849563"/>
            <a:chOff x="2143399" y="1938243"/>
            <a:chExt cx="2271724" cy="3799261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2831479" y="4865473"/>
              <a:ext cx="950611" cy="872031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821" name="Freeform 9"/>
            <p:cNvSpPr>
              <a:spLocks/>
            </p:cNvSpPr>
            <p:nvPr/>
          </p:nvSpPr>
          <p:spPr bwMode="auto">
            <a:xfrm>
              <a:off x="2214392" y="1938243"/>
              <a:ext cx="2124844" cy="714809"/>
            </a:xfrm>
            <a:custGeom>
              <a:avLst/>
              <a:gdLst>
                <a:gd name="T0" fmla="*/ 0 w 365"/>
                <a:gd name="T1" fmla="*/ 2147483646 h 123"/>
                <a:gd name="T2" fmla="*/ 2147483646 w 365"/>
                <a:gd name="T3" fmla="*/ 2147483646 h 123"/>
                <a:gd name="T4" fmla="*/ 2147483646 w 365"/>
                <a:gd name="T5" fmla="*/ 0 h 123"/>
                <a:gd name="T6" fmla="*/ 0 w 365"/>
                <a:gd name="T7" fmla="*/ 2147483646 h 1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TextBox 21"/>
            <p:cNvSpPr txBox="1">
              <a:spLocks noChangeArrowheads="1"/>
            </p:cNvSpPr>
            <p:nvPr/>
          </p:nvSpPr>
          <p:spPr bwMode="auto">
            <a:xfrm>
              <a:off x="3159569" y="2148890"/>
              <a:ext cx="239382" cy="2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AU" altLang="zh-CN" sz="1200">
                  <a:solidFill>
                    <a:srgbClr val="FFFFFF"/>
                  </a:solidFill>
                  <a:latin typeface="微软雅黑" pitchFamily="34" charset="-122"/>
                </a:rPr>
                <a:t>01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33823" name="Freeform 8"/>
            <p:cNvSpPr>
              <a:spLocks/>
            </p:cNvSpPr>
            <p:nvPr/>
          </p:nvSpPr>
          <p:spPr bwMode="auto">
            <a:xfrm>
              <a:off x="2143399" y="2653053"/>
              <a:ext cx="2271724" cy="719706"/>
            </a:xfrm>
            <a:custGeom>
              <a:avLst/>
              <a:gdLst>
                <a:gd name="T0" fmla="*/ 0 w 390"/>
                <a:gd name="T1" fmla="*/ 2147483646 h 124"/>
                <a:gd name="T2" fmla="*/ 2147483646 w 390"/>
                <a:gd name="T3" fmla="*/ 2147483646 h 124"/>
                <a:gd name="T4" fmla="*/ 2147483646 w 390"/>
                <a:gd name="T5" fmla="*/ 2147483646 h 124"/>
                <a:gd name="T6" fmla="*/ 2147483646 w 390"/>
                <a:gd name="T7" fmla="*/ 2147483646 h 124"/>
                <a:gd name="T8" fmla="*/ 2147483646 w 390"/>
                <a:gd name="T9" fmla="*/ 0 h 124"/>
                <a:gd name="T10" fmla="*/ 2147483646 w 390"/>
                <a:gd name="T11" fmla="*/ 0 h 124"/>
                <a:gd name="T12" fmla="*/ 0 w 390"/>
                <a:gd name="T13" fmla="*/ 2147483646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TextBox 22"/>
            <p:cNvSpPr txBox="1">
              <a:spLocks noChangeArrowheads="1"/>
            </p:cNvSpPr>
            <p:nvPr/>
          </p:nvSpPr>
          <p:spPr bwMode="auto">
            <a:xfrm>
              <a:off x="3159572" y="2850464"/>
              <a:ext cx="239382" cy="2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AU" altLang="zh-CN" sz="1200">
                  <a:solidFill>
                    <a:srgbClr val="FFFFFF"/>
                  </a:solidFill>
                  <a:latin typeface="微软雅黑" pitchFamily="34" charset="-122"/>
                </a:rPr>
                <a:t>02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33825" name="Freeform 7"/>
            <p:cNvSpPr>
              <a:spLocks/>
            </p:cNvSpPr>
            <p:nvPr/>
          </p:nvSpPr>
          <p:spPr bwMode="auto">
            <a:xfrm>
              <a:off x="2202151" y="3372759"/>
              <a:ext cx="2154220" cy="714809"/>
            </a:xfrm>
            <a:custGeom>
              <a:avLst/>
              <a:gdLst>
                <a:gd name="T0" fmla="*/ 2147483646 w 370"/>
                <a:gd name="T1" fmla="*/ 2147483646 h 123"/>
                <a:gd name="T2" fmla="*/ 2147483646 w 370"/>
                <a:gd name="T3" fmla="*/ 2147483646 h 123"/>
                <a:gd name="T4" fmla="*/ 2147483646 w 370"/>
                <a:gd name="T5" fmla="*/ 0 h 123"/>
                <a:gd name="T6" fmla="*/ 0 w 370"/>
                <a:gd name="T7" fmla="*/ 0 h 123"/>
                <a:gd name="T8" fmla="*/ 2147483646 w 370"/>
                <a:gd name="T9" fmla="*/ 2147483646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TextBox 23"/>
            <p:cNvSpPr txBox="1">
              <a:spLocks noChangeArrowheads="1"/>
            </p:cNvSpPr>
            <p:nvPr/>
          </p:nvSpPr>
          <p:spPr bwMode="auto">
            <a:xfrm>
              <a:off x="3159572" y="3579346"/>
              <a:ext cx="239382" cy="2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AU" altLang="zh-CN" sz="1200">
                  <a:solidFill>
                    <a:srgbClr val="FFFFFF"/>
                  </a:solidFill>
                  <a:latin typeface="微软雅黑" pitchFamily="34" charset="-122"/>
                </a:rPr>
                <a:t>03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33827" name="Freeform 6"/>
            <p:cNvSpPr>
              <a:spLocks/>
            </p:cNvSpPr>
            <p:nvPr/>
          </p:nvSpPr>
          <p:spPr bwMode="auto">
            <a:xfrm>
              <a:off x="2581587" y="4087568"/>
              <a:ext cx="1390452" cy="714809"/>
            </a:xfrm>
            <a:custGeom>
              <a:avLst/>
              <a:gdLst>
                <a:gd name="T0" fmla="*/ 2147483646 w 239"/>
                <a:gd name="T1" fmla="*/ 2147483646 h 123"/>
                <a:gd name="T2" fmla="*/ 2147483646 w 239"/>
                <a:gd name="T3" fmla="*/ 0 h 123"/>
                <a:gd name="T4" fmla="*/ 0 w 239"/>
                <a:gd name="T5" fmla="*/ 0 h 123"/>
                <a:gd name="T6" fmla="*/ 2147483646 w 239"/>
                <a:gd name="T7" fmla="*/ 2147483646 h 123"/>
                <a:gd name="T8" fmla="*/ 2147483646 w 239"/>
                <a:gd name="T9" fmla="*/ 2147483646 h 123"/>
                <a:gd name="T10" fmla="*/ 2147483646 w 239"/>
                <a:gd name="T11" fmla="*/ 2147483646 h 123"/>
                <a:gd name="T12" fmla="*/ 2147483646 w 239"/>
                <a:gd name="T13" fmla="*/ 2147483646 h 123"/>
                <a:gd name="T14" fmla="*/ 2147483646 w 239"/>
                <a:gd name="T15" fmla="*/ 2147483646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TextBox 24"/>
            <p:cNvSpPr txBox="1">
              <a:spLocks noChangeArrowheads="1"/>
            </p:cNvSpPr>
            <p:nvPr/>
          </p:nvSpPr>
          <p:spPr bwMode="auto">
            <a:xfrm>
              <a:off x="3159572" y="4280916"/>
              <a:ext cx="239382" cy="2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AU" altLang="zh-CN" sz="1200">
                  <a:solidFill>
                    <a:srgbClr val="FFFFFF"/>
                  </a:solidFill>
                  <a:latin typeface="微软雅黑" pitchFamily="34" charset="-122"/>
                </a:rPr>
                <a:t>04</a:t>
              </a:r>
              <a:endParaRPr lang="en-US" altLang="zh-CN" sz="12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352800" y="1028700"/>
            <a:ext cx="4937125" cy="666750"/>
            <a:chOff x="4470326" y="1371178"/>
            <a:chExt cx="6583324" cy="88858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711" y="1411377"/>
              <a:ext cx="660449" cy="660094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1</a:t>
              </a:r>
              <a:endParaRPr lang="en-US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5655"/>
              <a:ext cx="1723095" cy="484491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18" name="TextBox 16"/>
            <p:cNvSpPr txBox="1">
              <a:spLocks noChangeArrowheads="1"/>
            </p:cNvSpPr>
            <p:nvPr/>
          </p:nvSpPr>
          <p:spPr bwMode="auto">
            <a:xfrm>
              <a:off x="7313222" y="1705456"/>
              <a:ext cx="3130783" cy="554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33819" name="文本框 22"/>
            <p:cNvSpPr txBox="1">
              <a:spLocks noChangeArrowheads="1"/>
            </p:cNvSpPr>
            <p:nvPr/>
          </p:nvSpPr>
          <p:spPr bwMode="auto">
            <a:xfrm>
              <a:off x="7313222" y="1371178"/>
              <a:ext cx="3740428" cy="43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544888" y="1968500"/>
            <a:ext cx="4745037" cy="666750"/>
            <a:chOff x="4726801" y="2623391"/>
            <a:chExt cx="6326849" cy="890233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54" y="2706056"/>
              <a:ext cx="660414" cy="659196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2</a:t>
              </a:r>
              <a:endParaRPr lang="en-US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997"/>
              <a:ext cx="1468998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14" name="TextBox 16"/>
            <p:cNvSpPr txBox="1">
              <a:spLocks noChangeArrowheads="1"/>
            </p:cNvSpPr>
            <p:nvPr/>
          </p:nvSpPr>
          <p:spPr bwMode="auto">
            <a:xfrm>
              <a:off x="7315538" y="2958288"/>
              <a:ext cx="3128499" cy="555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33815" name="文本框 24"/>
            <p:cNvSpPr txBox="1">
              <a:spLocks noChangeArrowheads="1"/>
            </p:cNvSpPr>
            <p:nvPr/>
          </p:nvSpPr>
          <p:spPr bwMode="auto">
            <a:xfrm>
              <a:off x="7315538" y="2623391"/>
              <a:ext cx="3738112" cy="4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352800" y="2808288"/>
            <a:ext cx="4937125" cy="815975"/>
            <a:chOff x="4470326" y="3744801"/>
            <a:chExt cx="6583324" cy="1087177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711" y="4000731"/>
              <a:ext cx="660449" cy="659921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2147" cy="598581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10" name="TextBox 16"/>
            <p:cNvSpPr txBox="1">
              <a:spLocks noChangeArrowheads="1"/>
            </p:cNvSpPr>
            <p:nvPr/>
          </p:nvSpPr>
          <p:spPr bwMode="auto">
            <a:xfrm>
              <a:off x="7313222" y="4277814"/>
              <a:ext cx="3130783" cy="554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33811" name="文本框 26"/>
            <p:cNvSpPr txBox="1">
              <a:spLocks noChangeArrowheads="1"/>
            </p:cNvSpPr>
            <p:nvPr/>
          </p:nvSpPr>
          <p:spPr bwMode="auto">
            <a:xfrm>
              <a:off x="7313222" y="3943623"/>
              <a:ext cx="3740428" cy="429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082925" y="3333750"/>
            <a:ext cx="5207000" cy="1252538"/>
            <a:chOff x="4110292" y="4444972"/>
            <a:chExt cx="6943358" cy="1670588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597" y="5296146"/>
              <a:ext cx="660466" cy="658496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4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5125" cy="117936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06" name="TextBox 16"/>
            <p:cNvSpPr txBox="1">
              <a:spLocks noChangeArrowheads="1"/>
            </p:cNvSpPr>
            <p:nvPr/>
          </p:nvSpPr>
          <p:spPr bwMode="auto">
            <a:xfrm>
              <a:off x="7313128" y="5560815"/>
              <a:ext cx="3130861" cy="554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000">
                  <a:ea typeface="宋体" pitchFamily="2" charset="-122"/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000">
                <a:ea typeface="宋体" pitchFamily="2" charset="-122"/>
                <a:sym typeface="Arial" pitchFamily="34" charset="0"/>
              </a:endParaRPr>
            </a:p>
          </p:txBody>
        </p:sp>
        <p:sp>
          <p:nvSpPr>
            <p:cNvPr id="33807" name="文本框 49"/>
            <p:cNvSpPr txBox="1">
              <a:spLocks noChangeArrowheads="1"/>
            </p:cNvSpPr>
            <p:nvPr/>
          </p:nvSpPr>
          <p:spPr bwMode="auto">
            <a:xfrm>
              <a:off x="7313128" y="5224156"/>
              <a:ext cx="3740522" cy="431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sz="1500" b="1">
                  <a:latin typeface="微软雅黑" pitchFamily="34" charset="-122"/>
                  <a:ea typeface="宋体" pitchFamily="2" charset="-122"/>
                  <a:sym typeface="微软雅黑" pitchFamily="34" charset="-122"/>
                </a:rPr>
                <a:t>单击输入标题</a:t>
              </a:r>
            </a:p>
          </p:txBody>
        </p:sp>
      </p:grpSp>
      <p:grpSp>
        <p:nvGrpSpPr>
          <p:cNvPr id="33799" name="组合 4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3801" name="图片 5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文本框 53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3803" name="文本框 54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8488"/>
            <a:ext cx="362267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41363" y="965200"/>
            <a:ext cx="2070100" cy="3298825"/>
            <a:chOff x="989151" y="1288233"/>
            <a:chExt cx="2758316" cy="4396665"/>
          </a:xfrm>
        </p:grpSpPr>
        <p:pic>
          <p:nvPicPr>
            <p:cNvPr id="34835" name="Picture 3@|13FFC:16777215|FBC:16777215|LFC:16777215|LBC:167772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76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569" y="2117633"/>
              <a:ext cx="1389734" cy="267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2450" b="1" smtClean="0">
                  <a:solidFill>
                    <a:srgbClr val="FFFFFF"/>
                  </a:solidFill>
                  <a:latin typeface="Impact" panose="020B0806030902050204" pitchFamily="34" charset="0"/>
                </a:rPr>
                <a:t>5</a:t>
              </a:r>
              <a:endParaRPr lang="zh-CN" altLang="en-US" sz="12450" b="1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19488" y="1922463"/>
            <a:ext cx="4859337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4050" b="1" smtClean="0">
                <a:solidFill>
                  <a:srgbClr val="4A9B33"/>
                </a:solidFill>
                <a:latin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5832475" y="2635250"/>
            <a:ext cx="1922463" cy="369888"/>
            <a:chOff x="7777461" y="3514044"/>
            <a:chExt cx="2563090" cy="493823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373"/>
              <a:ext cx="162972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4834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2400211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21088" y="2659063"/>
            <a:ext cx="1924050" cy="368300"/>
            <a:chOff x="4829865" y="3545540"/>
            <a:chExt cx="2563088" cy="491704"/>
          </a:xfrm>
        </p:grpSpPr>
        <p:sp>
          <p:nvSpPr>
            <p:cNvPr id="34831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2400209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078"/>
              <a:ext cx="162836" cy="163194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621088" y="2979738"/>
            <a:ext cx="1924050" cy="369887"/>
            <a:chOff x="4829865" y="3972976"/>
            <a:chExt cx="2563088" cy="493823"/>
          </a:xfrm>
        </p:grpSpPr>
        <p:sp>
          <p:nvSpPr>
            <p:cNvPr id="3482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2400209" cy="493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5304"/>
              <a:ext cx="162836" cy="161076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832475" y="2974975"/>
            <a:ext cx="1922463" cy="369888"/>
            <a:chOff x="7777461" y="3967041"/>
            <a:chExt cx="2563090" cy="491704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8888"/>
              <a:ext cx="162972" cy="164605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4828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2400211" cy="49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19188" y="1739900"/>
            <a:ext cx="1698625" cy="234950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</a:rPr>
              <a:t>请插入图片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2863850" y="1741488"/>
            <a:ext cx="5386388" cy="2352675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1333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175000" y="2651125"/>
            <a:ext cx="4502150" cy="14288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文本框 10"/>
          <p:cNvSpPr txBox="1">
            <a:spLocks noChangeArrowheads="1"/>
          </p:cNvSpPr>
          <p:nvPr/>
        </p:nvSpPr>
        <p:spPr bwMode="auto">
          <a:xfrm>
            <a:off x="3081338" y="1909763"/>
            <a:ext cx="8001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 sz="2100" b="1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........</a:t>
            </a:r>
            <a:endParaRPr lang="zh-CN" altLang="en-US" sz="2100" b="1">
              <a:solidFill>
                <a:schemeClr val="bg1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35846" name="文本框 11"/>
          <p:cNvSpPr txBox="1">
            <a:spLocks noChangeArrowheads="1"/>
          </p:cNvSpPr>
          <p:nvPr/>
        </p:nvSpPr>
        <p:spPr bwMode="auto">
          <a:xfrm>
            <a:off x="3073400" y="2336800"/>
            <a:ext cx="15700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十二届全国政协主席</a:t>
            </a:r>
          </a:p>
        </p:txBody>
      </p:sp>
      <p:sp>
        <p:nvSpPr>
          <p:cNvPr id="35847" name="文本框 13"/>
          <p:cNvSpPr txBox="1">
            <a:spLocks noChangeArrowheads="1"/>
          </p:cNvSpPr>
          <p:nvPr/>
        </p:nvSpPr>
        <p:spPr bwMode="auto">
          <a:xfrm>
            <a:off x="1552575" y="1265238"/>
            <a:ext cx="22828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500" b="1">
                <a:solidFill>
                  <a:srgbClr val="001333"/>
                </a:solidFill>
                <a:latin typeface="微软雅黑" pitchFamily="34" charset="-122"/>
                <a:sym typeface="微软雅黑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117600" y="1254125"/>
            <a:ext cx="330200" cy="3302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1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119188" y="1254125"/>
            <a:ext cx="328612" cy="330200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1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850" name="文本框 16"/>
          <p:cNvSpPr txBox="1">
            <a:spLocks noChangeArrowheads="1"/>
          </p:cNvSpPr>
          <p:nvPr/>
        </p:nvSpPr>
        <p:spPr bwMode="auto">
          <a:xfrm>
            <a:off x="1143000" y="1233488"/>
            <a:ext cx="35083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 sz="2100" b="1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1</a:t>
            </a:r>
            <a:endParaRPr lang="zh-CN" altLang="en-US" sz="2100" b="1">
              <a:solidFill>
                <a:schemeClr val="bg1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grpSp>
        <p:nvGrpSpPr>
          <p:cNvPr id="35851" name="组合 14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23" name="圆角矩形 22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585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5" name="文本框 25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5856" name="文本框 26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5852" name="Picture 2" descr="图片下载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1735138"/>
            <a:ext cx="1701800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>
            <a:spLocks/>
          </p:cNvSpPr>
          <p:nvPr/>
        </p:nvSpPr>
        <p:spPr bwMode="auto">
          <a:xfrm>
            <a:off x="2957513" y="1311275"/>
            <a:ext cx="1441450" cy="1663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897563" y="1328738"/>
            <a:ext cx="1439862" cy="1662112"/>
            <a:chOff x="6619576" y="1731775"/>
            <a:chExt cx="1921673" cy="2216769"/>
          </a:xfrm>
        </p:grpSpPr>
        <p:sp>
          <p:nvSpPr>
            <p:cNvPr id="2" name="AutoShape 9"/>
            <p:cNvSpPr>
              <a:spLocks/>
            </p:cNvSpPr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92" name="Freeform 77"/>
            <p:cNvSpPr>
              <a:spLocks/>
            </p:cNvSpPr>
            <p:nvPr/>
          </p:nvSpPr>
          <p:spPr bwMode="auto">
            <a:xfrm>
              <a:off x="7490117" y="2517392"/>
              <a:ext cx="393572" cy="330320"/>
            </a:xfrm>
            <a:custGeom>
              <a:avLst/>
              <a:gdLst>
                <a:gd name="T0" fmla="*/ 2147483646 w 196"/>
                <a:gd name="T1" fmla="*/ 2147483646 h 167"/>
                <a:gd name="T2" fmla="*/ 2147483646 w 196"/>
                <a:gd name="T3" fmla="*/ 2147483646 h 167"/>
                <a:gd name="T4" fmla="*/ 2147483646 w 196"/>
                <a:gd name="T5" fmla="*/ 2147483646 h 167"/>
                <a:gd name="T6" fmla="*/ 0 w 196"/>
                <a:gd name="T7" fmla="*/ 2147483646 h 167"/>
                <a:gd name="T8" fmla="*/ 0 w 196"/>
                <a:gd name="T9" fmla="*/ 2147483646 h 167"/>
                <a:gd name="T10" fmla="*/ 2147483646 w 196"/>
                <a:gd name="T11" fmla="*/ 2147483646 h 167"/>
                <a:gd name="T12" fmla="*/ 2147483646 w 196"/>
                <a:gd name="T13" fmla="*/ 2147483646 h 167"/>
                <a:gd name="T14" fmla="*/ 2147483646 w 196"/>
                <a:gd name="T15" fmla="*/ 2147483646 h 1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93" name="Rectangle 78"/>
            <p:cNvSpPr>
              <a:spLocks noChangeArrowheads="1"/>
            </p:cNvSpPr>
            <p:nvPr/>
          </p:nvSpPr>
          <p:spPr bwMode="auto"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endParaRPr lang="zh-CN" altLang="en-US">
                <a:sym typeface="Arial" pitchFamily="34" charset="0"/>
              </a:endParaRPr>
            </a:p>
          </p:txBody>
        </p:sp>
      </p:grpSp>
      <p:sp>
        <p:nvSpPr>
          <p:cNvPr id="36868" name="Freeform 112"/>
          <p:cNvSpPr>
            <a:spLocks noEditPoints="1"/>
          </p:cNvSpPr>
          <p:nvPr/>
        </p:nvSpPr>
        <p:spPr bwMode="auto">
          <a:xfrm>
            <a:off x="3443288" y="1892300"/>
            <a:ext cx="430212" cy="431800"/>
          </a:xfrm>
          <a:custGeom>
            <a:avLst/>
            <a:gdLst>
              <a:gd name="T0" fmla="*/ 2147483646 w 288"/>
              <a:gd name="T1" fmla="*/ 2147483646 h 288"/>
              <a:gd name="T2" fmla="*/ 2147483646 w 288"/>
              <a:gd name="T3" fmla="*/ 2147483646 h 288"/>
              <a:gd name="T4" fmla="*/ 2147483646 w 288"/>
              <a:gd name="T5" fmla="*/ 0 h 288"/>
              <a:gd name="T6" fmla="*/ 0 w 288"/>
              <a:gd name="T7" fmla="*/ 2147483646 h 288"/>
              <a:gd name="T8" fmla="*/ 2147483646 w 288"/>
              <a:gd name="T9" fmla="*/ 2147483646 h 288"/>
              <a:gd name="T10" fmla="*/ 2147483646 w 288"/>
              <a:gd name="T11" fmla="*/ 2147483646 h 288"/>
              <a:gd name="T12" fmla="*/ 2147483646 w 288"/>
              <a:gd name="T13" fmla="*/ 2147483646 h 288"/>
              <a:gd name="T14" fmla="*/ 2147483646 w 288"/>
              <a:gd name="T15" fmla="*/ 2147483646 h 288"/>
              <a:gd name="T16" fmla="*/ 2147483646 w 288"/>
              <a:gd name="T17" fmla="*/ 2147483646 h 288"/>
              <a:gd name="T18" fmla="*/ 2147483646 w 288"/>
              <a:gd name="T19" fmla="*/ 2147483646 h 288"/>
              <a:gd name="T20" fmla="*/ 2147483646 w 288"/>
              <a:gd name="T21" fmla="*/ 2147483646 h 288"/>
              <a:gd name="T22" fmla="*/ 2147483646 w 288"/>
              <a:gd name="T23" fmla="*/ 2147483646 h 288"/>
              <a:gd name="T24" fmla="*/ 2147483646 w 288"/>
              <a:gd name="T25" fmla="*/ 2147483646 h 288"/>
              <a:gd name="T26" fmla="*/ 2147483646 w 288"/>
              <a:gd name="T27" fmla="*/ 2147483646 h 288"/>
              <a:gd name="T28" fmla="*/ 2147483646 w 288"/>
              <a:gd name="T29" fmla="*/ 2147483646 h 288"/>
              <a:gd name="T30" fmla="*/ 2147483646 w 288"/>
              <a:gd name="T31" fmla="*/ 2147483646 h 288"/>
              <a:gd name="T32" fmla="*/ 2147483646 w 288"/>
              <a:gd name="T33" fmla="*/ 2147483646 h 288"/>
              <a:gd name="T34" fmla="*/ 2147483646 w 288"/>
              <a:gd name="T35" fmla="*/ 2147483646 h 288"/>
              <a:gd name="T36" fmla="*/ 2147483646 w 288"/>
              <a:gd name="T37" fmla="*/ 2147483646 h 288"/>
              <a:gd name="T38" fmla="*/ 2147483646 w 288"/>
              <a:gd name="T39" fmla="*/ 2147483646 h 288"/>
              <a:gd name="T40" fmla="*/ 2147483646 w 288"/>
              <a:gd name="T41" fmla="*/ 2147483646 h 288"/>
              <a:gd name="T42" fmla="*/ 2147483646 w 288"/>
              <a:gd name="T43" fmla="*/ 2147483646 h 288"/>
              <a:gd name="T44" fmla="*/ 2147483646 w 288"/>
              <a:gd name="T45" fmla="*/ 2147483646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2259013" y="2565400"/>
            <a:ext cx="1439862" cy="1662113"/>
            <a:chOff x="3612970" y="3484101"/>
            <a:chExt cx="1921673" cy="2216769"/>
          </a:xfrm>
        </p:grpSpPr>
        <p:sp>
          <p:nvSpPr>
            <p:cNvPr id="4" name="AutoShape 9"/>
            <p:cNvSpPr>
              <a:spLocks/>
            </p:cNvSpPr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88" name="Freeform 368"/>
            <p:cNvSpPr>
              <a:spLocks/>
            </p:cNvSpPr>
            <p:nvPr/>
          </p:nvSpPr>
          <p:spPr bwMode="auto">
            <a:xfrm>
              <a:off x="4345395" y="4717101"/>
              <a:ext cx="182730" cy="207329"/>
            </a:xfrm>
            <a:custGeom>
              <a:avLst/>
              <a:gdLst>
                <a:gd name="T0" fmla="*/ 0 w 92"/>
                <a:gd name="T1" fmla="*/ 0 h 104"/>
                <a:gd name="T2" fmla="*/ 2147483646 w 92"/>
                <a:gd name="T3" fmla="*/ 2147483646 h 104"/>
                <a:gd name="T4" fmla="*/ 2147483646 w 92"/>
                <a:gd name="T5" fmla="*/ 2147483646 h 104"/>
                <a:gd name="T6" fmla="*/ 2147483646 w 92"/>
                <a:gd name="T7" fmla="*/ 2147483646 h 104"/>
                <a:gd name="T8" fmla="*/ 2147483646 w 92"/>
                <a:gd name="T9" fmla="*/ 2147483646 h 104"/>
                <a:gd name="T10" fmla="*/ 2147483646 w 92"/>
                <a:gd name="T11" fmla="*/ 2147483646 h 104"/>
                <a:gd name="T12" fmla="*/ 2147483646 w 92"/>
                <a:gd name="T13" fmla="*/ 2147483646 h 104"/>
                <a:gd name="T14" fmla="*/ 2147483646 w 92"/>
                <a:gd name="T15" fmla="*/ 2147483646 h 104"/>
                <a:gd name="T16" fmla="*/ 2147483646 w 92"/>
                <a:gd name="T17" fmla="*/ 2147483646 h 104"/>
                <a:gd name="T18" fmla="*/ 0 w 92"/>
                <a:gd name="T19" fmla="*/ 0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9" name="Freeform 369"/>
            <p:cNvSpPr>
              <a:spLocks/>
            </p:cNvSpPr>
            <p:nvPr/>
          </p:nvSpPr>
          <p:spPr bwMode="auto">
            <a:xfrm>
              <a:off x="4436760" y="4351641"/>
              <a:ext cx="397088" cy="435740"/>
            </a:xfrm>
            <a:custGeom>
              <a:avLst/>
              <a:gdLst>
                <a:gd name="T0" fmla="*/ 0 w 198"/>
                <a:gd name="T1" fmla="*/ 2147483646 h 219"/>
                <a:gd name="T2" fmla="*/ 2147483646 w 198"/>
                <a:gd name="T3" fmla="*/ 2147483646 h 219"/>
                <a:gd name="T4" fmla="*/ 2147483646 w 198"/>
                <a:gd name="T5" fmla="*/ 0 h 219"/>
                <a:gd name="T6" fmla="*/ 0 w 198"/>
                <a:gd name="T7" fmla="*/ 2147483646 h 219"/>
                <a:gd name="T8" fmla="*/ 0 w 198"/>
                <a:gd name="T9" fmla="*/ 2147483646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90" name="Freeform 370"/>
            <p:cNvSpPr>
              <a:spLocks/>
            </p:cNvSpPr>
            <p:nvPr/>
          </p:nvSpPr>
          <p:spPr bwMode="auto">
            <a:xfrm>
              <a:off x="4257545" y="4471118"/>
              <a:ext cx="115965" cy="196786"/>
            </a:xfrm>
            <a:custGeom>
              <a:avLst/>
              <a:gdLst>
                <a:gd name="T0" fmla="*/ 2147483646 w 57"/>
                <a:gd name="T1" fmla="*/ 2147483646 h 98"/>
                <a:gd name="T2" fmla="*/ 2147483646 w 57"/>
                <a:gd name="T3" fmla="*/ 0 h 98"/>
                <a:gd name="T4" fmla="*/ 0 w 57"/>
                <a:gd name="T5" fmla="*/ 2147483646 h 98"/>
                <a:gd name="T6" fmla="*/ 2147483646 w 57"/>
                <a:gd name="T7" fmla="*/ 2147483646 h 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1339850" y="1320800"/>
            <a:ext cx="1754188" cy="1662113"/>
            <a:chOff x="1394368" y="3484101"/>
            <a:chExt cx="2338080" cy="2216769"/>
          </a:xfrm>
        </p:grpSpPr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625003" y="3484101"/>
              <a:ext cx="1919129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85" name="TextBox 13"/>
            <p:cNvSpPr txBox="1">
              <a:spLocks noChangeArrowheads="1"/>
            </p:cNvSpPr>
            <p:nvPr/>
          </p:nvSpPr>
          <p:spPr bwMode="auto">
            <a:xfrm>
              <a:off x="1394368" y="4154583"/>
              <a:ext cx="2338080" cy="307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7131" name="TextBox 13"/>
            <p:cNvSpPr txBox="1">
              <a:spLocks noChangeArrowheads="1"/>
            </p:cNvSpPr>
            <p:nvPr/>
          </p:nvSpPr>
          <p:spPr bwMode="auto">
            <a:xfrm>
              <a:off x="1861985" y="4572371"/>
              <a:ext cx="1720233" cy="645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bg1"/>
                  </a:solidFill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4318000" y="1312863"/>
            <a:ext cx="1754188" cy="1662112"/>
            <a:chOff x="4395334" y="1739944"/>
            <a:chExt cx="2338080" cy="2216769"/>
          </a:xfrm>
        </p:grpSpPr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4594229" y="1739944"/>
              <a:ext cx="1921245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82" name="TextBox 13"/>
            <p:cNvSpPr txBox="1">
              <a:spLocks noChangeArrowheads="1"/>
            </p:cNvSpPr>
            <p:nvPr/>
          </p:nvSpPr>
          <p:spPr bwMode="auto">
            <a:xfrm>
              <a:off x="4395334" y="2400450"/>
              <a:ext cx="2338080" cy="307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7128" name="TextBox 13"/>
            <p:cNvSpPr txBox="1">
              <a:spLocks noChangeArrowheads="1"/>
            </p:cNvSpPr>
            <p:nvPr/>
          </p:nvSpPr>
          <p:spPr bwMode="auto">
            <a:xfrm>
              <a:off x="4740228" y="2857856"/>
              <a:ext cx="1722350" cy="647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bg1"/>
                  </a:solidFill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005388" y="2581275"/>
            <a:ext cx="1752600" cy="1662113"/>
            <a:chOff x="5365141" y="3505162"/>
            <a:chExt cx="2338080" cy="2216769"/>
          </a:xfrm>
        </p:grpSpPr>
        <p:sp>
          <p:nvSpPr>
            <p:cNvPr id="7" name="AutoShape 9"/>
            <p:cNvSpPr>
              <a:spLocks/>
            </p:cNvSpPr>
            <p:nvPr/>
          </p:nvSpPr>
          <p:spPr bwMode="auto">
            <a:xfrm>
              <a:off x="5572688" y="3505162"/>
              <a:ext cx="1922986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79" name="TextBox 13"/>
            <p:cNvSpPr txBox="1">
              <a:spLocks noChangeArrowheads="1"/>
            </p:cNvSpPr>
            <p:nvPr/>
          </p:nvSpPr>
          <p:spPr bwMode="auto">
            <a:xfrm>
              <a:off x="5365141" y="4160115"/>
              <a:ext cx="2338080" cy="307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altLang="zh-CN" sz="15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7125" name="TextBox 13"/>
            <p:cNvSpPr txBox="1">
              <a:spLocks noChangeArrowheads="1"/>
            </p:cNvSpPr>
            <p:nvPr/>
          </p:nvSpPr>
          <p:spPr bwMode="auto">
            <a:xfrm>
              <a:off x="5831063" y="4576494"/>
              <a:ext cx="1721792" cy="647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defRPr/>
              </a:pPr>
              <a:r>
                <a:rPr lang="zh-CN" altLang="en-US" sz="1050" smtClean="0">
                  <a:solidFill>
                    <a:schemeClr val="bg1"/>
                  </a:solidFill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smtClean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6873" name="组合 39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6875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6" name="文本框 42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6877" name="文本框 43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14400" y="1095375"/>
            <a:ext cx="2336800" cy="1685925"/>
            <a:chOff x="1219198" y="1460500"/>
            <a:chExt cx="3114752" cy="2247971"/>
          </a:xfrm>
        </p:grpSpPr>
        <p:pic>
          <p:nvPicPr>
            <p:cNvPr id="37911" name="图片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198" y="1460500"/>
              <a:ext cx="3114752" cy="1878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4"/>
            <p:cNvSpPr/>
            <p:nvPr/>
          </p:nvSpPr>
          <p:spPr>
            <a:xfrm>
              <a:off x="1219198" y="3338043"/>
              <a:ext cx="3114752" cy="370428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0"/>
              <a:ext cx="3114752" cy="190717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403600" y="1095375"/>
            <a:ext cx="2336800" cy="1685925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043"/>
              <a:ext cx="3114751" cy="370428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17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894388" y="1095375"/>
            <a:ext cx="2335212" cy="1685925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7" y="3338043"/>
              <a:ext cx="3114753" cy="370428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3" cy="190717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14400" y="2916238"/>
            <a:ext cx="2336800" cy="1701800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198" y="5796640"/>
              <a:ext cx="3114753" cy="359684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3" cy="1908441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403600" y="2916238"/>
            <a:ext cx="2336800" cy="1701800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6640"/>
              <a:ext cx="3114751" cy="359684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8441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894388" y="2916238"/>
            <a:ext cx="2335212" cy="1701800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7" y="5796640"/>
              <a:ext cx="3114753" cy="359684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3" cy="1908441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05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05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7896" name="组合 25"/>
          <p:cNvGrpSpPr>
            <a:grpSpLocks/>
          </p:cNvGrpSpPr>
          <p:nvPr/>
        </p:nvGrpSpPr>
        <p:grpSpPr bwMode="auto">
          <a:xfrm>
            <a:off x="212725" y="41275"/>
            <a:ext cx="2432050" cy="642938"/>
            <a:chOff x="312964" y="12700"/>
            <a:chExt cx="324181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7982" y="283355"/>
              <a:ext cx="2896893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>
                <a:solidFill>
                  <a:srgbClr val="3F7B33"/>
                </a:solidFill>
              </a:endParaRPr>
            </a:p>
          </p:txBody>
        </p:sp>
        <p:pic>
          <p:nvPicPr>
            <p:cNvPr id="37898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9" name="文本框 28"/>
            <p:cNvSpPr txBox="1">
              <a:spLocks noChangeArrowheads="1"/>
            </p:cNvSpPr>
            <p:nvPr/>
          </p:nvSpPr>
          <p:spPr bwMode="auto">
            <a:xfrm>
              <a:off x="846341" y="282152"/>
              <a:ext cx="2708434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7900" name="文本框 29"/>
            <p:cNvSpPr txBox="1">
              <a:spLocks noChangeArrowheads="1"/>
            </p:cNvSpPr>
            <p:nvPr/>
          </p:nvSpPr>
          <p:spPr bwMode="auto">
            <a:xfrm>
              <a:off x="405443" y="287156"/>
              <a:ext cx="462093" cy="49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0" y="4615316"/>
            <a:ext cx="9144000" cy="579437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916" name="文本框 5"/>
          <p:cNvSpPr txBox="1">
            <a:spLocks noChangeArrowheads="1"/>
          </p:cNvSpPr>
          <p:nvPr/>
        </p:nvSpPr>
        <p:spPr bwMode="auto">
          <a:xfrm>
            <a:off x="1887538" y="3197225"/>
            <a:ext cx="53689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r>
              <a:rPr lang="en-US" altLang="zh-CN" sz="6600" b="1">
                <a:solidFill>
                  <a:schemeClr val="bg1"/>
                </a:solidFill>
                <a:latin typeface="微软雅黑" pitchFamily="34" charset="-122"/>
              </a:rPr>
              <a:t>THANKS</a:t>
            </a:r>
            <a:endParaRPr lang="zh-CN" altLang="en-US" sz="6600" b="1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38917" name="文本框 9"/>
          <p:cNvSpPr txBox="1">
            <a:spLocks noChangeArrowheads="1"/>
          </p:cNvSpPr>
          <p:nvPr/>
        </p:nvSpPr>
        <p:spPr bwMode="auto">
          <a:xfrm>
            <a:off x="1381125" y="4260850"/>
            <a:ext cx="6608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dist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</a:rPr>
              <a:t>环境保护 </a:t>
            </a:r>
            <a:r>
              <a:rPr lang="en-US" altLang="zh-CN" b="1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chemeClr val="bg1"/>
                </a:solidFill>
                <a:latin typeface="微软雅黑" pitchFamily="34" charset="-122"/>
              </a:rPr>
              <a:t>能源 </a:t>
            </a:r>
            <a:r>
              <a:rPr lang="en-US" altLang="zh-CN" b="1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chemeClr val="bg1"/>
                </a:solidFill>
                <a:latin typeface="微软雅黑" pitchFamily="34" charset="-122"/>
              </a:rPr>
              <a:t>绿色城市 </a:t>
            </a:r>
            <a:r>
              <a:rPr lang="en-US" altLang="zh-CN" b="1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chemeClr val="bg1"/>
                </a:solidFill>
                <a:latin typeface="微软雅黑" pitchFamily="34" charset="-122"/>
              </a:rPr>
              <a:t>生态环境 </a:t>
            </a:r>
            <a:r>
              <a:rPr lang="en-US" altLang="zh-CN" b="1">
                <a:solidFill>
                  <a:schemeClr val="bg1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chemeClr val="bg1"/>
                </a:solidFill>
                <a:latin typeface="微软雅黑" pitchFamily="34" charset="-122"/>
              </a:rPr>
              <a:t>林业局</a:t>
            </a:r>
            <a:r>
              <a:rPr lang="en-US" altLang="zh-CN" b="1">
                <a:solidFill>
                  <a:schemeClr val="bg1"/>
                </a:solidFill>
                <a:latin typeface="微软雅黑" pitchFamily="34" charset="-122"/>
              </a:rPr>
              <a:t> </a:t>
            </a:r>
            <a:endParaRPr lang="zh-CN" altLang="en-US" b="1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17" name="矩形 14"/>
          <p:cNvSpPr/>
          <p:nvPr/>
        </p:nvSpPr>
        <p:spPr>
          <a:xfrm flipH="1">
            <a:off x="0" y="4616224"/>
            <a:ext cx="9144000" cy="579437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环保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2148</TotalTime>
  <Words>1352</Words>
  <Application>Microsoft Office PowerPoint</Application>
  <PresentationFormat>全屏显示(16:9)</PresentationFormat>
  <Paragraphs>309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Gill Sans</vt:lpstr>
      <vt:lpstr>Helvetica Light</vt:lpstr>
      <vt:lpstr>Source Sans Pro</vt:lpstr>
      <vt:lpstr>等线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绿色环保</dc:title>
  <dc:creator>第一PPT</dc:creator>
  <cp:keywords>www.1ppt.com</cp:keywords>
  <cp:lastModifiedBy>faith123</cp:lastModifiedBy>
  <cp:revision>574</cp:revision>
  <dcterms:created xsi:type="dcterms:W3CDTF">2015-08-21T12:41:56Z</dcterms:created>
  <dcterms:modified xsi:type="dcterms:W3CDTF">2019-08-21T03:41:31Z</dcterms:modified>
</cp:coreProperties>
</file>