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81" r:id="rId3"/>
    <p:sldId id="279" r:id="rId4"/>
    <p:sldId id="280" r:id="rId5"/>
    <p:sldId id="264" r:id="rId6"/>
    <p:sldId id="261" r:id="rId7"/>
    <p:sldId id="263" r:id="rId8"/>
    <p:sldId id="266" r:id="rId9"/>
    <p:sldId id="273" r:id="rId10"/>
    <p:sldId id="265" r:id="rId11"/>
    <p:sldId id="262" r:id="rId12"/>
    <p:sldId id="257" r:id="rId13"/>
    <p:sldId id="267" r:id="rId14"/>
    <p:sldId id="260" r:id="rId15"/>
    <p:sldId id="271" r:id="rId16"/>
    <p:sldId id="258" r:id="rId17"/>
    <p:sldId id="259" r:id="rId18"/>
    <p:sldId id="272" r:id="rId19"/>
    <p:sldId id="270" r:id="rId20"/>
    <p:sldId id="282" r:id="rId21"/>
  </p:sldIdLst>
  <p:sldSz cx="12192000" cy="6858000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>
        <p:scale>
          <a:sx n="70" d="100"/>
          <a:sy n="70" d="100"/>
        </p:scale>
        <p:origin x="1158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7D787-7636-446D-8694-32A74BFFDD7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6B2CE-004F-42E4-9C41-A93748CF9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302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731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88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837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469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83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727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505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12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536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10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856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6129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601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513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0800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0107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9190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37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4468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620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jpeg"/><Relationship Id="rId7" Type="http://schemas.openxmlformats.org/officeDocument/2006/relationships/image" Target="../media/image6.pn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4.jpeg"/><Relationship Id="rId5" Type="http://schemas.openxmlformats.org/officeDocument/2006/relationships/image" Target="../media/image4.png"/><Relationship Id="rId10" Type="http://schemas.openxmlformats.org/officeDocument/2006/relationships/image" Target="../media/image13.jpeg"/><Relationship Id="rId4" Type="http://schemas.openxmlformats.org/officeDocument/2006/relationships/image" Target="../media/image11.pn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6.png"/><Relationship Id="rId5" Type="http://schemas.openxmlformats.org/officeDocument/2006/relationships/image" Target="../media/image18.jpeg"/><Relationship Id="rId10" Type="http://schemas.openxmlformats.org/officeDocument/2006/relationships/image" Target="../media/image5.png"/><Relationship Id="rId4" Type="http://schemas.openxmlformats.org/officeDocument/2006/relationships/image" Target="../media/image17.jpe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5.jpeg"/><Relationship Id="rId5" Type="http://schemas.openxmlformats.org/officeDocument/2006/relationships/image" Target="../media/image5.png"/><Relationship Id="rId10" Type="http://schemas.openxmlformats.org/officeDocument/2006/relationships/image" Target="../media/image24.jpeg"/><Relationship Id="rId4" Type="http://schemas.openxmlformats.org/officeDocument/2006/relationships/image" Target="../media/image4.png"/><Relationship Id="rId9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10" Type="http://schemas.openxmlformats.org/officeDocument/2006/relationships/image" Target="../media/image7.png"/><Relationship Id="rId4" Type="http://schemas.openxmlformats.org/officeDocument/2006/relationships/image" Target="../media/image32.jpe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5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1.png"/><Relationship Id="rId4" Type="http://schemas.openxmlformats.org/officeDocument/2006/relationships/image" Target="../media/image36.jpe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7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38.jpe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0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0.png"/><Relationship Id="rId4" Type="http://schemas.openxmlformats.org/officeDocument/2006/relationships/image" Target="../media/image41.jpe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11" Type="http://schemas.openxmlformats.org/officeDocument/2006/relationships/image" Target="../media/image6.png"/><Relationship Id="rId5" Type="http://schemas.openxmlformats.org/officeDocument/2006/relationships/image" Target="../media/image44.jpeg"/><Relationship Id="rId10" Type="http://schemas.openxmlformats.org/officeDocument/2006/relationships/image" Target="../media/image5.png"/><Relationship Id="rId4" Type="http://schemas.openxmlformats.org/officeDocument/2006/relationships/image" Target="../media/image43.jpeg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8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50.jpeg"/><Relationship Id="rId10" Type="http://schemas.openxmlformats.org/officeDocument/2006/relationships/image" Target="../media/image7.png"/><Relationship Id="rId4" Type="http://schemas.openxmlformats.org/officeDocument/2006/relationships/image" Target="../media/image49.jpe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.png"/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4.png"/><Relationship Id="rId5" Type="http://schemas.openxmlformats.org/officeDocument/2006/relationships/image" Target="../media/image53.png"/><Relationship Id="rId10" Type="http://schemas.openxmlformats.org/officeDocument/2006/relationships/image" Target="../media/image30.png"/><Relationship Id="rId4" Type="http://schemas.openxmlformats.org/officeDocument/2006/relationships/image" Target="../media/image52.jpeg"/><Relationship Id="rId9" Type="http://schemas.openxmlformats.org/officeDocument/2006/relationships/image" Target="../media/image57.jpeg"/><Relationship Id="rId1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4.png"/><Relationship Id="rId4" Type="http://schemas.openxmlformats.org/officeDocument/2006/relationships/image" Target="../media/image59.jpe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10" Type="http://schemas.openxmlformats.org/officeDocument/2006/relationships/image" Target="../media/image7.png"/><Relationship Id="rId4" Type="http://schemas.openxmlformats.org/officeDocument/2006/relationships/image" Target="../media/image60.png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3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5.png"/><Relationship Id="rId4" Type="http://schemas.openxmlformats.org/officeDocument/2006/relationships/image" Target="../media/image64.jpeg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6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68.jpeg"/><Relationship Id="rId10" Type="http://schemas.openxmlformats.org/officeDocument/2006/relationships/image" Target="../media/image7.png"/><Relationship Id="rId4" Type="http://schemas.openxmlformats.org/officeDocument/2006/relationships/image" Target="../media/image67.jpe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9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71.jpeg"/><Relationship Id="rId10" Type="http://schemas.openxmlformats.org/officeDocument/2006/relationships/image" Target="../media/image7.png"/><Relationship Id="rId4" Type="http://schemas.openxmlformats.org/officeDocument/2006/relationships/image" Target="../media/image70.jpeg"/><Relationship Id="rId9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2.png"/><Relationship Id="rId7" Type="http://schemas.openxmlformats.org/officeDocument/2006/relationships/image" Target="../media/image75.jpe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6.png"/><Relationship Id="rId5" Type="http://schemas.openxmlformats.org/officeDocument/2006/relationships/image" Target="../media/image73.jpeg"/><Relationship Id="rId10" Type="http://schemas.openxmlformats.org/officeDocument/2006/relationships/image" Target="../media/image5.png"/><Relationship Id="rId4" Type="http://schemas.microsoft.com/office/2007/relationships/hdphoto" Target="../media/hdphoto2.wdp"/><Relationship Id="rId9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4.jpeg"/><Relationship Id="rId18" Type="http://schemas.openxmlformats.org/officeDocument/2006/relationships/image" Target="../media/image6.pn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12" Type="http://schemas.openxmlformats.org/officeDocument/2006/relationships/image" Target="../media/image83.jpeg"/><Relationship Id="rId1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11" Type="http://schemas.openxmlformats.org/officeDocument/2006/relationships/image" Target="../media/image82.jpeg"/><Relationship Id="rId5" Type="http://schemas.openxmlformats.org/officeDocument/2006/relationships/image" Target="../media/image78.jpeg"/><Relationship Id="rId15" Type="http://schemas.openxmlformats.org/officeDocument/2006/relationships/image" Target="../media/image85.png"/><Relationship Id="rId10" Type="http://schemas.microsoft.com/office/2007/relationships/hdphoto" Target="../media/hdphoto4.wdp"/><Relationship Id="rId19" Type="http://schemas.openxmlformats.org/officeDocument/2006/relationships/image" Target="../media/image7.png"/><Relationship Id="rId4" Type="http://schemas.openxmlformats.org/officeDocument/2006/relationships/image" Target="../media/image77.jpeg"/><Relationship Id="rId9" Type="http://schemas.openxmlformats.org/officeDocument/2006/relationships/image" Target="../media/image81.jpeg"/><Relationship Id="rId14" Type="http://schemas.microsoft.com/office/2007/relationships/hdphoto" Target="../media/hdphoto5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图片 2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09" y="2547908"/>
            <a:ext cx="2967390" cy="4080161"/>
          </a:xfrm>
          <a:prstGeom prst="rect">
            <a:avLst/>
          </a:prstGeom>
        </p:spPr>
      </p:pic>
      <p:pic>
        <p:nvPicPr>
          <p:cNvPr id="21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3959752" y="1356137"/>
            <a:ext cx="72490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kern="0" spc="-2667" dirty="0"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致青春</a:t>
            </a:r>
            <a:r>
              <a:rPr lang="zh-CN" altLang="en-US" sz="12800" kern="0" spc="-2667" dirty="0"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毕业季</a:t>
            </a:r>
          </a:p>
        </p:txBody>
      </p:sp>
      <p:pic>
        <p:nvPicPr>
          <p:cNvPr id="28" name="歌曲青春 Everd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197712" y="2323397"/>
            <a:ext cx="812800" cy="812800"/>
          </a:xfrm>
          <a:prstGeom prst="rect">
            <a:avLst/>
          </a:prstGeom>
        </p:spPr>
      </p:pic>
      <p:grpSp>
        <p:nvGrpSpPr>
          <p:cNvPr id="29" name="Group 550"/>
          <p:cNvGrpSpPr/>
          <p:nvPr/>
        </p:nvGrpSpPr>
        <p:grpSpPr bwMode="auto">
          <a:xfrm>
            <a:off x="9482410" y="3294716"/>
            <a:ext cx="1531083" cy="1529349"/>
            <a:chOff x="295" y="3475"/>
            <a:chExt cx="1407" cy="1407"/>
          </a:xfrm>
        </p:grpSpPr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31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32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3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34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50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8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2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3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9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0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1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1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2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6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7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3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4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5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5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36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4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8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9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5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6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7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7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8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2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3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9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0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1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64" name="Group 550"/>
          <p:cNvGrpSpPr/>
          <p:nvPr/>
        </p:nvGrpSpPr>
        <p:grpSpPr bwMode="auto">
          <a:xfrm>
            <a:off x="3136216" y="4155899"/>
            <a:ext cx="1531083" cy="1529349"/>
            <a:chOff x="295" y="3475"/>
            <a:chExt cx="1407" cy="1407"/>
          </a:xfrm>
        </p:grpSpPr>
        <p:sp>
          <p:nvSpPr>
            <p:cNvPr id="6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66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6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8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9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8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70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7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9" name="Group 550"/>
          <p:cNvGrpSpPr/>
          <p:nvPr/>
        </p:nvGrpSpPr>
        <p:grpSpPr bwMode="auto">
          <a:xfrm>
            <a:off x="7061571" y="4024318"/>
            <a:ext cx="1531083" cy="1529349"/>
            <a:chOff x="295" y="3475"/>
            <a:chExt cx="1407" cy="1407"/>
          </a:xfrm>
        </p:grpSpPr>
        <p:sp>
          <p:nvSpPr>
            <p:cNvPr id="100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01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02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3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04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20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8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2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3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9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0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1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21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2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6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7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3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4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5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5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06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4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8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9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5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6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7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07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8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2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3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9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0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1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34" name="Group 550"/>
          <p:cNvGrpSpPr/>
          <p:nvPr/>
        </p:nvGrpSpPr>
        <p:grpSpPr bwMode="auto">
          <a:xfrm>
            <a:off x="3456583" y="4432607"/>
            <a:ext cx="914552" cy="913517"/>
            <a:chOff x="295" y="3475"/>
            <a:chExt cx="1407" cy="1407"/>
          </a:xfrm>
        </p:grpSpPr>
        <p:sp>
          <p:nvSpPr>
            <p:cNvPr id="13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36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3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8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9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5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5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0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4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9" name="Group 550"/>
          <p:cNvGrpSpPr/>
          <p:nvPr/>
        </p:nvGrpSpPr>
        <p:grpSpPr bwMode="auto">
          <a:xfrm>
            <a:off x="1067872" y="4260546"/>
            <a:ext cx="761269" cy="760408"/>
            <a:chOff x="295" y="3475"/>
            <a:chExt cx="1407" cy="1407"/>
          </a:xfrm>
        </p:grpSpPr>
        <p:sp>
          <p:nvSpPr>
            <p:cNvPr id="170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71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2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3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74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90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8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2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3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9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0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1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1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2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6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7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3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4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5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5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6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4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8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9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5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7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7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8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2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3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9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0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1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04" name="Group 550"/>
          <p:cNvGrpSpPr/>
          <p:nvPr/>
        </p:nvGrpSpPr>
        <p:grpSpPr bwMode="auto">
          <a:xfrm>
            <a:off x="7364401" y="1562989"/>
            <a:ext cx="761269" cy="760408"/>
            <a:chOff x="295" y="3475"/>
            <a:chExt cx="1407" cy="1407"/>
          </a:xfrm>
        </p:grpSpPr>
        <p:sp>
          <p:nvSpPr>
            <p:cNvPr id="20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06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0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08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9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2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10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1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5" name="文本框 4"/>
          <p:cNvSpPr txBox="1"/>
          <p:nvPr/>
        </p:nvSpPr>
        <p:spPr>
          <a:xfrm>
            <a:off x="3773933" y="3499295"/>
            <a:ext cx="7620656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惟把玉樽空怀醉  寥落同窗四自归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 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他年相逢若叱咤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 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莫笑故人身卑微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407333" y="3916400"/>
            <a:ext cx="6353857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 smtClean="0"/>
              <a:t>——</a:t>
            </a:r>
            <a:r>
              <a:rPr lang="zh-CN" altLang="en-US" sz="1400" spc="300" dirty="0" smtClean="0"/>
              <a:t>某某大学某某系某某届毕业生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12000">
        <p14:glitter pattern="hexagon"/>
      </p:transition>
    </mc:Choice>
    <mc:Fallback>
      <p:transition spd="slow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19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1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3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5.55556E-7 -4.90438E-6 C 0.06927 -0.095 0.13854 -0.19 0.23593 -0.21345 C 0.33333 -0.23689 0.48698 -0.11505 0.5842 -0.14158 C 0.68125 -0.1681 0.76875 -0.2995 0.8177 -0.37322 C 0.86701 -0.44694 0.85885 -0.51203 0.87864 -0.58482 C 0.89826 -0.65762 0.91701 -0.7338 0.93576 -0.8103 " pathEditMode="relative" ptsTypes="aaaaaA">
                                      <p:cBhvr>
                                        <p:cTn id="27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9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31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3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556E-7 -4.90438E-6 C 0.06927 -0.095 0.13854 -0.19 0.23593 -0.21345 C 0.33333 -0.23689 0.48698 -0.11505 0.5842 -0.14158 C 0.68125 -0.1681 0.76875 -0.2995 0.8177 -0.37322 C 0.86701 -0.44694 0.85885 -0.51203 0.87864 -0.58482 C 0.89826 -0.65762 0.91701 -0.7338 0.93576 -0.8103 " pathEditMode="relative" ptsTypes="aaaaaA">
                                      <p:cBhvr>
                                        <p:cTn id="35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37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5.55556E-7 -4.90438E-6 C 0.06927 -0.095 0.13854 -0.19 0.23593 -0.21345 C 0.33333 -0.23689 0.48698 -0.11505 0.5842 -0.14158 C 0.68125 -0.1681 0.76875 -0.2995 0.8177 -0.37322 C 0.86701 -0.44694 0.85885 -0.51203 0.87864 -0.58482 C 0.89826 -0.65762 0.91701 -0.7338 0.93576 -0.8103 " pathEditMode="relative" ptsTypes="aaaaaA">
                                      <p:cBhvr>
                                        <p:cTn id="39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1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43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5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0" dur="750" fill="hold"/>
                                        <p:tgtEl>
                                          <p:spTgt spid="2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2" dur="750" fill="hold"/>
                                        <p:tgtEl>
                                          <p:spTgt spid="29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0" dur="750" fill="hold"/>
                                        <p:tgtEl>
                                          <p:spTgt spid="6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2" dur="500" fill="hold"/>
                                        <p:tgtEl>
                                          <p:spTgt spid="64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70" dur="750" fill="hold"/>
                                        <p:tgtEl>
                                          <p:spTgt spid="9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72" dur="500" fill="hold"/>
                                        <p:tgtEl>
                                          <p:spTgt spid="99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0" dur="750" fill="hold"/>
                                        <p:tgtEl>
                                          <p:spTgt spid="13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2" dur="750" fill="hold"/>
                                        <p:tgtEl>
                                          <p:spTgt spid="134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90" dur="750" fill="hold"/>
                                        <p:tgtEl>
                                          <p:spTgt spid="16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92" dur="750" fill="hold"/>
                                        <p:tgtEl>
                                          <p:spTgt spid="169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00" dur="750" fill="hold"/>
                                        <p:tgtEl>
                                          <p:spTgt spid="20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02" dur="750" fill="hold"/>
                                        <p:tgtEl>
                                          <p:spTgt spid="204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61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61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1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13" grpId="0"/>
      <p:bldP spid="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组合 237"/>
          <p:cNvGrpSpPr/>
          <p:nvPr/>
        </p:nvGrpSpPr>
        <p:grpSpPr>
          <a:xfrm>
            <a:off x="4711302" y="-29028"/>
            <a:ext cx="5854244" cy="3803569"/>
            <a:chOff x="5849481" y="0"/>
            <a:chExt cx="5854244" cy="3803569"/>
          </a:xfrm>
          <a:effectLst>
            <a:outerShdw blurRad="177800" dist="101600" dir="2700000" algn="tl" rotWithShape="0">
              <a:prstClr val="black">
                <a:alpha val="55000"/>
              </a:prstClr>
            </a:outerShdw>
          </a:effectLst>
        </p:grpSpPr>
        <p:sp>
          <p:nvSpPr>
            <p:cNvPr id="239" name="矩形 238"/>
            <p:cNvSpPr/>
            <p:nvPr/>
          </p:nvSpPr>
          <p:spPr>
            <a:xfrm>
              <a:off x="5944503" y="0"/>
              <a:ext cx="5664200" cy="3742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0" name="组合 239"/>
            <p:cNvGrpSpPr/>
            <p:nvPr/>
          </p:nvGrpSpPr>
          <p:grpSpPr>
            <a:xfrm>
              <a:off x="5849481" y="3627120"/>
              <a:ext cx="5854244" cy="176449"/>
              <a:chOff x="5849481" y="3680699"/>
              <a:chExt cx="5854244" cy="122870"/>
            </a:xfrm>
          </p:grpSpPr>
          <p:sp>
            <p:nvSpPr>
              <p:cNvPr id="242" name="矩形 241"/>
              <p:cNvSpPr/>
              <p:nvPr/>
            </p:nvSpPr>
            <p:spPr>
              <a:xfrm>
                <a:off x="5872163" y="3699273"/>
                <a:ext cx="5781676" cy="85722"/>
              </a:xfrm>
              <a:prstGeom prst="rect">
                <a:avLst/>
              </a:prstGeom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36000">
                    <a:schemeClr val="bg1">
                      <a:lumMod val="6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  <a:gs pos="82000">
                    <a:schemeClr val="tx1">
                      <a:lumMod val="65000"/>
                      <a:lumOff val="35000"/>
                    </a:schemeClr>
                  </a:gs>
                  <a:gs pos="64000">
                    <a:schemeClr val="tx1">
                      <a:lumMod val="65000"/>
                      <a:lumOff val="3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43" name="组合 242"/>
              <p:cNvGrpSpPr/>
              <p:nvPr/>
            </p:nvGrpSpPr>
            <p:grpSpPr>
              <a:xfrm>
                <a:off x="5849481" y="3680699"/>
                <a:ext cx="94119" cy="122870"/>
                <a:chOff x="5849481" y="3680699"/>
                <a:chExt cx="70485" cy="122870"/>
              </a:xfrm>
            </p:grpSpPr>
            <p:sp>
              <p:nvSpPr>
                <p:cNvPr id="248" name="矩形 247"/>
                <p:cNvSpPr/>
                <p:nvPr/>
              </p:nvSpPr>
              <p:spPr>
                <a:xfrm>
                  <a:off x="5849481" y="3680699"/>
                  <a:ext cx="70485" cy="122870"/>
                </a:xfrm>
                <a:prstGeom prst="rect">
                  <a:avLst/>
                </a:prstGeom>
                <a:gradFill>
                  <a:gsLst>
                    <a:gs pos="0">
                      <a:schemeClr val="tx1"/>
                    </a:gs>
                    <a:gs pos="36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82000">
                      <a:schemeClr val="tx1"/>
                    </a:gs>
                    <a:gs pos="64000">
                      <a:schemeClr val="tx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9" name="矩形 248"/>
                <p:cNvSpPr/>
                <p:nvPr/>
              </p:nvSpPr>
              <p:spPr>
                <a:xfrm>
                  <a:off x="5912766" y="3680699"/>
                  <a:ext cx="7200" cy="12287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0" name="矩形 249"/>
                <p:cNvSpPr/>
                <p:nvPr/>
              </p:nvSpPr>
              <p:spPr>
                <a:xfrm>
                  <a:off x="5849481" y="3680699"/>
                  <a:ext cx="7200" cy="12287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44" name="组合 243"/>
              <p:cNvGrpSpPr/>
              <p:nvPr/>
            </p:nvGrpSpPr>
            <p:grpSpPr>
              <a:xfrm>
                <a:off x="11609606" y="3680699"/>
                <a:ext cx="94119" cy="122870"/>
                <a:chOff x="5849481" y="3680699"/>
                <a:chExt cx="70485" cy="122870"/>
              </a:xfrm>
            </p:grpSpPr>
            <p:sp>
              <p:nvSpPr>
                <p:cNvPr id="245" name="矩形 244"/>
                <p:cNvSpPr/>
                <p:nvPr/>
              </p:nvSpPr>
              <p:spPr>
                <a:xfrm>
                  <a:off x="5849481" y="3680699"/>
                  <a:ext cx="70485" cy="122870"/>
                </a:xfrm>
                <a:prstGeom prst="rect">
                  <a:avLst/>
                </a:prstGeom>
                <a:gradFill>
                  <a:gsLst>
                    <a:gs pos="0">
                      <a:schemeClr val="tx1"/>
                    </a:gs>
                    <a:gs pos="36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82000">
                      <a:schemeClr val="tx1"/>
                    </a:gs>
                    <a:gs pos="64000">
                      <a:schemeClr val="tx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6" name="矩形 245"/>
                <p:cNvSpPr/>
                <p:nvPr/>
              </p:nvSpPr>
              <p:spPr>
                <a:xfrm>
                  <a:off x="5912766" y="3680699"/>
                  <a:ext cx="7200" cy="12287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7" name="矩形 246"/>
                <p:cNvSpPr/>
                <p:nvPr/>
              </p:nvSpPr>
              <p:spPr>
                <a:xfrm>
                  <a:off x="5849481" y="3680699"/>
                  <a:ext cx="7200" cy="12287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241" name="矩形 240"/>
            <p:cNvSpPr/>
            <p:nvPr/>
          </p:nvSpPr>
          <p:spPr>
            <a:xfrm>
              <a:off x="6077853" y="0"/>
              <a:ext cx="5397500" cy="353060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615" y="2547346"/>
            <a:ext cx="2899787" cy="902958"/>
          </a:xfrm>
          <a:prstGeom prst="rect">
            <a:avLst/>
          </a:prstGeom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istrator\Desktop\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istrator\Desktop\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550"/>
          <p:cNvGrpSpPr/>
          <p:nvPr/>
        </p:nvGrpSpPr>
        <p:grpSpPr bwMode="auto">
          <a:xfrm>
            <a:off x="4366096" y="771776"/>
            <a:ext cx="1531083" cy="1529349"/>
            <a:chOff x="295" y="3475"/>
            <a:chExt cx="1407" cy="1407"/>
          </a:xfrm>
        </p:grpSpPr>
        <p:sp>
          <p:nvSpPr>
            <p:cNvPr id="2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3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3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3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4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3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63" name="Group 550"/>
          <p:cNvGrpSpPr/>
          <p:nvPr/>
        </p:nvGrpSpPr>
        <p:grpSpPr bwMode="auto">
          <a:xfrm>
            <a:off x="6485183" y="2470959"/>
            <a:ext cx="1531083" cy="1529349"/>
            <a:chOff x="295" y="3475"/>
            <a:chExt cx="1407" cy="1407"/>
          </a:xfrm>
        </p:grpSpPr>
        <p:sp>
          <p:nvSpPr>
            <p:cNvPr id="6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6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6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8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7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8" name="Group 550"/>
          <p:cNvGrpSpPr/>
          <p:nvPr/>
        </p:nvGrpSpPr>
        <p:grpSpPr bwMode="auto">
          <a:xfrm>
            <a:off x="7879820" y="1516800"/>
            <a:ext cx="1531083" cy="1529349"/>
            <a:chOff x="295" y="3475"/>
            <a:chExt cx="1407" cy="1407"/>
          </a:xfrm>
        </p:grpSpPr>
        <p:sp>
          <p:nvSpPr>
            <p:cNvPr id="9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0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0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0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1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2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0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0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33" name="Group 550"/>
          <p:cNvGrpSpPr/>
          <p:nvPr/>
        </p:nvGrpSpPr>
        <p:grpSpPr bwMode="auto">
          <a:xfrm>
            <a:off x="5600548" y="2542067"/>
            <a:ext cx="914552" cy="913517"/>
            <a:chOff x="295" y="3475"/>
            <a:chExt cx="1407" cy="1407"/>
          </a:xfrm>
        </p:grpSpPr>
        <p:sp>
          <p:nvSpPr>
            <p:cNvPr id="13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3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3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5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5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4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8" name="Group 550"/>
          <p:cNvGrpSpPr/>
          <p:nvPr/>
        </p:nvGrpSpPr>
        <p:grpSpPr bwMode="auto">
          <a:xfrm>
            <a:off x="7430231" y="1488047"/>
            <a:ext cx="761269" cy="760408"/>
            <a:chOff x="295" y="3475"/>
            <a:chExt cx="1407" cy="1407"/>
          </a:xfrm>
        </p:grpSpPr>
        <p:sp>
          <p:nvSpPr>
            <p:cNvPr id="16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7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7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8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03" name="Group 550"/>
          <p:cNvGrpSpPr/>
          <p:nvPr/>
        </p:nvGrpSpPr>
        <p:grpSpPr bwMode="auto">
          <a:xfrm>
            <a:off x="4085462" y="2250199"/>
            <a:ext cx="761269" cy="760408"/>
            <a:chOff x="295" y="3475"/>
            <a:chExt cx="1407" cy="1407"/>
          </a:xfrm>
        </p:grpSpPr>
        <p:sp>
          <p:nvSpPr>
            <p:cNvPr id="20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0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0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0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2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1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51" name="组合 250"/>
          <p:cNvGrpSpPr/>
          <p:nvPr/>
        </p:nvGrpSpPr>
        <p:grpSpPr>
          <a:xfrm>
            <a:off x="4795193" y="3943612"/>
            <a:ext cx="2056202" cy="1400645"/>
            <a:chOff x="4795193" y="3618401"/>
            <a:chExt cx="2056202" cy="1400645"/>
          </a:xfrm>
        </p:grpSpPr>
        <p:sp>
          <p:nvSpPr>
            <p:cNvPr id="252" name="矩形 251"/>
            <p:cNvSpPr/>
            <p:nvPr/>
          </p:nvSpPr>
          <p:spPr>
            <a:xfrm rot="20666003">
              <a:off x="4795193" y="3618401"/>
              <a:ext cx="2056202" cy="1400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3" name="矩形 252"/>
            <p:cNvSpPr/>
            <p:nvPr/>
          </p:nvSpPr>
          <p:spPr>
            <a:xfrm rot="20666003">
              <a:off x="4864888" y="3682310"/>
              <a:ext cx="1922970" cy="1262164"/>
            </a:xfrm>
            <a:prstGeom prst="rect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4086" b="-4086"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4" name="组合 253"/>
          <p:cNvGrpSpPr/>
          <p:nvPr/>
        </p:nvGrpSpPr>
        <p:grpSpPr>
          <a:xfrm>
            <a:off x="7187103" y="3782010"/>
            <a:ext cx="1719308" cy="1175481"/>
            <a:chOff x="6547622" y="3742959"/>
            <a:chExt cx="1719308" cy="1175481"/>
          </a:xfrm>
        </p:grpSpPr>
        <p:sp>
          <p:nvSpPr>
            <p:cNvPr id="255" name="矩形 254"/>
            <p:cNvSpPr/>
            <p:nvPr/>
          </p:nvSpPr>
          <p:spPr>
            <a:xfrm rot="1867669">
              <a:off x="6547622" y="3742959"/>
              <a:ext cx="1719308" cy="11754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6" name="矩形 255"/>
            <p:cNvSpPr/>
            <p:nvPr/>
          </p:nvSpPr>
          <p:spPr>
            <a:xfrm rot="1867669">
              <a:off x="6619459" y="3775266"/>
              <a:ext cx="1607905" cy="1059262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 t="-2559" b="-2559"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0" name="组合 259"/>
          <p:cNvGrpSpPr/>
          <p:nvPr/>
        </p:nvGrpSpPr>
        <p:grpSpPr>
          <a:xfrm rot="773590">
            <a:off x="3121373" y="4180992"/>
            <a:ext cx="1730760" cy="1133569"/>
            <a:chOff x="8718075" y="4140581"/>
            <a:chExt cx="1695419" cy="1021840"/>
          </a:xfrm>
        </p:grpSpPr>
        <p:sp>
          <p:nvSpPr>
            <p:cNvPr id="261" name="矩形 260"/>
            <p:cNvSpPr/>
            <p:nvPr/>
          </p:nvSpPr>
          <p:spPr>
            <a:xfrm rot="494000">
              <a:off x="8718075" y="4140581"/>
              <a:ext cx="1695419" cy="10218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2" name="矩形 261"/>
            <p:cNvSpPr/>
            <p:nvPr/>
          </p:nvSpPr>
          <p:spPr>
            <a:xfrm rot="494000">
              <a:off x="8896564" y="4276685"/>
              <a:ext cx="1347162" cy="733059"/>
            </a:xfrm>
            <a:prstGeom prst="rect">
              <a:avLst/>
            </a:prstGeom>
            <a:blipFill dpi="0"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4322" b="-4322"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6" name="组合 265"/>
          <p:cNvGrpSpPr/>
          <p:nvPr/>
        </p:nvGrpSpPr>
        <p:grpSpPr>
          <a:xfrm rot="20547386">
            <a:off x="8807364" y="3750239"/>
            <a:ext cx="2737471" cy="1792919"/>
            <a:chOff x="8718075" y="4140581"/>
            <a:chExt cx="1695419" cy="1021840"/>
          </a:xfrm>
        </p:grpSpPr>
        <p:sp>
          <p:nvSpPr>
            <p:cNvPr id="267" name="矩形 266"/>
            <p:cNvSpPr/>
            <p:nvPr/>
          </p:nvSpPr>
          <p:spPr>
            <a:xfrm rot="494000">
              <a:off x="8718075" y="4140581"/>
              <a:ext cx="1695419" cy="10218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8" name="矩形 267"/>
            <p:cNvSpPr/>
            <p:nvPr/>
          </p:nvSpPr>
          <p:spPr>
            <a:xfrm rot="494000">
              <a:off x="8880282" y="4267824"/>
              <a:ext cx="1379727" cy="750780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 t="-6221" b="-6221"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10000">
        <p14:glitter pattern="hexagon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7097 1.48148E-6 L 3.75E-6 1.48148E-6 " pathEditMode="relative" rAng="0" ptsTypes="AA">
                                      <p:cBhvr>
                                        <p:cTn id="9" dur="6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11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13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15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19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1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23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25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27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29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31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33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35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37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2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4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2" dur="750" fill="hold"/>
                                        <p:tgtEl>
                                          <p:spTgt spid="6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2" dur="750" fill="hold"/>
                                        <p:tgtEl>
                                          <p:spTgt spid="9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4" dur="500" fill="hold"/>
                                        <p:tgtEl>
                                          <p:spTgt spid="9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13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4" dur="750" fill="hold"/>
                                        <p:tgtEl>
                                          <p:spTgt spid="13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2" dur="750" fill="hold"/>
                                        <p:tgtEl>
                                          <p:spTgt spid="16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4" dur="750" fill="hold"/>
                                        <p:tgtEl>
                                          <p:spTgt spid="16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2" dur="750" fill="hold"/>
                                        <p:tgtEl>
                                          <p:spTgt spid="20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4" dur="750" fill="hold"/>
                                        <p:tgtEl>
                                          <p:spTgt spid="20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3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矩形 245"/>
          <p:cNvSpPr/>
          <p:nvPr/>
        </p:nvSpPr>
        <p:spPr>
          <a:xfrm>
            <a:off x="8978855" y="1210394"/>
            <a:ext cx="2114550" cy="1390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364" b="-2364"/>
            </a:stretch>
          </a:blipFill>
          <a:ln w="38100" cap="sq">
            <a:gradFill flip="none" rotWithShape="1">
              <a:gsLst>
                <a:gs pos="51000">
                  <a:srgbClr val="FFFBE6"/>
                </a:gs>
                <a:gs pos="0">
                  <a:srgbClr val="FFF8D1"/>
                </a:gs>
                <a:gs pos="100000">
                  <a:srgbClr val="FFFEFB"/>
                </a:gs>
              </a:gsLst>
              <a:lin ang="18900000" scaled="1"/>
              <a:tileRect/>
            </a:gra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7" name="矩形 246"/>
          <p:cNvSpPr/>
          <p:nvPr/>
        </p:nvSpPr>
        <p:spPr>
          <a:xfrm>
            <a:off x="5945530" y="2033690"/>
            <a:ext cx="2899036" cy="190657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937" b="-2937"/>
            </a:stretch>
          </a:blipFill>
          <a:ln w="38100" cap="sq">
            <a:gradFill flip="none" rotWithShape="1">
              <a:gsLst>
                <a:gs pos="51000">
                  <a:srgbClr val="FFFBE6"/>
                </a:gs>
                <a:gs pos="0">
                  <a:srgbClr val="FFF8D1"/>
                </a:gs>
                <a:gs pos="100000">
                  <a:srgbClr val="FFFEFB"/>
                </a:gs>
              </a:gsLst>
              <a:lin ang="18900000" scaled="1"/>
              <a:tileRect/>
            </a:gra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8" name="矩形 247"/>
          <p:cNvSpPr/>
          <p:nvPr/>
        </p:nvSpPr>
        <p:spPr>
          <a:xfrm>
            <a:off x="8985478" y="2744901"/>
            <a:ext cx="1579361" cy="215682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892" b="-4892"/>
            </a:stretch>
          </a:blipFill>
          <a:ln w="38100" cap="sq">
            <a:gradFill flip="none" rotWithShape="1">
              <a:gsLst>
                <a:gs pos="51000">
                  <a:srgbClr val="FFFBE6"/>
                </a:gs>
                <a:gs pos="0">
                  <a:srgbClr val="FFF8D1"/>
                </a:gs>
                <a:gs pos="100000">
                  <a:srgbClr val="FFFEFB"/>
                </a:gs>
              </a:gsLst>
              <a:lin ang="18900000" scaled="1"/>
              <a:tileRect/>
            </a:gra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1" name="矩形 250"/>
          <p:cNvSpPr/>
          <p:nvPr/>
        </p:nvSpPr>
        <p:spPr>
          <a:xfrm>
            <a:off x="6656914" y="4078989"/>
            <a:ext cx="2242335" cy="225542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 cap="sq">
            <a:gradFill flip="none" rotWithShape="1">
              <a:gsLst>
                <a:gs pos="51000">
                  <a:srgbClr val="FFFBE6"/>
                </a:gs>
                <a:gs pos="0">
                  <a:srgbClr val="FFF8D1"/>
                </a:gs>
                <a:gs pos="100000">
                  <a:srgbClr val="FFFEFB"/>
                </a:gs>
              </a:gsLst>
              <a:lin ang="18900000" scaled="1"/>
              <a:tileRect/>
            </a:gra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3" name="矩形 252"/>
          <p:cNvSpPr/>
          <p:nvPr/>
        </p:nvSpPr>
        <p:spPr>
          <a:xfrm>
            <a:off x="4178624" y="4147417"/>
            <a:ext cx="2325253" cy="1592461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22" r="-1622"/>
            </a:stretch>
          </a:blipFill>
          <a:ln w="38100" cap="sq">
            <a:gradFill flip="none" rotWithShape="1">
              <a:gsLst>
                <a:gs pos="51000">
                  <a:srgbClr val="FFFBE6"/>
                </a:gs>
                <a:gs pos="0">
                  <a:srgbClr val="FFF8D1"/>
                </a:gs>
                <a:gs pos="100000">
                  <a:srgbClr val="FFFEFB"/>
                </a:gs>
              </a:gsLst>
              <a:lin ang="18900000" scaled="1"/>
              <a:tileRect/>
            </a:gra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001" y="2347476"/>
            <a:ext cx="4730507" cy="1473021"/>
          </a:xfrm>
          <a:prstGeom prst="rect">
            <a:avLst/>
          </a:prstGeom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Administrator\Desktop\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istrator\Desktop\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550"/>
          <p:cNvGrpSpPr/>
          <p:nvPr/>
        </p:nvGrpSpPr>
        <p:grpSpPr bwMode="auto">
          <a:xfrm>
            <a:off x="4827390" y="1094581"/>
            <a:ext cx="1531083" cy="1529349"/>
            <a:chOff x="295" y="3475"/>
            <a:chExt cx="1407" cy="1407"/>
          </a:xfrm>
        </p:grpSpPr>
        <p:sp>
          <p:nvSpPr>
            <p:cNvPr id="2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3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3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3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4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3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63" name="Group 550"/>
          <p:cNvGrpSpPr/>
          <p:nvPr/>
        </p:nvGrpSpPr>
        <p:grpSpPr bwMode="auto">
          <a:xfrm>
            <a:off x="6485183" y="2470959"/>
            <a:ext cx="1531083" cy="1529349"/>
            <a:chOff x="295" y="3475"/>
            <a:chExt cx="1407" cy="1407"/>
          </a:xfrm>
        </p:grpSpPr>
        <p:sp>
          <p:nvSpPr>
            <p:cNvPr id="6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6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6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8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7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8" name="Group 550"/>
          <p:cNvGrpSpPr/>
          <p:nvPr/>
        </p:nvGrpSpPr>
        <p:grpSpPr bwMode="auto">
          <a:xfrm>
            <a:off x="7879820" y="1516800"/>
            <a:ext cx="1531083" cy="1529349"/>
            <a:chOff x="295" y="3475"/>
            <a:chExt cx="1407" cy="1407"/>
          </a:xfrm>
        </p:grpSpPr>
        <p:sp>
          <p:nvSpPr>
            <p:cNvPr id="9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0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0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0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1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2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0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0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33" name="Group 550"/>
          <p:cNvGrpSpPr/>
          <p:nvPr/>
        </p:nvGrpSpPr>
        <p:grpSpPr bwMode="auto">
          <a:xfrm>
            <a:off x="5600548" y="2542067"/>
            <a:ext cx="914552" cy="913517"/>
            <a:chOff x="295" y="3475"/>
            <a:chExt cx="1407" cy="1407"/>
          </a:xfrm>
        </p:grpSpPr>
        <p:sp>
          <p:nvSpPr>
            <p:cNvPr id="13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3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3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5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5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4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8" name="Group 550"/>
          <p:cNvGrpSpPr/>
          <p:nvPr/>
        </p:nvGrpSpPr>
        <p:grpSpPr bwMode="auto">
          <a:xfrm>
            <a:off x="7430231" y="1488047"/>
            <a:ext cx="761269" cy="760408"/>
            <a:chOff x="295" y="3475"/>
            <a:chExt cx="1407" cy="1407"/>
          </a:xfrm>
        </p:grpSpPr>
        <p:sp>
          <p:nvSpPr>
            <p:cNvPr id="16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7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7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8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03" name="Group 550"/>
          <p:cNvGrpSpPr/>
          <p:nvPr/>
        </p:nvGrpSpPr>
        <p:grpSpPr bwMode="auto">
          <a:xfrm>
            <a:off x="4085462" y="2250199"/>
            <a:ext cx="761269" cy="760408"/>
            <a:chOff x="295" y="3475"/>
            <a:chExt cx="1407" cy="1407"/>
          </a:xfrm>
        </p:grpSpPr>
        <p:sp>
          <p:nvSpPr>
            <p:cNvPr id="20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0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0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0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2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1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10000">
        <p14:glitter pattern="hexagon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5326 1.48148E-6 L 1.04167E-6 1.48148E-6 " pathEditMode="relative" rAng="0" ptsTypes="AA">
                                      <p:cBhvr>
                                        <p:cTn id="9" dur="6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1.25E-6 3.7037E-6 C 0.0625 -0.07361 0.12526 -0.12477 0.21198 -0.16528 C 0.29883 -0.20579 0.44219 -0.21852 0.52148 -0.2426 C 0.60078 -0.26667 0.6431 -0.27431 0.68776 -0.30926 C 0.73242 -0.34422 0.76419 -0.39954 0.78971 -0.45255 C 0.81523 -0.50556 0.82422 -0.5676 0.84114 -0.62686 " pathEditMode="relative" rAng="0" ptsTypes="AAAAAA">
                                      <p:cBhvr>
                                        <p:cTn id="11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57" y="-3134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13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C 0.0625 -0.05394 0.125 -0.10764 0.21328 -0.12107 C 0.3013 -0.13426 0.4401 -0.06528 0.52813 -0.08033 C 0.61576 -0.09537 0.69492 -0.16968 0.73919 -0.21134 C 0.78372 -0.25301 0.77643 -0.28982 0.79427 -0.33125 C 0.81198 -0.37246 0.82891 -0.41551 0.84596 -0.45857 " pathEditMode="relative" rAng="0" ptsTypes="AAAAAA">
                                      <p:cBhvr>
                                        <p:cTn id="15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292" y="-2294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-2.96296E-6 C 0.0638 -0.05324 0.12735 -0.10625 0.2168 -0.11921 C 0.30638 -0.1324 0.4474 -0.06435 0.53698 -0.07916 C 0.62604 -0.09398 0.70651 -0.16713 0.75157 -0.20833 C 0.79675 -0.24953 0.78946 -0.28588 0.80742 -0.32639 C 0.82565 -0.36713 0.84284 -0.40972 0.86016 -0.45208 " pathEditMode="relative" rAng="0" ptsTypes="AAAAAA">
                                      <p:cBhvr>
                                        <p:cTn id="19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08" y="-2261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1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-2.59259E-6 C 0.0599 -0.03912 0.1211 -0.07037 0.2043 -0.08773 C 0.2875 -0.10509 0.42214 -0.08889 0.49948 -0.10416 C 0.57683 -0.11944 0.62461 -0.15717 0.66823 -0.17986 C 0.71185 -0.20254 0.73737 -0.21435 0.76107 -0.23981 C 0.78477 -0.26528 0.79427 -0.30092 0.81055 -0.33217 " pathEditMode="relative" rAng="0" ptsTypes="AAAAAA">
                                      <p:cBhvr>
                                        <p:cTn id="23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21" y="-1662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25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0872 0.02245 C 0.16784 -0.0544 0.22695 -0.13102 0.31003 -0.15 C 0.39336 -0.16898 0.52448 -0.07061 0.60742 -0.0919 C 0.69036 -0.11343 0.7651 -0.21922 0.80677 -0.27894 C 0.84909 -0.33843 0.84206 -0.39098 0.85898 -0.44977 C 0.87578 -0.50857 0.8918 -0.57014 0.90781 -0.63148 " pathEditMode="relative" rAng="0" ptsTypes="AAAAAA">
                                      <p:cBhvr>
                                        <p:cTn id="27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48" y="-32708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29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8646 0.10949 C 0.14128 0.03865 0.19622 -0.03218 0.27318 -0.04954 C 0.35065 -0.0669 0.4724 0.02361 0.54922 0.00393 C 0.62643 -0.01575 0.69583 -0.11343 0.7345 -0.16829 C 0.7737 -0.22315 0.76719 -0.27153 0.78294 -0.3257 C 0.79844 -0.37987 0.81328 -0.43658 0.82825 -0.49329 " pathEditMode="relative" rAng="0" ptsTypes="AAAAAA">
                                      <p:cBhvr>
                                        <p:cTn id="31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83" y="-3013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33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04167E-6 -3.7037E-6 C 0.05195 -0.07129 0.12005 -0.12708 0.17669 -0.16018 C 0.23359 -0.19328 0.28307 -0.19189 0.34076 -0.19884 C 0.39844 -0.20578 0.47357 -0.19097 0.52253 -0.20208 C 0.57149 -0.21319 0.5987 -0.23703 0.63451 -0.26551 C 0.67031 -0.29398 0.70013 -0.33356 0.73763 -0.37291 C 0.77513 -0.41203 0.83412 -0.475 0.85951 -0.50208 " pathEditMode="relative" rAng="0" ptsTypes="AAAAAAA">
                                      <p:cBhvr>
                                        <p:cTn id="35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969" y="-2511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37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2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4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2" dur="750" fill="hold"/>
                                        <p:tgtEl>
                                          <p:spTgt spid="6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2" dur="750" fill="hold"/>
                                        <p:tgtEl>
                                          <p:spTgt spid="9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4" dur="500" fill="hold"/>
                                        <p:tgtEl>
                                          <p:spTgt spid="9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13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4" dur="750" fill="hold"/>
                                        <p:tgtEl>
                                          <p:spTgt spid="13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2" dur="750" fill="hold"/>
                                        <p:tgtEl>
                                          <p:spTgt spid="16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4" dur="750" fill="hold"/>
                                        <p:tgtEl>
                                          <p:spTgt spid="16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2" dur="750" fill="hold"/>
                                        <p:tgtEl>
                                          <p:spTgt spid="20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4" dur="750" fill="hold"/>
                                        <p:tgtEl>
                                          <p:spTgt spid="20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6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6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6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6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6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6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9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6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6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6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6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6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6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6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6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6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5" presetClass="emph" presetSubtype="0" fill="hold" grpId="2" nodeType="withEffect">
                                  <p:stCondLst>
                                    <p:cond delay="2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4" dur="2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35" presetClass="emph" presetSubtype="0" fill="hold" grpId="2" nodeType="withEffect">
                                  <p:stCondLst>
                                    <p:cond delay="23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6" dur="2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35" presetClass="emph" presetSubtype="0" fill="hold" grpId="2" nodeType="withEffect">
                                  <p:stCondLst>
                                    <p:cond delay="2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8" dur="2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35" presetClass="emph" presetSubtype="0" fill="hold" grpId="2" nodeType="withEffect">
                                  <p:stCondLst>
                                    <p:cond delay="23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0" dur="2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35" presetClass="emph" presetSubtype="0" fill="hold" grpId="2" nodeType="withEffect">
                                  <p:stCondLst>
                                    <p:cond delay="23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2" dur="2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" grpId="0" animBg="1"/>
      <p:bldP spid="246" grpId="1" animBg="1"/>
      <p:bldP spid="246" grpId="2" animBg="1"/>
      <p:bldP spid="247" grpId="0" animBg="1"/>
      <p:bldP spid="247" grpId="1" animBg="1"/>
      <p:bldP spid="247" grpId="2" animBg="1"/>
      <p:bldP spid="248" grpId="0" animBg="1"/>
      <p:bldP spid="248" grpId="1" animBg="1"/>
      <p:bldP spid="248" grpId="2" animBg="1"/>
      <p:bldP spid="251" grpId="0" animBg="1"/>
      <p:bldP spid="251" grpId="1" animBg="1"/>
      <p:bldP spid="251" grpId="2" animBg="1"/>
      <p:bldP spid="253" grpId="0" animBg="1"/>
      <p:bldP spid="253" grpId="1" animBg="1"/>
      <p:bldP spid="253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180" y="621426"/>
            <a:ext cx="3305175" cy="1029190"/>
          </a:xfrm>
          <a:prstGeom prst="rect">
            <a:avLst/>
          </a:prstGeom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istrator\Desktop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istrator\Desktop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550"/>
          <p:cNvGrpSpPr/>
          <p:nvPr/>
        </p:nvGrpSpPr>
        <p:grpSpPr bwMode="auto">
          <a:xfrm>
            <a:off x="4366096" y="771776"/>
            <a:ext cx="1531083" cy="1529349"/>
            <a:chOff x="295" y="3475"/>
            <a:chExt cx="1407" cy="1407"/>
          </a:xfrm>
        </p:grpSpPr>
        <p:sp>
          <p:nvSpPr>
            <p:cNvPr id="2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3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3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3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4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3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63" name="Group 550"/>
          <p:cNvGrpSpPr/>
          <p:nvPr/>
        </p:nvGrpSpPr>
        <p:grpSpPr bwMode="auto">
          <a:xfrm>
            <a:off x="6485183" y="2470959"/>
            <a:ext cx="1531083" cy="1529349"/>
            <a:chOff x="295" y="3475"/>
            <a:chExt cx="1407" cy="1407"/>
          </a:xfrm>
        </p:grpSpPr>
        <p:sp>
          <p:nvSpPr>
            <p:cNvPr id="6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6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6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8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7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8" name="Group 550"/>
          <p:cNvGrpSpPr/>
          <p:nvPr/>
        </p:nvGrpSpPr>
        <p:grpSpPr bwMode="auto">
          <a:xfrm>
            <a:off x="7879820" y="1516800"/>
            <a:ext cx="1531083" cy="1529349"/>
            <a:chOff x="295" y="3475"/>
            <a:chExt cx="1407" cy="1407"/>
          </a:xfrm>
        </p:grpSpPr>
        <p:sp>
          <p:nvSpPr>
            <p:cNvPr id="9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0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0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0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1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2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0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0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33" name="Group 550"/>
          <p:cNvGrpSpPr/>
          <p:nvPr/>
        </p:nvGrpSpPr>
        <p:grpSpPr bwMode="auto">
          <a:xfrm>
            <a:off x="5600548" y="2542067"/>
            <a:ext cx="914552" cy="913517"/>
            <a:chOff x="295" y="3475"/>
            <a:chExt cx="1407" cy="1407"/>
          </a:xfrm>
        </p:grpSpPr>
        <p:sp>
          <p:nvSpPr>
            <p:cNvPr id="13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3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3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5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5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4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8" name="Group 550"/>
          <p:cNvGrpSpPr/>
          <p:nvPr/>
        </p:nvGrpSpPr>
        <p:grpSpPr bwMode="auto">
          <a:xfrm>
            <a:off x="7430231" y="1488047"/>
            <a:ext cx="761269" cy="760408"/>
            <a:chOff x="295" y="3475"/>
            <a:chExt cx="1407" cy="1407"/>
          </a:xfrm>
        </p:grpSpPr>
        <p:sp>
          <p:nvSpPr>
            <p:cNvPr id="16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7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7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8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03" name="Group 550"/>
          <p:cNvGrpSpPr/>
          <p:nvPr/>
        </p:nvGrpSpPr>
        <p:grpSpPr bwMode="auto">
          <a:xfrm>
            <a:off x="4085462" y="2250199"/>
            <a:ext cx="761269" cy="760408"/>
            <a:chOff x="295" y="3475"/>
            <a:chExt cx="1407" cy="1407"/>
          </a:xfrm>
        </p:grpSpPr>
        <p:sp>
          <p:nvSpPr>
            <p:cNvPr id="20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0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0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0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2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1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3" name="组合 2"/>
          <p:cNvGrpSpPr/>
          <p:nvPr/>
        </p:nvGrpSpPr>
        <p:grpSpPr>
          <a:xfrm>
            <a:off x="11480" y="519578"/>
            <a:ext cx="13060844" cy="4515079"/>
            <a:chOff x="11480" y="519578"/>
            <a:chExt cx="13060844" cy="4515079"/>
          </a:xfrm>
        </p:grpSpPr>
        <p:pic>
          <p:nvPicPr>
            <p:cNvPr id="238" name="图片 23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0" y="569747"/>
              <a:ext cx="12710428" cy="4464910"/>
            </a:xfrm>
            <a:prstGeom prst="rect">
              <a:avLst/>
            </a:prstGeom>
          </p:spPr>
        </p:pic>
        <p:sp>
          <p:nvSpPr>
            <p:cNvPr id="239" name="矩形 238"/>
            <p:cNvSpPr/>
            <p:nvPr/>
          </p:nvSpPr>
          <p:spPr>
            <a:xfrm rot="19878974">
              <a:off x="531653" y="2401614"/>
              <a:ext cx="2283933" cy="2045343"/>
            </a:xfrm>
            <a:prstGeom prst="rect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3066" r="-1306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矩形 239"/>
            <p:cNvSpPr/>
            <p:nvPr/>
          </p:nvSpPr>
          <p:spPr>
            <a:xfrm rot="723999">
              <a:off x="4056498" y="2315919"/>
              <a:ext cx="2299698" cy="2054697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 l="-12169" t="269" r="-26905" b="-26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矩形 240"/>
            <p:cNvSpPr/>
            <p:nvPr/>
          </p:nvSpPr>
          <p:spPr>
            <a:xfrm rot="21097036">
              <a:off x="7056076" y="2117308"/>
              <a:ext cx="2274366" cy="2037027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 l="-19700" r="-197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矩形 245"/>
            <p:cNvSpPr/>
            <p:nvPr/>
          </p:nvSpPr>
          <p:spPr>
            <a:xfrm rot="20181993">
              <a:off x="9953141" y="1394984"/>
              <a:ext cx="2274366" cy="2037027"/>
            </a:xfrm>
            <a:prstGeom prst="rect">
              <a:avLst/>
            </a:prstGeom>
            <a:blipFill dpi="0"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9700" r="-197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2" name="图片 241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825" y="519578"/>
              <a:ext cx="12712499" cy="188458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7096 7.40741E-7 L -2.91667E-6 7.40741E-7 " pathEditMode="relative" rAng="0" ptsTypes="AA">
                                      <p:cBhvr>
                                        <p:cTn id="9" dur="6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11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13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15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19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1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23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25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27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29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31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33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35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37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7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9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7" dur="750" fill="hold"/>
                                        <p:tgtEl>
                                          <p:spTgt spid="6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7" dur="750" fill="hold"/>
                                        <p:tgtEl>
                                          <p:spTgt spid="9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9" dur="500" fill="hold"/>
                                        <p:tgtEl>
                                          <p:spTgt spid="9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7" dur="750" fill="hold"/>
                                        <p:tgtEl>
                                          <p:spTgt spid="13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9" dur="750" fill="hold"/>
                                        <p:tgtEl>
                                          <p:spTgt spid="13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7" dur="750" fill="hold"/>
                                        <p:tgtEl>
                                          <p:spTgt spid="16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9" dur="750" fill="hold"/>
                                        <p:tgtEl>
                                          <p:spTgt spid="16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7" dur="750" fill="hold"/>
                                        <p:tgtEl>
                                          <p:spTgt spid="20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9" dur="750" fill="hold"/>
                                        <p:tgtEl>
                                          <p:spTgt spid="20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7429" y="2443011"/>
            <a:ext cx="5509300" cy="3911388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RelaxedModerately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59302">
            <a:off x="6654141" y="974478"/>
            <a:ext cx="2020384" cy="2918333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202" y="4105910"/>
            <a:ext cx="2745905" cy="1304124"/>
          </a:xfrm>
          <a:prstGeom prst="rect">
            <a:avLst/>
          </a:prstGeom>
        </p:spPr>
      </p:pic>
      <p:pic>
        <p:nvPicPr>
          <p:cNvPr id="12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6"/>
          <p:cNvSpPr txBox="1"/>
          <p:nvPr/>
        </p:nvSpPr>
        <p:spPr>
          <a:xfrm>
            <a:off x="9841970" y="1944291"/>
            <a:ext cx="23500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青春是一首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永不言败</a:t>
            </a: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的歌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……</a:t>
            </a:r>
            <a:b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青春是一条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永不停息的河流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……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迷你简美黑" panose="03000509000000000000" pitchFamily="65" charset="-122"/>
              <a:ea typeface="迷你简美黑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6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6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6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23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5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7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1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3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35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7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39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1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43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5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47" dur="9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9" dur="9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6757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 rot="21287382">
            <a:off x="1923133" y="2926432"/>
            <a:ext cx="4302608" cy="2803361"/>
            <a:chOff x="5352887" y="2654861"/>
            <a:chExt cx="4646368" cy="2799673"/>
          </a:xfrm>
        </p:grpSpPr>
        <p:sp>
          <p:nvSpPr>
            <p:cNvPr id="17" name="矩形 16"/>
            <p:cNvSpPr/>
            <p:nvPr/>
          </p:nvSpPr>
          <p:spPr>
            <a:xfrm rot="175916">
              <a:off x="5352887" y="2654861"/>
              <a:ext cx="4646368" cy="2799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矩形 17"/>
            <p:cNvSpPr/>
            <p:nvPr/>
          </p:nvSpPr>
          <p:spPr>
            <a:xfrm rot="175916">
              <a:off x="5644782" y="2835306"/>
              <a:ext cx="4213629" cy="245152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1" name="组合 20"/>
          <p:cNvGrpSpPr/>
          <p:nvPr/>
        </p:nvGrpSpPr>
        <p:grpSpPr>
          <a:xfrm rot="20458943">
            <a:off x="5460036" y="3427544"/>
            <a:ext cx="4977233" cy="2755989"/>
            <a:chOff x="5359856" y="3221979"/>
            <a:chExt cx="4646368" cy="2799673"/>
          </a:xfrm>
        </p:grpSpPr>
        <p:sp>
          <p:nvSpPr>
            <p:cNvPr id="22" name="新月形 21"/>
            <p:cNvSpPr/>
            <p:nvPr/>
          </p:nvSpPr>
          <p:spPr>
            <a:xfrm rot="5569762">
              <a:off x="7234129" y="3504015"/>
              <a:ext cx="680835" cy="4340686"/>
            </a:xfrm>
            <a:prstGeom prst="moon">
              <a:avLst>
                <a:gd name="adj" fmla="val 63522"/>
              </a:avLst>
            </a:prstGeom>
            <a:effectLst>
              <a:outerShdw blurRad="317500" dist="203200" dir="3600000" sx="107000" sy="107000" algn="t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矩形 22"/>
            <p:cNvSpPr/>
            <p:nvPr/>
          </p:nvSpPr>
          <p:spPr>
            <a:xfrm rot="175916">
              <a:off x="5359856" y="3221979"/>
              <a:ext cx="4646368" cy="2799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4" name="矩形 23"/>
            <p:cNvSpPr/>
            <p:nvPr/>
          </p:nvSpPr>
          <p:spPr>
            <a:xfrm rot="175916">
              <a:off x="5662672" y="3422126"/>
              <a:ext cx="4213631" cy="2451519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5" name="组合 24"/>
          <p:cNvGrpSpPr/>
          <p:nvPr/>
        </p:nvGrpSpPr>
        <p:grpSpPr>
          <a:xfrm rot="632378">
            <a:off x="6595110" y="754113"/>
            <a:ext cx="3993001" cy="2519304"/>
            <a:chOff x="5784124" y="456033"/>
            <a:chExt cx="3726899" cy="2351412"/>
          </a:xfrm>
        </p:grpSpPr>
        <p:sp>
          <p:nvSpPr>
            <p:cNvPr id="26" name="椭圆 25"/>
            <p:cNvSpPr/>
            <p:nvPr/>
          </p:nvSpPr>
          <p:spPr>
            <a:xfrm>
              <a:off x="5784124" y="2280936"/>
              <a:ext cx="3726899" cy="526509"/>
            </a:xfrm>
            <a:prstGeom prst="ellipse">
              <a:avLst/>
            </a:prstGeom>
            <a:gradFill flip="none" rotWithShape="1">
              <a:gsLst>
                <a:gs pos="27000">
                  <a:schemeClr val="bg1">
                    <a:lumMod val="6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8" name="矩形 27"/>
            <p:cNvSpPr/>
            <p:nvPr/>
          </p:nvSpPr>
          <p:spPr>
            <a:xfrm>
              <a:off x="6272280" y="456033"/>
              <a:ext cx="2664425" cy="2075286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492" y="1691370"/>
            <a:ext cx="2310389" cy="1097281"/>
          </a:xfrm>
          <a:prstGeom prst="rect">
            <a:avLst/>
          </a:prstGeom>
        </p:spPr>
      </p:pic>
      <p:pic>
        <p:nvPicPr>
          <p:cNvPr id="27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9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9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9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68941 0.94876 C -0.50556 0.86358 -0.32136 0.7787 -0.20625 0.62037 C -0.09132 0.46234 -0.04566 0.23117 2.5E-6 1.48148E-6 " pathEditMode="relative" rAng="0" ptsTypes="AAA">
                                      <p:cBhvr>
                                        <p:cTn id="30" dur="4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462" y="-4743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32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34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36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40" dur="1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42" dur="1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44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46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642 -0.17068 0.24045 -0.25987 0.35868 -0.2821 C 0.47743 -0.30401 0.66424 -0.1895 0.78247 -0.2145 C 0.90052 -0.2395 1.00694 -0.36234 1.06632 -0.4321 C 1.12674 -0.50123 1.11667 -0.56234 1.1408 -0.63086 C 1.16476 -0.69907 1.1875 -0.77068 1.21042 -0.84197 " pathEditMode="relative" rAng="0" ptsTypes="AAAAAA">
                                      <p:cBhvr>
                                        <p:cTn id="48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10" y="-3805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50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52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54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2084 -0.20772 0.09289 -0.28982 0.15313 -0.33828 C 0.21355 -0.38704 0.26615 -0.38488 0.32761 -0.39537 C 0.38889 -0.40556 0.46893 -0.38365 0.52084 -0.39969 C 0.57292 -0.41636 0.60191 -0.45124 0.63994 -0.4929 C 0.67813 -0.53519 0.70973 -0.59321 0.74966 -0.65093 C 0.78959 -0.70834 0.85244 -0.80062 0.87952 -0.84044 " pathEditMode="relative" rAng="0" ptsTypes="AAAAAAA">
                                      <p:cBhvr>
                                        <p:cTn id="56" dur="9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12" y="-36883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8" dur="9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3245">
            <a:off x="5297316" y="2485862"/>
            <a:ext cx="4014480" cy="28501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7969">
            <a:off x="8925643" y="1665631"/>
            <a:ext cx="1933820" cy="3237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TextBox 6"/>
          <p:cNvSpPr txBox="1"/>
          <p:nvPr/>
        </p:nvSpPr>
        <p:spPr>
          <a:xfrm>
            <a:off x="2978522" y="2125819"/>
            <a:ext cx="19471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/>
              <a:t>允许我为你高歌吧以后夜夜我都不能入睡，</a:t>
            </a:r>
            <a:br>
              <a:rPr lang="zh-CN" altLang="en-US" sz="1400" dirty="0"/>
            </a:br>
            <a:r>
              <a:rPr lang="zh-CN" altLang="en-US" sz="1400" dirty="0"/>
              <a:t>允许我为你哭泣吧在眼泪里我能自由的飞</a:t>
            </a:r>
            <a:endParaRPr lang="en-US" altLang="zh-CN" sz="1400" dirty="0"/>
          </a:p>
          <a:p>
            <a:pPr>
              <a:lnSpc>
                <a:spcPct val="200000"/>
              </a:lnSpc>
            </a:pPr>
            <a:r>
              <a:rPr lang="en-US" altLang="zh-CN" sz="1400" dirty="0">
                <a:solidFill>
                  <a:srgbClr val="582A04"/>
                </a:solidFill>
                <a:latin typeface="迷你简美黑" panose="03000509000000000000" pitchFamily="65" charset="-122"/>
                <a:ea typeface="迷你简美黑" panose="03000509000000000000" pitchFamily="65" charset="-122"/>
              </a:rPr>
              <a:t>……</a:t>
            </a:r>
            <a:endParaRPr lang="zh-CN" altLang="en-US" sz="1400" dirty="0">
              <a:solidFill>
                <a:srgbClr val="582A04"/>
              </a:solidFill>
              <a:latin typeface="迷你简美黑" panose="03000509000000000000" pitchFamily="65" charset="-122"/>
              <a:ea typeface="迷你简美黑" panose="03000509000000000000" pitchFamily="65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263" y="468818"/>
            <a:ext cx="4730507" cy="1473021"/>
          </a:xfrm>
          <a:prstGeom prst="rect">
            <a:avLst/>
          </a:prstGeom>
        </p:spPr>
      </p:pic>
      <p:pic>
        <p:nvPicPr>
          <p:cNvPr id="15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675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71 2.71605E-6 L -2.5E-6 2.71605E-6 " pathEditMode="relative" rAng="0" ptsTypes="AA">
                                      <p:cBhvr>
                                        <p:cTn id="22" dur="6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24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6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8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2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4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36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8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40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2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44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6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48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0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7563">
            <a:off x="7127757" y="1501310"/>
            <a:ext cx="2722504" cy="1905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74215">
            <a:off x="4563288" y="3897466"/>
            <a:ext cx="3033045" cy="1995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74215">
            <a:off x="8270494" y="3724193"/>
            <a:ext cx="2746893" cy="85534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74215">
            <a:off x="2722792" y="1115975"/>
            <a:ext cx="3823457" cy="2676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7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-4.72222E-6 3.95062E-6 L 0.04428 0.1049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" y="524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29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31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33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7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9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41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43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642 -0.17068 0.24045 -0.25987 0.35868 -0.2821 C 0.47743 -0.30401 0.66424 -0.1895 0.78247 -0.2145 C 0.90052 -0.2395 1.00694 -0.36234 1.06632 -0.4321 C 1.12674 -0.50123 1.11667 -0.56234 1.1408 -0.63086 C 1.16476 -0.69907 1.1875 -0.77068 1.21042 -0.84197 " pathEditMode="relative" rAng="0" ptsTypes="AAAAAA">
                                      <p:cBhvr>
                                        <p:cTn id="45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10" y="-3805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7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49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51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2084 -0.20772 0.09289 -0.28982 0.15313 -0.33828 C 0.21355 -0.38704 0.26615 -0.38488 0.32761 -0.39537 C 0.38889 -0.40556 0.46893 -0.38365 0.52084 -0.39969 C 0.57292 -0.41636 0.60191 -0.45124 0.63994 -0.4929 C 0.67813 -0.53519 0.70973 -0.59321 0.74966 -0.65093 C 0.78959 -0.70834 0.85244 -0.80062 0.87952 -0.84044 " pathEditMode="relative" rAng="0" ptsTypes="AAAAAAA">
                                      <p:cBhvr>
                                        <p:cTn id="53" dur="9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12" y="-36883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5" dur="9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636" y="1444987"/>
            <a:ext cx="4972291" cy="3672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5239">
            <a:off x="6023347" y="2850157"/>
            <a:ext cx="3669460" cy="24463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17" y="1101453"/>
            <a:ext cx="2745905" cy="1304124"/>
          </a:xfrm>
          <a:prstGeom prst="rect">
            <a:avLst/>
          </a:prstGeom>
        </p:spPr>
      </p:pic>
      <p:pic>
        <p:nvPicPr>
          <p:cNvPr id="13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550"/>
          <p:cNvGrpSpPr/>
          <p:nvPr/>
        </p:nvGrpSpPr>
        <p:grpSpPr bwMode="auto">
          <a:xfrm>
            <a:off x="4366096" y="771776"/>
            <a:ext cx="1531083" cy="1529349"/>
            <a:chOff x="295" y="3475"/>
            <a:chExt cx="1407" cy="1407"/>
          </a:xfrm>
        </p:grpSpPr>
        <p:sp>
          <p:nvSpPr>
            <p:cNvPr id="2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4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4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55" name="Group 550"/>
          <p:cNvGrpSpPr/>
          <p:nvPr/>
        </p:nvGrpSpPr>
        <p:grpSpPr bwMode="auto">
          <a:xfrm>
            <a:off x="6485183" y="2470959"/>
            <a:ext cx="1531083" cy="1529349"/>
            <a:chOff x="295" y="3475"/>
            <a:chExt cx="1407" cy="1407"/>
          </a:xfrm>
        </p:grpSpPr>
        <p:sp>
          <p:nvSpPr>
            <p:cNvPr id="5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5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5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7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6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0" name="Group 550"/>
          <p:cNvGrpSpPr/>
          <p:nvPr/>
        </p:nvGrpSpPr>
        <p:grpSpPr bwMode="auto">
          <a:xfrm>
            <a:off x="7879820" y="1516800"/>
            <a:ext cx="1531083" cy="1529349"/>
            <a:chOff x="295" y="3475"/>
            <a:chExt cx="1407" cy="1407"/>
          </a:xfrm>
        </p:grpSpPr>
        <p:sp>
          <p:nvSpPr>
            <p:cNvPr id="9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9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9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9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1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9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9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25" name="Group 550"/>
          <p:cNvGrpSpPr/>
          <p:nvPr/>
        </p:nvGrpSpPr>
        <p:grpSpPr bwMode="auto">
          <a:xfrm>
            <a:off x="5600548" y="2542067"/>
            <a:ext cx="914552" cy="913517"/>
            <a:chOff x="295" y="3475"/>
            <a:chExt cx="1407" cy="1407"/>
          </a:xfrm>
        </p:grpSpPr>
        <p:sp>
          <p:nvSpPr>
            <p:cNvPr id="12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2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2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2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4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3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0" name="Group 550"/>
          <p:cNvGrpSpPr/>
          <p:nvPr/>
        </p:nvGrpSpPr>
        <p:grpSpPr bwMode="auto">
          <a:xfrm>
            <a:off x="7430231" y="1488047"/>
            <a:ext cx="761269" cy="760408"/>
            <a:chOff x="295" y="3475"/>
            <a:chExt cx="1407" cy="1407"/>
          </a:xfrm>
        </p:grpSpPr>
        <p:sp>
          <p:nvSpPr>
            <p:cNvPr id="16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6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6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6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8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6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6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95" name="Group 550"/>
          <p:cNvGrpSpPr/>
          <p:nvPr/>
        </p:nvGrpSpPr>
        <p:grpSpPr bwMode="auto">
          <a:xfrm>
            <a:off x="4085462" y="2250199"/>
            <a:ext cx="761269" cy="760408"/>
            <a:chOff x="295" y="3475"/>
            <a:chExt cx="1407" cy="1407"/>
          </a:xfrm>
        </p:grpSpPr>
        <p:sp>
          <p:nvSpPr>
            <p:cNvPr id="19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9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9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9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1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0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0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25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7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3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5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37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9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642 -0.17068 0.24045 -0.25987 0.35868 -0.2821 C 0.47743 -0.30401 0.66424 -0.1895 0.78247 -0.2145 C 0.90052 -0.2395 1.00694 -0.36234 1.06632 -0.4321 C 1.12674 -0.50123 1.11667 -0.56234 1.1408 -0.63086 C 1.16476 -0.69907 1.1875 -0.77068 1.21042 -0.84197 " pathEditMode="relative" rAng="0" ptsTypes="AAAAAA">
                                      <p:cBhvr>
                                        <p:cTn id="41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10" y="-3805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3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45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7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2084 -0.20772 0.09289 -0.28982 0.15313 -0.33828 C 0.21355 -0.38704 0.26615 -0.38488 0.32761 -0.39537 C 0.38889 -0.40556 0.46893 -0.38365 0.52084 -0.39969 C 0.57292 -0.41636 0.60191 -0.45124 0.63994 -0.4929 C 0.67813 -0.53519 0.70973 -0.59321 0.74966 -0.65093 C 0.78959 -0.70834 0.85244 -0.80062 0.87952 -0.84044 " pathEditMode="relative" rAng="0" ptsTypes="AAAAAAA">
                                      <p:cBhvr>
                                        <p:cTn id="49" dur="9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12" y="-3688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1" dur="9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6" dur="750" fill="hold"/>
                                        <p:tgtEl>
                                          <p:spTgt spid="2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8" dur="750" fill="hold"/>
                                        <p:tgtEl>
                                          <p:spTgt spid="2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6" dur="750" fill="hold"/>
                                        <p:tgtEl>
                                          <p:spTgt spid="5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76" dur="750" fill="hold"/>
                                        <p:tgtEl>
                                          <p:spTgt spid="9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78" dur="500" fill="hold"/>
                                        <p:tgtEl>
                                          <p:spTgt spid="9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6" dur="750" fill="hold"/>
                                        <p:tgtEl>
                                          <p:spTgt spid="12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8" dur="750" fill="hold"/>
                                        <p:tgtEl>
                                          <p:spTgt spid="12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96" dur="750" fill="hold"/>
                                        <p:tgtEl>
                                          <p:spTgt spid="1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98" dur="750" fill="hold"/>
                                        <p:tgtEl>
                                          <p:spTgt spid="16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06" dur="750" fill="hold"/>
                                        <p:tgtEl>
                                          <p:spTgt spid="19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08" dur="750" fill="hold"/>
                                        <p:tgtEl>
                                          <p:spTgt spid="19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2484">
            <a:off x="2395041" y="3823547"/>
            <a:ext cx="3949448" cy="264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5201">
            <a:off x="2153340" y="1508639"/>
            <a:ext cx="2991424" cy="21670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50522">
            <a:off x="5388757" y="1015527"/>
            <a:ext cx="2273556" cy="1614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7005">
            <a:off x="6490719" y="2628300"/>
            <a:ext cx="2182071" cy="1549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5915">
            <a:off x="7343882" y="4335551"/>
            <a:ext cx="2214881" cy="1624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2761">
            <a:off x="8709417" y="2159520"/>
            <a:ext cx="2733073" cy="911024"/>
          </a:xfrm>
          <a:prstGeom prst="rect">
            <a:avLst/>
          </a:prstGeom>
        </p:spPr>
      </p:pic>
      <p:pic>
        <p:nvPicPr>
          <p:cNvPr id="16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33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35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37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41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43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45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47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49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51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53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55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57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9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352" y="1398159"/>
            <a:ext cx="4310216" cy="2588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633" y="4300633"/>
            <a:ext cx="2779788" cy="1851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248" y="2502133"/>
            <a:ext cx="2603275" cy="17355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659" y="651962"/>
            <a:ext cx="4730507" cy="1473021"/>
          </a:xfrm>
          <a:prstGeom prst="rect">
            <a:avLst/>
          </a:prstGeom>
        </p:spPr>
      </p:pic>
      <p:pic>
        <p:nvPicPr>
          <p:cNvPr id="15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550"/>
          <p:cNvGrpSpPr/>
          <p:nvPr/>
        </p:nvGrpSpPr>
        <p:grpSpPr bwMode="auto">
          <a:xfrm>
            <a:off x="3795613" y="2135818"/>
            <a:ext cx="1531083" cy="1529349"/>
            <a:chOff x="295" y="3475"/>
            <a:chExt cx="1407" cy="1407"/>
          </a:xfrm>
        </p:grpSpPr>
        <p:sp>
          <p:nvSpPr>
            <p:cNvPr id="2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5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33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4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70" name="Group 550"/>
          <p:cNvGrpSpPr/>
          <p:nvPr/>
        </p:nvGrpSpPr>
        <p:grpSpPr bwMode="auto">
          <a:xfrm>
            <a:off x="5914700" y="3835000"/>
            <a:ext cx="1531083" cy="1529349"/>
            <a:chOff x="295" y="3475"/>
            <a:chExt cx="1407" cy="1407"/>
          </a:xfrm>
        </p:grpSpPr>
        <p:sp>
          <p:nvSpPr>
            <p:cNvPr id="7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7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7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7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9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7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7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05" name="Group 550"/>
          <p:cNvGrpSpPr/>
          <p:nvPr/>
        </p:nvGrpSpPr>
        <p:grpSpPr bwMode="auto">
          <a:xfrm>
            <a:off x="7309337" y="2880842"/>
            <a:ext cx="1531083" cy="1529349"/>
            <a:chOff x="295" y="3475"/>
            <a:chExt cx="1407" cy="1407"/>
          </a:xfrm>
        </p:grpSpPr>
        <p:sp>
          <p:nvSpPr>
            <p:cNvPr id="10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0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0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1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2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2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1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40" name="Group 550"/>
          <p:cNvGrpSpPr/>
          <p:nvPr/>
        </p:nvGrpSpPr>
        <p:grpSpPr bwMode="auto">
          <a:xfrm>
            <a:off x="5030065" y="3906108"/>
            <a:ext cx="914552" cy="913517"/>
            <a:chOff x="295" y="3475"/>
            <a:chExt cx="1407" cy="1407"/>
          </a:xfrm>
        </p:grpSpPr>
        <p:sp>
          <p:nvSpPr>
            <p:cNvPr id="14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4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4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4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4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6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4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75" name="Group 550"/>
          <p:cNvGrpSpPr/>
          <p:nvPr/>
        </p:nvGrpSpPr>
        <p:grpSpPr bwMode="auto">
          <a:xfrm>
            <a:off x="6859748" y="2852088"/>
            <a:ext cx="761269" cy="760408"/>
            <a:chOff x="295" y="3475"/>
            <a:chExt cx="1407" cy="1407"/>
          </a:xfrm>
        </p:grpSpPr>
        <p:sp>
          <p:nvSpPr>
            <p:cNvPr id="17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7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8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9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8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10" name="Group 550"/>
          <p:cNvGrpSpPr/>
          <p:nvPr/>
        </p:nvGrpSpPr>
        <p:grpSpPr bwMode="auto">
          <a:xfrm>
            <a:off x="3514979" y="3614240"/>
            <a:ext cx="761269" cy="760408"/>
            <a:chOff x="295" y="3475"/>
            <a:chExt cx="1407" cy="1407"/>
          </a:xfrm>
        </p:grpSpPr>
        <p:sp>
          <p:nvSpPr>
            <p:cNvPr id="21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1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1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1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1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3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4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3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1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1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71 8.64198E-7 L -3.88889E-6 8.64198E-7 " pathEditMode="relative" rAng="0" ptsTypes="AA">
                                      <p:cBhvr>
                                        <p:cTn id="25" dur="6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27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9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31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5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7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39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41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642 -0.17068 0.24045 -0.25987 0.35868 -0.2821 C 0.47743 -0.30401 0.66424 -0.1895 0.78247 -0.2145 C 0.90052 -0.2395 1.00694 -0.36234 1.06632 -0.4321 C 1.12674 -0.50123 1.11667 -0.56234 1.1408 -0.63086 C 1.16476 -0.69907 1.1875 -0.77068 1.21042 -0.84197 " pathEditMode="relative" rAng="0" ptsTypes="AAAAAA">
                                      <p:cBhvr>
                                        <p:cTn id="43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10" y="-3805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5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4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9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2084 -0.20772 0.09289 -0.28982 0.15313 -0.33828 C 0.21355 -0.38704 0.26615 -0.38488 0.32761 -0.39537 C 0.38889 -0.40556 0.46893 -0.38365 0.52084 -0.39969 C 0.57292 -0.41636 0.60191 -0.45124 0.63994 -0.4929 C 0.67813 -0.53519 0.70973 -0.59321 0.74966 -0.65093 C 0.78959 -0.70834 0.85244 -0.80062 0.87952 -0.84044 " pathEditMode="relative" rAng="0" ptsTypes="AAAAAAA">
                                      <p:cBhvr>
                                        <p:cTn id="51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12" y="-36883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3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8" dur="750" fill="hold"/>
                                        <p:tgtEl>
                                          <p:spTgt spid="2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0" dur="750" fill="hold"/>
                                        <p:tgtEl>
                                          <p:spTgt spid="2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8" dur="750" fill="hold"/>
                                        <p:tgtEl>
                                          <p:spTgt spid="7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78" dur="750" fill="hold"/>
                                        <p:tgtEl>
                                          <p:spTgt spid="10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80" dur="500" fill="hold"/>
                                        <p:tgtEl>
                                          <p:spTgt spid="10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8" dur="750" fill="hold"/>
                                        <p:tgtEl>
                                          <p:spTgt spid="14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90" dur="750" fill="hold"/>
                                        <p:tgtEl>
                                          <p:spTgt spid="14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98" dur="750" fill="hold"/>
                                        <p:tgtEl>
                                          <p:spTgt spid="17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00" dur="750" fill="hold"/>
                                        <p:tgtEl>
                                          <p:spTgt spid="17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08" dur="750" fill="hold"/>
                                        <p:tgtEl>
                                          <p:spTgt spid="21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10" dur="750" fill="hold"/>
                                        <p:tgtEl>
                                          <p:spTgt spid="21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48"/>
          <p:cNvSpPr>
            <a:spLocks noEditPoints="1"/>
          </p:cNvSpPr>
          <p:nvPr/>
        </p:nvSpPr>
        <p:spPr bwMode="auto">
          <a:xfrm rot="1454731">
            <a:off x="5998877" y="1155624"/>
            <a:ext cx="4981089" cy="3643961"/>
          </a:xfrm>
          <a:custGeom>
            <a:avLst/>
            <a:gdLst>
              <a:gd name="T0" fmla="*/ 0 w 2630"/>
              <a:gd name="T1" fmla="*/ 168 h 1924"/>
              <a:gd name="T2" fmla="*/ 2521 w 2630"/>
              <a:gd name="T3" fmla="*/ 0 h 1924"/>
              <a:gd name="T4" fmla="*/ 2630 w 2630"/>
              <a:gd name="T5" fmla="*/ 1749 h 1924"/>
              <a:gd name="T6" fmla="*/ 118 w 2630"/>
              <a:gd name="T7" fmla="*/ 1924 h 1924"/>
              <a:gd name="T8" fmla="*/ 0 w 2630"/>
              <a:gd name="T9" fmla="*/ 168 h 1924"/>
              <a:gd name="T10" fmla="*/ 2490 w 2630"/>
              <a:gd name="T11" fmla="*/ 1640 h 1924"/>
              <a:gd name="T12" fmla="*/ 2395 w 2630"/>
              <a:gd name="T13" fmla="*/ 128 h 1924"/>
              <a:gd name="T14" fmla="*/ 142 w 2630"/>
              <a:gd name="T15" fmla="*/ 280 h 1924"/>
              <a:gd name="T16" fmla="*/ 244 w 2630"/>
              <a:gd name="T17" fmla="*/ 1796 h 1924"/>
              <a:gd name="T18" fmla="*/ 2490 w 2630"/>
              <a:gd name="T19" fmla="*/ 1640 h 19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30" h="1924">
                <a:moveTo>
                  <a:pt x="0" y="168"/>
                </a:moveTo>
                <a:lnTo>
                  <a:pt x="2521" y="0"/>
                </a:lnTo>
                <a:lnTo>
                  <a:pt x="2630" y="1749"/>
                </a:lnTo>
                <a:lnTo>
                  <a:pt x="118" y="1924"/>
                </a:lnTo>
                <a:lnTo>
                  <a:pt x="0" y="168"/>
                </a:lnTo>
                <a:moveTo>
                  <a:pt x="2490" y="1640"/>
                </a:moveTo>
                <a:lnTo>
                  <a:pt x="2395" y="128"/>
                </a:lnTo>
                <a:lnTo>
                  <a:pt x="142" y="280"/>
                </a:lnTo>
                <a:lnTo>
                  <a:pt x="244" y="1796"/>
                </a:lnTo>
                <a:lnTo>
                  <a:pt x="2490" y="164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grpSp>
        <p:nvGrpSpPr>
          <p:cNvPr id="40" name="组合 39"/>
          <p:cNvGrpSpPr/>
          <p:nvPr/>
        </p:nvGrpSpPr>
        <p:grpSpPr>
          <a:xfrm>
            <a:off x="8242685" y="2964146"/>
            <a:ext cx="3024996" cy="2471588"/>
            <a:chOff x="7826099" y="1957001"/>
            <a:chExt cx="3663703" cy="2993446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6099" y="1996929"/>
              <a:ext cx="3663703" cy="2953518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2880" y="2377932"/>
              <a:ext cx="3044923" cy="2191512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6532" y="1957001"/>
              <a:ext cx="737618" cy="1139954"/>
            </a:xfrm>
            <a:prstGeom prst="rect">
              <a:avLst/>
            </a:prstGeom>
          </p:spPr>
        </p:pic>
      </p:grpSp>
      <p:grpSp>
        <p:nvGrpSpPr>
          <p:cNvPr id="44" name="组合 43"/>
          <p:cNvGrpSpPr/>
          <p:nvPr/>
        </p:nvGrpSpPr>
        <p:grpSpPr>
          <a:xfrm>
            <a:off x="4417881" y="2434897"/>
            <a:ext cx="2982256" cy="3794252"/>
            <a:chOff x="1495769" y="3693835"/>
            <a:chExt cx="2642621" cy="3362142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769" y="3855570"/>
              <a:ext cx="2642621" cy="3200407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60577">
              <a:off x="1826865" y="4172332"/>
              <a:ext cx="1906853" cy="2542470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99" y="3693835"/>
              <a:ext cx="551689" cy="838202"/>
            </a:xfrm>
            <a:prstGeom prst="rect">
              <a:avLst/>
            </a:prstGeom>
          </p:spPr>
        </p:pic>
      </p:grpSp>
      <p:grpSp>
        <p:nvGrpSpPr>
          <p:cNvPr id="48" name="组合 47"/>
          <p:cNvGrpSpPr/>
          <p:nvPr/>
        </p:nvGrpSpPr>
        <p:grpSpPr>
          <a:xfrm>
            <a:off x="6908934" y="630089"/>
            <a:ext cx="3024996" cy="2471588"/>
            <a:chOff x="7826099" y="1957001"/>
            <a:chExt cx="3663703" cy="2993446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6099" y="1996929"/>
              <a:ext cx="3663703" cy="2953518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9526" y="2340973"/>
              <a:ext cx="3086806" cy="2191512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6532" y="1957001"/>
              <a:ext cx="737618" cy="1139954"/>
            </a:xfrm>
            <a:prstGeom prst="rect">
              <a:avLst/>
            </a:prstGeom>
          </p:spPr>
        </p:pic>
      </p:grpSp>
      <p:pic>
        <p:nvPicPr>
          <p:cNvPr id="52" name="图片 5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12" y="751617"/>
            <a:ext cx="2745905" cy="1304124"/>
          </a:xfrm>
          <a:prstGeom prst="rect">
            <a:avLst/>
          </a:prstGeom>
        </p:spPr>
      </p:pic>
      <p:pic>
        <p:nvPicPr>
          <p:cNvPr id="16" name="Picture 2" descr="C:\Users\Administrator\Desktop\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Desktop\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" name="Group 550"/>
          <p:cNvGrpSpPr/>
          <p:nvPr/>
        </p:nvGrpSpPr>
        <p:grpSpPr bwMode="auto">
          <a:xfrm>
            <a:off x="1112490" y="1944914"/>
            <a:ext cx="1238676" cy="1237273"/>
            <a:chOff x="295" y="3475"/>
            <a:chExt cx="1407" cy="1407"/>
          </a:xfrm>
        </p:grpSpPr>
        <p:sp>
          <p:nvSpPr>
            <p:cNvPr id="72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73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74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5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76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92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0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4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1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2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3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3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4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8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9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5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6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7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77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78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6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0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1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7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8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9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9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0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4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5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1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3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06" name="Group 550"/>
          <p:cNvGrpSpPr/>
          <p:nvPr/>
        </p:nvGrpSpPr>
        <p:grpSpPr bwMode="auto">
          <a:xfrm>
            <a:off x="3647415" y="1825192"/>
            <a:ext cx="1531083" cy="1529349"/>
            <a:chOff x="295" y="3475"/>
            <a:chExt cx="1407" cy="1407"/>
          </a:xfrm>
        </p:grpSpPr>
        <p:sp>
          <p:nvSpPr>
            <p:cNvPr id="107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08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09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0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11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27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5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9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0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6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7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8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28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9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3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4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0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1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2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2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13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1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5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6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2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3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4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4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5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9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0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6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7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8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41" name="Group 550"/>
          <p:cNvGrpSpPr/>
          <p:nvPr/>
        </p:nvGrpSpPr>
        <p:grpSpPr bwMode="auto">
          <a:xfrm>
            <a:off x="227855" y="1723947"/>
            <a:ext cx="914552" cy="913517"/>
            <a:chOff x="295" y="3475"/>
            <a:chExt cx="1407" cy="1407"/>
          </a:xfrm>
        </p:grpSpPr>
        <p:sp>
          <p:nvSpPr>
            <p:cNvPr id="142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43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44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45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46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62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0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4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5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1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2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3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3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4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8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9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5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6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7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7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48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6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0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1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7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8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9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9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0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4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5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1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2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76" name="Group 550"/>
          <p:cNvGrpSpPr/>
          <p:nvPr/>
        </p:nvGrpSpPr>
        <p:grpSpPr bwMode="auto">
          <a:xfrm>
            <a:off x="697238" y="640997"/>
            <a:ext cx="761269" cy="760408"/>
            <a:chOff x="295" y="3475"/>
            <a:chExt cx="1407" cy="1407"/>
          </a:xfrm>
        </p:grpSpPr>
        <p:sp>
          <p:nvSpPr>
            <p:cNvPr id="177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78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9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80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81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97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5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9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0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6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7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8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8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9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3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4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0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1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2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2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83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1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5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6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2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3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4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4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5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9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0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6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8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11" name="Group 550"/>
          <p:cNvGrpSpPr/>
          <p:nvPr/>
        </p:nvGrpSpPr>
        <p:grpSpPr bwMode="auto">
          <a:xfrm>
            <a:off x="7240618" y="2232331"/>
            <a:ext cx="761269" cy="760408"/>
            <a:chOff x="295" y="3475"/>
            <a:chExt cx="1407" cy="1407"/>
          </a:xfrm>
        </p:grpSpPr>
        <p:sp>
          <p:nvSpPr>
            <p:cNvPr id="212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13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14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15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16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32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40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4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5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41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2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3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33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4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8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9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5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6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7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17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18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6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0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1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7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8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9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9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0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4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5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1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2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3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077 0.50772 L -0.23038 0.50772 C -0.12708 0.50772 1.38889E-6 0.36729 1.38889E-6 0.25371 L 1.38889E-6 -1.48148E-6 " pathEditMode="relative" rAng="0" ptsTypes="AAAA">
                                      <p:cBhvr>
                                        <p:cTn id="9" dur="5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38" y="-2540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24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6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8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5.55556E-7 -4.90438E-6 C 0.06927 -0.095 0.13854 -0.19 0.23593 -0.21345 C 0.33333 -0.23689 0.48698 -0.11505 0.5842 -0.14158 C 0.68125 -0.1681 0.76875 -0.2995 0.8177 -0.37322 C 0.86701 -0.44694 0.85885 -0.51203 0.87864 -0.58482 C 0.89826 -0.65762 0.91701 -0.7338 0.93576 -0.8103 " pathEditMode="relative" ptsTypes="aaaaaA">
                                      <p:cBhvr>
                                        <p:cTn id="32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4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36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8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77556E-17 -2.34568E-6 C 0.06736 -0.13055 0.13455 -0.26111 0.22882 -0.29321 C 0.32326 -0.32531 0.4724 -0.15802 0.56667 -0.19444 C 0.66076 -0.23086 0.74566 -0.4108 0.79323 -0.51203 C 0.84097 -0.61327 0.83316 -0.70247 0.85226 -0.80247 C 0.87135 -0.90247 0.88958 -1.00679 0.90781 -1.11142 " pathEditMode="relative" rAng="0" ptsTypes="AAAAAA">
                                      <p:cBhvr>
                                        <p:cTn id="40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382" y="-5558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2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927 0.15031 C 0.26198 0.05525 0.33125 -0.03981 0.42847 -0.06327 C 0.52604 -0.08673 0.67968 0.03519 0.77673 0.00864 C 0.87395 -0.0179 0.96145 -0.14907 1.01024 -0.22284 C 1.05972 -0.2966 1.05156 -0.36173 1.07135 -0.43457 C 1.09097 -0.50741 1.10972 -0.58364 1.12847 -0.65987 " pathEditMode="relative" rAng="0" ptsTypes="AAAAAA">
                                      <p:cBhvr>
                                        <p:cTn id="44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88" y="-40525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6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48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0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5" dur="750" fill="hold"/>
                                        <p:tgtEl>
                                          <p:spTgt spid="7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5" dur="750" fill="hold"/>
                                        <p:tgtEl>
                                          <p:spTgt spid="10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7" dur="500" fill="hold"/>
                                        <p:tgtEl>
                                          <p:spTgt spid="106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5" dur="750" fill="hold"/>
                                        <p:tgtEl>
                                          <p:spTgt spid="14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7" dur="750" fill="hold"/>
                                        <p:tgtEl>
                                          <p:spTgt spid="141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5" dur="750" fill="hold"/>
                                        <p:tgtEl>
                                          <p:spTgt spid="17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7" dur="750" fill="hold"/>
                                        <p:tgtEl>
                                          <p:spTgt spid="176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5" dur="750" fill="hold"/>
                                        <p:tgtEl>
                                          <p:spTgt spid="21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7" dur="750" fill="hold"/>
                                        <p:tgtEl>
                                          <p:spTgt spid="211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3657">
            <a:off x="2121395" y="3023090"/>
            <a:ext cx="4899928" cy="3149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0244">
            <a:off x="5674131" y="968871"/>
            <a:ext cx="3666420" cy="2062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378" y="3222069"/>
            <a:ext cx="2310389" cy="1097281"/>
          </a:xfrm>
          <a:prstGeom prst="rect">
            <a:avLst/>
          </a:prstGeom>
        </p:spPr>
      </p:pic>
      <p:pic>
        <p:nvPicPr>
          <p:cNvPr id="18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Group 550"/>
          <p:cNvGrpSpPr/>
          <p:nvPr/>
        </p:nvGrpSpPr>
        <p:grpSpPr bwMode="auto">
          <a:xfrm>
            <a:off x="6485183" y="2470959"/>
            <a:ext cx="1531083" cy="1529349"/>
            <a:chOff x="295" y="3475"/>
            <a:chExt cx="1407" cy="1407"/>
          </a:xfrm>
        </p:grpSpPr>
        <p:sp>
          <p:nvSpPr>
            <p:cNvPr id="6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6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6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8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6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5" name="Group 550"/>
          <p:cNvGrpSpPr/>
          <p:nvPr/>
        </p:nvGrpSpPr>
        <p:grpSpPr bwMode="auto">
          <a:xfrm>
            <a:off x="9285245" y="3455584"/>
            <a:ext cx="1531083" cy="1529349"/>
            <a:chOff x="295" y="3475"/>
            <a:chExt cx="1407" cy="1407"/>
          </a:xfrm>
        </p:grpSpPr>
        <p:sp>
          <p:nvSpPr>
            <p:cNvPr id="9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9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9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0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1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0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0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30" name="Group 550"/>
          <p:cNvGrpSpPr/>
          <p:nvPr/>
        </p:nvGrpSpPr>
        <p:grpSpPr bwMode="auto">
          <a:xfrm>
            <a:off x="5600548" y="2542067"/>
            <a:ext cx="914552" cy="913517"/>
            <a:chOff x="295" y="3475"/>
            <a:chExt cx="1407" cy="1407"/>
          </a:xfrm>
        </p:grpSpPr>
        <p:sp>
          <p:nvSpPr>
            <p:cNvPr id="13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3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3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5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5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3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5" name="Group 550"/>
          <p:cNvGrpSpPr/>
          <p:nvPr/>
        </p:nvGrpSpPr>
        <p:grpSpPr bwMode="auto">
          <a:xfrm>
            <a:off x="6824503" y="3800019"/>
            <a:ext cx="761269" cy="760408"/>
            <a:chOff x="295" y="3475"/>
            <a:chExt cx="1407" cy="1407"/>
          </a:xfrm>
        </p:grpSpPr>
        <p:sp>
          <p:nvSpPr>
            <p:cNvPr id="16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6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6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7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8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00" name="Group 550"/>
          <p:cNvGrpSpPr/>
          <p:nvPr/>
        </p:nvGrpSpPr>
        <p:grpSpPr bwMode="auto">
          <a:xfrm>
            <a:off x="2029967" y="2790016"/>
            <a:ext cx="761269" cy="760408"/>
            <a:chOff x="295" y="3475"/>
            <a:chExt cx="1407" cy="1407"/>
          </a:xfrm>
        </p:grpSpPr>
        <p:sp>
          <p:nvSpPr>
            <p:cNvPr id="20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0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0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0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2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0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0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22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4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6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0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2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34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6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38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0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42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4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46" dur="9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8" dur="9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3" dur="750" fill="hold"/>
                                        <p:tgtEl>
                                          <p:spTgt spid="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5" dur="500" fill="hold"/>
                                        <p:tgtEl>
                                          <p:spTgt spid="6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3" dur="750" fill="hold"/>
                                        <p:tgtEl>
                                          <p:spTgt spid="9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5" dur="500" fill="hold"/>
                                        <p:tgtEl>
                                          <p:spTgt spid="9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3" dur="750" fill="hold"/>
                                        <p:tgtEl>
                                          <p:spTgt spid="13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5" dur="750" fill="hold"/>
                                        <p:tgtEl>
                                          <p:spTgt spid="13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3" dur="750" fill="hold"/>
                                        <p:tgtEl>
                                          <p:spTgt spid="16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5" dur="750" fill="hold"/>
                                        <p:tgtEl>
                                          <p:spTgt spid="16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3" dur="750" fill="hold"/>
                                        <p:tgtEl>
                                          <p:spTgt spid="20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5" dur="750" fill="hold"/>
                                        <p:tgtEl>
                                          <p:spTgt spid="20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1617">
            <a:off x="7208866" y="834697"/>
            <a:ext cx="2745905" cy="1304124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2700558" y="2710375"/>
            <a:ext cx="10107189" cy="5004827"/>
            <a:chOff x="179512" y="1131590"/>
            <a:chExt cx="7580392" cy="3753620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1131590"/>
              <a:ext cx="7580392" cy="3753620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83402">
              <a:off x="1647345" y="1153794"/>
              <a:ext cx="4460180" cy="3210110"/>
            </a:xfrm>
            <a:prstGeom prst="snip2DiagRect">
              <a:avLst/>
            </a:prstGeom>
            <a:ln>
              <a:noFill/>
            </a:ln>
            <a:effectLst>
              <a:softEdge rad="112500"/>
            </a:effectLst>
            <a:scene3d>
              <a:camera prst="isometricOffAxis1Top"/>
              <a:lightRig rig="threePt" dir="t"/>
            </a:scene3d>
          </p:spPr>
        </p:pic>
      </p:grpSp>
      <p:sp>
        <p:nvSpPr>
          <p:cNvPr id="44" name="TextBox 8"/>
          <p:cNvSpPr txBox="1"/>
          <p:nvPr/>
        </p:nvSpPr>
        <p:spPr>
          <a:xfrm>
            <a:off x="4282805" y="2390214"/>
            <a:ext cx="3471348" cy="1447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/>
              <a:t>轻轻的风青青的梦 </a:t>
            </a:r>
            <a:endParaRPr lang="en-US" altLang="zh-CN" sz="1465" dirty="0"/>
          </a:p>
          <a:p>
            <a:pPr>
              <a:lnSpc>
                <a:spcPct val="150000"/>
              </a:lnSpc>
            </a:pPr>
            <a:r>
              <a:rPr lang="zh-CN" altLang="en-US" sz="1465" dirty="0"/>
              <a:t>轻轻的晨晨昏昏 </a:t>
            </a:r>
            <a:endParaRPr lang="en-US" altLang="zh-CN" sz="1465" dirty="0"/>
          </a:p>
          <a:p>
            <a:pPr>
              <a:lnSpc>
                <a:spcPct val="150000"/>
              </a:lnSpc>
            </a:pPr>
            <a:r>
              <a:rPr lang="zh-CN" altLang="en-US" sz="1465" dirty="0"/>
              <a:t>淡淡的云淡淡的泪</a:t>
            </a:r>
            <a:endParaRPr lang="en-US" altLang="zh-CN" sz="1465" dirty="0"/>
          </a:p>
          <a:p>
            <a:pPr>
              <a:lnSpc>
                <a:spcPct val="150000"/>
              </a:lnSpc>
            </a:pPr>
            <a:r>
              <a:rPr lang="zh-CN" altLang="en-US" sz="1465" dirty="0"/>
              <a:t>淡淡的年年岁岁</a:t>
            </a:r>
            <a:r>
              <a:rPr lang="en-US" altLang="zh-CN" sz="1465" dirty="0"/>
              <a:t>……</a:t>
            </a:r>
            <a:endParaRPr lang="zh-CN" altLang="en-US" sz="1465" dirty="0">
              <a:solidFill>
                <a:schemeClr val="bg2">
                  <a:lumMod val="25000"/>
                </a:schemeClr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7005">
            <a:off x="7374655" y="2151557"/>
            <a:ext cx="2182071" cy="1454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5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24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6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8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2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4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36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8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40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2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44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6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48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20971080">
            <a:off x="990463" y="3069618"/>
            <a:ext cx="4463516" cy="2880660"/>
            <a:chOff x="5468070" y="2312558"/>
            <a:chExt cx="4166058" cy="2688687"/>
          </a:xfrm>
        </p:grpSpPr>
        <p:sp>
          <p:nvSpPr>
            <p:cNvPr id="4" name="椭圆 3"/>
            <p:cNvSpPr/>
            <p:nvPr/>
          </p:nvSpPr>
          <p:spPr>
            <a:xfrm>
              <a:off x="5647569" y="2312558"/>
              <a:ext cx="3726899" cy="526510"/>
            </a:xfrm>
            <a:prstGeom prst="ellipse">
              <a:avLst/>
            </a:prstGeom>
            <a:gradFill flip="none" rotWithShape="1">
              <a:gsLst>
                <a:gs pos="27000">
                  <a:schemeClr val="bg1">
                    <a:lumMod val="6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椭圆 4"/>
            <p:cNvSpPr/>
            <p:nvPr/>
          </p:nvSpPr>
          <p:spPr>
            <a:xfrm>
              <a:off x="5468070" y="4474735"/>
              <a:ext cx="4166058" cy="526510"/>
            </a:xfrm>
            <a:prstGeom prst="ellipse">
              <a:avLst/>
            </a:prstGeom>
            <a:gradFill flip="none" rotWithShape="1">
              <a:gsLst>
                <a:gs pos="27000">
                  <a:schemeClr val="bg1">
                    <a:lumMod val="6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" name="矩形 5"/>
            <p:cNvSpPr/>
            <p:nvPr/>
          </p:nvSpPr>
          <p:spPr>
            <a:xfrm>
              <a:off x="6184715" y="2585769"/>
              <a:ext cx="2664425" cy="207528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1" name="组合 10"/>
          <p:cNvGrpSpPr/>
          <p:nvPr/>
        </p:nvGrpSpPr>
        <p:grpSpPr>
          <a:xfrm rot="20099905">
            <a:off x="4329753" y="1876456"/>
            <a:ext cx="7142448" cy="4303688"/>
            <a:chOff x="5242759" y="4161726"/>
            <a:chExt cx="4646368" cy="2799673"/>
          </a:xfrm>
          <a:scene3d>
            <a:camera prst="isometricBottomDown"/>
            <a:lightRig rig="threePt" dir="t"/>
          </a:scene3d>
        </p:grpSpPr>
        <p:sp>
          <p:nvSpPr>
            <p:cNvPr id="12" name="新月形 11"/>
            <p:cNvSpPr/>
            <p:nvPr/>
          </p:nvSpPr>
          <p:spPr>
            <a:xfrm rot="5569762">
              <a:off x="7234129" y="3504015"/>
              <a:ext cx="680835" cy="4340686"/>
            </a:xfrm>
            <a:prstGeom prst="moon">
              <a:avLst>
                <a:gd name="adj" fmla="val 63522"/>
              </a:avLst>
            </a:prstGeom>
            <a:effectLst>
              <a:outerShdw blurRad="317500" dist="203200" dir="3600000" sx="107000" sy="107000" algn="t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3" name="矩形 12"/>
            <p:cNvSpPr/>
            <p:nvPr/>
          </p:nvSpPr>
          <p:spPr>
            <a:xfrm rot="175916">
              <a:off x="5242759" y="4161726"/>
              <a:ext cx="4646368" cy="2799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4" name="矩形 13"/>
            <p:cNvSpPr/>
            <p:nvPr/>
          </p:nvSpPr>
          <p:spPr>
            <a:xfrm rot="175916">
              <a:off x="5532045" y="4320744"/>
              <a:ext cx="4213631" cy="245152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9076">
            <a:off x="6733546" y="958539"/>
            <a:ext cx="2745905" cy="1304124"/>
          </a:xfrm>
          <a:prstGeom prst="rect">
            <a:avLst/>
          </a:prstGeom>
        </p:spPr>
      </p:pic>
      <p:pic>
        <p:nvPicPr>
          <p:cNvPr id="15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Group 550"/>
          <p:cNvGrpSpPr/>
          <p:nvPr/>
        </p:nvGrpSpPr>
        <p:grpSpPr bwMode="auto">
          <a:xfrm>
            <a:off x="5241567" y="4298307"/>
            <a:ext cx="1531083" cy="1529349"/>
            <a:chOff x="295" y="3475"/>
            <a:chExt cx="1407" cy="1407"/>
          </a:xfrm>
        </p:grpSpPr>
        <p:sp>
          <p:nvSpPr>
            <p:cNvPr id="5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6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6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7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6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28" name="Group 550"/>
          <p:cNvGrpSpPr/>
          <p:nvPr/>
        </p:nvGrpSpPr>
        <p:grpSpPr bwMode="auto">
          <a:xfrm>
            <a:off x="4356932" y="4369415"/>
            <a:ext cx="914552" cy="913517"/>
            <a:chOff x="295" y="3475"/>
            <a:chExt cx="1407" cy="1407"/>
          </a:xfrm>
        </p:grpSpPr>
        <p:sp>
          <p:nvSpPr>
            <p:cNvPr id="12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3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3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4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5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3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3" name="Group 550"/>
          <p:cNvGrpSpPr/>
          <p:nvPr/>
        </p:nvGrpSpPr>
        <p:grpSpPr bwMode="auto">
          <a:xfrm>
            <a:off x="6186615" y="3315395"/>
            <a:ext cx="761269" cy="760408"/>
            <a:chOff x="295" y="3475"/>
            <a:chExt cx="1407" cy="1407"/>
          </a:xfrm>
        </p:grpSpPr>
        <p:sp>
          <p:nvSpPr>
            <p:cNvPr id="16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6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6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6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8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6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98" name="Group 550"/>
          <p:cNvGrpSpPr/>
          <p:nvPr/>
        </p:nvGrpSpPr>
        <p:grpSpPr bwMode="auto">
          <a:xfrm>
            <a:off x="2841846" y="4077547"/>
            <a:ext cx="761269" cy="760408"/>
            <a:chOff x="295" y="3475"/>
            <a:chExt cx="1407" cy="1407"/>
          </a:xfrm>
        </p:grpSpPr>
        <p:sp>
          <p:nvSpPr>
            <p:cNvPr id="19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0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0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0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1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0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0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30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32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34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8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40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42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44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46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8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50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52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54" dur="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6" dur="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1" dur="750" fill="hold"/>
                                        <p:tgtEl>
                                          <p:spTgt spid="5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1" dur="750" fill="hold"/>
                                        <p:tgtEl>
                                          <p:spTgt spid="12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3" dur="750" fill="hold"/>
                                        <p:tgtEl>
                                          <p:spTgt spid="12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1" dur="750" fill="hold"/>
                                        <p:tgtEl>
                                          <p:spTgt spid="16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3" dur="750" fill="hold"/>
                                        <p:tgtEl>
                                          <p:spTgt spid="16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1" dur="750" fill="hold"/>
                                        <p:tgtEl>
                                          <p:spTgt spid="19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3" dur="750" fill="hold"/>
                                        <p:tgtEl>
                                          <p:spTgt spid="19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0209" y="2738525"/>
            <a:ext cx="4733080" cy="2839848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ContrastingRightFacing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613151">
            <a:off x="6380656" y="2256672"/>
            <a:ext cx="2946763" cy="2134649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3290" y="4279699"/>
            <a:ext cx="3984460" cy="2241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377" y="716686"/>
            <a:ext cx="4730507" cy="1473021"/>
          </a:xfrm>
          <a:prstGeom prst="rect">
            <a:avLst/>
          </a:prstGeom>
        </p:spPr>
      </p:pic>
      <p:pic>
        <p:nvPicPr>
          <p:cNvPr id="8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550"/>
          <p:cNvGrpSpPr/>
          <p:nvPr/>
        </p:nvGrpSpPr>
        <p:grpSpPr bwMode="auto">
          <a:xfrm>
            <a:off x="1840355" y="713984"/>
            <a:ext cx="1531083" cy="1529349"/>
            <a:chOff x="295" y="3475"/>
            <a:chExt cx="1407" cy="1407"/>
          </a:xfrm>
        </p:grpSpPr>
        <p:sp>
          <p:nvSpPr>
            <p:cNvPr id="2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4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4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55" name="Group 550"/>
          <p:cNvGrpSpPr/>
          <p:nvPr/>
        </p:nvGrpSpPr>
        <p:grpSpPr bwMode="auto">
          <a:xfrm>
            <a:off x="5944628" y="-1368560"/>
            <a:ext cx="1531083" cy="1529349"/>
            <a:chOff x="295" y="3475"/>
            <a:chExt cx="1407" cy="1407"/>
          </a:xfrm>
        </p:grpSpPr>
        <p:sp>
          <p:nvSpPr>
            <p:cNvPr id="5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5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5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7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6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0" name="Group 550"/>
          <p:cNvGrpSpPr/>
          <p:nvPr/>
        </p:nvGrpSpPr>
        <p:grpSpPr bwMode="auto">
          <a:xfrm>
            <a:off x="5354079" y="1459008"/>
            <a:ext cx="1531083" cy="1529349"/>
            <a:chOff x="295" y="3475"/>
            <a:chExt cx="1407" cy="1407"/>
          </a:xfrm>
        </p:grpSpPr>
        <p:sp>
          <p:nvSpPr>
            <p:cNvPr id="9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9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9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9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1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9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9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25" name="Group 550"/>
          <p:cNvGrpSpPr/>
          <p:nvPr/>
        </p:nvGrpSpPr>
        <p:grpSpPr bwMode="auto">
          <a:xfrm>
            <a:off x="3074807" y="2484275"/>
            <a:ext cx="914552" cy="913517"/>
            <a:chOff x="295" y="3475"/>
            <a:chExt cx="1407" cy="1407"/>
          </a:xfrm>
        </p:grpSpPr>
        <p:sp>
          <p:nvSpPr>
            <p:cNvPr id="12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2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2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2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4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3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0" name="Group 550"/>
          <p:cNvGrpSpPr/>
          <p:nvPr/>
        </p:nvGrpSpPr>
        <p:grpSpPr bwMode="auto">
          <a:xfrm>
            <a:off x="4904490" y="1430255"/>
            <a:ext cx="761269" cy="760408"/>
            <a:chOff x="295" y="3475"/>
            <a:chExt cx="1407" cy="1407"/>
          </a:xfrm>
        </p:grpSpPr>
        <p:sp>
          <p:nvSpPr>
            <p:cNvPr id="16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6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6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6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8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6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6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95" name="Group 550"/>
          <p:cNvGrpSpPr/>
          <p:nvPr/>
        </p:nvGrpSpPr>
        <p:grpSpPr bwMode="auto">
          <a:xfrm>
            <a:off x="1559720" y="2192407"/>
            <a:ext cx="761269" cy="760408"/>
            <a:chOff x="295" y="3475"/>
            <a:chExt cx="1407" cy="1407"/>
          </a:xfrm>
        </p:grpSpPr>
        <p:sp>
          <p:nvSpPr>
            <p:cNvPr id="19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9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9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9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1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0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0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Scale>
                                      <p:cBhvr>
                                        <p:cTn id="39" dur="6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1.38889E-6 4.32099E-6 L -0.10625 -0.20309 " pathEditMode="relative" rAng="0" ptsTypes="AA">
                                      <p:cBhvr>
                                        <p:cTn id="41" dur="6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-1015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7101 2.96296E-6 L -1.38889E-6 2.96296E-6 " pathEditMode="relative" rAng="0" ptsTypes="AA">
                                      <p:cBhvr>
                                        <p:cTn id="46" dur="6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48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50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-0.42562 C 0.07309 -0.4034 0.15608 -0.38118 0.27292 -0.37593 C 0.38941 -0.37006 0.57379 -0.39877 0.69011 -0.3926 C 0.80643 -0.38611 0.91146 -0.35556 0.96997 -0.33827 C 1.029 -0.32099 1.01945 -0.30618 1.04306 -0.2892 C 1.0665 -0.27223 1.08889 -0.25432 1.11164 -0.23642 " pathEditMode="relative" rAng="0" ptsTypes="AAAAAA">
                                      <p:cBhvr>
                                        <p:cTn id="52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944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5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58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60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62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764 -0.13395 0.24271 -0.18642 0.36267 -0.19938 C 0.48299 -0.21234 0.6724 -0.14506 0.79236 -0.15957 C 0.91198 -0.17438 1.01997 -0.2466 1.08021 -0.28765 C 1.14149 -0.32839 1.13125 -0.3642 1.15573 -0.40432 C 1.18003 -0.44444 1.20313 -0.48673 1.22639 -0.52839 " pathEditMode="relative" rAng="0" ptsTypes="AAAAAA">
                                      <p:cBhvr>
                                        <p:cTn id="64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708" y="-2237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66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68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70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3716 -0.09044 0.13004 -0.08056 0.20782 -0.075 C 0.28577 -0.06914 0.35365 -0.06945 0.43299 -0.06821 C 0.51216 -0.06698 0.61563 -0.06945 0.68264 -0.0676 C 0.74983 -0.06574 0.78733 -0.06142 0.83646 -0.05648 C 0.88577 -0.05155 0.92657 -0.04476 0.97813 -0.03766 C 1.02969 -0.03087 1.11077 -0.02007 1.14584 -0.01513 " pathEditMode="relative" rAng="0" ptsTypes="AAAAAAA">
                                      <p:cBhvr>
                                        <p:cTn id="72" dur="9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28" y="4383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4" dur="9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9" dur="750" fill="hold"/>
                                        <p:tgtEl>
                                          <p:spTgt spid="1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1" dur="750" fill="hold"/>
                                        <p:tgtEl>
                                          <p:spTgt spid="1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9" dur="750" fill="hold"/>
                                        <p:tgtEl>
                                          <p:spTgt spid="5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91" dur="500" fill="hold"/>
                                        <p:tgtEl>
                                          <p:spTgt spid="5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99" dur="750" fill="hold"/>
                                        <p:tgtEl>
                                          <p:spTgt spid="9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01" dur="500" fill="hold"/>
                                        <p:tgtEl>
                                          <p:spTgt spid="9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09" dur="750" fill="hold"/>
                                        <p:tgtEl>
                                          <p:spTgt spid="12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11" dur="750" fill="hold"/>
                                        <p:tgtEl>
                                          <p:spTgt spid="12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19" dur="750" fill="hold"/>
                                        <p:tgtEl>
                                          <p:spTgt spid="1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21" dur="750" fill="hold"/>
                                        <p:tgtEl>
                                          <p:spTgt spid="16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29" dur="750" fill="hold"/>
                                        <p:tgtEl>
                                          <p:spTgt spid="19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31" dur="750" fill="hold"/>
                                        <p:tgtEl>
                                          <p:spTgt spid="19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3687">
            <a:off x="3889022" y="3049231"/>
            <a:ext cx="2413873" cy="3433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4696">
            <a:off x="6612740" y="1862448"/>
            <a:ext cx="2429957" cy="35002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0546">
            <a:off x="2280675" y="1093584"/>
            <a:ext cx="3808612" cy="2539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矩形 6"/>
          <p:cNvSpPr/>
          <p:nvPr/>
        </p:nvSpPr>
        <p:spPr>
          <a:xfrm>
            <a:off x="12668296" y="-60060"/>
            <a:ext cx="19050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92000" y="-146520"/>
            <a:ext cx="19050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901595" y="-106649"/>
            <a:ext cx="285752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1809762" y="-60060"/>
            <a:ext cx="19050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047800" y="-60060"/>
            <a:ext cx="285752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90502" y="-60060"/>
            <a:ext cx="9525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2286058" y="-60060"/>
            <a:ext cx="19050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524053" y="-60060"/>
            <a:ext cx="285752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666798" y="-60060"/>
            <a:ext cx="9525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804" y="3575114"/>
            <a:ext cx="2745905" cy="1304124"/>
          </a:xfrm>
          <a:prstGeom prst="rect">
            <a:avLst/>
          </a:prstGeom>
        </p:spPr>
      </p:pic>
      <p:pic>
        <p:nvPicPr>
          <p:cNvPr id="17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3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32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4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67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69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71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75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77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79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81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642 -0.17068 0.24045 -0.25987 0.35868 -0.2821 C 0.47743 -0.30401 0.66424 -0.1895 0.78247 -0.2145 C 0.90052 -0.2395 1.00694 -0.36234 1.06632 -0.4321 C 1.12674 -0.50123 1.11667 -0.56234 1.1408 -0.63086 C 1.16476 -0.69907 1.1875 -0.77068 1.21042 -0.84197 " pathEditMode="relative" rAng="0" ptsTypes="AAAAAA">
                                      <p:cBhvr>
                                        <p:cTn id="83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10" y="-38056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85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87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89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2084 -0.20772 0.09289 -0.28982 0.15313 -0.33828 C 0.21355 -0.38704 0.26615 -0.38488 0.32761 -0.39537 C 0.38889 -0.40556 0.46893 -0.38365 0.52084 -0.39969 C 0.57292 -0.41636 0.60191 -0.45124 0.63994 -0.4929 C 0.67813 -0.53519 0.70973 -0.59321 0.74966 -0.65093 C 0.78959 -0.70834 0.85244 -0.80062 0.87952 -0.84044 " pathEditMode="relative" rAng="0" ptsTypes="AAAAAAA">
                                      <p:cBhvr>
                                        <p:cTn id="91" dur="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12" y="-36883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93" dur="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5698245" y="180761"/>
            <a:ext cx="6207961" cy="4417979"/>
            <a:chOff x="1232142" y="288031"/>
            <a:chExt cx="6509247" cy="4632393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142" y="288031"/>
              <a:ext cx="6509247" cy="4632393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4615">
              <a:off x="2302900" y="1173118"/>
              <a:ext cx="4501168" cy="3018368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 rot="20711833">
            <a:off x="1164984" y="2235486"/>
            <a:ext cx="5785384" cy="4117245"/>
            <a:chOff x="1232142" y="288031"/>
            <a:chExt cx="6509247" cy="463239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142" y="288031"/>
              <a:ext cx="6509247" cy="4632393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4615">
              <a:off x="2354486" y="1207709"/>
              <a:ext cx="4397994" cy="2949184"/>
            </a:xfrm>
            <a:prstGeom prst="rect">
              <a:avLst/>
            </a:prstGeom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868" y="981351"/>
            <a:ext cx="4730507" cy="1473021"/>
          </a:xfrm>
          <a:prstGeom prst="rect">
            <a:avLst/>
          </a:prstGeom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Administrator\Desktop\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istrator\Desktop\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550"/>
          <p:cNvGrpSpPr/>
          <p:nvPr/>
        </p:nvGrpSpPr>
        <p:grpSpPr bwMode="auto">
          <a:xfrm>
            <a:off x="4366096" y="771776"/>
            <a:ext cx="1531083" cy="1529349"/>
            <a:chOff x="295" y="3475"/>
            <a:chExt cx="1407" cy="1407"/>
          </a:xfrm>
        </p:grpSpPr>
        <p:sp>
          <p:nvSpPr>
            <p:cNvPr id="2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3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3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3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4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3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63" name="Group 550"/>
          <p:cNvGrpSpPr/>
          <p:nvPr/>
        </p:nvGrpSpPr>
        <p:grpSpPr bwMode="auto">
          <a:xfrm>
            <a:off x="6485183" y="2470959"/>
            <a:ext cx="1531083" cy="1529349"/>
            <a:chOff x="295" y="3475"/>
            <a:chExt cx="1407" cy="1407"/>
          </a:xfrm>
        </p:grpSpPr>
        <p:sp>
          <p:nvSpPr>
            <p:cNvPr id="6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6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6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8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7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8" name="Group 550"/>
          <p:cNvGrpSpPr/>
          <p:nvPr/>
        </p:nvGrpSpPr>
        <p:grpSpPr bwMode="auto">
          <a:xfrm>
            <a:off x="7879820" y="1516800"/>
            <a:ext cx="1531083" cy="1529349"/>
            <a:chOff x="295" y="3475"/>
            <a:chExt cx="1407" cy="1407"/>
          </a:xfrm>
        </p:grpSpPr>
        <p:sp>
          <p:nvSpPr>
            <p:cNvPr id="9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0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0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0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1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2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0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0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33" name="Group 550"/>
          <p:cNvGrpSpPr/>
          <p:nvPr/>
        </p:nvGrpSpPr>
        <p:grpSpPr bwMode="auto">
          <a:xfrm>
            <a:off x="5600548" y="2542067"/>
            <a:ext cx="914552" cy="913517"/>
            <a:chOff x="295" y="3475"/>
            <a:chExt cx="1407" cy="1407"/>
          </a:xfrm>
        </p:grpSpPr>
        <p:sp>
          <p:nvSpPr>
            <p:cNvPr id="13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3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3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5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5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4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8" name="Group 550"/>
          <p:cNvGrpSpPr/>
          <p:nvPr/>
        </p:nvGrpSpPr>
        <p:grpSpPr bwMode="auto">
          <a:xfrm>
            <a:off x="7430231" y="1488047"/>
            <a:ext cx="761269" cy="760408"/>
            <a:chOff x="295" y="3475"/>
            <a:chExt cx="1407" cy="1407"/>
          </a:xfrm>
        </p:grpSpPr>
        <p:sp>
          <p:nvSpPr>
            <p:cNvPr id="16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7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7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8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03" name="Group 550"/>
          <p:cNvGrpSpPr/>
          <p:nvPr/>
        </p:nvGrpSpPr>
        <p:grpSpPr bwMode="auto">
          <a:xfrm>
            <a:off x="4085462" y="2250199"/>
            <a:ext cx="761269" cy="760408"/>
            <a:chOff x="295" y="3475"/>
            <a:chExt cx="1407" cy="1407"/>
          </a:xfrm>
        </p:grpSpPr>
        <p:sp>
          <p:nvSpPr>
            <p:cNvPr id="20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0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0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0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2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1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45833 0.71759 C -0.33298 0.69938 -0.20798 0.68117 -0.11684 0.61203 C -0.02552 0.54259 0.06875 0.4037 0.08854 0.30185 C 0.10816 0.19969 0.05486 0.09969 0.00139 4.07407E-6 " pathEditMode="relative" rAng="0" ptsTypes="AAAA">
                                      <p:cBhvr>
                                        <p:cTn id="15" dur="3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52" y="-358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71 2.71605E-6 L -3.33333E-6 2.71605E-6 " pathEditMode="relative" rAng="0" ptsTypes="AA">
                                      <p:cBhvr>
                                        <p:cTn id="20" dur="6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22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4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6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0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2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34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6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38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0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42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4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46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8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3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5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3" dur="750" fill="hold"/>
                                        <p:tgtEl>
                                          <p:spTgt spid="6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73" dur="750" fill="hold"/>
                                        <p:tgtEl>
                                          <p:spTgt spid="9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9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3" dur="750" fill="hold"/>
                                        <p:tgtEl>
                                          <p:spTgt spid="13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5" dur="750" fill="hold"/>
                                        <p:tgtEl>
                                          <p:spTgt spid="13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93" dur="750" fill="hold"/>
                                        <p:tgtEl>
                                          <p:spTgt spid="16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95" dur="750" fill="hold"/>
                                        <p:tgtEl>
                                          <p:spTgt spid="16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03" dur="750" fill="hold"/>
                                        <p:tgtEl>
                                          <p:spTgt spid="20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05" dur="750" fill="hold"/>
                                        <p:tgtEl>
                                          <p:spTgt spid="20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316" y="829656"/>
            <a:ext cx="880097" cy="792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863" y="841664"/>
            <a:ext cx="936117" cy="768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609" y="865892"/>
            <a:ext cx="960107" cy="720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366" y="841664"/>
            <a:ext cx="936117" cy="768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421" y="1758438"/>
            <a:ext cx="960107" cy="748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307" y="1748203"/>
            <a:ext cx="960107" cy="768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371" y="1758438"/>
            <a:ext cx="960107" cy="748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737" y="1786628"/>
            <a:ext cx="960107" cy="6916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624" y="2689102"/>
            <a:ext cx="921701" cy="691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307" y="2660710"/>
            <a:ext cx="960107" cy="748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380" y="2638465"/>
            <a:ext cx="880097" cy="792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737" y="2674700"/>
            <a:ext cx="960107" cy="720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815" y="3587884"/>
            <a:ext cx="960107" cy="72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860" y="3563868"/>
            <a:ext cx="936117" cy="768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449" y="3602293"/>
            <a:ext cx="960107" cy="6916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317" y="3587884"/>
            <a:ext cx="960107" cy="72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868" y="4519043"/>
            <a:ext cx="960107" cy="6916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919" y="4504844"/>
            <a:ext cx="960107" cy="720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512" y="4468609"/>
            <a:ext cx="880097" cy="792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914" y="5379536"/>
            <a:ext cx="936117" cy="768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sp>
        <p:nvSpPr>
          <p:cNvPr id="27" name="矩形 26"/>
          <p:cNvSpPr/>
          <p:nvPr/>
        </p:nvSpPr>
        <p:spPr>
          <a:xfrm>
            <a:off x="-1047800" y="-60060"/>
            <a:ext cx="285752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190502" y="-60060"/>
            <a:ext cx="9525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666798" y="-60060"/>
            <a:ext cx="9525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782" y="2031127"/>
            <a:ext cx="2830381" cy="1344243"/>
          </a:xfrm>
          <a:prstGeom prst="rect">
            <a:avLst/>
          </a:prstGeom>
        </p:spPr>
      </p:pic>
      <p:pic>
        <p:nvPicPr>
          <p:cNvPr id="30" name="Picture 2" descr="C:\Users\Administrator\Desktop\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istrator\Desktop\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Administrator\Desktop\3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Administrator\Desktop\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Administrator\Desktop\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Administrator\Desktop\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Administrator\Desktop\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550"/>
          <p:cNvGrpSpPr/>
          <p:nvPr/>
        </p:nvGrpSpPr>
        <p:grpSpPr bwMode="auto">
          <a:xfrm>
            <a:off x="5433831" y="1519899"/>
            <a:ext cx="1531083" cy="1529349"/>
            <a:chOff x="295" y="3475"/>
            <a:chExt cx="1407" cy="1407"/>
          </a:xfrm>
        </p:grpSpPr>
        <p:sp>
          <p:nvSpPr>
            <p:cNvPr id="3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4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4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4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5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4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4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73" name="Group 550"/>
          <p:cNvGrpSpPr/>
          <p:nvPr/>
        </p:nvGrpSpPr>
        <p:grpSpPr bwMode="auto">
          <a:xfrm>
            <a:off x="7552917" y="3219082"/>
            <a:ext cx="1531083" cy="1529349"/>
            <a:chOff x="295" y="3475"/>
            <a:chExt cx="1407" cy="1407"/>
          </a:xfrm>
        </p:grpSpPr>
        <p:sp>
          <p:nvSpPr>
            <p:cNvPr id="7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7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7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7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9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7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8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08" name="Group 550"/>
          <p:cNvGrpSpPr/>
          <p:nvPr/>
        </p:nvGrpSpPr>
        <p:grpSpPr bwMode="auto">
          <a:xfrm>
            <a:off x="8947555" y="2264923"/>
            <a:ext cx="1531083" cy="1529349"/>
            <a:chOff x="295" y="3475"/>
            <a:chExt cx="1407" cy="1407"/>
          </a:xfrm>
        </p:grpSpPr>
        <p:sp>
          <p:nvSpPr>
            <p:cNvPr id="10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1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1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1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2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1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43" name="Group 550"/>
          <p:cNvGrpSpPr/>
          <p:nvPr/>
        </p:nvGrpSpPr>
        <p:grpSpPr bwMode="auto">
          <a:xfrm>
            <a:off x="6668283" y="3290190"/>
            <a:ext cx="914552" cy="913517"/>
            <a:chOff x="295" y="3475"/>
            <a:chExt cx="1407" cy="1407"/>
          </a:xfrm>
        </p:grpSpPr>
        <p:sp>
          <p:nvSpPr>
            <p:cNvPr id="14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4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4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4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4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6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5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5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78" name="Group 550"/>
          <p:cNvGrpSpPr/>
          <p:nvPr/>
        </p:nvGrpSpPr>
        <p:grpSpPr bwMode="auto">
          <a:xfrm>
            <a:off x="8497966" y="2236169"/>
            <a:ext cx="761269" cy="760408"/>
            <a:chOff x="295" y="3475"/>
            <a:chExt cx="1407" cy="1407"/>
          </a:xfrm>
        </p:grpSpPr>
        <p:sp>
          <p:nvSpPr>
            <p:cNvPr id="17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8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8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8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8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9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0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8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13" name="Group 550"/>
          <p:cNvGrpSpPr/>
          <p:nvPr/>
        </p:nvGrpSpPr>
        <p:grpSpPr bwMode="auto">
          <a:xfrm>
            <a:off x="5153196" y="2998321"/>
            <a:ext cx="761269" cy="760408"/>
            <a:chOff x="295" y="3475"/>
            <a:chExt cx="1407" cy="1407"/>
          </a:xfrm>
        </p:grpSpPr>
        <p:sp>
          <p:nvSpPr>
            <p:cNvPr id="21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1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1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1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1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3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4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4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3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1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2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8000">
        <p14:glitter pattern="hexagon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111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113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115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119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21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123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125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642 -0.17068 0.24045 -0.25987 0.35868 -0.2821 C 0.47743 -0.30401 0.66424 -0.1895 0.78247 -0.2145 C 0.90052 -0.2395 1.00694 -0.36234 1.06632 -0.4321 C 1.12674 -0.50123 1.11667 -0.56234 1.1408 -0.63086 C 1.16476 -0.69907 1.1875 -0.77068 1.21042 -0.84197 " pathEditMode="relative" rAng="0" ptsTypes="AAAAAA">
                                      <p:cBhvr>
                                        <p:cTn id="127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10" y="-38056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129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131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133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2084 -0.20772 0.09289 -0.28982 0.15313 -0.33828 C 0.21355 -0.38704 0.26615 -0.38488 0.32761 -0.39537 C 0.38889 -0.40556 0.46893 -0.38365 0.52084 -0.39969 C 0.57292 -0.41636 0.60191 -0.45124 0.63994 -0.4929 C 0.67813 -0.53519 0.70973 -0.59321 0.74966 -0.65093 C 0.78959 -0.70834 0.85244 -0.80062 0.87952 -0.84044 " pathEditMode="relative" rAng="0" ptsTypes="AAAAAAA">
                                      <p:cBhvr>
                                        <p:cTn id="135" dur="9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12" y="-36883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37" dur="9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42" dur="750" fill="hold"/>
                                        <p:tgtEl>
                                          <p:spTgt spid="3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44" dur="750" fill="hold"/>
                                        <p:tgtEl>
                                          <p:spTgt spid="3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52" dur="750" fill="hold"/>
                                        <p:tgtEl>
                                          <p:spTgt spid="7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54" dur="500" fill="hold"/>
                                        <p:tgtEl>
                                          <p:spTgt spid="7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62" dur="750" fill="hold"/>
                                        <p:tgtEl>
                                          <p:spTgt spid="10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64" dur="500" fill="hold"/>
                                        <p:tgtEl>
                                          <p:spTgt spid="10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72" dur="750" fill="hold"/>
                                        <p:tgtEl>
                                          <p:spTgt spid="14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74" dur="750" fill="hold"/>
                                        <p:tgtEl>
                                          <p:spTgt spid="14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1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82" dur="750" fill="hold"/>
                                        <p:tgtEl>
                                          <p:spTgt spid="17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84" dur="750" fill="hold"/>
                                        <p:tgtEl>
                                          <p:spTgt spid="17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1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92" dur="750" fill="hold"/>
                                        <p:tgtEl>
                                          <p:spTgt spid="21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94" dur="750" fill="hold"/>
                                        <p:tgtEl>
                                          <p:spTgt spid="21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1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09" y="2547908"/>
            <a:ext cx="2967390" cy="4080161"/>
          </a:xfrm>
          <a:prstGeom prst="rect">
            <a:avLst/>
          </a:prstGeom>
        </p:spPr>
      </p:pic>
      <p:pic>
        <p:nvPicPr>
          <p:cNvPr id="21" name="Picture 2" descr="C:\Users\Administrator\Desktop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istrator\Desktop\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istrator\Desktop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istrator\Desktop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3956835" y="1176027"/>
            <a:ext cx="72490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kern="0" spc="-2667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再会吧</a:t>
            </a:r>
            <a:r>
              <a:rPr lang="zh-CN" altLang="en-US" sz="12800" kern="0" spc="-2667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亲爱的</a:t>
            </a:r>
            <a:endParaRPr lang="zh-CN" altLang="en-US" sz="12800" kern="0" spc="-2667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29" name="Group 550"/>
          <p:cNvGrpSpPr/>
          <p:nvPr/>
        </p:nvGrpSpPr>
        <p:grpSpPr bwMode="auto">
          <a:xfrm>
            <a:off x="9520116" y="3438680"/>
            <a:ext cx="1531083" cy="1529349"/>
            <a:chOff x="295" y="3475"/>
            <a:chExt cx="1407" cy="1407"/>
          </a:xfrm>
        </p:grpSpPr>
        <p:sp>
          <p:nvSpPr>
            <p:cNvPr id="30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31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32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3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34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50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8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2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3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9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0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1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1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2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6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7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3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4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5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5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36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4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8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9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5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6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7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7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8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2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3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9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0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1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64" name="Group 550"/>
          <p:cNvGrpSpPr/>
          <p:nvPr/>
        </p:nvGrpSpPr>
        <p:grpSpPr bwMode="auto">
          <a:xfrm>
            <a:off x="3136216" y="4155899"/>
            <a:ext cx="1531083" cy="1529349"/>
            <a:chOff x="295" y="3475"/>
            <a:chExt cx="1407" cy="1407"/>
          </a:xfrm>
        </p:grpSpPr>
        <p:sp>
          <p:nvSpPr>
            <p:cNvPr id="6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66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6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8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9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8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70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7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9" name="Group 550"/>
          <p:cNvGrpSpPr/>
          <p:nvPr/>
        </p:nvGrpSpPr>
        <p:grpSpPr bwMode="auto">
          <a:xfrm>
            <a:off x="7871381" y="1208605"/>
            <a:ext cx="1531083" cy="1529349"/>
            <a:chOff x="295" y="3475"/>
            <a:chExt cx="1407" cy="1407"/>
          </a:xfrm>
        </p:grpSpPr>
        <p:sp>
          <p:nvSpPr>
            <p:cNvPr id="100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01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02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3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04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20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8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2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3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9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0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1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21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2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6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7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3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4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5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5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06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4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8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9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5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6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7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07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8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2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3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9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0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1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34" name="Group 550"/>
          <p:cNvGrpSpPr/>
          <p:nvPr/>
        </p:nvGrpSpPr>
        <p:grpSpPr bwMode="auto">
          <a:xfrm>
            <a:off x="3456583" y="4432607"/>
            <a:ext cx="914552" cy="913517"/>
            <a:chOff x="295" y="3475"/>
            <a:chExt cx="1407" cy="1407"/>
          </a:xfrm>
        </p:grpSpPr>
        <p:sp>
          <p:nvSpPr>
            <p:cNvPr id="13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36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3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8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9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5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5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0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4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9" name="Group 550"/>
          <p:cNvGrpSpPr/>
          <p:nvPr/>
        </p:nvGrpSpPr>
        <p:grpSpPr bwMode="auto">
          <a:xfrm>
            <a:off x="4767864" y="1977546"/>
            <a:ext cx="761269" cy="760408"/>
            <a:chOff x="295" y="3475"/>
            <a:chExt cx="1407" cy="1407"/>
          </a:xfrm>
        </p:grpSpPr>
        <p:sp>
          <p:nvSpPr>
            <p:cNvPr id="170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71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2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3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74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90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8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2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3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9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0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1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1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2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6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7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3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4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5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5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6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4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8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9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5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7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7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8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2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3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9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0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1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04" name="Group 550"/>
          <p:cNvGrpSpPr/>
          <p:nvPr/>
        </p:nvGrpSpPr>
        <p:grpSpPr bwMode="auto">
          <a:xfrm>
            <a:off x="955558" y="4523397"/>
            <a:ext cx="761269" cy="760408"/>
            <a:chOff x="295" y="3475"/>
            <a:chExt cx="1407" cy="1407"/>
          </a:xfrm>
        </p:grpSpPr>
        <p:sp>
          <p:nvSpPr>
            <p:cNvPr id="20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06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0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08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9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2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10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1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16" name="文本框 15"/>
          <p:cNvSpPr txBox="1"/>
          <p:nvPr/>
        </p:nvSpPr>
        <p:spPr>
          <a:xfrm>
            <a:off x="4589974" y="3351502"/>
            <a:ext cx="6192821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335" dirty="0"/>
              <a:t> 时光飞逝，日月如梭，三年时光弹指一挥；带着梦想，带着期待，三年来我们一起走过。在朝夕相处的千百个日日夜夜里，有太多太多的人和事值得我们回忆和</a:t>
            </a:r>
            <a:r>
              <a:rPr lang="zh-CN" altLang="en-US" sz="1335" dirty="0" smtClean="0"/>
              <a:t>珍藏</a:t>
            </a:r>
            <a:r>
              <a:rPr lang="en-US" altLang="zh-CN" sz="1335" dirty="0"/>
              <a:t>……</a:t>
            </a:r>
            <a:endParaRPr lang="zh-CN" altLang="en-US" sz="133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18000">
        <p14:glitter pattern="hexagon"/>
      </p:transition>
    </mc:Choice>
    <mc:Fallback>
      <p:transition spd="slow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14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16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18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5.55556E-7 -4.90438E-6 C 0.06927 -0.095 0.13854 -0.19 0.23593 -0.21345 C 0.33333 -0.23689 0.48698 -0.11505 0.5842 -0.14158 C 0.68125 -0.1681 0.76875 -0.2995 0.8177 -0.37322 C 0.86701 -0.44694 0.85885 -0.51203 0.87864 -0.58482 C 0.89826 -0.65762 0.91701 -0.7338 0.93576 -0.8103 " pathEditMode="relative" ptsTypes="aaaaaA">
                                      <p:cBhvr>
                                        <p:cTn id="22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4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26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28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556E-7 -4.90438E-6 C 0.06927 -0.095 0.13854 -0.19 0.23593 -0.21345 C 0.33333 -0.23689 0.48698 -0.11505 0.5842 -0.14158 C 0.68125 -0.1681 0.76875 -0.2995 0.8177 -0.37322 C 0.86701 -0.44694 0.85885 -0.51203 0.87864 -0.58482 C 0.89826 -0.65762 0.91701 -0.7338 0.93576 -0.8103 " pathEditMode="relative" ptsTypes="aaaaaA">
                                      <p:cBhvr>
                                        <p:cTn id="30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32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5.55556E-7 -4.90438E-6 C 0.06927 -0.095 0.13854 -0.19 0.23593 -0.21345 C 0.33333 -0.23689 0.48698 -0.11505 0.5842 -0.14158 C 0.68125 -0.1681 0.76875 -0.2995 0.8177 -0.37322 C 0.86701 -0.44694 0.85885 -0.51203 0.87864 -0.58482 C 0.89826 -0.65762 0.91701 -0.7338 0.93576 -0.8103 " pathEditMode="relative" ptsTypes="aaaaaA">
                                      <p:cBhvr>
                                        <p:cTn id="34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36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38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0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5" dur="750" fill="hold"/>
                                        <p:tgtEl>
                                          <p:spTgt spid="2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7" dur="750" fill="hold"/>
                                        <p:tgtEl>
                                          <p:spTgt spid="29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5" dur="750" fill="hold"/>
                                        <p:tgtEl>
                                          <p:spTgt spid="6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5" dur="750" fill="hold"/>
                                        <p:tgtEl>
                                          <p:spTgt spid="9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7" dur="500" fill="hold"/>
                                        <p:tgtEl>
                                          <p:spTgt spid="99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5" dur="750" fill="hold"/>
                                        <p:tgtEl>
                                          <p:spTgt spid="13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7" dur="750" fill="hold"/>
                                        <p:tgtEl>
                                          <p:spTgt spid="134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5" dur="750" fill="hold"/>
                                        <p:tgtEl>
                                          <p:spTgt spid="16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7" dur="750" fill="hold"/>
                                        <p:tgtEl>
                                          <p:spTgt spid="169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5" dur="750" fill="hold"/>
                                        <p:tgtEl>
                                          <p:spTgt spid="20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7" dur="750" fill="hold"/>
                                        <p:tgtEl>
                                          <p:spTgt spid="204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6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6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Constantia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145</Words>
  <Application>Microsoft Office PowerPoint</Application>
  <PresentationFormat>宽屏</PresentationFormat>
  <Paragraphs>33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方正楷体繁体</vt:lpstr>
      <vt:lpstr>迷你简美黑</vt:lpstr>
      <vt:lpstr>宋体</vt:lpstr>
      <vt:lpstr>微软雅黑</vt:lpstr>
      <vt:lpstr>禹卫书法行书简体</vt:lpstr>
      <vt:lpstr>Arial</vt:lpstr>
      <vt:lpstr>Calibri</vt:lpstr>
      <vt:lpstr>Constantia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Microsoft</cp:lastModifiedBy>
  <cp:revision>55</cp:revision>
  <dcterms:created xsi:type="dcterms:W3CDTF">2015-08-08T07:15:00Z</dcterms:created>
  <dcterms:modified xsi:type="dcterms:W3CDTF">2017-07-16T14:51:32Z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