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26" r:id="rId2"/>
    <p:sldId id="297" r:id="rId3"/>
    <p:sldId id="298" r:id="rId4"/>
    <p:sldId id="359" r:id="rId5"/>
    <p:sldId id="360" r:id="rId6"/>
    <p:sldId id="361" r:id="rId7"/>
    <p:sldId id="362" r:id="rId8"/>
    <p:sldId id="310" r:id="rId9"/>
    <p:sldId id="366" r:id="rId10"/>
    <p:sldId id="367" r:id="rId11"/>
    <p:sldId id="376" r:id="rId12"/>
    <p:sldId id="372" r:id="rId13"/>
    <p:sldId id="373" r:id="rId14"/>
    <p:sldId id="374" r:id="rId15"/>
    <p:sldId id="375" r:id="rId16"/>
    <p:sldId id="368" r:id="rId17"/>
    <p:sldId id="322" r:id="rId18"/>
    <p:sldId id="358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4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" userDrawn="1">
          <p15:clr>
            <a:srgbClr val="A4A3A4"/>
          </p15:clr>
        </p15:guide>
        <p15:guide id="4" orient="horz" pos="4315" userDrawn="1">
          <p15:clr>
            <a:srgbClr val="A4A3A4"/>
          </p15:clr>
        </p15:guide>
        <p15:guide id="5" pos="415" userDrawn="1">
          <p15:clr>
            <a:srgbClr val="A4A3A4"/>
          </p15:clr>
        </p15:guide>
        <p15:guide id="6" pos="7240" userDrawn="1">
          <p15:clr>
            <a:srgbClr val="A4A3A4"/>
          </p15:clr>
        </p15:guide>
        <p15:guide id="7" orient="horz" pos="2478" userDrawn="1">
          <p15:clr>
            <a:srgbClr val="A4A3A4"/>
          </p15:clr>
        </p15:guide>
        <p15:guide id="8" orient="horz" pos="731" userDrawn="1">
          <p15:clr>
            <a:srgbClr val="A4A3A4"/>
          </p15:clr>
        </p15:guide>
        <p15:guide id="9" orient="horz" pos="4064" userDrawn="1">
          <p15:clr>
            <a:srgbClr val="A4A3A4"/>
          </p15:clr>
        </p15:guide>
        <p15:guide id="10" orient="horz" pos="40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B3333"/>
    <a:srgbClr val="942825"/>
    <a:srgbClr val="BF2733"/>
    <a:srgbClr val="101010"/>
    <a:srgbClr val="2E2E2E"/>
    <a:srgbClr val="FFFFFF"/>
    <a:srgbClr val="ECE9DC"/>
    <a:srgbClr val="EFEAE0"/>
    <a:srgbClr val="F5F1E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40" autoAdjust="0"/>
    <p:restoredTop sz="92151" autoAdjust="0"/>
  </p:normalViewPr>
  <p:slideViewPr>
    <p:cSldViewPr snapToGrid="0">
      <p:cViewPr varScale="1">
        <p:scale>
          <a:sx n="114" d="100"/>
          <a:sy n="114" d="100"/>
        </p:scale>
        <p:origin x="-642" y="-96"/>
      </p:cViewPr>
      <p:guideLst>
        <p:guide orient="horz" pos="2248"/>
        <p:guide orient="horz" pos="16"/>
        <p:guide orient="horz" pos="4315"/>
        <p:guide orient="horz" pos="2478"/>
        <p:guide orient="horz" pos="731"/>
        <p:guide orient="horz" pos="4064"/>
        <p:guide orient="horz" pos="4020"/>
        <p:guide pos="3840"/>
        <p:guide pos="415"/>
        <p:guide pos="7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34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1E69F-3EA4-434C-911E-9692897E0E9F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DD06E-1BBB-41C6-A726-DEC98B7AD5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25421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49109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95721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73281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45279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8865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8884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39560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88437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649226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94969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75511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23922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62227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998776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41849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5204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045145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DD06E-1BBB-41C6-A726-DEC98B7AD566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5743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6F7B288-DEA8-448C-A328-61C82992D7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68" t="43030" r="66584"/>
          <a:stretch/>
        </p:blipFill>
        <p:spPr>
          <a:xfrm>
            <a:off x="0" y="3333909"/>
            <a:ext cx="3671544" cy="35240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23EEE52B-7103-492E-B5A5-A68F87043B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874" t="36478" r="48189" b="34090"/>
          <a:stretch/>
        </p:blipFill>
        <p:spPr>
          <a:xfrm flipH="1">
            <a:off x="3553097" y="4670389"/>
            <a:ext cx="8638903" cy="221097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A1A2D31-51FE-44EF-856C-89F65CF850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8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170" r="14512" b="45832"/>
          <a:stretch>
            <a:fillRect/>
          </a:stretch>
        </p:blipFill>
        <p:spPr>
          <a:xfrm>
            <a:off x="9499120" y="0"/>
            <a:ext cx="2692880" cy="235964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图片 3" descr="图片包含 飞行, 游戏机, 树, 鸟&#10;&#10;描述已自动生成">
            <a:extLst>
              <a:ext uri="{FF2B5EF4-FFF2-40B4-BE49-F238E27FC236}">
                <a16:creationId xmlns="" xmlns:a16="http://schemas.microsoft.com/office/drawing/2014/main" id="{AA7CAEB4-3550-47DA-B7F8-AE2CA61EBD4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0000"/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-1" y="0"/>
            <a:ext cx="3577681" cy="1729212"/>
          </a:xfrm>
          <a:prstGeom prst="rect">
            <a:avLst/>
          </a:prstGeom>
        </p:spPr>
      </p:pic>
      <p:pic>
        <p:nvPicPr>
          <p:cNvPr id="2" name="图片 4">
            <a:extLst>
              <a:ext uri="{FF2B5EF4-FFF2-40B4-BE49-F238E27FC236}">
                <a16:creationId xmlns="" xmlns:a16="http://schemas.microsoft.com/office/drawing/2014/main" id="{1023B100-AA81-4124-933C-8FBAC2E442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alphaModFix amt="10000"/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4744" y="787400"/>
            <a:ext cx="7402512" cy="465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69274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8A4EFEE6-1479-4C8E-9AB3-BD97FB481FC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003"/>
          <a:stretch/>
        </p:blipFill>
        <p:spPr bwMode="auto">
          <a:xfrm>
            <a:off x="0" y="0"/>
            <a:ext cx="2816258" cy="68484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4">
            <a:extLst>
              <a:ext uri="{FF2B5EF4-FFF2-40B4-BE49-F238E27FC236}">
                <a16:creationId xmlns="" xmlns:a16="http://schemas.microsoft.com/office/drawing/2014/main" id="{66892EE4-A34B-4D4A-8F19-295B52AE2A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4744" y="787400"/>
            <a:ext cx="7402512" cy="465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23928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3">
            <a:extLst>
              <a:ext uri="{FF2B5EF4-FFF2-40B4-BE49-F238E27FC236}">
                <a16:creationId xmlns="" xmlns:a16="http://schemas.microsoft.com/office/drawing/2014/main" id="{D551F743-B5F5-4929-B77E-D35E66C714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21857" y="432865"/>
            <a:ext cx="1027971" cy="531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F1DCFBD-1898-45B9-A1D2-8911F771CF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68" t="43030" r="66584" b="8007"/>
          <a:stretch/>
        </p:blipFill>
        <p:spPr>
          <a:xfrm>
            <a:off x="0" y="3829209"/>
            <a:ext cx="3671544" cy="3028791"/>
          </a:xfrm>
          <a:prstGeom prst="rect">
            <a:avLst/>
          </a:prstGeom>
        </p:spPr>
      </p:pic>
      <p:pic>
        <p:nvPicPr>
          <p:cNvPr id="2" name="Picture 9" descr="F:\ppt素材\图标\我收集的图标\字体\3.png">
            <a:extLst>
              <a:ext uri="{FF2B5EF4-FFF2-40B4-BE49-F238E27FC236}">
                <a16:creationId xmlns="" xmlns:a16="http://schemas.microsoft.com/office/drawing/2014/main" id="{812B2EB8-B35F-4306-9B38-DA46E2525B1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37"/>
          <a:stretch/>
        </p:blipFill>
        <p:spPr bwMode="auto">
          <a:xfrm rot="5400000">
            <a:off x="5225404" y="-4319949"/>
            <a:ext cx="821086" cy="987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7B174AA8-121A-4B6A-80F7-80442C41B0E2}"/>
              </a:ext>
            </a:extLst>
          </p:cNvPr>
          <p:cNvSpPr/>
          <p:nvPr userDrawn="1"/>
        </p:nvSpPr>
        <p:spPr>
          <a:xfrm>
            <a:off x="1616524" y="1467555"/>
            <a:ext cx="8958952" cy="3922889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="" xmlns:a16="http://schemas.microsoft.com/office/drawing/2014/main" id="{13EF1798-D143-4D23-A38A-AF4691DD894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616524" y="432865"/>
            <a:ext cx="8958952" cy="4616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zh-CN" altLang="en-US" sz="2800" b="1" kern="1200" dirty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单击此处编辑您的标题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125401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3">
            <a:extLst>
              <a:ext uri="{FF2B5EF4-FFF2-40B4-BE49-F238E27FC236}">
                <a16:creationId xmlns="" xmlns:a16="http://schemas.microsoft.com/office/drawing/2014/main" id="{D551F743-B5F5-4929-B77E-D35E66C714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21857" y="432865"/>
            <a:ext cx="1027971" cy="531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F1DCFBD-1898-45B9-A1D2-8911F771CF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68" t="43030" r="66584" b="8007"/>
          <a:stretch/>
        </p:blipFill>
        <p:spPr>
          <a:xfrm>
            <a:off x="0" y="3829209"/>
            <a:ext cx="3671544" cy="3028791"/>
          </a:xfrm>
          <a:prstGeom prst="rect">
            <a:avLst/>
          </a:prstGeom>
        </p:spPr>
      </p:pic>
      <p:pic>
        <p:nvPicPr>
          <p:cNvPr id="2" name="Picture 9" descr="F:\ppt素材\图标\我收集的图标\字体\3.png">
            <a:extLst>
              <a:ext uri="{FF2B5EF4-FFF2-40B4-BE49-F238E27FC236}">
                <a16:creationId xmlns="" xmlns:a16="http://schemas.microsoft.com/office/drawing/2014/main" id="{812B2EB8-B35F-4306-9B38-DA46E2525B1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37"/>
          <a:stretch/>
        </p:blipFill>
        <p:spPr bwMode="auto">
          <a:xfrm rot="5400000">
            <a:off x="5225404" y="-4319949"/>
            <a:ext cx="821086" cy="987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内容占位符 4">
            <a:extLst>
              <a:ext uri="{FF2B5EF4-FFF2-40B4-BE49-F238E27FC236}">
                <a16:creationId xmlns="" xmlns:a16="http://schemas.microsoft.com/office/drawing/2014/main" id="{13EF1798-D143-4D23-A38A-AF4691DD894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616524" y="432865"/>
            <a:ext cx="8958952" cy="4616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zh-CN" altLang="en-US" sz="2800" b="1" kern="1200" dirty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单击此处编辑您的标题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5437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3">
            <a:extLst>
              <a:ext uri="{FF2B5EF4-FFF2-40B4-BE49-F238E27FC236}">
                <a16:creationId xmlns="" xmlns:a16="http://schemas.microsoft.com/office/drawing/2014/main" id="{D551F743-B5F5-4929-B77E-D35E66C714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21857" y="432865"/>
            <a:ext cx="1027971" cy="531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F1DCFBD-1898-45B9-A1D2-8911F771CF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68" t="43030" r="66584" b="8007"/>
          <a:stretch/>
        </p:blipFill>
        <p:spPr>
          <a:xfrm>
            <a:off x="0" y="3829209"/>
            <a:ext cx="3671544" cy="3028791"/>
          </a:xfrm>
          <a:prstGeom prst="rect">
            <a:avLst/>
          </a:prstGeom>
        </p:spPr>
      </p:pic>
      <p:pic>
        <p:nvPicPr>
          <p:cNvPr id="2" name="Picture 9" descr="F:\ppt素材\图标\我收集的图标\字体\3.png">
            <a:extLst>
              <a:ext uri="{FF2B5EF4-FFF2-40B4-BE49-F238E27FC236}">
                <a16:creationId xmlns="" xmlns:a16="http://schemas.microsoft.com/office/drawing/2014/main" id="{812B2EB8-B35F-4306-9B38-DA46E2525B1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37"/>
          <a:stretch/>
        </p:blipFill>
        <p:spPr bwMode="auto">
          <a:xfrm rot="5400000">
            <a:off x="5225404" y="-4319949"/>
            <a:ext cx="821086" cy="987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内容占位符 4">
            <a:extLst>
              <a:ext uri="{FF2B5EF4-FFF2-40B4-BE49-F238E27FC236}">
                <a16:creationId xmlns="" xmlns:a16="http://schemas.microsoft.com/office/drawing/2014/main" id="{13EF1798-D143-4D23-A38A-AF4691DD894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616524" y="432865"/>
            <a:ext cx="8958952" cy="4616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zh-CN" altLang="en-US" sz="2800" b="1" kern="1200" dirty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单击此处编辑您的标题</a:t>
            </a:r>
          </a:p>
        </p:txBody>
      </p:sp>
      <p:sp>
        <p:nvSpPr>
          <p:cNvPr id="10" name="文本占位符 9">
            <a:extLst>
              <a:ext uri="{FF2B5EF4-FFF2-40B4-BE49-F238E27FC236}">
                <a16:creationId xmlns="" xmlns:a16="http://schemas.microsoft.com/office/drawing/2014/main" id="{4A23BBF3-5D5B-4262-BFFC-847944E854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6416" y="1303506"/>
            <a:ext cx="5399584" cy="45303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zh-CN" altLang="en-US" dirty="0"/>
              <a:t>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。</a:t>
            </a:r>
          </a:p>
        </p:txBody>
      </p:sp>
    </p:spTree>
    <p:extLst>
      <p:ext uri="{BB962C8B-B14F-4D97-AF65-F5344CB8AC3E}">
        <p14:creationId xmlns:p14="http://schemas.microsoft.com/office/powerpoint/2010/main" xmlns="" val="524465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3">
            <a:extLst>
              <a:ext uri="{FF2B5EF4-FFF2-40B4-BE49-F238E27FC236}">
                <a16:creationId xmlns="" xmlns:a16="http://schemas.microsoft.com/office/drawing/2014/main" id="{D551F743-B5F5-4929-B77E-D35E66C714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21857" y="432865"/>
            <a:ext cx="1027971" cy="531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F1DCFBD-1898-45B9-A1D2-8911F771CF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68" t="43030" r="66584" b="8007"/>
          <a:stretch/>
        </p:blipFill>
        <p:spPr>
          <a:xfrm>
            <a:off x="0" y="3829209"/>
            <a:ext cx="3671544" cy="3028791"/>
          </a:xfrm>
          <a:prstGeom prst="rect">
            <a:avLst/>
          </a:prstGeom>
        </p:spPr>
      </p:pic>
      <p:pic>
        <p:nvPicPr>
          <p:cNvPr id="2" name="Picture 9" descr="F:\ppt素材\图标\我收集的图标\字体\3.png">
            <a:extLst>
              <a:ext uri="{FF2B5EF4-FFF2-40B4-BE49-F238E27FC236}">
                <a16:creationId xmlns="" xmlns:a16="http://schemas.microsoft.com/office/drawing/2014/main" id="{812B2EB8-B35F-4306-9B38-DA46E2525B1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37"/>
          <a:stretch/>
        </p:blipFill>
        <p:spPr bwMode="auto">
          <a:xfrm rot="5400000">
            <a:off x="8364866" y="-1481466"/>
            <a:ext cx="821086" cy="535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内容占位符 4">
            <a:extLst>
              <a:ext uri="{FF2B5EF4-FFF2-40B4-BE49-F238E27FC236}">
                <a16:creationId xmlns="" xmlns:a16="http://schemas.microsoft.com/office/drawing/2014/main" id="{13EF1798-D143-4D23-A38A-AF4691DD894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633786" y="1011227"/>
            <a:ext cx="4859714" cy="4616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zh-CN" altLang="en-US" sz="2800" b="1" kern="1200" dirty="0">
                <a:solidFill>
                  <a:schemeClr val="bg1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单击此处编辑您的标题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C3EBF14A-5FEB-467B-B371-82775B4E50A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633786" y="1832313"/>
            <a:ext cx="4859714" cy="45303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2000">
                <a:latin typeface="禹卫书法行书简体&#10;" panose="02000603000000000000" pitchFamily="2" charset="-122"/>
                <a:ea typeface="禹卫书法行书简体&#10;" panose="02000603000000000000" pitchFamily="2" charset="-122"/>
              </a:defRPr>
            </a:lvl1pPr>
          </a:lstStyle>
          <a:p>
            <a:pPr lvl="0"/>
            <a:r>
              <a:rPr lang="zh-CN" altLang="en-US" dirty="0"/>
              <a:t>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，示例文字。</a:t>
            </a:r>
          </a:p>
        </p:txBody>
      </p:sp>
    </p:spTree>
    <p:extLst>
      <p:ext uri="{BB962C8B-B14F-4D97-AF65-F5344CB8AC3E}">
        <p14:creationId xmlns:p14="http://schemas.microsoft.com/office/powerpoint/2010/main" xmlns="" val="421767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25306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hidden="1">
            <a:extLst>
              <a:ext uri="{FF2B5EF4-FFF2-40B4-BE49-F238E27FC236}">
                <a16:creationId xmlns="" xmlns:a16="http://schemas.microsoft.com/office/drawing/2014/main" id="{E5568A7E-8A8F-4681-96CC-D474189708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874" t="36478" r="48189" b="34090"/>
          <a:stretch/>
        </p:blipFill>
        <p:spPr>
          <a:xfrm flipH="1">
            <a:off x="3553097" y="4670389"/>
            <a:ext cx="8638903" cy="2210973"/>
          </a:xfrm>
          <a:prstGeom prst="rect">
            <a:avLst/>
          </a:prstGeom>
        </p:spPr>
      </p:pic>
      <p:pic>
        <p:nvPicPr>
          <p:cNvPr id="11" name="图片 10" hidden="1">
            <a:extLst>
              <a:ext uri="{FF2B5EF4-FFF2-40B4-BE49-F238E27FC236}">
                <a16:creationId xmlns="" xmlns:a16="http://schemas.microsoft.com/office/drawing/2014/main" id="{1BBC899E-9F28-46E7-A5B1-05A61B3153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170" r="14512" b="45832"/>
          <a:stretch>
            <a:fillRect/>
          </a:stretch>
        </p:blipFill>
        <p:spPr>
          <a:xfrm>
            <a:off x="9499120" y="0"/>
            <a:ext cx="2692880" cy="235964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图片 12" hidden="1">
            <a:extLst>
              <a:ext uri="{FF2B5EF4-FFF2-40B4-BE49-F238E27FC236}">
                <a16:creationId xmlns="" xmlns:a16="http://schemas.microsoft.com/office/drawing/2014/main" id="{5F368E53-EC07-4BBD-BC5E-3B2E6213980D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232526" y="984842"/>
            <a:ext cx="586952" cy="509486"/>
          </a:xfrm>
          <a:prstGeom prst="rect">
            <a:avLst/>
          </a:prstGeom>
        </p:spPr>
      </p:pic>
      <p:pic>
        <p:nvPicPr>
          <p:cNvPr id="15" name="图片 14" hidden="1">
            <a:extLst>
              <a:ext uri="{FF2B5EF4-FFF2-40B4-BE49-F238E27FC236}">
                <a16:creationId xmlns="" xmlns:a16="http://schemas.microsoft.com/office/drawing/2014/main" id="{74CCA26E-7FCB-4F2C-A484-34C9DC10D56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9059952" y="542666"/>
            <a:ext cx="208566" cy="18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5654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7" r:id="rId4"/>
    <p:sldLayoutId id="2147483669" r:id="rId5"/>
    <p:sldLayoutId id="2147483668" r:id="rId6"/>
    <p:sldLayoutId id="214748366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248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16" userDrawn="1">
          <p15:clr>
            <a:srgbClr val="F26B43"/>
          </p15:clr>
        </p15:guide>
        <p15:guide id="4" orient="horz" pos="4304" userDrawn="1">
          <p15:clr>
            <a:srgbClr val="F26B43"/>
          </p15:clr>
        </p15:guide>
        <p15:guide id="5" pos="432" userDrawn="1">
          <p15:clr>
            <a:srgbClr val="F26B43"/>
          </p15:clr>
        </p15:guide>
        <p15:guide id="6" pos="7240" userDrawn="1">
          <p15:clr>
            <a:srgbClr val="F26B43"/>
          </p15:clr>
        </p15:guide>
        <p15:guide id="7" orient="horz" pos="440" userDrawn="1">
          <p15:clr>
            <a:srgbClr val="F26B43"/>
          </p15:clr>
        </p15:guide>
        <p15:guide id="8" orient="horz" pos="496" userDrawn="1">
          <p15:clr>
            <a:srgbClr val="F26B43"/>
          </p15:clr>
        </p15:guide>
        <p15:guide id="9" orient="horz" pos="4064" userDrawn="1">
          <p15:clr>
            <a:srgbClr val="F26B43"/>
          </p15:clr>
        </p15:guide>
        <p15:guide id="10" orient="horz" pos="40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9" Type="http://schemas.openxmlformats.org/officeDocument/2006/relationships/image" Target="../media/image49.png"/><Relationship Id="rId3" Type="http://schemas.openxmlformats.org/officeDocument/2006/relationships/image" Target="../media/image13.png"/><Relationship Id="rId21" Type="http://schemas.openxmlformats.org/officeDocument/2006/relationships/image" Target="../media/image31.png"/><Relationship Id="rId34" Type="http://schemas.openxmlformats.org/officeDocument/2006/relationships/image" Target="../media/image44.png"/><Relationship Id="rId42" Type="http://schemas.openxmlformats.org/officeDocument/2006/relationships/image" Target="../media/image52.png"/><Relationship Id="rId47" Type="http://schemas.openxmlformats.org/officeDocument/2006/relationships/image" Target="../media/image57.png"/><Relationship Id="rId50" Type="http://schemas.openxmlformats.org/officeDocument/2006/relationships/image" Target="../media/image60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33" Type="http://schemas.openxmlformats.org/officeDocument/2006/relationships/image" Target="../media/image43.png"/><Relationship Id="rId38" Type="http://schemas.openxmlformats.org/officeDocument/2006/relationships/image" Target="../media/image48.png"/><Relationship Id="rId46" Type="http://schemas.openxmlformats.org/officeDocument/2006/relationships/image" Target="../media/image5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29" Type="http://schemas.openxmlformats.org/officeDocument/2006/relationships/image" Target="../media/image39.png"/><Relationship Id="rId41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32" Type="http://schemas.openxmlformats.org/officeDocument/2006/relationships/image" Target="../media/image42.png"/><Relationship Id="rId37" Type="http://schemas.openxmlformats.org/officeDocument/2006/relationships/image" Target="../media/image47.png"/><Relationship Id="rId40" Type="http://schemas.openxmlformats.org/officeDocument/2006/relationships/image" Target="../media/image50.png"/><Relationship Id="rId45" Type="http://schemas.openxmlformats.org/officeDocument/2006/relationships/image" Target="../media/image55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36" Type="http://schemas.openxmlformats.org/officeDocument/2006/relationships/image" Target="../media/image46.png"/><Relationship Id="rId49" Type="http://schemas.openxmlformats.org/officeDocument/2006/relationships/image" Target="../media/image59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31" Type="http://schemas.openxmlformats.org/officeDocument/2006/relationships/image" Target="../media/image41.png"/><Relationship Id="rId44" Type="http://schemas.openxmlformats.org/officeDocument/2006/relationships/image" Target="../media/image54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png"/><Relationship Id="rId30" Type="http://schemas.openxmlformats.org/officeDocument/2006/relationships/image" Target="../media/image40.png"/><Relationship Id="rId35" Type="http://schemas.openxmlformats.org/officeDocument/2006/relationships/image" Target="../media/image45.png"/><Relationship Id="rId43" Type="http://schemas.openxmlformats.org/officeDocument/2006/relationships/image" Target="../media/image53.png"/><Relationship Id="rId48" Type="http://schemas.openxmlformats.org/officeDocument/2006/relationships/image" Target="../media/image58.png"/><Relationship Id="rId8" Type="http://schemas.openxmlformats.org/officeDocument/2006/relationships/image" Target="../media/image18.png"/><Relationship Id="rId51" Type="http://schemas.openxmlformats.org/officeDocument/2006/relationships/image" Target="../media/image6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12" Type="http://schemas.microsoft.com/office/2007/relationships/hdphoto" Target="../media/hdphoto7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8.png"/><Relationship Id="rId11" Type="http://schemas.openxmlformats.org/officeDocument/2006/relationships/image" Target="../media/image71.png"/><Relationship Id="rId5" Type="http://schemas.openxmlformats.org/officeDocument/2006/relationships/image" Target="../media/image67.png"/><Relationship Id="rId10" Type="http://schemas.microsoft.com/office/2007/relationships/hdphoto" Target="../media/hdphoto6.wdp"/><Relationship Id="rId4" Type="http://schemas.microsoft.com/office/2007/relationships/hdphoto" Target="../media/hdphoto4.wdp"/><Relationship Id="rId9" Type="http://schemas.openxmlformats.org/officeDocument/2006/relationships/image" Target="../media/image7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2.png"/><Relationship Id="rId7" Type="http://schemas.microsoft.com/office/2007/relationships/hdphoto" Target="../media/hdphoto6.wdp"/><Relationship Id="rId12" Type="http://schemas.microsoft.com/office/2007/relationships/hdphoto" Target="../media/hdphoto7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.png"/><Relationship Id="rId11" Type="http://schemas.openxmlformats.org/officeDocument/2006/relationships/image" Target="../media/image71.png"/><Relationship Id="rId5" Type="http://schemas.microsoft.com/office/2007/relationships/hdphoto" Target="../media/hdphoto4.wdp"/><Relationship Id="rId10" Type="http://schemas.openxmlformats.org/officeDocument/2006/relationships/image" Target="../media/image74.png"/><Relationship Id="rId4" Type="http://schemas.openxmlformats.org/officeDocument/2006/relationships/image" Target="../media/image66.png"/><Relationship Id="rId9" Type="http://schemas.microsoft.com/office/2007/relationships/hdphoto" Target="../media/hdphoto8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66.png"/><Relationship Id="rId7" Type="http://schemas.openxmlformats.org/officeDocument/2006/relationships/image" Target="../media/image7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6.jpeg"/><Relationship Id="rId5" Type="http://schemas.openxmlformats.org/officeDocument/2006/relationships/image" Target="../media/image75.png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7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79.png"/><Relationship Id="rId5" Type="http://schemas.microsoft.com/office/2007/relationships/hdphoto" Target="../media/hdphoto4.wdp"/><Relationship Id="rId4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8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6" Type="http://schemas.openxmlformats.org/officeDocument/2006/relationships/image" Target="../media/image80.png"/><Relationship Id="rId5" Type="http://schemas.microsoft.com/office/2007/relationships/hdphoto" Target="../media/hdphoto4.wdp"/><Relationship Id="rId4" Type="http://schemas.openxmlformats.org/officeDocument/2006/relationships/image" Target="../media/image66.png"/><Relationship Id="rId9" Type="http://schemas.microsoft.com/office/2007/relationships/hdphoto" Target="../media/hdphoto7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7.wdp"/><Relationship Id="rId5" Type="http://schemas.openxmlformats.org/officeDocument/2006/relationships/image" Target="../media/image71.png"/><Relationship Id="rId4" Type="http://schemas.openxmlformats.org/officeDocument/2006/relationships/image" Target="../media/image8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microsoft.com/office/2007/relationships/hdphoto" Target="../media/hdphoto7.wdp"/><Relationship Id="rId5" Type="http://schemas.openxmlformats.org/officeDocument/2006/relationships/image" Target="../media/image71.png"/><Relationship Id="rId4" Type="http://schemas.openxmlformats.org/officeDocument/2006/relationships/image" Target="../media/image8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microsoft.com/office/2007/relationships/hdphoto" Target="../media/hdphoto9.wdp"/><Relationship Id="rId5" Type="http://schemas.openxmlformats.org/officeDocument/2006/relationships/image" Target="../media/image85.png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3310485" y="1348138"/>
            <a:ext cx="557103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中国风模板</a:t>
            </a:r>
          </a:p>
        </p:txBody>
      </p:sp>
      <p:sp>
        <p:nvSpPr>
          <p:cNvPr id="23" name="矩形 22"/>
          <p:cNvSpPr>
            <a:spLocks/>
          </p:cNvSpPr>
          <p:nvPr/>
        </p:nvSpPr>
        <p:spPr>
          <a:xfrm>
            <a:off x="3069234" y="5536974"/>
            <a:ext cx="129677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立项</a:t>
            </a:r>
          </a:p>
        </p:txBody>
      </p:sp>
      <p:sp>
        <p:nvSpPr>
          <p:cNvPr id="26" name="矩形 25"/>
          <p:cNvSpPr>
            <a:spLocks/>
          </p:cNvSpPr>
          <p:nvPr/>
        </p:nvSpPr>
        <p:spPr>
          <a:xfrm>
            <a:off x="4654820" y="5536974"/>
            <a:ext cx="12967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汇报</a:t>
            </a:r>
          </a:p>
        </p:txBody>
      </p:sp>
      <p:sp>
        <p:nvSpPr>
          <p:cNvPr id="28" name="矩形 27"/>
          <p:cNvSpPr>
            <a:spLocks/>
          </p:cNvSpPr>
          <p:nvPr/>
        </p:nvSpPr>
        <p:spPr>
          <a:xfrm>
            <a:off x="6240406" y="5536974"/>
            <a:ext cx="12967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宣讲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ABF75577-85F6-4D21-91CE-6BFEA9783D6F}"/>
              </a:ext>
            </a:extLst>
          </p:cNvPr>
          <p:cNvSpPr>
            <a:spLocks/>
          </p:cNvSpPr>
          <p:nvPr/>
        </p:nvSpPr>
        <p:spPr>
          <a:xfrm>
            <a:off x="7825992" y="5536974"/>
            <a:ext cx="12967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总结</a:t>
            </a:r>
          </a:p>
        </p:txBody>
      </p:sp>
      <p:cxnSp>
        <p:nvCxnSpPr>
          <p:cNvPr id="127" name="直接连接符 126">
            <a:extLst>
              <a:ext uri="{FF2B5EF4-FFF2-40B4-BE49-F238E27FC236}">
                <a16:creationId xmlns="" xmlns:a16="http://schemas.microsoft.com/office/drawing/2014/main" id="{1B75DF63-D977-43B3-8839-F428C49632B9}"/>
              </a:ext>
            </a:extLst>
          </p:cNvPr>
          <p:cNvCxnSpPr>
            <a:cxnSpLocks/>
          </p:cNvCxnSpPr>
          <p:nvPr/>
        </p:nvCxnSpPr>
        <p:spPr>
          <a:xfrm flipH="1">
            <a:off x="4383891" y="5605859"/>
            <a:ext cx="253046" cy="38545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9" name="直接连接符 218">
            <a:extLst>
              <a:ext uri="{FF2B5EF4-FFF2-40B4-BE49-F238E27FC236}">
                <a16:creationId xmlns="" xmlns:a16="http://schemas.microsoft.com/office/drawing/2014/main" id="{8EA3380A-AED1-4C4D-8DC2-F63F403D3C81}"/>
              </a:ext>
            </a:extLst>
          </p:cNvPr>
          <p:cNvCxnSpPr>
            <a:cxnSpLocks/>
          </p:cNvCxnSpPr>
          <p:nvPr/>
        </p:nvCxnSpPr>
        <p:spPr>
          <a:xfrm flipH="1">
            <a:off x="5969477" y="5605859"/>
            <a:ext cx="253046" cy="38545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38E8D42B-D08B-40E6-B130-50053C957FCB}"/>
              </a:ext>
            </a:extLst>
          </p:cNvPr>
          <p:cNvCxnSpPr>
            <a:cxnSpLocks/>
          </p:cNvCxnSpPr>
          <p:nvPr/>
        </p:nvCxnSpPr>
        <p:spPr>
          <a:xfrm flipH="1">
            <a:off x="7555063" y="5605859"/>
            <a:ext cx="253046" cy="38545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259" name="组合 258">
            <a:extLst>
              <a:ext uri="{FF2B5EF4-FFF2-40B4-BE49-F238E27FC236}">
                <a16:creationId xmlns="" xmlns:a16="http://schemas.microsoft.com/office/drawing/2014/main" id="{089590FA-2188-4242-BED9-F2D20D06036C}"/>
              </a:ext>
            </a:extLst>
          </p:cNvPr>
          <p:cNvGrpSpPr/>
          <p:nvPr/>
        </p:nvGrpSpPr>
        <p:grpSpPr>
          <a:xfrm>
            <a:off x="1639105" y="2964388"/>
            <a:ext cx="3837778" cy="955276"/>
            <a:chOff x="1850266" y="2964388"/>
            <a:chExt cx="3837778" cy="955276"/>
          </a:xfrm>
        </p:grpSpPr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7EE4F1CC-F448-4480-B6E5-7890FDDD4560}"/>
                </a:ext>
              </a:extLst>
            </p:cNvPr>
            <p:cNvGrpSpPr>
              <a:grpSpLocks/>
            </p:cNvGrpSpPr>
            <p:nvPr/>
          </p:nvGrpSpPr>
          <p:grpSpPr>
            <a:xfrm>
              <a:off x="1850266" y="2964388"/>
              <a:ext cx="962773" cy="938600"/>
              <a:chOff x="163694" y="2091454"/>
              <a:chExt cx="1958882" cy="2098737"/>
            </a:xfrm>
          </p:grpSpPr>
          <p:pic>
            <p:nvPicPr>
              <p:cNvPr id="3" name="图片 2" descr="图片包含 游戏机&#10;&#10;描述已自动生成">
                <a:extLst>
                  <a:ext uri="{FF2B5EF4-FFF2-40B4-BE49-F238E27FC236}">
                    <a16:creationId xmlns="" xmlns:a16="http://schemas.microsoft.com/office/drawing/2014/main" id="{94390C15-12B5-45B4-948C-4591C3710D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63694" y="2306869"/>
                <a:ext cx="914841" cy="828536"/>
              </a:xfrm>
              <a:prstGeom prst="rect">
                <a:avLst/>
              </a:prstGeom>
            </p:spPr>
          </p:pic>
          <p:pic>
            <p:nvPicPr>
              <p:cNvPr id="5" name="图片 4" descr="图片包含 游戏机&#10;&#10;描述已自动生成">
                <a:extLst>
                  <a:ext uri="{FF2B5EF4-FFF2-40B4-BE49-F238E27FC236}">
                    <a16:creationId xmlns="" xmlns:a16="http://schemas.microsoft.com/office/drawing/2014/main" id="{47AF2E9D-6298-4A97-8F64-FC4874D11D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76666" y="3012139"/>
                <a:ext cx="314966" cy="1174398"/>
              </a:xfrm>
              <a:prstGeom prst="rect">
                <a:avLst/>
              </a:prstGeom>
            </p:spPr>
          </p:pic>
          <p:pic>
            <p:nvPicPr>
              <p:cNvPr id="7" name="图片 6" descr="图片包含 游戏机&#10;&#10;描述已自动生成">
                <a:extLst>
                  <a:ext uri="{FF2B5EF4-FFF2-40B4-BE49-F238E27FC236}">
                    <a16:creationId xmlns="" xmlns:a16="http://schemas.microsoft.com/office/drawing/2014/main" id="{3550E636-ECA0-4E95-95A1-30E8888B20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96575" y="2509026"/>
                <a:ext cx="955684" cy="306602"/>
              </a:xfrm>
              <a:prstGeom prst="rect">
                <a:avLst/>
              </a:prstGeom>
            </p:spPr>
          </p:pic>
          <p:pic>
            <p:nvPicPr>
              <p:cNvPr id="11" name="图片 10" descr="图片包含 游戏机&#10;&#10;描述已自动生成">
                <a:extLst>
                  <a:ext uri="{FF2B5EF4-FFF2-40B4-BE49-F238E27FC236}">
                    <a16:creationId xmlns="" xmlns:a16="http://schemas.microsoft.com/office/drawing/2014/main" id="{755077D1-3BAB-4083-BB00-CC30E397B0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873884" y="3012140"/>
                <a:ext cx="1248692" cy="278206"/>
              </a:xfrm>
              <a:prstGeom prst="rect">
                <a:avLst/>
              </a:prstGeom>
            </p:spPr>
          </p:pic>
          <p:pic>
            <p:nvPicPr>
              <p:cNvPr id="13" name="图片 12" descr="图片包含 游戏机&#10;&#10;描述已自动生成">
                <a:extLst>
                  <a:ext uri="{FF2B5EF4-FFF2-40B4-BE49-F238E27FC236}">
                    <a16:creationId xmlns="" xmlns:a16="http://schemas.microsoft.com/office/drawing/2014/main" id="{3C8DC7E4-7E01-44FD-9B9E-9C9CC1DA1B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313627" y="2091454"/>
                <a:ext cx="316224" cy="1073095"/>
              </a:xfrm>
              <a:prstGeom prst="rect">
                <a:avLst/>
              </a:prstGeom>
            </p:spPr>
          </p:pic>
          <p:pic>
            <p:nvPicPr>
              <p:cNvPr id="18" name="图片 17" descr="图片包含 游戏机&#10;&#10;描述已自动生成">
                <a:extLst>
                  <a:ext uri="{FF2B5EF4-FFF2-40B4-BE49-F238E27FC236}">
                    <a16:creationId xmlns="" xmlns:a16="http://schemas.microsoft.com/office/drawing/2014/main" id="{7C000073-B103-48A5-A34D-C246F92880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204860" y="3035727"/>
                <a:ext cx="874604" cy="764702"/>
              </a:xfrm>
              <a:prstGeom prst="rect">
                <a:avLst/>
              </a:prstGeom>
            </p:spPr>
          </p:pic>
          <p:pic>
            <p:nvPicPr>
              <p:cNvPr id="20" name="图片 19" descr="图片包含 游戏机&#10;&#10;描述已自动生成">
                <a:extLst>
                  <a:ext uri="{FF2B5EF4-FFF2-40B4-BE49-F238E27FC236}">
                    <a16:creationId xmlns="" xmlns:a16="http://schemas.microsoft.com/office/drawing/2014/main" id="{3CC1569A-3611-43B4-858A-7B7EAC2C22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175372" y="3695349"/>
                <a:ext cx="592731" cy="494842"/>
              </a:xfrm>
              <a:prstGeom prst="rect">
                <a:avLst/>
              </a:prstGeom>
            </p:spPr>
          </p:pic>
        </p:grpSp>
        <p:grpSp>
          <p:nvGrpSpPr>
            <p:cNvPr id="53" name="组合 52">
              <a:extLst>
                <a:ext uri="{FF2B5EF4-FFF2-40B4-BE49-F238E27FC236}">
                  <a16:creationId xmlns="" xmlns:a16="http://schemas.microsoft.com/office/drawing/2014/main" id="{4B10DCD5-9870-4C68-A0FF-78536AE5C37E}"/>
                </a:ext>
              </a:extLst>
            </p:cNvPr>
            <p:cNvGrpSpPr>
              <a:grpSpLocks/>
            </p:cNvGrpSpPr>
            <p:nvPr/>
          </p:nvGrpSpPr>
          <p:grpSpPr>
            <a:xfrm>
              <a:off x="2881769" y="2989252"/>
              <a:ext cx="920731" cy="930412"/>
              <a:chOff x="2716587" y="793478"/>
              <a:chExt cx="2473785" cy="2499798"/>
            </a:xfrm>
          </p:grpSpPr>
          <p:pic>
            <p:nvPicPr>
              <p:cNvPr id="29" name="图片 28" descr="图片包含 游戏机&#10;&#10;描述已自动生成">
                <a:extLst>
                  <a:ext uri="{FF2B5EF4-FFF2-40B4-BE49-F238E27FC236}">
                    <a16:creationId xmlns="" xmlns:a16="http://schemas.microsoft.com/office/drawing/2014/main" id="{B7C74843-8F38-4BB1-8129-CC8DD25642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491718" y="2106606"/>
                <a:ext cx="805655" cy="179498"/>
              </a:xfrm>
              <a:prstGeom prst="rect">
                <a:avLst/>
              </a:prstGeom>
            </p:spPr>
          </p:pic>
          <p:pic>
            <p:nvPicPr>
              <p:cNvPr id="31" name="图片 30" descr="图片包含 游戏机&#10;&#10;描述已自动生成">
                <a:extLst>
                  <a:ext uri="{FF2B5EF4-FFF2-40B4-BE49-F238E27FC236}">
                    <a16:creationId xmlns="" xmlns:a16="http://schemas.microsoft.com/office/drawing/2014/main" id="{C9C06797-D673-474F-BCA0-2E9B897D09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491718" y="1478879"/>
                <a:ext cx="674904" cy="196738"/>
              </a:xfrm>
              <a:prstGeom prst="rect">
                <a:avLst/>
              </a:prstGeom>
            </p:spPr>
          </p:pic>
          <p:pic>
            <p:nvPicPr>
              <p:cNvPr id="37" name="图片 36" descr="图片包含 游戏机&#10;&#10;描述已自动生成">
                <a:extLst>
                  <a:ext uri="{FF2B5EF4-FFF2-40B4-BE49-F238E27FC236}">
                    <a16:creationId xmlns="" xmlns:a16="http://schemas.microsoft.com/office/drawing/2014/main" id="{083D2A04-7C03-4774-AF2E-715B9C841A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404670" y="1220593"/>
                <a:ext cx="636030" cy="2072683"/>
              </a:xfrm>
              <a:prstGeom prst="rect">
                <a:avLst/>
              </a:prstGeom>
            </p:spPr>
          </p:pic>
          <p:pic>
            <p:nvPicPr>
              <p:cNvPr id="39" name="图片 38" descr="图片包含 游戏机&#10;&#10;描述已自动生成">
                <a:extLst>
                  <a:ext uri="{FF2B5EF4-FFF2-40B4-BE49-F238E27FC236}">
                    <a16:creationId xmlns="" xmlns:a16="http://schemas.microsoft.com/office/drawing/2014/main" id="{0E299FF6-C52D-4BE3-8D18-AA04901815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565766" y="1812564"/>
                <a:ext cx="560681" cy="146640"/>
              </a:xfrm>
              <a:prstGeom prst="rect">
                <a:avLst/>
              </a:prstGeom>
            </p:spPr>
          </p:pic>
          <p:pic>
            <p:nvPicPr>
              <p:cNvPr id="43" name="图片 42" descr="图片包含 游戏机&#10;&#10;描述已自动生成">
                <a:extLst>
                  <a:ext uri="{FF2B5EF4-FFF2-40B4-BE49-F238E27FC236}">
                    <a16:creationId xmlns="" xmlns:a16="http://schemas.microsoft.com/office/drawing/2014/main" id="{690CD693-6DB2-401A-9DAD-75FD608077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716587" y="1577248"/>
                <a:ext cx="805654" cy="1289408"/>
              </a:xfrm>
              <a:prstGeom prst="rect">
                <a:avLst/>
              </a:prstGeom>
            </p:spPr>
          </p:pic>
          <p:pic>
            <p:nvPicPr>
              <p:cNvPr id="45" name="图片 44" descr="图片包含 游戏机&#10;&#10;描述已自动生成">
                <a:extLst>
                  <a:ext uri="{FF2B5EF4-FFF2-40B4-BE49-F238E27FC236}">
                    <a16:creationId xmlns="" xmlns:a16="http://schemas.microsoft.com/office/drawing/2014/main" id="{1EFAE999-ABE7-4C48-BDD6-F48361B6E8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3485161">
                <a:off x="4042356" y="1814223"/>
                <a:ext cx="1487197" cy="808834"/>
              </a:xfrm>
              <a:prstGeom prst="rect">
                <a:avLst/>
              </a:prstGeom>
            </p:spPr>
          </p:pic>
          <p:pic>
            <p:nvPicPr>
              <p:cNvPr id="59" name="图片 58" descr="图片包含 游戏机&#10;&#10;描述已自动生成">
                <a:extLst>
                  <a:ext uri="{FF2B5EF4-FFF2-40B4-BE49-F238E27FC236}">
                    <a16:creationId xmlns="" xmlns:a16="http://schemas.microsoft.com/office/drawing/2014/main" id="{CC9082F8-DE64-4BB0-81CA-4325B8CB05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154328" y="793478"/>
                <a:ext cx="1143045" cy="611700"/>
              </a:xfrm>
              <a:custGeom>
                <a:avLst/>
                <a:gdLst>
                  <a:gd name="connsiteX0" fmla="*/ 0 w 1143045"/>
                  <a:gd name="connsiteY0" fmla="*/ 0 h 611700"/>
                  <a:gd name="connsiteX1" fmla="*/ 1143045 w 1143045"/>
                  <a:gd name="connsiteY1" fmla="*/ 0 h 611700"/>
                  <a:gd name="connsiteX2" fmla="*/ 1143045 w 1143045"/>
                  <a:gd name="connsiteY2" fmla="*/ 611700 h 611700"/>
                  <a:gd name="connsiteX3" fmla="*/ 637684 w 1143045"/>
                  <a:gd name="connsiteY3" fmla="*/ 611700 h 611700"/>
                  <a:gd name="connsiteX4" fmla="*/ 637684 w 1143045"/>
                  <a:gd name="connsiteY4" fmla="*/ 442379 h 611700"/>
                  <a:gd name="connsiteX5" fmla="*/ 540726 w 1143045"/>
                  <a:gd name="connsiteY5" fmla="*/ 345421 h 611700"/>
                  <a:gd name="connsiteX6" fmla="*/ 152907 w 1143045"/>
                  <a:gd name="connsiteY6" fmla="*/ 345421 h 611700"/>
                  <a:gd name="connsiteX7" fmla="*/ 55949 w 1143045"/>
                  <a:gd name="connsiteY7" fmla="*/ 442379 h 611700"/>
                  <a:gd name="connsiteX8" fmla="*/ 55949 w 1143045"/>
                  <a:gd name="connsiteY8" fmla="*/ 611700 h 611700"/>
                  <a:gd name="connsiteX9" fmla="*/ 0 w 1143045"/>
                  <a:gd name="connsiteY9" fmla="*/ 611700 h 611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43045" h="611700">
                    <a:moveTo>
                      <a:pt x="0" y="0"/>
                    </a:moveTo>
                    <a:lnTo>
                      <a:pt x="1143045" y="0"/>
                    </a:lnTo>
                    <a:lnTo>
                      <a:pt x="1143045" y="611700"/>
                    </a:lnTo>
                    <a:lnTo>
                      <a:pt x="637684" y="611700"/>
                    </a:lnTo>
                    <a:lnTo>
                      <a:pt x="637684" y="442379"/>
                    </a:lnTo>
                    <a:cubicBezTo>
                      <a:pt x="637684" y="388831"/>
                      <a:pt x="594274" y="345421"/>
                      <a:pt x="540726" y="345421"/>
                    </a:cubicBezTo>
                    <a:lnTo>
                      <a:pt x="152907" y="345421"/>
                    </a:lnTo>
                    <a:cubicBezTo>
                      <a:pt x="99359" y="345421"/>
                      <a:pt x="55949" y="388831"/>
                      <a:pt x="55949" y="442379"/>
                    </a:cubicBezTo>
                    <a:lnTo>
                      <a:pt x="55949" y="611700"/>
                    </a:lnTo>
                    <a:lnTo>
                      <a:pt x="0" y="611700"/>
                    </a:lnTo>
                    <a:close/>
                  </a:path>
                </a:pathLst>
              </a:custGeom>
            </p:spPr>
          </p:pic>
        </p:grpSp>
        <p:grpSp>
          <p:nvGrpSpPr>
            <p:cNvPr id="238" name="组合 237">
              <a:extLst>
                <a:ext uri="{FF2B5EF4-FFF2-40B4-BE49-F238E27FC236}">
                  <a16:creationId xmlns="" xmlns:a16="http://schemas.microsoft.com/office/drawing/2014/main" id="{EF391070-E946-40B1-903F-C9F2D5ACB210}"/>
                </a:ext>
              </a:extLst>
            </p:cNvPr>
            <p:cNvGrpSpPr/>
            <p:nvPr/>
          </p:nvGrpSpPr>
          <p:grpSpPr>
            <a:xfrm>
              <a:off x="3871230" y="2989252"/>
              <a:ext cx="746020" cy="930412"/>
              <a:chOff x="3457716" y="3009893"/>
              <a:chExt cx="746020" cy="916255"/>
            </a:xfrm>
          </p:grpSpPr>
          <p:grpSp>
            <p:nvGrpSpPr>
              <p:cNvPr id="74" name="组合 73">
                <a:extLst>
                  <a:ext uri="{FF2B5EF4-FFF2-40B4-BE49-F238E27FC236}">
                    <a16:creationId xmlns="" xmlns:a16="http://schemas.microsoft.com/office/drawing/2014/main" id="{56D11312-FAC0-45D1-A7A5-597C32A46CB7}"/>
                  </a:ext>
                </a:extLst>
              </p:cNvPr>
              <p:cNvGrpSpPr/>
              <p:nvPr/>
            </p:nvGrpSpPr>
            <p:grpSpPr>
              <a:xfrm rot="266664">
                <a:off x="3659715" y="3214199"/>
                <a:ext cx="447084" cy="497600"/>
                <a:chOff x="5214160" y="3263611"/>
                <a:chExt cx="388051" cy="388807"/>
              </a:xfrm>
            </p:grpSpPr>
            <p:pic>
              <p:nvPicPr>
                <p:cNvPr id="55" name="图片 54" descr="图片包含 游戏机&#10;&#10;描述已自动生成">
                  <a:extLst>
                    <a:ext uri="{FF2B5EF4-FFF2-40B4-BE49-F238E27FC236}">
                      <a16:creationId xmlns="" xmlns:a16="http://schemas.microsoft.com/office/drawing/2014/main" id="{7C7E5497-C332-484E-AFB8-ACD658BAB1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14160" y="3565961"/>
                  <a:ext cx="388051" cy="86457"/>
                </a:xfrm>
                <a:prstGeom prst="rect">
                  <a:avLst/>
                </a:prstGeom>
              </p:spPr>
            </p:pic>
            <p:pic>
              <p:nvPicPr>
                <p:cNvPr id="60" name="图片 59" descr="图片包含 游戏机&#10;&#10;描述已自动生成">
                  <a:extLst>
                    <a:ext uri="{FF2B5EF4-FFF2-40B4-BE49-F238E27FC236}">
                      <a16:creationId xmlns="" xmlns:a16="http://schemas.microsoft.com/office/drawing/2014/main" id="{7E46F35C-1436-4A1C-AF4D-7EA66838D2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14160" y="3263611"/>
                  <a:ext cx="325073" cy="94761"/>
                </a:xfrm>
                <a:prstGeom prst="rect">
                  <a:avLst/>
                </a:prstGeom>
              </p:spPr>
            </p:pic>
            <p:pic>
              <p:nvPicPr>
                <p:cNvPr id="62" name="图片 61" descr="图片包含 游戏机&#10;&#10;描述已自动生成">
                  <a:extLst>
                    <a:ext uri="{FF2B5EF4-FFF2-40B4-BE49-F238E27FC236}">
                      <a16:creationId xmlns="" xmlns:a16="http://schemas.microsoft.com/office/drawing/2014/main" id="{BF5DEF53-4FFE-493D-859E-A5D742554C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49826" y="3424334"/>
                  <a:ext cx="270057" cy="70630"/>
                </a:xfrm>
                <a:prstGeom prst="rect">
                  <a:avLst/>
                </a:prstGeom>
              </p:spPr>
            </p:pic>
            <p:pic>
              <p:nvPicPr>
                <p:cNvPr id="70" name="图片 69" descr="图片包含 游戏机&#10;&#10;描述已自动生成">
                  <a:extLst>
                    <a:ext uri="{FF2B5EF4-FFF2-40B4-BE49-F238E27FC236}">
                      <a16:creationId xmlns="" xmlns:a16="http://schemas.microsoft.com/office/drawing/2014/main" id="{2F4DDA32-7AF3-49B6-A44B-5E94CC096A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 rot="20820406">
                  <a:off x="5308152" y="3299433"/>
                  <a:ext cx="99848" cy="299165"/>
                </a:xfrm>
                <a:prstGeom prst="rect">
                  <a:avLst/>
                </a:prstGeom>
              </p:spPr>
            </p:pic>
            <p:pic>
              <p:nvPicPr>
                <p:cNvPr id="72" name="图片 71" descr="图片包含 游戏机&#10;&#10;描述已自动生成">
                  <a:extLst>
                    <a:ext uri="{FF2B5EF4-FFF2-40B4-BE49-F238E27FC236}">
                      <a16:creationId xmlns="" xmlns:a16="http://schemas.microsoft.com/office/drawing/2014/main" id="{FD8575D4-A007-4AA8-96C2-62A775EFC6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44817" y="3496412"/>
                  <a:ext cx="89386" cy="59590"/>
                </a:xfrm>
                <a:prstGeom prst="rect">
                  <a:avLst/>
                </a:prstGeom>
              </p:spPr>
            </p:pic>
          </p:grpSp>
          <p:pic>
            <p:nvPicPr>
              <p:cNvPr id="76" name="图片 75" descr="图片包含 游戏机&#10;&#10;描述已自动生成">
                <a:extLst>
                  <a:ext uri="{FF2B5EF4-FFF2-40B4-BE49-F238E27FC236}">
                    <a16:creationId xmlns="" xmlns:a16="http://schemas.microsoft.com/office/drawing/2014/main" id="{9E965312-F9BA-45D7-8A82-2D83ABF8F6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1017601" flipH="1">
                <a:off x="3550842" y="3011026"/>
                <a:ext cx="647920" cy="170678"/>
              </a:xfrm>
              <a:prstGeom prst="rect">
                <a:avLst/>
              </a:prstGeom>
            </p:spPr>
          </p:pic>
          <p:pic>
            <p:nvPicPr>
              <p:cNvPr id="83" name="图片 82" descr="图片包含 游戏机&#10;&#10;描述已自动生成">
                <a:extLst>
                  <a:ext uri="{FF2B5EF4-FFF2-40B4-BE49-F238E27FC236}">
                    <a16:creationId xmlns="" xmlns:a16="http://schemas.microsoft.com/office/drawing/2014/main" id="{81210F76-64F4-4A6D-B0EC-C12436A08E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021129" flipH="1">
                <a:off x="3160826" y="3424183"/>
                <a:ext cx="765457" cy="171678"/>
              </a:xfrm>
              <a:prstGeom prst="rect">
                <a:avLst/>
              </a:prstGeom>
            </p:spPr>
          </p:pic>
          <p:pic>
            <p:nvPicPr>
              <p:cNvPr id="87" name="图片 86" descr="图片包含 游戏机&#10;&#10;描述已自动生成">
                <a:extLst>
                  <a:ext uri="{FF2B5EF4-FFF2-40B4-BE49-F238E27FC236}">
                    <a16:creationId xmlns="" xmlns:a16="http://schemas.microsoft.com/office/drawing/2014/main" id="{131CAD9E-2474-41CB-BBC1-84503CC23E3D}"/>
                  </a:ext>
                </a:extLst>
              </p:cNvPr>
              <p:cNvPicPr>
                <a:picLocks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499675" y="3754437"/>
                <a:ext cx="595746" cy="130676"/>
              </a:xfrm>
              <a:prstGeom prst="rect">
                <a:avLst/>
              </a:prstGeom>
            </p:spPr>
          </p:pic>
          <p:pic>
            <p:nvPicPr>
              <p:cNvPr id="95" name="图片 94" descr="图片包含 游戏机&#10;&#10;描述已自动生成">
                <a:extLst>
                  <a:ext uri="{FF2B5EF4-FFF2-40B4-BE49-F238E27FC236}">
                    <a16:creationId xmlns="" xmlns:a16="http://schemas.microsoft.com/office/drawing/2014/main" id="{A8B5A93C-EA0D-432F-829F-F7D10CED040C}"/>
                  </a:ext>
                </a:extLst>
              </p:cNvPr>
              <p:cNvPicPr>
                <a:picLocks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945891" y="3009893"/>
                <a:ext cx="257845" cy="916255"/>
              </a:xfrm>
              <a:custGeom>
                <a:avLst/>
                <a:gdLst>
                  <a:gd name="connsiteX0" fmla="*/ 0 w 333678"/>
                  <a:gd name="connsiteY0" fmla="*/ 0 h 1185729"/>
                  <a:gd name="connsiteX1" fmla="*/ 333678 w 333678"/>
                  <a:gd name="connsiteY1" fmla="*/ 0 h 1185729"/>
                  <a:gd name="connsiteX2" fmla="*/ 333678 w 333678"/>
                  <a:gd name="connsiteY2" fmla="*/ 1185729 h 1185729"/>
                  <a:gd name="connsiteX3" fmla="*/ 0 w 333678"/>
                  <a:gd name="connsiteY3" fmla="*/ 1185729 h 1185729"/>
                  <a:gd name="connsiteX4" fmla="*/ 0 w 333678"/>
                  <a:gd name="connsiteY4" fmla="*/ 482346 h 1185729"/>
                  <a:gd name="connsiteX5" fmla="*/ 121667 w 333678"/>
                  <a:gd name="connsiteY5" fmla="*/ 482346 h 1185729"/>
                  <a:gd name="connsiteX6" fmla="*/ 156627 w 333678"/>
                  <a:gd name="connsiteY6" fmla="*/ 447386 h 1185729"/>
                  <a:gd name="connsiteX7" fmla="*/ 156627 w 333678"/>
                  <a:gd name="connsiteY7" fmla="*/ 114997 h 1185729"/>
                  <a:gd name="connsiteX8" fmla="*/ 121667 w 333678"/>
                  <a:gd name="connsiteY8" fmla="*/ 80037 h 1185729"/>
                  <a:gd name="connsiteX9" fmla="*/ 0 w 333678"/>
                  <a:gd name="connsiteY9" fmla="*/ 80037 h 1185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678" h="1185729">
                    <a:moveTo>
                      <a:pt x="0" y="0"/>
                    </a:moveTo>
                    <a:lnTo>
                      <a:pt x="333678" y="0"/>
                    </a:lnTo>
                    <a:lnTo>
                      <a:pt x="333678" y="1185729"/>
                    </a:lnTo>
                    <a:lnTo>
                      <a:pt x="0" y="1185729"/>
                    </a:lnTo>
                    <a:lnTo>
                      <a:pt x="0" y="482346"/>
                    </a:lnTo>
                    <a:lnTo>
                      <a:pt x="121667" y="482346"/>
                    </a:lnTo>
                    <a:cubicBezTo>
                      <a:pt x="140975" y="482346"/>
                      <a:pt x="156627" y="466694"/>
                      <a:pt x="156627" y="447386"/>
                    </a:cubicBezTo>
                    <a:lnTo>
                      <a:pt x="156627" y="114997"/>
                    </a:lnTo>
                    <a:cubicBezTo>
                      <a:pt x="156627" y="95689"/>
                      <a:pt x="140975" y="80037"/>
                      <a:pt x="121667" y="80037"/>
                    </a:cubicBezTo>
                    <a:lnTo>
                      <a:pt x="0" y="80037"/>
                    </a:lnTo>
                    <a:close/>
                  </a:path>
                </a:pathLst>
              </a:custGeom>
            </p:spPr>
          </p:pic>
        </p:grpSp>
        <p:grpSp>
          <p:nvGrpSpPr>
            <p:cNvPr id="114" name="组合 113">
              <a:extLst>
                <a:ext uri="{FF2B5EF4-FFF2-40B4-BE49-F238E27FC236}">
                  <a16:creationId xmlns="" xmlns:a16="http://schemas.microsoft.com/office/drawing/2014/main" id="{392D7647-D0A2-4534-BA33-731A6D7C2943}"/>
                </a:ext>
              </a:extLst>
            </p:cNvPr>
            <p:cNvGrpSpPr>
              <a:grpSpLocks/>
            </p:cNvGrpSpPr>
            <p:nvPr/>
          </p:nvGrpSpPr>
          <p:grpSpPr>
            <a:xfrm>
              <a:off x="4685980" y="2989252"/>
              <a:ext cx="1002064" cy="930412"/>
              <a:chOff x="5906301" y="2976360"/>
              <a:chExt cx="1784297" cy="1197939"/>
            </a:xfrm>
          </p:grpSpPr>
          <p:pic>
            <p:nvPicPr>
              <p:cNvPr id="94" name="图片 93" descr="图片包含 游戏机&#10;&#10;描述已自动生成">
                <a:extLst>
                  <a:ext uri="{FF2B5EF4-FFF2-40B4-BE49-F238E27FC236}">
                    <a16:creationId xmlns="" xmlns:a16="http://schemas.microsoft.com/office/drawing/2014/main" id="{059AED3A-C02A-4E53-B438-AB0C2AA789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7024328" y="2976360"/>
                <a:ext cx="666270" cy="1189047"/>
              </a:xfrm>
              <a:prstGeom prst="rect">
                <a:avLst/>
              </a:prstGeom>
            </p:spPr>
          </p:pic>
          <p:pic>
            <p:nvPicPr>
              <p:cNvPr id="97" name="图片 96" descr="图片包含 游戏机&#10;&#10;描述已自动生成">
                <a:extLst>
                  <a:ext uri="{FF2B5EF4-FFF2-40B4-BE49-F238E27FC236}">
                    <a16:creationId xmlns="" xmlns:a16="http://schemas.microsoft.com/office/drawing/2014/main" id="{27180AC5-4EFD-40DB-B85E-010399BE3B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906301" y="3094258"/>
                <a:ext cx="522591" cy="1080041"/>
              </a:xfrm>
              <a:prstGeom prst="rect">
                <a:avLst/>
              </a:prstGeom>
            </p:spPr>
          </p:pic>
          <p:pic>
            <p:nvPicPr>
              <p:cNvPr id="105" name="图片 104" descr="图片包含 游戏机&#10;&#10;描述已自动生成">
                <a:extLst>
                  <a:ext uri="{FF2B5EF4-FFF2-40B4-BE49-F238E27FC236}">
                    <a16:creationId xmlns="" xmlns:a16="http://schemas.microsoft.com/office/drawing/2014/main" id="{BD526C18-D0E7-4C36-94E9-FF1C83921D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852074">
                <a:off x="6473070" y="2999649"/>
                <a:ext cx="661678" cy="189047"/>
              </a:xfrm>
              <a:prstGeom prst="rect">
                <a:avLst/>
              </a:prstGeom>
            </p:spPr>
          </p:pic>
          <p:grpSp>
            <p:nvGrpSpPr>
              <p:cNvPr id="113" name="组合 112">
                <a:extLst>
                  <a:ext uri="{FF2B5EF4-FFF2-40B4-BE49-F238E27FC236}">
                    <a16:creationId xmlns="" xmlns:a16="http://schemas.microsoft.com/office/drawing/2014/main" id="{AB0D1C6C-4B2F-48D0-AC89-5A5CA8C05EF8}"/>
                  </a:ext>
                </a:extLst>
              </p:cNvPr>
              <p:cNvGrpSpPr/>
              <p:nvPr/>
            </p:nvGrpSpPr>
            <p:grpSpPr>
              <a:xfrm>
                <a:off x="6543740" y="3094172"/>
                <a:ext cx="370044" cy="1021798"/>
                <a:chOff x="6581764" y="3096130"/>
                <a:chExt cx="370044" cy="1021798"/>
              </a:xfrm>
            </p:grpSpPr>
            <p:pic>
              <p:nvPicPr>
                <p:cNvPr id="110" name="图片 109" descr="图片包含 游戏机&#10;&#10;描述已自动生成">
                  <a:extLst>
                    <a:ext uri="{FF2B5EF4-FFF2-40B4-BE49-F238E27FC236}">
                      <a16:creationId xmlns="" xmlns:a16="http://schemas.microsoft.com/office/drawing/2014/main" id="{C95934F6-4FC5-421B-9D4C-C9240EFAFF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 rot="19918097" flipH="1">
                  <a:off x="6637866" y="3324491"/>
                  <a:ext cx="313942" cy="749537"/>
                </a:xfrm>
                <a:prstGeom prst="rect">
                  <a:avLst/>
                </a:prstGeom>
              </p:spPr>
            </p:pic>
            <p:pic>
              <p:nvPicPr>
                <p:cNvPr id="112" name="图片 111" descr="图片包含 游戏机&#10;&#10;描述已自动生成">
                  <a:extLst>
                    <a:ext uri="{FF2B5EF4-FFF2-40B4-BE49-F238E27FC236}">
                      <a16:creationId xmlns="" xmlns:a16="http://schemas.microsoft.com/office/drawing/2014/main" id="{16721B64-A926-4707-8063-668D91BBFF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0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 rot="17673495">
                  <a:off x="6216232" y="3461662"/>
                  <a:ext cx="1021798" cy="290733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258" name="组合 257">
            <a:extLst>
              <a:ext uri="{FF2B5EF4-FFF2-40B4-BE49-F238E27FC236}">
                <a16:creationId xmlns="" xmlns:a16="http://schemas.microsoft.com/office/drawing/2014/main" id="{C8096194-3F32-41AF-9F47-040C7BC59E20}"/>
              </a:ext>
            </a:extLst>
          </p:cNvPr>
          <p:cNvGrpSpPr/>
          <p:nvPr/>
        </p:nvGrpSpPr>
        <p:grpSpPr>
          <a:xfrm>
            <a:off x="6691263" y="2963645"/>
            <a:ext cx="3933067" cy="1075365"/>
            <a:chOff x="6902424" y="2963645"/>
            <a:chExt cx="3933067" cy="1075365"/>
          </a:xfrm>
        </p:grpSpPr>
        <p:grpSp>
          <p:nvGrpSpPr>
            <p:cNvPr id="143" name="组合 142">
              <a:extLst>
                <a:ext uri="{FF2B5EF4-FFF2-40B4-BE49-F238E27FC236}">
                  <a16:creationId xmlns="" xmlns:a16="http://schemas.microsoft.com/office/drawing/2014/main" id="{5EF00598-9006-4F52-9C05-7A76AF9E8902}"/>
                </a:ext>
              </a:extLst>
            </p:cNvPr>
            <p:cNvGrpSpPr>
              <a:grpSpLocks/>
            </p:cNvGrpSpPr>
            <p:nvPr/>
          </p:nvGrpSpPr>
          <p:grpSpPr>
            <a:xfrm>
              <a:off x="6902424" y="2963645"/>
              <a:ext cx="918848" cy="970180"/>
              <a:chOff x="6860170" y="2247898"/>
              <a:chExt cx="2123152" cy="2409069"/>
            </a:xfrm>
          </p:grpSpPr>
          <p:pic>
            <p:nvPicPr>
              <p:cNvPr id="118" name="图片 117" descr="图片包含 游戏机&#10;&#10;描述已自动生成">
                <a:extLst>
                  <a:ext uri="{FF2B5EF4-FFF2-40B4-BE49-F238E27FC236}">
                    <a16:creationId xmlns="" xmlns:a16="http://schemas.microsoft.com/office/drawing/2014/main" id="{34F5641E-D3E5-4D34-BBF9-34E96D0235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181855">
                <a:off x="6860170" y="3042207"/>
                <a:ext cx="963241" cy="1614760"/>
              </a:xfrm>
              <a:prstGeom prst="rect">
                <a:avLst/>
              </a:prstGeom>
            </p:spPr>
          </p:pic>
          <p:pic>
            <p:nvPicPr>
              <p:cNvPr id="137" name="图片 136" descr="图片包含 游戏机&#10;&#10;描述已自动生成">
                <a:extLst>
                  <a:ext uri="{FF2B5EF4-FFF2-40B4-BE49-F238E27FC236}">
                    <a16:creationId xmlns="" xmlns:a16="http://schemas.microsoft.com/office/drawing/2014/main" id="{6E9C7428-5FA5-4FDE-B083-B426890BCF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21017601" flipH="1">
                <a:off x="7015008" y="2707766"/>
                <a:ext cx="838475" cy="220875"/>
              </a:xfrm>
              <a:custGeom>
                <a:avLst/>
                <a:gdLst>
                  <a:gd name="connsiteX0" fmla="*/ 0 w 838475"/>
                  <a:gd name="connsiteY0" fmla="*/ 0 h 220875"/>
                  <a:gd name="connsiteX1" fmla="*/ 0 w 838475"/>
                  <a:gd name="connsiteY1" fmla="*/ 140747 h 220875"/>
                  <a:gd name="connsiteX2" fmla="*/ 587366 w 838475"/>
                  <a:gd name="connsiteY2" fmla="*/ 189608 h 220875"/>
                  <a:gd name="connsiteX3" fmla="*/ 615945 w 838475"/>
                  <a:gd name="connsiteY3" fmla="*/ 204331 h 220875"/>
                  <a:gd name="connsiteX4" fmla="*/ 621239 w 838475"/>
                  <a:gd name="connsiteY4" fmla="*/ 220875 h 220875"/>
                  <a:gd name="connsiteX5" fmla="*/ 838475 w 838475"/>
                  <a:gd name="connsiteY5" fmla="*/ 220875 h 220875"/>
                  <a:gd name="connsiteX6" fmla="*/ 838475 w 838475"/>
                  <a:gd name="connsiteY6" fmla="*/ 0 h 220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8475" h="220875">
                    <a:moveTo>
                      <a:pt x="0" y="0"/>
                    </a:moveTo>
                    <a:lnTo>
                      <a:pt x="0" y="140747"/>
                    </a:lnTo>
                    <a:lnTo>
                      <a:pt x="587366" y="189608"/>
                    </a:lnTo>
                    <a:cubicBezTo>
                      <a:pt x="598925" y="190570"/>
                      <a:pt x="609000" y="196126"/>
                      <a:pt x="615945" y="204331"/>
                    </a:cubicBezTo>
                    <a:lnTo>
                      <a:pt x="621239" y="220875"/>
                    </a:lnTo>
                    <a:lnTo>
                      <a:pt x="838475" y="220875"/>
                    </a:lnTo>
                    <a:lnTo>
                      <a:pt x="838475" y="0"/>
                    </a:lnTo>
                    <a:close/>
                  </a:path>
                </a:pathLst>
              </a:custGeom>
            </p:spPr>
          </p:pic>
          <p:pic>
            <p:nvPicPr>
              <p:cNvPr id="121" name="图片 120" descr="图片包含 游戏机&#10;&#10;描述已自动生成">
                <a:extLst>
                  <a:ext uri="{FF2B5EF4-FFF2-40B4-BE49-F238E27FC236}">
                    <a16:creationId xmlns="" xmlns:a16="http://schemas.microsoft.com/office/drawing/2014/main" id="{08C3A8F2-61A9-4429-8497-DC390A60B8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1294474">
                <a:off x="6986055" y="3154281"/>
                <a:ext cx="838475" cy="220875"/>
              </a:xfrm>
              <a:prstGeom prst="rect">
                <a:avLst/>
              </a:prstGeom>
            </p:spPr>
          </p:pic>
          <p:pic>
            <p:nvPicPr>
              <p:cNvPr id="123" name="图片 122" descr="图片包含 游戏机&#10;&#10;描述已自动生成">
                <a:extLst>
                  <a:ext uri="{FF2B5EF4-FFF2-40B4-BE49-F238E27FC236}">
                    <a16:creationId xmlns="" xmlns:a16="http://schemas.microsoft.com/office/drawing/2014/main" id="{D11A195F-BBF6-4490-952F-4EA5FC813F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021129" flipH="1">
                <a:off x="6775506" y="2998558"/>
                <a:ext cx="601948" cy="222169"/>
              </a:xfrm>
              <a:prstGeom prst="rect">
                <a:avLst/>
              </a:prstGeom>
            </p:spPr>
          </p:pic>
          <p:pic>
            <p:nvPicPr>
              <p:cNvPr id="135" name="图片 134" descr="图片包含 游戏机&#10;&#10;描述已自动生成">
                <a:extLst>
                  <a:ext uri="{FF2B5EF4-FFF2-40B4-BE49-F238E27FC236}">
                    <a16:creationId xmlns="" xmlns:a16="http://schemas.microsoft.com/office/drawing/2014/main" id="{654ADC88-1C0A-48A9-B40B-56A393A6F08F}"/>
                  </a:ext>
                </a:extLst>
              </p:cNvPr>
              <p:cNvPicPr>
                <a:picLocks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400124">
                <a:off x="7001360" y="2247898"/>
                <a:ext cx="967652" cy="553681"/>
              </a:xfrm>
              <a:custGeom>
                <a:avLst/>
                <a:gdLst>
                  <a:gd name="connsiteX0" fmla="*/ 0 w 967652"/>
                  <a:gd name="connsiteY0" fmla="*/ 0 h 553681"/>
                  <a:gd name="connsiteX1" fmla="*/ 967652 w 967652"/>
                  <a:gd name="connsiteY1" fmla="*/ 0 h 553681"/>
                  <a:gd name="connsiteX2" fmla="*/ 967652 w 967652"/>
                  <a:gd name="connsiteY2" fmla="*/ 252045 h 553681"/>
                  <a:gd name="connsiteX3" fmla="*/ 931351 w 967652"/>
                  <a:gd name="connsiteY3" fmla="*/ 235637 h 553681"/>
                  <a:gd name="connsiteX4" fmla="*/ 841519 w 967652"/>
                  <a:gd name="connsiteY4" fmla="*/ 269541 h 553681"/>
                  <a:gd name="connsiteX5" fmla="*/ 713090 w 967652"/>
                  <a:gd name="connsiteY5" fmla="*/ 553681 h 553681"/>
                  <a:gd name="connsiteX6" fmla="*/ 0 w 967652"/>
                  <a:gd name="connsiteY6" fmla="*/ 553681 h 553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67652" h="553681">
                    <a:moveTo>
                      <a:pt x="0" y="0"/>
                    </a:moveTo>
                    <a:lnTo>
                      <a:pt x="967652" y="0"/>
                    </a:lnTo>
                    <a:lnTo>
                      <a:pt x="967652" y="252045"/>
                    </a:lnTo>
                    <a:lnTo>
                      <a:pt x="931351" y="235637"/>
                    </a:lnTo>
                    <a:cubicBezTo>
                      <a:pt x="897182" y="220193"/>
                      <a:pt x="856964" y="235372"/>
                      <a:pt x="841519" y="269541"/>
                    </a:cubicBezTo>
                    <a:lnTo>
                      <a:pt x="713090" y="553681"/>
                    </a:lnTo>
                    <a:lnTo>
                      <a:pt x="0" y="553681"/>
                    </a:lnTo>
                    <a:close/>
                  </a:path>
                </a:pathLst>
              </a:custGeom>
            </p:spPr>
          </p:pic>
          <p:pic>
            <p:nvPicPr>
              <p:cNvPr id="140" name="图片 139" descr="图片包含 游戏机&#10;&#10;描述已自动生成">
                <a:extLst>
                  <a:ext uri="{FF2B5EF4-FFF2-40B4-BE49-F238E27FC236}">
                    <a16:creationId xmlns="" xmlns:a16="http://schemas.microsoft.com/office/drawing/2014/main" id="{C5383296-CE36-4044-92EE-60D77049DB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1433639">
                <a:off x="7860504" y="2572518"/>
                <a:ext cx="1008098" cy="1670029"/>
              </a:xfrm>
              <a:prstGeom prst="rect">
                <a:avLst/>
              </a:prstGeom>
            </p:spPr>
          </p:pic>
          <p:pic>
            <p:nvPicPr>
              <p:cNvPr id="142" name="图片 141" descr="图片包含 游戏机&#10;&#10;描述已自动生成">
                <a:extLst>
                  <a:ext uri="{FF2B5EF4-FFF2-40B4-BE49-F238E27FC236}">
                    <a16:creationId xmlns="" xmlns:a16="http://schemas.microsoft.com/office/drawing/2014/main" id="{8CC28FFE-3752-43EB-BD1C-BFDF7D766B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596440" flipH="1" flipV="1">
                <a:off x="8296479" y="3594901"/>
                <a:ext cx="851716" cy="521970"/>
              </a:xfrm>
              <a:prstGeom prst="rect">
                <a:avLst/>
              </a:prstGeom>
            </p:spPr>
          </p:pic>
        </p:grpSp>
        <p:grpSp>
          <p:nvGrpSpPr>
            <p:cNvPr id="211" name="组合 210">
              <a:extLst>
                <a:ext uri="{FF2B5EF4-FFF2-40B4-BE49-F238E27FC236}">
                  <a16:creationId xmlns="" xmlns:a16="http://schemas.microsoft.com/office/drawing/2014/main" id="{048B47AF-9D81-4524-B613-F3186BFAFDEC}"/>
                </a:ext>
              </a:extLst>
            </p:cNvPr>
            <p:cNvGrpSpPr>
              <a:grpSpLocks/>
            </p:cNvGrpSpPr>
            <p:nvPr/>
          </p:nvGrpSpPr>
          <p:grpSpPr>
            <a:xfrm>
              <a:off x="7930445" y="2964389"/>
              <a:ext cx="908426" cy="1074621"/>
              <a:chOff x="7232905" y="2921879"/>
              <a:chExt cx="1175598" cy="1390671"/>
            </a:xfrm>
          </p:grpSpPr>
          <p:pic>
            <p:nvPicPr>
              <p:cNvPr id="144" name="图片 143" descr="图片包含 游戏机&#10;&#10;描述已自动生成">
                <a:extLst>
                  <a:ext uri="{FF2B5EF4-FFF2-40B4-BE49-F238E27FC236}">
                    <a16:creationId xmlns="" xmlns:a16="http://schemas.microsoft.com/office/drawing/2014/main" id="{6B96C590-D69E-40F3-9AB1-20554C2D631D}"/>
                  </a:ext>
                </a:extLst>
              </p:cNvPr>
              <p:cNvPicPr>
                <a:picLocks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174271">
                <a:off x="7329283" y="2934345"/>
                <a:ext cx="309721" cy="1242078"/>
              </a:xfrm>
              <a:custGeom>
                <a:avLst/>
                <a:gdLst>
                  <a:gd name="connsiteX0" fmla="*/ 0 w 333678"/>
                  <a:gd name="connsiteY0" fmla="*/ 0 h 1185729"/>
                  <a:gd name="connsiteX1" fmla="*/ 333678 w 333678"/>
                  <a:gd name="connsiteY1" fmla="*/ 0 h 1185729"/>
                  <a:gd name="connsiteX2" fmla="*/ 333678 w 333678"/>
                  <a:gd name="connsiteY2" fmla="*/ 1185729 h 1185729"/>
                  <a:gd name="connsiteX3" fmla="*/ 0 w 333678"/>
                  <a:gd name="connsiteY3" fmla="*/ 1185729 h 1185729"/>
                  <a:gd name="connsiteX4" fmla="*/ 0 w 333678"/>
                  <a:gd name="connsiteY4" fmla="*/ 482346 h 1185729"/>
                  <a:gd name="connsiteX5" fmla="*/ 121667 w 333678"/>
                  <a:gd name="connsiteY5" fmla="*/ 482346 h 1185729"/>
                  <a:gd name="connsiteX6" fmla="*/ 156627 w 333678"/>
                  <a:gd name="connsiteY6" fmla="*/ 447386 h 1185729"/>
                  <a:gd name="connsiteX7" fmla="*/ 156627 w 333678"/>
                  <a:gd name="connsiteY7" fmla="*/ 114997 h 1185729"/>
                  <a:gd name="connsiteX8" fmla="*/ 121667 w 333678"/>
                  <a:gd name="connsiteY8" fmla="*/ 80037 h 1185729"/>
                  <a:gd name="connsiteX9" fmla="*/ 0 w 333678"/>
                  <a:gd name="connsiteY9" fmla="*/ 80037 h 1185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678" h="1185729">
                    <a:moveTo>
                      <a:pt x="0" y="0"/>
                    </a:moveTo>
                    <a:lnTo>
                      <a:pt x="333678" y="0"/>
                    </a:lnTo>
                    <a:lnTo>
                      <a:pt x="333678" y="1185729"/>
                    </a:lnTo>
                    <a:lnTo>
                      <a:pt x="0" y="1185729"/>
                    </a:lnTo>
                    <a:lnTo>
                      <a:pt x="0" y="482346"/>
                    </a:lnTo>
                    <a:lnTo>
                      <a:pt x="121667" y="482346"/>
                    </a:lnTo>
                    <a:cubicBezTo>
                      <a:pt x="140975" y="482346"/>
                      <a:pt x="156627" y="466694"/>
                      <a:pt x="156627" y="447386"/>
                    </a:cubicBezTo>
                    <a:lnTo>
                      <a:pt x="156627" y="114997"/>
                    </a:lnTo>
                    <a:cubicBezTo>
                      <a:pt x="156627" y="95689"/>
                      <a:pt x="140975" y="80037"/>
                      <a:pt x="121667" y="80037"/>
                    </a:cubicBezTo>
                    <a:lnTo>
                      <a:pt x="0" y="80037"/>
                    </a:lnTo>
                    <a:close/>
                  </a:path>
                </a:pathLst>
              </a:custGeom>
            </p:spPr>
          </p:pic>
          <p:pic>
            <p:nvPicPr>
              <p:cNvPr id="149" name="图片 148" descr="图片包含 游戏机&#10;&#10;描述已自动生成">
                <a:extLst>
                  <a:ext uri="{FF2B5EF4-FFF2-40B4-BE49-F238E27FC236}">
                    <a16:creationId xmlns="" xmlns:a16="http://schemas.microsoft.com/office/drawing/2014/main" id="{097805DB-F49D-4851-A7F4-057559CDECA4}"/>
                  </a:ext>
                </a:extLst>
              </p:cNvPr>
              <p:cNvPicPr>
                <a:picLocks/>
              </p:cNvPicPr>
              <p:nvPr/>
            </p:nvPicPr>
            <p:blipFill>
              <a:blip r:embed="rId3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7326597" y="3171074"/>
                <a:ext cx="452879" cy="144300"/>
              </a:xfrm>
              <a:prstGeom prst="rect">
                <a:avLst/>
              </a:prstGeom>
            </p:spPr>
          </p:pic>
          <p:pic>
            <p:nvPicPr>
              <p:cNvPr id="151" name="图片 150" descr="图片包含 游戏机&#10;&#10;描述已自动生成">
                <a:extLst>
                  <a:ext uri="{FF2B5EF4-FFF2-40B4-BE49-F238E27FC236}">
                    <a16:creationId xmlns="" xmlns:a16="http://schemas.microsoft.com/office/drawing/2014/main" id="{654A7034-65F2-4183-B482-2A718EDC160A}"/>
                  </a:ext>
                </a:extLst>
              </p:cNvPr>
              <p:cNvPicPr>
                <a:picLocks/>
              </p:cNvPicPr>
              <p:nvPr/>
            </p:nvPicPr>
            <p:blipFill>
              <a:blip r:embed="rId3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9380671">
                <a:off x="7232905" y="3433588"/>
                <a:ext cx="558265" cy="144300"/>
              </a:xfrm>
              <a:prstGeom prst="rect">
                <a:avLst/>
              </a:prstGeom>
            </p:spPr>
          </p:pic>
          <p:pic>
            <p:nvPicPr>
              <p:cNvPr id="152" name="图片 151" descr="图片包含 游戏机&#10;&#10;描述已自动生成">
                <a:extLst>
                  <a:ext uri="{FF2B5EF4-FFF2-40B4-BE49-F238E27FC236}">
                    <a16:creationId xmlns="" xmlns:a16="http://schemas.microsoft.com/office/drawing/2014/main" id="{30A1EEEA-6A92-452D-8E82-55E0EC139B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779613" y="2921879"/>
                <a:ext cx="504648" cy="383886"/>
              </a:xfrm>
              <a:custGeom>
                <a:avLst/>
                <a:gdLst>
                  <a:gd name="connsiteX0" fmla="*/ 0 w 1143045"/>
                  <a:gd name="connsiteY0" fmla="*/ 0 h 611700"/>
                  <a:gd name="connsiteX1" fmla="*/ 1143045 w 1143045"/>
                  <a:gd name="connsiteY1" fmla="*/ 0 h 611700"/>
                  <a:gd name="connsiteX2" fmla="*/ 1143045 w 1143045"/>
                  <a:gd name="connsiteY2" fmla="*/ 611700 h 611700"/>
                  <a:gd name="connsiteX3" fmla="*/ 637684 w 1143045"/>
                  <a:gd name="connsiteY3" fmla="*/ 611700 h 611700"/>
                  <a:gd name="connsiteX4" fmla="*/ 637684 w 1143045"/>
                  <a:gd name="connsiteY4" fmla="*/ 442379 h 611700"/>
                  <a:gd name="connsiteX5" fmla="*/ 540726 w 1143045"/>
                  <a:gd name="connsiteY5" fmla="*/ 345421 h 611700"/>
                  <a:gd name="connsiteX6" fmla="*/ 152907 w 1143045"/>
                  <a:gd name="connsiteY6" fmla="*/ 345421 h 611700"/>
                  <a:gd name="connsiteX7" fmla="*/ 55949 w 1143045"/>
                  <a:gd name="connsiteY7" fmla="*/ 442379 h 611700"/>
                  <a:gd name="connsiteX8" fmla="*/ 55949 w 1143045"/>
                  <a:gd name="connsiteY8" fmla="*/ 611700 h 611700"/>
                  <a:gd name="connsiteX9" fmla="*/ 0 w 1143045"/>
                  <a:gd name="connsiteY9" fmla="*/ 611700 h 611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43045" h="611700">
                    <a:moveTo>
                      <a:pt x="0" y="0"/>
                    </a:moveTo>
                    <a:lnTo>
                      <a:pt x="1143045" y="0"/>
                    </a:lnTo>
                    <a:lnTo>
                      <a:pt x="1143045" y="611700"/>
                    </a:lnTo>
                    <a:lnTo>
                      <a:pt x="637684" y="611700"/>
                    </a:lnTo>
                    <a:lnTo>
                      <a:pt x="637684" y="442379"/>
                    </a:lnTo>
                    <a:cubicBezTo>
                      <a:pt x="637684" y="388831"/>
                      <a:pt x="594274" y="345421"/>
                      <a:pt x="540726" y="345421"/>
                    </a:cubicBezTo>
                    <a:lnTo>
                      <a:pt x="152907" y="345421"/>
                    </a:lnTo>
                    <a:cubicBezTo>
                      <a:pt x="99359" y="345421"/>
                      <a:pt x="55949" y="388831"/>
                      <a:pt x="55949" y="442379"/>
                    </a:cubicBezTo>
                    <a:lnTo>
                      <a:pt x="55949" y="611700"/>
                    </a:lnTo>
                    <a:lnTo>
                      <a:pt x="0" y="611700"/>
                    </a:lnTo>
                    <a:close/>
                  </a:path>
                </a:pathLst>
              </a:custGeom>
            </p:spPr>
          </p:pic>
          <p:pic>
            <p:nvPicPr>
              <p:cNvPr id="183" name="图片 182" descr="图片包含 游戏机&#10;&#10;描述已自动生成">
                <a:extLst>
                  <a:ext uri="{FF2B5EF4-FFF2-40B4-BE49-F238E27FC236}">
                    <a16:creationId xmlns="" xmlns:a16="http://schemas.microsoft.com/office/drawing/2014/main" id="{2F0554D5-A01B-42D1-8EAD-24AF1B042D27}"/>
                  </a:ext>
                </a:extLst>
              </p:cNvPr>
              <p:cNvPicPr>
                <a:picLocks/>
              </p:cNvPicPr>
              <p:nvPr/>
            </p:nvPicPr>
            <p:blipFill>
              <a:blip r:embed="rId4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5704987" flipV="1">
                <a:off x="7504732" y="3408779"/>
                <a:ext cx="1160155" cy="647387"/>
              </a:xfrm>
              <a:custGeom>
                <a:avLst/>
                <a:gdLst>
                  <a:gd name="connsiteX0" fmla="*/ 453183 w 954809"/>
                  <a:gd name="connsiteY0" fmla="*/ 419926 h 647387"/>
                  <a:gd name="connsiteX1" fmla="*/ 546862 w 954809"/>
                  <a:gd name="connsiteY1" fmla="*/ 150196 h 647387"/>
                  <a:gd name="connsiteX2" fmla="*/ 716007 w 954809"/>
                  <a:gd name="connsiteY2" fmla="*/ 269411 h 647387"/>
                  <a:gd name="connsiteX3" fmla="*/ 652963 w 954809"/>
                  <a:gd name="connsiteY3" fmla="*/ 376383 h 647387"/>
                  <a:gd name="connsiteX4" fmla="*/ 456138 w 954809"/>
                  <a:gd name="connsiteY4" fmla="*/ 442113 h 647387"/>
                  <a:gd name="connsiteX5" fmla="*/ 453183 w 954809"/>
                  <a:gd name="connsiteY5" fmla="*/ 419926 h 647387"/>
                  <a:gd name="connsiteX6" fmla="*/ 0 w 954809"/>
                  <a:gd name="connsiteY6" fmla="*/ 383392 h 647387"/>
                  <a:gd name="connsiteX7" fmla="*/ 0 w 954809"/>
                  <a:gd name="connsiteY7" fmla="*/ 647387 h 647387"/>
                  <a:gd name="connsiteX8" fmla="*/ 606315 w 954809"/>
                  <a:gd name="connsiteY8" fmla="*/ 647387 h 647387"/>
                  <a:gd name="connsiteX9" fmla="*/ 561253 w 954809"/>
                  <a:gd name="connsiteY9" fmla="*/ 636668 h 647387"/>
                  <a:gd name="connsiteX10" fmla="*/ 482280 w 954809"/>
                  <a:gd name="connsiteY10" fmla="*/ 603858 h 647387"/>
                  <a:gd name="connsiteX11" fmla="*/ 738304 w 954809"/>
                  <a:gd name="connsiteY11" fmla="*/ 482064 h 647387"/>
                  <a:gd name="connsiteX12" fmla="*/ 846711 w 954809"/>
                  <a:gd name="connsiteY12" fmla="*/ 284877 h 647387"/>
                  <a:gd name="connsiteX13" fmla="*/ 765983 w 954809"/>
                  <a:gd name="connsiteY13" fmla="*/ 161151 h 647387"/>
                  <a:gd name="connsiteX14" fmla="*/ 882318 w 954809"/>
                  <a:gd name="connsiteY14" fmla="*/ 178066 h 647387"/>
                  <a:gd name="connsiteX15" fmla="*/ 954809 w 954809"/>
                  <a:gd name="connsiteY15" fmla="*/ 206728 h 647387"/>
                  <a:gd name="connsiteX16" fmla="*/ 954809 w 954809"/>
                  <a:gd name="connsiteY16" fmla="*/ 0 h 647387"/>
                  <a:gd name="connsiteX17" fmla="*/ 154748 w 954809"/>
                  <a:gd name="connsiteY17" fmla="*/ 0 h 647387"/>
                  <a:gd name="connsiteX18" fmla="*/ 150494 w 954809"/>
                  <a:gd name="connsiteY18" fmla="*/ 17022 h 647387"/>
                  <a:gd name="connsiteX19" fmla="*/ 6414 w 954809"/>
                  <a:gd name="connsiteY19" fmla="*/ 369750 h 647387"/>
                  <a:gd name="connsiteX20" fmla="*/ 0 w 954809"/>
                  <a:gd name="connsiteY20" fmla="*/ 0 h 647387"/>
                  <a:gd name="connsiteX21" fmla="*/ 0 w 954809"/>
                  <a:gd name="connsiteY21" fmla="*/ 93808 h 647387"/>
                  <a:gd name="connsiteX22" fmla="*/ 3676 w 954809"/>
                  <a:gd name="connsiteY22" fmla="*/ 70263 h 647387"/>
                  <a:gd name="connsiteX23" fmla="*/ 20743 w 954809"/>
                  <a:gd name="connsiteY23" fmla="*/ 15284 h 647387"/>
                  <a:gd name="connsiteX24" fmla="*/ 34894 w 954809"/>
                  <a:gd name="connsiteY24" fmla="*/ 0 h 647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954809" h="647387">
                    <a:moveTo>
                      <a:pt x="453183" y="419926"/>
                    </a:moveTo>
                    <a:cubicBezTo>
                      <a:pt x="454389" y="351129"/>
                      <a:pt x="508964" y="175381"/>
                      <a:pt x="546862" y="150196"/>
                    </a:cubicBezTo>
                    <a:cubicBezTo>
                      <a:pt x="590173" y="121413"/>
                      <a:pt x="705244" y="194660"/>
                      <a:pt x="716007" y="269411"/>
                    </a:cubicBezTo>
                    <a:cubicBezTo>
                      <a:pt x="745223" y="293898"/>
                      <a:pt x="696274" y="347599"/>
                      <a:pt x="652963" y="376383"/>
                    </a:cubicBezTo>
                    <a:cubicBezTo>
                      <a:pt x="609652" y="405166"/>
                      <a:pt x="473822" y="479810"/>
                      <a:pt x="456138" y="442113"/>
                    </a:cubicBezTo>
                    <a:cubicBezTo>
                      <a:pt x="453928" y="437400"/>
                      <a:pt x="453011" y="429754"/>
                      <a:pt x="453183" y="419926"/>
                    </a:cubicBezTo>
                    <a:close/>
                    <a:moveTo>
                      <a:pt x="0" y="383392"/>
                    </a:moveTo>
                    <a:lnTo>
                      <a:pt x="0" y="647387"/>
                    </a:lnTo>
                    <a:lnTo>
                      <a:pt x="606315" y="647387"/>
                    </a:lnTo>
                    <a:lnTo>
                      <a:pt x="561253" y="636668"/>
                    </a:lnTo>
                    <a:cubicBezTo>
                      <a:pt x="518860" y="625516"/>
                      <a:pt x="487325" y="613645"/>
                      <a:pt x="482280" y="603858"/>
                    </a:cubicBezTo>
                    <a:cubicBezTo>
                      <a:pt x="526488" y="587426"/>
                      <a:pt x="677566" y="535227"/>
                      <a:pt x="738304" y="482064"/>
                    </a:cubicBezTo>
                    <a:cubicBezTo>
                      <a:pt x="799043" y="428901"/>
                      <a:pt x="842098" y="338363"/>
                      <a:pt x="846711" y="284877"/>
                    </a:cubicBezTo>
                    <a:cubicBezTo>
                      <a:pt x="851324" y="231392"/>
                      <a:pt x="738304" y="165984"/>
                      <a:pt x="765983" y="161151"/>
                    </a:cubicBezTo>
                    <a:cubicBezTo>
                      <a:pt x="779821" y="158735"/>
                      <a:pt x="829892" y="163326"/>
                      <a:pt x="882318" y="178066"/>
                    </a:cubicBezTo>
                    <a:lnTo>
                      <a:pt x="954809" y="206728"/>
                    </a:lnTo>
                    <a:lnTo>
                      <a:pt x="954809" y="0"/>
                    </a:lnTo>
                    <a:lnTo>
                      <a:pt x="154748" y="0"/>
                    </a:lnTo>
                    <a:lnTo>
                      <a:pt x="150494" y="17022"/>
                    </a:lnTo>
                    <a:cubicBezTo>
                      <a:pt x="124284" y="101053"/>
                      <a:pt x="53822" y="266341"/>
                      <a:pt x="6414" y="369750"/>
                    </a:cubicBezTo>
                    <a:close/>
                    <a:moveTo>
                      <a:pt x="0" y="0"/>
                    </a:moveTo>
                    <a:lnTo>
                      <a:pt x="0" y="93808"/>
                    </a:lnTo>
                    <a:lnTo>
                      <a:pt x="3676" y="70263"/>
                    </a:lnTo>
                    <a:cubicBezTo>
                      <a:pt x="8555" y="47046"/>
                      <a:pt x="14282" y="27459"/>
                      <a:pt x="20743" y="15284"/>
                    </a:cubicBezTo>
                    <a:lnTo>
                      <a:pt x="34894" y="0"/>
                    </a:lnTo>
                    <a:close/>
                  </a:path>
                </a:pathLst>
              </a:custGeom>
            </p:spPr>
          </p:pic>
          <p:pic>
            <p:nvPicPr>
              <p:cNvPr id="166" name="图片 165" descr="图片包含 游戏机&#10;&#10;描述已自动生成">
                <a:extLst>
                  <a:ext uri="{FF2B5EF4-FFF2-40B4-BE49-F238E27FC236}">
                    <a16:creationId xmlns="" xmlns:a16="http://schemas.microsoft.com/office/drawing/2014/main" id="{47478A52-7A00-457D-A3A0-110CCBC2AF7C}"/>
                  </a:ext>
                </a:extLst>
              </p:cNvPr>
              <p:cNvPicPr>
                <a:picLocks/>
              </p:cNvPicPr>
              <p:nvPr/>
            </p:nvPicPr>
            <p:blipFill>
              <a:blip r:embed="rId4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935565">
                <a:off x="7763756" y="3350234"/>
                <a:ext cx="177321" cy="375392"/>
              </a:xfrm>
              <a:prstGeom prst="rect">
                <a:avLst/>
              </a:prstGeom>
            </p:spPr>
          </p:pic>
          <p:pic>
            <p:nvPicPr>
              <p:cNvPr id="179" name="图片 178" descr="图片包含 游戏机&#10;&#10;描述已自动生成">
                <a:extLst>
                  <a:ext uri="{FF2B5EF4-FFF2-40B4-BE49-F238E27FC236}">
                    <a16:creationId xmlns="" xmlns:a16="http://schemas.microsoft.com/office/drawing/2014/main" id="{698E1C4C-B4A0-4C1B-A53C-135A20F99B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17852233">
                <a:off x="7571383" y="3535448"/>
                <a:ext cx="859922" cy="228495"/>
              </a:xfrm>
              <a:custGeom>
                <a:avLst/>
                <a:gdLst>
                  <a:gd name="connsiteX0" fmla="*/ 793913 w 943273"/>
                  <a:gd name="connsiteY0" fmla="*/ 103941 h 246170"/>
                  <a:gd name="connsiteX1" fmla="*/ 823242 w 943273"/>
                  <a:gd name="connsiteY1" fmla="*/ 151250 h 246170"/>
                  <a:gd name="connsiteX2" fmla="*/ 791476 w 943273"/>
                  <a:gd name="connsiteY2" fmla="*/ 203586 h 246170"/>
                  <a:gd name="connsiteX3" fmla="*/ 672007 w 943273"/>
                  <a:gd name="connsiteY3" fmla="*/ 222626 h 246170"/>
                  <a:gd name="connsiteX4" fmla="*/ 350442 w 943273"/>
                  <a:gd name="connsiteY4" fmla="*/ 232441 h 246170"/>
                  <a:gd name="connsiteX5" fmla="*/ 337828 w 943273"/>
                  <a:gd name="connsiteY5" fmla="*/ 246170 h 246170"/>
                  <a:gd name="connsiteX6" fmla="*/ 0 w 943273"/>
                  <a:gd name="connsiteY6" fmla="*/ 246170 h 246170"/>
                  <a:gd name="connsiteX7" fmla="*/ 0 w 943273"/>
                  <a:gd name="connsiteY7" fmla="*/ 0 h 246170"/>
                  <a:gd name="connsiteX8" fmla="*/ 90654 w 943273"/>
                  <a:gd name="connsiteY8" fmla="*/ 0 h 246170"/>
                  <a:gd name="connsiteX9" fmla="*/ 107329 w 943273"/>
                  <a:gd name="connsiteY9" fmla="*/ 11338 h 246170"/>
                  <a:gd name="connsiteX10" fmla="*/ 233568 w 943273"/>
                  <a:gd name="connsiteY10" fmla="*/ 72986 h 246170"/>
                  <a:gd name="connsiteX11" fmla="*/ 413885 w 943273"/>
                  <a:gd name="connsiteY11" fmla="*/ 107563 h 246170"/>
                  <a:gd name="connsiteX12" fmla="*/ 666438 w 943273"/>
                  <a:gd name="connsiteY12" fmla="*/ 103098 h 246170"/>
                  <a:gd name="connsiteX13" fmla="*/ 775848 w 943273"/>
                  <a:gd name="connsiteY13" fmla="*/ 94205 h 246170"/>
                  <a:gd name="connsiteX14" fmla="*/ 793913 w 943273"/>
                  <a:gd name="connsiteY14" fmla="*/ 103941 h 246170"/>
                  <a:gd name="connsiteX15" fmla="*/ 943273 w 943273"/>
                  <a:gd name="connsiteY15" fmla="*/ 235700 h 246170"/>
                  <a:gd name="connsiteX16" fmla="*/ 943273 w 943273"/>
                  <a:gd name="connsiteY16" fmla="*/ 246170 h 246170"/>
                  <a:gd name="connsiteX17" fmla="*/ 914887 w 943273"/>
                  <a:gd name="connsiteY17" fmla="*/ 246170 h 246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43273" h="246170">
                    <a:moveTo>
                      <a:pt x="793913" y="103941"/>
                    </a:moveTo>
                    <a:cubicBezTo>
                      <a:pt x="810307" y="116840"/>
                      <a:pt x="821289" y="137578"/>
                      <a:pt x="823242" y="151250"/>
                    </a:cubicBezTo>
                    <a:cubicBezTo>
                      <a:pt x="825846" y="169480"/>
                      <a:pt x="816682" y="191689"/>
                      <a:pt x="791476" y="203586"/>
                    </a:cubicBezTo>
                    <a:cubicBezTo>
                      <a:pt x="766271" y="215482"/>
                      <a:pt x="720219" y="209507"/>
                      <a:pt x="672007" y="222626"/>
                    </a:cubicBezTo>
                    <a:cubicBezTo>
                      <a:pt x="623795" y="235744"/>
                      <a:pt x="432995" y="243309"/>
                      <a:pt x="350442" y="232441"/>
                    </a:cubicBezTo>
                    <a:lnTo>
                      <a:pt x="337828" y="246170"/>
                    </a:lnTo>
                    <a:lnTo>
                      <a:pt x="0" y="246170"/>
                    </a:lnTo>
                    <a:lnTo>
                      <a:pt x="0" y="0"/>
                    </a:lnTo>
                    <a:lnTo>
                      <a:pt x="90654" y="0"/>
                    </a:lnTo>
                    <a:lnTo>
                      <a:pt x="107329" y="11338"/>
                    </a:lnTo>
                    <a:cubicBezTo>
                      <a:pt x="149922" y="36867"/>
                      <a:pt x="202489" y="57265"/>
                      <a:pt x="233568" y="72986"/>
                    </a:cubicBezTo>
                    <a:cubicBezTo>
                      <a:pt x="295724" y="104428"/>
                      <a:pt x="344799" y="96076"/>
                      <a:pt x="413885" y="107563"/>
                    </a:cubicBezTo>
                    <a:cubicBezTo>
                      <a:pt x="482971" y="119050"/>
                      <a:pt x="606111" y="105324"/>
                      <a:pt x="666438" y="103098"/>
                    </a:cubicBezTo>
                    <a:cubicBezTo>
                      <a:pt x="726765" y="100872"/>
                      <a:pt x="749714" y="86180"/>
                      <a:pt x="775848" y="94205"/>
                    </a:cubicBezTo>
                    <a:cubicBezTo>
                      <a:pt x="782382" y="96211"/>
                      <a:pt x="788448" y="99640"/>
                      <a:pt x="793913" y="103941"/>
                    </a:cubicBezTo>
                    <a:close/>
                    <a:moveTo>
                      <a:pt x="943273" y="235700"/>
                    </a:moveTo>
                    <a:lnTo>
                      <a:pt x="943273" y="246170"/>
                    </a:lnTo>
                    <a:lnTo>
                      <a:pt x="914887" y="246170"/>
                    </a:lnTo>
                    <a:close/>
                  </a:path>
                </a:pathLst>
              </a:custGeom>
            </p:spPr>
          </p:pic>
        </p:grpSp>
        <p:grpSp>
          <p:nvGrpSpPr>
            <p:cNvPr id="237" name="组合 236">
              <a:extLst>
                <a:ext uri="{FF2B5EF4-FFF2-40B4-BE49-F238E27FC236}">
                  <a16:creationId xmlns="" xmlns:a16="http://schemas.microsoft.com/office/drawing/2014/main" id="{C06C1A83-E7F3-4F1D-8F89-CAC365AF709E}"/>
                </a:ext>
              </a:extLst>
            </p:cNvPr>
            <p:cNvGrpSpPr>
              <a:grpSpLocks/>
            </p:cNvGrpSpPr>
            <p:nvPr/>
          </p:nvGrpSpPr>
          <p:grpSpPr>
            <a:xfrm>
              <a:off x="9953564" y="2964388"/>
              <a:ext cx="881927" cy="1015911"/>
              <a:chOff x="10030997" y="2642419"/>
              <a:chExt cx="1245115" cy="1447147"/>
            </a:xfrm>
          </p:grpSpPr>
          <p:pic>
            <p:nvPicPr>
              <p:cNvPr id="212" name="图片 211" descr="图片包含 游戏机&#10;&#10;描述已自动生成">
                <a:extLst>
                  <a:ext uri="{FF2B5EF4-FFF2-40B4-BE49-F238E27FC236}">
                    <a16:creationId xmlns="" xmlns:a16="http://schemas.microsoft.com/office/drawing/2014/main" id="{83339C2F-4768-4FD0-BD19-71A8987A86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1087070">
                <a:off x="10421811" y="2764381"/>
                <a:ext cx="148871" cy="656843"/>
              </a:xfrm>
              <a:prstGeom prst="rect">
                <a:avLst/>
              </a:prstGeom>
            </p:spPr>
          </p:pic>
          <p:pic>
            <p:nvPicPr>
              <p:cNvPr id="214" name="图片 213" descr="图片包含 游戏机&#10;&#10;描述已自动生成">
                <a:extLst>
                  <a:ext uri="{FF2B5EF4-FFF2-40B4-BE49-F238E27FC236}">
                    <a16:creationId xmlns="" xmlns:a16="http://schemas.microsoft.com/office/drawing/2014/main" id="{A9D2EEDB-DB49-48E3-BB5F-73F18C11AB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0646271" flipH="1">
                <a:off x="10265500" y="2887320"/>
                <a:ext cx="838475" cy="123715"/>
              </a:xfrm>
              <a:prstGeom prst="rect">
                <a:avLst/>
              </a:prstGeom>
            </p:spPr>
          </p:pic>
          <p:pic>
            <p:nvPicPr>
              <p:cNvPr id="216" name="图片 215" descr="图片包含 游戏机&#10;&#10;描述已自动生成">
                <a:extLst>
                  <a:ext uri="{FF2B5EF4-FFF2-40B4-BE49-F238E27FC236}">
                    <a16:creationId xmlns="" xmlns:a16="http://schemas.microsoft.com/office/drawing/2014/main" id="{541FF0EA-E924-4CD1-B1A0-12BA941982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4809483" flipH="1">
                <a:off x="10015748" y="3144672"/>
                <a:ext cx="530303" cy="139254"/>
              </a:xfrm>
              <a:prstGeom prst="rect">
                <a:avLst/>
              </a:prstGeom>
            </p:spPr>
          </p:pic>
          <p:pic>
            <p:nvPicPr>
              <p:cNvPr id="218" name="图片 217" descr="图片包含 游戏机&#10;&#10;描述已自动生成">
                <a:extLst>
                  <a:ext uri="{FF2B5EF4-FFF2-40B4-BE49-F238E27FC236}">
                    <a16:creationId xmlns="" xmlns:a16="http://schemas.microsoft.com/office/drawing/2014/main" id="{B705AD8E-2057-46A9-830E-4403B5BA9971}"/>
                  </a:ext>
                </a:extLst>
              </p:cNvPr>
              <p:cNvPicPr>
                <a:picLocks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0774725" y="2836135"/>
                <a:ext cx="333678" cy="630353"/>
              </a:xfrm>
              <a:custGeom>
                <a:avLst/>
                <a:gdLst>
                  <a:gd name="connsiteX0" fmla="*/ 0 w 333678"/>
                  <a:gd name="connsiteY0" fmla="*/ 0 h 1185729"/>
                  <a:gd name="connsiteX1" fmla="*/ 333678 w 333678"/>
                  <a:gd name="connsiteY1" fmla="*/ 0 h 1185729"/>
                  <a:gd name="connsiteX2" fmla="*/ 333678 w 333678"/>
                  <a:gd name="connsiteY2" fmla="*/ 1185729 h 1185729"/>
                  <a:gd name="connsiteX3" fmla="*/ 0 w 333678"/>
                  <a:gd name="connsiteY3" fmla="*/ 1185729 h 1185729"/>
                  <a:gd name="connsiteX4" fmla="*/ 0 w 333678"/>
                  <a:gd name="connsiteY4" fmla="*/ 482346 h 1185729"/>
                  <a:gd name="connsiteX5" fmla="*/ 121667 w 333678"/>
                  <a:gd name="connsiteY5" fmla="*/ 482346 h 1185729"/>
                  <a:gd name="connsiteX6" fmla="*/ 156627 w 333678"/>
                  <a:gd name="connsiteY6" fmla="*/ 447386 h 1185729"/>
                  <a:gd name="connsiteX7" fmla="*/ 156627 w 333678"/>
                  <a:gd name="connsiteY7" fmla="*/ 114997 h 1185729"/>
                  <a:gd name="connsiteX8" fmla="*/ 121667 w 333678"/>
                  <a:gd name="connsiteY8" fmla="*/ 80037 h 1185729"/>
                  <a:gd name="connsiteX9" fmla="*/ 0 w 333678"/>
                  <a:gd name="connsiteY9" fmla="*/ 80037 h 1185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678" h="1185729">
                    <a:moveTo>
                      <a:pt x="0" y="0"/>
                    </a:moveTo>
                    <a:lnTo>
                      <a:pt x="333678" y="0"/>
                    </a:lnTo>
                    <a:lnTo>
                      <a:pt x="333678" y="1185729"/>
                    </a:lnTo>
                    <a:lnTo>
                      <a:pt x="0" y="1185729"/>
                    </a:lnTo>
                    <a:lnTo>
                      <a:pt x="0" y="482346"/>
                    </a:lnTo>
                    <a:lnTo>
                      <a:pt x="121667" y="482346"/>
                    </a:lnTo>
                    <a:cubicBezTo>
                      <a:pt x="140975" y="482346"/>
                      <a:pt x="156627" y="466694"/>
                      <a:pt x="156627" y="447386"/>
                    </a:cubicBezTo>
                    <a:lnTo>
                      <a:pt x="156627" y="114997"/>
                    </a:lnTo>
                    <a:cubicBezTo>
                      <a:pt x="156627" y="95689"/>
                      <a:pt x="140975" y="80037"/>
                      <a:pt x="121667" y="80037"/>
                    </a:cubicBezTo>
                    <a:lnTo>
                      <a:pt x="0" y="80037"/>
                    </a:lnTo>
                    <a:close/>
                  </a:path>
                </a:pathLst>
              </a:custGeom>
            </p:spPr>
          </p:pic>
          <p:pic>
            <p:nvPicPr>
              <p:cNvPr id="224" name="图片 223" descr="图片包含 游戏机&#10;&#10;描述已自动生成">
                <a:extLst>
                  <a:ext uri="{FF2B5EF4-FFF2-40B4-BE49-F238E27FC236}">
                    <a16:creationId xmlns="" xmlns:a16="http://schemas.microsoft.com/office/drawing/2014/main" id="{59243406-06D3-4EEF-95AC-CB4AE83B385F}"/>
                  </a:ext>
                </a:extLst>
              </p:cNvPr>
              <p:cNvPicPr>
                <a:picLocks/>
              </p:cNvPicPr>
              <p:nvPr/>
            </p:nvPicPr>
            <p:blipFill>
              <a:blip r:embed="rId4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499767" y="2642419"/>
                <a:ext cx="307577" cy="814603"/>
              </a:xfrm>
              <a:prstGeom prst="rect">
                <a:avLst/>
              </a:prstGeom>
            </p:spPr>
          </p:pic>
          <p:pic>
            <p:nvPicPr>
              <p:cNvPr id="226" name="图片 225" descr="图片包含 游戏机&#10;&#10;描述已自动生成">
                <a:extLst>
                  <a:ext uri="{FF2B5EF4-FFF2-40B4-BE49-F238E27FC236}">
                    <a16:creationId xmlns="" xmlns:a16="http://schemas.microsoft.com/office/drawing/2014/main" id="{7AEABB2E-9C67-435C-BE0C-74ABCDFBD6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21370323">
                <a:off x="10030997" y="3311031"/>
                <a:ext cx="1245115" cy="294234"/>
              </a:xfrm>
              <a:prstGeom prst="rect">
                <a:avLst/>
              </a:prstGeom>
            </p:spPr>
          </p:pic>
          <p:pic>
            <p:nvPicPr>
              <p:cNvPr id="228" name="图片 227" descr="图片包含 游戏机&#10;&#10;描述已自动生成">
                <a:extLst>
                  <a:ext uri="{FF2B5EF4-FFF2-40B4-BE49-F238E27FC236}">
                    <a16:creationId xmlns="" xmlns:a16="http://schemas.microsoft.com/office/drawing/2014/main" id="{E42BF29A-6F99-46C9-BAD7-6DDF3A0F2D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8229568">
                <a:off x="10119999" y="3729386"/>
                <a:ext cx="507636" cy="161895"/>
              </a:xfrm>
              <a:prstGeom prst="rect">
                <a:avLst/>
              </a:prstGeom>
            </p:spPr>
          </p:pic>
          <p:pic>
            <p:nvPicPr>
              <p:cNvPr id="230" name="图片 229" descr="图片包含 游戏机&#10;&#10;描述已自动生成">
                <a:extLst>
                  <a:ext uri="{FF2B5EF4-FFF2-40B4-BE49-F238E27FC236}">
                    <a16:creationId xmlns="" xmlns:a16="http://schemas.microsoft.com/office/drawing/2014/main" id="{FD742DEA-08DF-4DE8-8503-AFB5F1F713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4131557" flipH="1" flipV="1">
                <a:off x="10681030" y="3730372"/>
                <a:ext cx="544679" cy="173709"/>
              </a:xfrm>
              <a:prstGeom prst="rect">
                <a:avLst/>
              </a:prstGeom>
            </p:spPr>
          </p:pic>
          <p:pic>
            <p:nvPicPr>
              <p:cNvPr id="236" name="图片 235" descr="图片包含 游戏机&#10;&#10;描述已自动生成">
                <a:extLst>
                  <a:ext uri="{FF2B5EF4-FFF2-40B4-BE49-F238E27FC236}">
                    <a16:creationId xmlns="" xmlns:a16="http://schemas.microsoft.com/office/drawing/2014/main" id="{F264E461-477F-4FAC-BC39-2E21CF337C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20646271" flipH="1">
                <a:off x="10281810" y="3094796"/>
                <a:ext cx="838475" cy="123715"/>
              </a:xfrm>
              <a:custGeom>
                <a:avLst/>
                <a:gdLst>
                  <a:gd name="connsiteX0" fmla="*/ 0 w 838475"/>
                  <a:gd name="connsiteY0" fmla="*/ 0 h 123715"/>
                  <a:gd name="connsiteX1" fmla="*/ 0 w 838475"/>
                  <a:gd name="connsiteY1" fmla="*/ 76452 h 123715"/>
                  <a:gd name="connsiteX2" fmla="*/ 22015 w 838475"/>
                  <a:gd name="connsiteY2" fmla="*/ 52263 h 123715"/>
                  <a:gd name="connsiteX3" fmla="*/ 46607 w 838475"/>
                  <a:gd name="connsiteY3" fmla="*/ 29670 h 123715"/>
                  <a:gd name="connsiteX4" fmla="*/ 120546 w 838475"/>
                  <a:gd name="connsiteY4" fmla="*/ 11091 h 123715"/>
                  <a:gd name="connsiteX5" fmla="*/ 146329 w 838475"/>
                  <a:gd name="connsiteY5" fmla="*/ 75550 h 123715"/>
                  <a:gd name="connsiteX6" fmla="*/ 215799 w 838475"/>
                  <a:gd name="connsiteY6" fmla="*/ 118439 h 123715"/>
                  <a:gd name="connsiteX7" fmla="*/ 224490 w 838475"/>
                  <a:gd name="connsiteY7" fmla="*/ 123715 h 123715"/>
                  <a:gd name="connsiteX8" fmla="*/ 838475 w 838475"/>
                  <a:gd name="connsiteY8" fmla="*/ 123715 h 123715"/>
                  <a:gd name="connsiteX9" fmla="*/ 838475 w 838475"/>
                  <a:gd name="connsiteY9" fmla="*/ 0 h 123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8475" h="123715">
                    <a:moveTo>
                      <a:pt x="0" y="0"/>
                    </a:moveTo>
                    <a:lnTo>
                      <a:pt x="0" y="76452"/>
                    </a:lnTo>
                    <a:lnTo>
                      <a:pt x="22015" y="52263"/>
                    </a:lnTo>
                    <a:cubicBezTo>
                      <a:pt x="31177" y="42961"/>
                      <a:pt x="39774" y="35020"/>
                      <a:pt x="46607" y="29670"/>
                    </a:cubicBezTo>
                    <a:cubicBezTo>
                      <a:pt x="73938" y="8269"/>
                      <a:pt x="103926" y="3444"/>
                      <a:pt x="120546" y="11091"/>
                    </a:cubicBezTo>
                    <a:cubicBezTo>
                      <a:pt x="137165" y="18737"/>
                      <a:pt x="122036" y="51105"/>
                      <a:pt x="146329" y="75550"/>
                    </a:cubicBezTo>
                    <a:cubicBezTo>
                      <a:pt x="158476" y="87771"/>
                      <a:pt x="188717" y="103403"/>
                      <a:pt x="215799" y="118439"/>
                    </a:cubicBezTo>
                    <a:lnTo>
                      <a:pt x="224490" y="123715"/>
                    </a:lnTo>
                    <a:lnTo>
                      <a:pt x="838475" y="123715"/>
                    </a:lnTo>
                    <a:lnTo>
                      <a:pt x="838475" y="0"/>
                    </a:lnTo>
                    <a:close/>
                  </a:path>
                </a:pathLst>
              </a:custGeom>
            </p:spPr>
          </p:pic>
        </p:grpSp>
        <p:grpSp>
          <p:nvGrpSpPr>
            <p:cNvPr id="257" name="组合 256">
              <a:extLst>
                <a:ext uri="{FF2B5EF4-FFF2-40B4-BE49-F238E27FC236}">
                  <a16:creationId xmlns="" xmlns:a16="http://schemas.microsoft.com/office/drawing/2014/main" id="{72482ED6-1C2B-4CB1-94FF-E872292E718D}"/>
                </a:ext>
              </a:extLst>
            </p:cNvPr>
            <p:cNvGrpSpPr/>
            <p:nvPr/>
          </p:nvGrpSpPr>
          <p:grpSpPr>
            <a:xfrm>
              <a:off x="8948044" y="2964389"/>
              <a:ext cx="896347" cy="969436"/>
              <a:chOff x="8933206" y="2970871"/>
              <a:chExt cx="896347" cy="969436"/>
            </a:xfrm>
          </p:grpSpPr>
          <p:pic>
            <p:nvPicPr>
              <p:cNvPr id="251" name="图片 250" descr="图片包含 游戏机&#10;&#10;描述已自动生成">
                <a:extLst>
                  <a:ext uri="{FF2B5EF4-FFF2-40B4-BE49-F238E27FC236}">
                    <a16:creationId xmlns="" xmlns:a16="http://schemas.microsoft.com/office/drawing/2014/main" id="{88961CF6-ECB6-49B5-9F3B-A4AD0132C2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958350" y="2970871"/>
                <a:ext cx="332702" cy="405437"/>
              </a:xfrm>
              <a:custGeom>
                <a:avLst/>
                <a:gdLst>
                  <a:gd name="connsiteX0" fmla="*/ 332702 w 332702"/>
                  <a:gd name="connsiteY0" fmla="*/ 359793 h 383198"/>
                  <a:gd name="connsiteX1" fmla="*/ 332702 w 332702"/>
                  <a:gd name="connsiteY1" fmla="*/ 383198 h 383198"/>
                  <a:gd name="connsiteX2" fmla="*/ 212190 w 332702"/>
                  <a:gd name="connsiteY2" fmla="*/ 383198 h 383198"/>
                  <a:gd name="connsiteX3" fmla="*/ 271077 w 332702"/>
                  <a:gd name="connsiteY3" fmla="*/ 376570 h 383198"/>
                  <a:gd name="connsiteX4" fmla="*/ 328525 w 332702"/>
                  <a:gd name="connsiteY4" fmla="*/ 362878 h 383198"/>
                  <a:gd name="connsiteX5" fmla="*/ 0 w 332702"/>
                  <a:gd name="connsiteY5" fmla="*/ 0 h 383198"/>
                  <a:gd name="connsiteX6" fmla="*/ 332702 w 332702"/>
                  <a:gd name="connsiteY6" fmla="*/ 0 h 383198"/>
                  <a:gd name="connsiteX7" fmla="*/ 332702 w 332702"/>
                  <a:gd name="connsiteY7" fmla="*/ 246409 h 383198"/>
                  <a:gd name="connsiteX8" fmla="*/ 322810 w 332702"/>
                  <a:gd name="connsiteY8" fmla="*/ 242311 h 383198"/>
                  <a:gd name="connsiteX9" fmla="*/ 299950 w 332702"/>
                  <a:gd name="connsiteY9" fmla="*/ 265171 h 383198"/>
                  <a:gd name="connsiteX10" fmla="*/ 304042 w 332702"/>
                  <a:gd name="connsiteY10" fmla="*/ 275050 h 383198"/>
                  <a:gd name="connsiteX11" fmla="*/ 303696 w 332702"/>
                  <a:gd name="connsiteY11" fmla="*/ 275155 h 383198"/>
                  <a:gd name="connsiteX12" fmla="*/ 47240 w 332702"/>
                  <a:gd name="connsiteY12" fmla="*/ 381184 h 383198"/>
                  <a:gd name="connsiteX13" fmla="*/ 44029 w 332702"/>
                  <a:gd name="connsiteY13" fmla="*/ 383198 h 383198"/>
                  <a:gd name="connsiteX14" fmla="*/ 0 w 332702"/>
                  <a:gd name="connsiteY14" fmla="*/ 383198 h 383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32702" h="383198">
                    <a:moveTo>
                      <a:pt x="332702" y="359793"/>
                    </a:moveTo>
                    <a:lnTo>
                      <a:pt x="332702" y="383198"/>
                    </a:lnTo>
                    <a:lnTo>
                      <a:pt x="212190" y="383198"/>
                    </a:lnTo>
                    <a:lnTo>
                      <a:pt x="271077" y="376570"/>
                    </a:lnTo>
                    <a:cubicBezTo>
                      <a:pt x="292906" y="373792"/>
                      <a:pt x="312849" y="370022"/>
                      <a:pt x="328525" y="362878"/>
                    </a:cubicBezTo>
                    <a:close/>
                    <a:moveTo>
                      <a:pt x="0" y="0"/>
                    </a:moveTo>
                    <a:lnTo>
                      <a:pt x="332702" y="0"/>
                    </a:lnTo>
                    <a:lnTo>
                      <a:pt x="332702" y="246409"/>
                    </a:lnTo>
                    <a:lnTo>
                      <a:pt x="322810" y="242311"/>
                    </a:lnTo>
                    <a:cubicBezTo>
                      <a:pt x="310185" y="242311"/>
                      <a:pt x="299950" y="252546"/>
                      <a:pt x="299950" y="265171"/>
                    </a:cubicBezTo>
                    <a:lnTo>
                      <a:pt x="304042" y="275050"/>
                    </a:lnTo>
                    <a:lnTo>
                      <a:pt x="303696" y="275155"/>
                    </a:lnTo>
                    <a:cubicBezTo>
                      <a:pt x="234786" y="297993"/>
                      <a:pt x="96579" y="354710"/>
                      <a:pt x="47240" y="381184"/>
                    </a:cubicBezTo>
                    <a:lnTo>
                      <a:pt x="44029" y="383198"/>
                    </a:lnTo>
                    <a:lnTo>
                      <a:pt x="0" y="383198"/>
                    </a:lnTo>
                    <a:close/>
                  </a:path>
                </a:pathLst>
              </a:custGeom>
            </p:spPr>
          </p:pic>
          <p:pic>
            <p:nvPicPr>
              <p:cNvPr id="246" name="图片 245" descr="图片包含 游戏机&#10;&#10;描述已自动生成">
                <a:extLst>
                  <a:ext uri="{FF2B5EF4-FFF2-40B4-BE49-F238E27FC236}">
                    <a16:creationId xmlns="" xmlns:a16="http://schemas.microsoft.com/office/drawing/2014/main" id="{BED68506-2C26-43B7-9608-DA40C46C09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21315758">
                <a:off x="8954046" y="3227245"/>
                <a:ext cx="453438" cy="348607"/>
              </a:xfrm>
              <a:custGeom>
                <a:avLst/>
                <a:gdLst>
                  <a:gd name="connsiteX0" fmla="*/ 453438 w 453438"/>
                  <a:gd name="connsiteY0" fmla="*/ 279057 h 304638"/>
                  <a:gd name="connsiteX1" fmla="*/ 453438 w 453438"/>
                  <a:gd name="connsiteY1" fmla="*/ 289495 h 304638"/>
                  <a:gd name="connsiteX2" fmla="*/ 449566 w 453438"/>
                  <a:gd name="connsiteY2" fmla="*/ 282722 h 304638"/>
                  <a:gd name="connsiteX3" fmla="*/ 448062 w 453438"/>
                  <a:gd name="connsiteY3" fmla="*/ 280342 h 304638"/>
                  <a:gd name="connsiteX4" fmla="*/ 450403 w 453438"/>
                  <a:gd name="connsiteY4" fmla="*/ 280119 h 304638"/>
                  <a:gd name="connsiteX5" fmla="*/ 0 w 453438"/>
                  <a:gd name="connsiteY5" fmla="*/ 0 h 304638"/>
                  <a:gd name="connsiteX6" fmla="*/ 453438 w 453438"/>
                  <a:gd name="connsiteY6" fmla="*/ 0 h 304638"/>
                  <a:gd name="connsiteX7" fmla="*/ 453438 w 453438"/>
                  <a:gd name="connsiteY7" fmla="*/ 212867 h 304638"/>
                  <a:gd name="connsiteX8" fmla="*/ 452338 w 453438"/>
                  <a:gd name="connsiteY8" fmla="*/ 210913 h 304638"/>
                  <a:gd name="connsiteX9" fmla="*/ 416173 w 453438"/>
                  <a:gd name="connsiteY9" fmla="*/ 164776 h 304638"/>
                  <a:gd name="connsiteX10" fmla="*/ 373310 w 453438"/>
                  <a:gd name="connsiteY10" fmla="*/ 190970 h 304638"/>
                  <a:gd name="connsiteX11" fmla="*/ 366706 w 453438"/>
                  <a:gd name="connsiteY11" fmla="*/ 208439 h 304638"/>
                  <a:gd name="connsiteX12" fmla="*/ 363626 w 453438"/>
                  <a:gd name="connsiteY12" fmla="*/ 221927 h 304638"/>
                  <a:gd name="connsiteX13" fmla="*/ 356642 w 453438"/>
                  <a:gd name="connsiteY13" fmla="*/ 226689 h 304638"/>
                  <a:gd name="connsiteX14" fmla="*/ 327918 w 453438"/>
                  <a:gd name="connsiteY14" fmla="*/ 249013 h 304638"/>
                  <a:gd name="connsiteX15" fmla="*/ 326394 w 453438"/>
                  <a:gd name="connsiteY15" fmla="*/ 250643 h 304638"/>
                  <a:gd name="connsiteX16" fmla="*/ 287729 w 453438"/>
                  <a:gd name="connsiteY16" fmla="*/ 258639 h 304638"/>
                  <a:gd name="connsiteX17" fmla="*/ 111231 w 453438"/>
                  <a:gd name="connsiteY17" fmla="*/ 299615 h 304638"/>
                  <a:gd name="connsiteX18" fmla="*/ 93576 w 453438"/>
                  <a:gd name="connsiteY18" fmla="*/ 304638 h 304638"/>
                  <a:gd name="connsiteX19" fmla="*/ 0 w 453438"/>
                  <a:gd name="connsiteY19" fmla="*/ 304638 h 304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53438" h="304638">
                    <a:moveTo>
                      <a:pt x="453438" y="279057"/>
                    </a:moveTo>
                    <a:lnTo>
                      <a:pt x="453438" y="289495"/>
                    </a:lnTo>
                    <a:lnTo>
                      <a:pt x="449566" y="282722"/>
                    </a:lnTo>
                    <a:lnTo>
                      <a:pt x="448062" y="280342"/>
                    </a:lnTo>
                    <a:lnTo>
                      <a:pt x="450403" y="280119"/>
                    </a:lnTo>
                    <a:close/>
                    <a:moveTo>
                      <a:pt x="0" y="0"/>
                    </a:moveTo>
                    <a:lnTo>
                      <a:pt x="453438" y="0"/>
                    </a:lnTo>
                    <a:lnTo>
                      <a:pt x="453438" y="212867"/>
                    </a:lnTo>
                    <a:lnTo>
                      <a:pt x="452338" y="210913"/>
                    </a:lnTo>
                    <a:cubicBezTo>
                      <a:pt x="439390" y="190573"/>
                      <a:pt x="424309" y="171126"/>
                      <a:pt x="416173" y="164776"/>
                    </a:cubicBezTo>
                    <a:cubicBezTo>
                      <a:pt x="399901" y="152076"/>
                      <a:pt x="382438" y="173507"/>
                      <a:pt x="373310" y="190970"/>
                    </a:cubicBezTo>
                    <a:cubicBezTo>
                      <a:pt x="371028" y="195336"/>
                      <a:pt x="368746" y="201463"/>
                      <a:pt x="366706" y="208439"/>
                    </a:cubicBezTo>
                    <a:lnTo>
                      <a:pt x="363626" y="221927"/>
                    </a:lnTo>
                    <a:lnTo>
                      <a:pt x="356642" y="226689"/>
                    </a:lnTo>
                    <a:cubicBezTo>
                      <a:pt x="349895" y="231650"/>
                      <a:pt x="337889" y="240084"/>
                      <a:pt x="327918" y="249013"/>
                    </a:cubicBezTo>
                    <a:lnTo>
                      <a:pt x="326394" y="250643"/>
                    </a:lnTo>
                    <a:lnTo>
                      <a:pt x="287729" y="258639"/>
                    </a:lnTo>
                    <a:cubicBezTo>
                      <a:pt x="231596" y="270520"/>
                      <a:pt x="164642" y="285558"/>
                      <a:pt x="111231" y="299615"/>
                    </a:cubicBezTo>
                    <a:lnTo>
                      <a:pt x="93576" y="304638"/>
                    </a:lnTo>
                    <a:lnTo>
                      <a:pt x="0" y="304638"/>
                    </a:lnTo>
                    <a:close/>
                  </a:path>
                </a:pathLst>
              </a:custGeom>
            </p:spPr>
          </p:pic>
          <p:pic>
            <p:nvPicPr>
              <p:cNvPr id="256" name="图片 255" descr="图片包含 游戏机&#10;&#10;描述已自动生成">
                <a:extLst>
                  <a:ext uri="{FF2B5EF4-FFF2-40B4-BE49-F238E27FC236}">
                    <a16:creationId xmlns="" xmlns:a16="http://schemas.microsoft.com/office/drawing/2014/main" id="{03A1854F-B777-4666-AE28-81BCE4BF30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9215599" y="2970871"/>
                <a:ext cx="490082" cy="428727"/>
              </a:xfrm>
              <a:custGeom>
                <a:avLst/>
                <a:gdLst>
                  <a:gd name="connsiteX0" fmla="*/ 327949 w 490082"/>
                  <a:gd name="connsiteY0" fmla="*/ 29616 h 428727"/>
                  <a:gd name="connsiteX1" fmla="*/ 366551 w 490082"/>
                  <a:gd name="connsiteY1" fmla="*/ 34267 h 428727"/>
                  <a:gd name="connsiteX2" fmla="*/ 435607 w 490082"/>
                  <a:gd name="connsiteY2" fmla="*/ 129517 h 428727"/>
                  <a:gd name="connsiteX3" fmla="*/ 452276 w 490082"/>
                  <a:gd name="connsiteY3" fmla="*/ 172379 h 428727"/>
                  <a:gd name="connsiteX4" fmla="*/ 481428 w 490082"/>
                  <a:gd name="connsiteY4" fmla="*/ 153031 h 428727"/>
                  <a:gd name="connsiteX5" fmla="*/ 490082 w 490082"/>
                  <a:gd name="connsiteY5" fmla="*/ 146174 h 428727"/>
                  <a:gd name="connsiteX6" fmla="*/ 490082 w 490082"/>
                  <a:gd name="connsiteY6" fmla="*/ 428727 h 428727"/>
                  <a:gd name="connsiteX7" fmla="*/ 0 w 490082"/>
                  <a:gd name="connsiteY7" fmla="*/ 428727 h 428727"/>
                  <a:gd name="connsiteX8" fmla="*/ 0 w 490082"/>
                  <a:gd name="connsiteY8" fmla="*/ 111687 h 428727"/>
                  <a:gd name="connsiteX9" fmla="*/ 16860 w 490082"/>
                  <a:gd name="connsiteY9" fmla="*/ 109257 h 428727"/>
                  <a:gd name="connsiteX10" fmla="*/ 178432 w 490082"/>
                  <a:gd name="connsiteY10" fmla="*/ 50935 h 428727"/>
                  <a:gd name="connsiteX11" fmla="*/ 327949 w 490082"/>
                  <a:gd name="connsiteY11" fmla="*/ 29616 h 428727"/>
                  <a:gd name="connsiteX12" fmla="*/ 0 w 490082"/>
                  <a:gd name="connsiteY12" fmla="*/ 0 h 428727"/>
                  <a:gd name="connsiteX13" fmla="*/ 13822 w 490082"/>
                  <a:gd name="connsiteY13" fmla="*/ 0 h 428727"/>
                  <a:gd name="connsiteX14" fmla="*/ 434 w 490082"/>
                  <a:gd name="connsiteY14" fmla="*/ 25635 h 428727"/>
                  <a:gd name="connsiteX15" fmla="*/ 0 w 490082"/>
                  <a:gd name="connsiteY15" fmla="*/ 27070 h 428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90082" h="428727">
                    <a:moveTo>
                      <a:pt x="327949" y="29616"/>
                    </a:moveTo>
                    <a:cubicBezTo>
                      <a:pt x="342664" y="29629"/>
                      <a:pt x="355835" y="30993"/>
                      <a:pt x="366551" y="34267"/>
                    </a:cubicBezTo>
                    <a:cubicBezTo>
                      <a:pt x="409413" y="47364"/>
                      <a:pt x="421320" y="106498"/>
                      <a:pt x="435607" y="129517"/>
                    </a:cubicBezTo>
                    <a:cubicBezTo>
                      <a:pt x="449895" y="152536"/>
                      <a:pt x="427273" y="185873"/>
                      <a:pt x="452276" y="172379"/>
                    </a:cubicBezTo>
                    <a:cubicBezTo>
                      <a:pt x="458527" y="169006"/>
                      <a:pt x="468994" y="162110"/>
                      <a:pt x="481428" y="153031"/>
                    </a:cubicBezTo>
                    <a:lnTo>
                      <a:pt x="490082" y="146174"/>
                    </a:lnTo>
                    <a:lnTo>
                      <a:pt x="490082" y="428727"/>
                    </a:lnTo>
                    <a:lnTo>
                      <a:pt x="0" y="428727"/>
                    </a:lnTo>
                    <a:lnTo>
                      <a:pt x="0" y="111687"/>
                    </a:lnTo>
                    <a:lnTo>
                      <a:pt x="16860" y="109257"/>
                    </a:lnTo>
                    <a:cubicBezTo>
                      <a:pt x="58328" y="98858"/>
                      <a:pt x="131105" y="60162"/>
                      <a:pt x="178432" y="50935"/>
                    </a:cubicBezTo>
                    <a:cubicBezTo>
                      <a:pt x="225759" y="41708"/>
                      <a:pt x="283803" y="29579"/>
                      <a:pt x="327949" y="29616"/>
                    </a:cubicBezTo>
                    <a:close/>
                    <a:moveTo>
                      <a:pt x="0" y="0"/>
                    </a:moveTo>
                    <a:lnTo>
                      <a:pt x="13822" y="0"/>
                    </a:lnTo>
                    <a:lnTo>
                      <a:pt x="434" y="25635"/>
                    </a:lnTo>
                    <a:lnTo>
                      <a:pt x="0" y="27070"/>
                    </a:lnTo>
                    <a:close/>
                  </a:path>
                </a:pathLst>
              </a:custGeom>
            </p:spPr>
          </p:pic>
          <p:pic>
            <p:nvPicPr>
              <p:cNvPr id="195" name="图片 194" descr="图片包含 游戏机&#10;&#10;描述已自动生成">
                <a:extLst>
                  <a:ext uri="{FF2B5EF4-FFF2-40B4-BE49-F238E27FC236}">
                    <a16:creationId xmlns="" xmlns:a16="http://schemas.microsoft.com/office/drawing/2014/main" id="{3368E73F-19E5-4038-B4C5-E7B1522B9E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17885306" flipH="1">
                <a:off x="9560317" y="3192624"/>
                <a:ext cx="131306" cy="264186"/>
              </a:xfrm>
              <a:prstGeom prst="rect">
                <a:avLst/>
              </a:prstGeom>
            </p:spPr>
          </p:pic>
          <p:grpSp>
            <p:nvGrpSpPr>
              <p:cNvPr id="209" name="组合 208">
                <a:extLst>
                  <a:ext uri="{FF2B5EF4-FFF2-40B4-BE49-F238E27FC236}">
                    <a16:creationId xmlns="" xmlns:a16="http://schemas.microsoft.com/office/drawing/2014/main" id="{FAB873D9-A4B8-4C63-8445-0FF7016AE24B}"/>
                  </a:ext>
                </a:extLst>
              </p:cNvPr>
              <p:cNvGrpSpPr/>
              <p:nvPr/>
            </p:nvGrpSpPr>
            <p:grpSpPr>
              <a:xfrm>
                <a:off x="9167912" y="3455242"/>
                <a:ext cx="661641" cy="485065"/>
                <a:chOff x="9725203" y="3420001"/>
                <a:chExt cx="939818" cy="611106"/>
              </a:xfrm>
            </p:grpSpPr>
            <p:pic>
              <p:nvPicPr>
                <p:cNvPr id="197" name="图片 196" descr="图片包含 游戏机&#10;&#10;描述已自动生成">
                  <a:extLst>
                    <a:ext uri="{FF2B5EF4-FFF2-40B4-BE49-F238E27FC236}">
                      <a16:creationId xmlns="" xmlns:a16="http://schemas.microsoft.com/office/drawing/2014/main" id="{95F2C97A-E2E3-4297-B864-4F9F86B757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 rot="266664">
                  <a:off x="9725203" y="3798512"/>
                  <a:ext cx="939818" cy="232595"/>
                </a:xfrm>
                <a:prstGeom prst="rect">
                  <a:avLst/>
                </a:prstGeom>
              </p:spPr>
            </p:pic>
            <p:pic>
              <p:nvPicPr>
                <p:cNvPr id="199" name="图片 198" descr="图片包含 游戏机&#10;&#10;描述已自动生成">
                  <a:extLst>
                    <a:ext uri="{FF2B5EF4-FFF2-40B4-BE49-F238E27FC236}">
                      <a16:creationId xmlns="" xmlns:a16="http://schemas.microsoft.com/office/drawing/2014/main" id="{138215EB-847F-4D80-9D9A-811183F604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 rot="266664">
                  <a:off x="9919344" y="3420001"/>
                  <a:ext cx="484675" cy="156944"/>
                </a:xfrm>
                <a:prstGeom prst="rect">
                  <a:avLst/>
                </a:prstGeom>
              </p:spPr>
            </p:pic>
            <p:pic>
              <p:nvPicPr>
                <p:cNvPr id="201" name="图片 200" descr="图片包含 游戏机&#10;&#10;描述已自动生成">
                  <a:extLst>
                    <a:ext uri="{FF2B5EF4-FFF2-40B4-BE49-F238E27FC236}">
                      <a16:creationId xmlns="" xmlns:a16="http://schemas.microsoft.com/office/drawing/2014/main" id="{6023B4E3-10FA-4010-8602-2143611EC9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 rot="21087070">
                  <a:off x="10115396" y="3483573"/>
                  <a:ext cx="148872" cy="412995"/>
                </a:xfrm>
                <a:prstGeom prst="rect">
                  <a:avLst/>
                </a:prstGeom>
              </p:spPr>
            </p:pic>
          </p:grpSp>
          <p:pic>
            <p:nvPicPr>
              <p:cNvPr id="253" name="图片 252" descr="图片包含 游戏机&#10;&#10;描述已自动生成">
                <a:extLst>
                  <a:ext uri="{FF2B5EF4-FFF2-40B4-BE49-F238E27FC236}">
                    <a16:creationId xmlns="" xmlns:a16="http://schemas.microsoft.com/office/drawing/2014/main" id="{5796A95B-93D8-4285-A8A4-7D505F7065F2}"/>
                  </a:ext>
                </a:extLst>
              </p:cNvPr>
              <p:cNvPicPr>
                <a:picLocks/>
              </p:cNvPicPr>
              <p:nvPr/>
            </p:nvPicPr>
            <p:blipFill>
              <a:blip r:embed="rId5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19180888">
                <a:off x="8933206" y="3683710"/>
                <a:ext cx="434287" cy="118900"/>
              </a:xfrm>
              <a:custGeom>
                <a:avLst/>
                <a:gdLst>
                  <a:gd name="connsiteX0" fmla="*/ 434287 w 434287"/>
                  <a:gd name="connsiteY0" fmla="*/ 0 h 112378"/>
                  <a:gd name="connsiteX1" fmla="*/ 434287 w 434287"/>
                  <a:gd name="connsiteY1" fmla="*/ 26341 h 112378"/>
                  <a:gd name="connsiteX2" fmla="*/ 433180 w 434287"/>
                  <a:gd name="connsiteY2" fmla="*/ 26180 h 112378"/>
                  <a:gd name="connsiteX3" fmla="*/ 380213 w 434287"/>
                  <a:gd name="connsiteY3" fmla="*/ 50049 h 112378"/>
                  <a:gd name="connsiteX4" fmla="*/ 355117 w 434287"/>
                  <a:gd name="connsiteY4" fmla="*/ 102446 h 112378"/>
                  <a:gd name="connsiteX5" fmla="*/ 356327 w 434287"/>
                  <a:gd name="connsiteY5" fmla="*/ 112378 h 112378"/>
                  <a:gd name="connsiteX6" fmla="*/ 0 w 434287"/>
                  <a:gd name="connsiteY6" fmla="*/ 112378 h 112378"/>
                  <a:gd name="connsiteX7" fmla="*/ 0 w 434287"/>
                  <a:gd name="connsiteY7" fmla="*/ 0 h 112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34287" h="112378">
                    <a:moveTo>
                      <a:pt x="434287" y="0"/>
                    </a:moveTo>
                    <a:lnTo>
                      <a:pt x="434287" y="26341"/>
                    </a:lnTo>
                    <a:lnTo>
                      <a:pt x="433180" y="26180"/>
                    </a:lnTo>
                    <a:cubicBezTo>
                      <a:pt x="414581" y="27126"/>
                      <a:pt x="395456" y="35157"/>
                      <a:pt x="380213" y="50049"/>
                    </a:cubicBezTo>
                    <a:cubicBezTo>
                      <a:pt x="364970" y="64941"/>
                      <a:pt x="356496" y="83874"/>
                      <a:pt x="355117" y="102446"/>
                    </a:cubicBezTo>
                    <a:lnTo>
                      <a:pt x="356327" y="112378"/>
                    </a:lnTo>
                    <a:lnTo>
                      <a:pt x="0" y="112378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</p:grpSp>
      </p:grpSp>
    </p:spTree>
    <p:extLst>
      <p:ext uri="{BB962C8B-B14F-4D97-AF65-F5344CB8AC3E}">
        <p14:creationId xmlns:p14="http://schemas.microsoft.com/office/powerpoint/2010/main" xmlns="" val="364197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EF982BBF-7B09-4584-ACE0-8AB13C74203F}"/>
              </a:ext>
            </a:extLst>
          </p:cNvPr>
          <p:cNvSpPr txBox="1"/>
          <p:nvPr/>
        </p:nvSpPr>
        <p:spPr>
          <a:xfrm>
            <a:off x="5612982" y="493822"/>
            <a:ext cx="1149400" cy="548640"/>
          </a:xfrm>
          <a:custGeom>
            <a:avLst/>
            <a:gdLst/>
            <a:ahLst/>
            <a:cxnLst/>
            <a:rect l="l" t="t" r="r" b="b"/>
            <a:pathLst>
              <a:path w="1149400" h="548640">
                <a:moveTo>
                  <a:pt x="945032" y="230429"/>
                </a:moveTo>
                <a:cubicBezTo>
                  <a:pt x="950976" y="230886"/>
                  <a:pt x="956462" y="233172"/>
                  <a:pt x="961491" y="237287"/>
                </a:cubicBezTo>
                <a:cubicBezTo>
                  <a:pt x="966520" y="241402"/>
                  <a:pt x="969035" y="246431"/>
                  <a:pt x="969035" y="252374"/>
                </a:cubicBezTo>
                <a:cubicBezTo>
                  <a:pt x="969035" y="265176"/>
                  <a:pt x="962291" y="284036"/>
                  <a:pt x="948804" y="308953"/>
                </a:cubicBezTo>
                <a:cubicBezTo>
                  <a:pt x="935316" y="333870"/>
                  <a:pt x="923086" y="350672"/>
                  <a:pt x="912114" y="359359"/>
                </a:cubicBezTo>
                <a:cubicBezTo>
                  <a:pt x="905256" y="364846"/>
                  <a:pt x="893597" y="370789"/>
                  <a:pt x="877138" y="377190"/>
                </a:cubicBezTo>
                <a:cubicBezTo>
                  <a:pt x="867994" y="380390"/>
                  <a:pt x="862279" y="382676"/>
                  <a:pt x="859993" y="384048"/>
                </a:cubicBezTo>
                <a:cubicBezTo>
                  <a:pt x="858164" y="376733"/>
                  <a:pt x="857250" y="372847"/>
                  <a:pt x="857250" y="372389"/>
                </a:cubicBezTo>
                <a:cubicBezTo>
                  <a:pt x="857250" y="364160"/>
                  <a:pt x="862165" y="352387"/>
                  <a:pt x="871994" y="337071"/>
                </a:cubicBezTo>
                <a:cubicBezTo>
                  <a:pt x="881824" y="321755"/>
                  <a:pt x="896340" y="300609"/>
                  <a:pt x="915543" y="273634"/>
                </a:cubicBezTo>
                <a:cubicBezTo>
                  <a:pt x="919200" y="268605"/>
                  <a:pt x="924344" y="261290"/>
                  <a:pt x="930973" y="251689"/>
                </a:cubicBezTo>
                <a:cubicBezTo>
                  <a:pt x="937603" y="242087"/>
                  <a:pt x="942289" y="235001"/>
                  <a:pt x="945032" y="230429"/>
                </a:cubicBezTo>
                <a:close/>
                <a:moveTo>
                  <a:pt x="214655" y="65837"/>
                </a:moveTo>
                <a:cubicBezTo>
                  <a:pt x="225171" y="65837"/>
                  <a:pt x="234886" y="70066"/>
                  <a:pt x="243802" y="78524"/>
                </a:cubicBezTo>
                <a:cubicBezTo>
                  <a:pt x="252717" y="86982"/>
                  <a:pt x="257175" y="96241"/>
                  <a:pt x="257175" y="106299"/>
                </a:cubicBezTo>
                <a:cubicBezTo>
                  <a:pt x="257175" y="114986"/>
                  <a:pt x="253746" y="124816"/>
                  <a:pt x="246888" y="135788"/>
                </a:cubicBezTo>
                <a:cubicBezTo>
                  <a:pt x="244144" y="140818"/>
                  <a:pt x="241744" y="146190"/>
                  <a:pt x="239687" y="151905"/>
                </a:cubicBezTo>
                <a:cubicBezTo>
                  <a:pt x="237629" y="157620"/>
                  <a:pt x="236601" y="163220"/>
                  <a:pt x="236601" y="168707"/>
                </a:cubicBezTo>
                <a:cubicBezTo>
                  <a:pt x="236601" y="190652"/>
                  <a:pt x="238201" y="216941"/>
                  <a:pt x="241401" y="247574"/>
                </a:cubicBezTo>
                <a:cubicBezTo>
                  <a:pt x="244144" y="282321"/>
                  <a:pt x="245516" y="308610"/>
                  <a:pt x="245516" y="326441"/>
                </a:cubicBezTo>
                <a:cubicBezTo>
                  <a:pt x="245516" y="363931"/>
                  <a:pt x="243687" y="397307"/>
                  <a:pt x="240030" y="426568"/>
                </a:cubicBezTo>
                <a:cubicBezTo>
                  <a:pt x="236372" y="455828"/>
                  <a:pt x="227685" y="479374"/>
                  <a:pt x="213969" y="497205"/>
                </a:cubicBezTo>
                <a:cubicBezTo>
                  <a:pt x="208940" y="490804"/>
                  <a:pt x="200939" y="487604"/>
                  <a:pt x="189966" y="487604"/>
                </a:cubicBezTo>
                <a:cubicBezTo>
                  <a:pt x="184023" y="487604"/>
                  <a:pt x="176022" y="488518"/>
                  <a:pt x="165963" y="490347"/>
                </a:cubicBezTo>
                <a:cubicBezTo>
                  <a:pt x="156819" y="492633"/>
                  <a:pt x="148590" y="493776"/>
                  <a:pt x="141274" y="493776"/>
                </a:cubicBezTo>
                <a:cubicBezTo>
                  <a:pt x="130302" y="493776"/>
                  <a:pt x="120700" y="492062"/>
                  <a:pt x="112471" y="488633"/>
                </a:cubicBezTo>
                <a:cubicBezTo>
                  <a:pt x="104241" y="485204"/>
                  <a:pt x="95326" y="480289"/>
                  <a:pt x="85725" y="473888"/>
                </a:cubicBezTo>
                <a:cubicBezTo>
                  <a:pt x="77952" y="468401"/>
                  <a:pt x="72466" y="465658"/>
                  <a:pt x="69265" y="465658"/>
                </a:cubicBezTo>
                <a:cubicBezTo>
                  <a:pt x="63779" y="465658"/>
                  <a:pt x="59207" y="467487"/>
                  <a:pt x="55549" y="471145"/>
                </a:cubicBezTo>
                <a:cubicBezTo>
                  <a:pt x="52806" y="470230"/>
                  <a:pt x="50063" y="469087"/>
                  <a:pt x="47320" y="467716"/>
                </a:cubicBezTo>
                <a:cubicBezTo>
                  <a:pt x="44577" y="466344"/>
                  <a:pt x="41605" y="465201"/>
                  <a:pt x="38404" y="464287"/>
                </a:cubicBezTo>
                <a:cubicBezTo>
                  <a:pt x="35204" y="463372"/>
                  <a:pt x="31089" y="462915"/>
                  <a:pt x="26060" y="462915"/>
                </a:cubicBezTo>
                <a:cubicBezTo>
                  <a:pt x="16916" y="462915"/>
                  <a:pt x="10287" y="442913"/>
                  <a:pt x="6172" y="402908"/>
                </a:cubicBezTo>
                <a:cubicBezTo>
                  <a:pt x="2057" y="362903"/>
                  <a:pt x="0" y="329184"/>
                  <a:pt x="0" y="301752"/>
                </a:cubicBezTo>
                <a:cubicBezTo>
                  <a:pt x="0" y="273863"/>
                  <a:pt x="1714" y="239687"/>
                  <a:pt x="5143" y="199225"/>
                </a:cubicBezTo>
                <a:cubicBezTo>
                  <a:pt x="8572" y="158763"/>
                  <a:pt x="13716" y="133274"/>
                  <a:pt x="20574" y="122758"/>
                </a:cubicBezTo>
                <a:cubicBezTo>
                  <a:pt x="26974" y="131445"/>
                  <a:pt x="30175" y="143104"/>
                  <a:pt x="30175" y="157734"/>
                </a:cubicBezTo>
                <a:cubicBezTo>
                  <a:pt x="30175" y="162306"/>
                  <a:pt x="29718" y="169621"/>
                  <a:pt x="28803" y="179680"/>
                </a:cubicBezTo>
                <a:cubicBezTo>
                  <a:pt x="27889" y="188824"/>
                  <a:pt x="27432" y="195682"/>
                  <a:pt x="27432" y="200254"/>
                </a:cubicBezTo>
                <a:cubicBezTo>
                  <a:pt x="27432" y="213512"/>
                  <a:pt x="31546" y="241287"/>
                  <a:pt x="39776" y="283578"/>
                </a:cubicBezTo>
                <a:cubicBezTo>
                  <a:pt x="48006" y="325869"/>
                  <a:pt x="57150" y="364388"/>
                  <a:pt x="67208" y="399136"/>
                </a:cubicBezTo>
                <a:cubicBezTo>
                  <a:pt x="77266" y="433883"/>
                  <a:pt x="85267" y="451256"/>
                  <a:pt x="91211" y="451256"/>
                </a:cubicBezTo>
                <a:lnTo>
                  <a:pt x="94640" y="450571"/>
                </a:lnTo>
                <a:lnTo>
                  <a:pt x="88468" y="440969"/>
                </a:lnTo>
                <a:cubicBezTo>
                  <a:pt x="95783" y="439598"/>
                  <a:pt x="105613" y="438912"/>
                  <a:pt x="117957" y="438912"/>
                </a:cubicBezTo>
                <a:cubicBezTo>
                  <a:pt x="132588" y="438912"/>
                  <a:pt x="142303" y="438455"/>
                  <a:pt x="147104" y="437540"/>
                </a:cubicBezTo>
                <a:cubicBezTo>
                  <a:pt x="151904" y="436626"/>
                  <a:pt x="155791" y="432854"/>
                  <a:pt x="158762" y="426225"/>
                </a:cubicBezTo>
                <a:cubicBezTo>
                  <a:pt x="161734" y="419595"/>
                  <a:pt x="163220" y="407822"/>
                  <a:pt x="163220" y="390906"/>
                </a:cubicBezTo>
                <a:cubicBezTo>
                  <a:pt x="163220" y="372161"/>
                  <a:pt x="165277" y="357759"/>
                  <a:pt x="169392" y="347701"/>
                </a:cubicBezTo>
                <a:lnTo>
                  <a:pt x="149504" y="351815"/>
                </a:lnTo>
                <a:cubicBezTo>
                  <a:pt x="133959" y="355930"/>
                  <a:pt x="120700" y="357988"/>
                  <a:pt x="109728" y="357988"/>
                </a:cubicBezTo>
                <a:cubicBezTo>
                  <a:pt x="100126" y="357988"/>
                  <a:pt x="89497" y="355473"/>
                  <a:pt x="77838" y="350444"/>
                </a:cubicBezTo>
                <a:cubicBezTo>
                  <a:pt x="66179" y="345415"/>
                  <a:pt x="60350" y="338785"/>
                  <a:pt x="60350" y="330556"/>
                </a:cubicBezTo>
                <a:cubicBezTo>
                  <a:pt x="60350" y="325069"/>
                  <a:pt x="61722" y="320726"/>
                  <a:pt x="64465" y="317525"/>
                </a:cubicBezTo>
                <a:cubicBezTo>
                  <a:pt x="70866" y="317068"/>
                  <a:pt x="74066" y="312953"/>
                  <a:pt x="74066" y="305181"/>
                </a:cubicBezTo>
                <a:cubicBezTo>
                  <a:pt x="78181" y="305181"/>
                  <a:pt x="84353" y="304724"/>
                  <a:pt x="92583" y="303809"/>
                </a:cubicBezTo>
                <a:cubicBezTo>
                  <a:pt x="104470" y="302895"/>
                  <a:pt x="113614" y="302438"/>
                  <a:pt x="120015" y="302438"/>
                </a:cubicBezTo>
                <a:cubicBezTo>
                  <a:pt x="137845" y="302438"/>
                  <a:pt x="152704" y="305410"/>
                  <a:pt x="164592" y="311353"/>
                </a:cubicBezTo>
                <a:cubicBezTo>
                  <a:pt x="165963" y="305867"/>
                  <a:pt x="166649" y="300380"/>
                  <a:pt x="166649" y="294894"/>
                </a:cubicBezTo>
                <a:cubicBezTo>
                  <a:pt x="166649" y="290779"/>
                  <a:pt x="166420" y="286550"/>
                  <a:pt x="165963" y="282207"/>
                </a:cubicBezTo>
                <a:cubicBezTo>
                  <a:pt x="165506" y="277863"/>
                  <a:pt x="165277" y="273634"/>
                  <a:pt x="165277" y="269519"/>
                </a:cubicBezTo>
                <a:cubicBezTo>
                  <a:pt x="162077" y="269977"/>
                  <a:pt x="155448" y="271805"/>
                  <a:pt x="145389" y="275006"/>
                </a:cubicBezTo>
                <a:cubicBezTo>
                  <a:pt x="134874" y="279121"/>
                  <a:pt x="125958" y="281178"/>
                  <a:pt x="118643" y="281178"/>
                </a:cubicBezTo>
                <a:cubicBezTo>
                  <a:pt x="105384" y="281178"/>
                  <a:pt x="90868" y="277863"/>
                  <a:pt x="75095" y="271234"/>
                </a:cubicBezTo>
                <a:cubicBezTo>
                  <a:pt x="59321" y="264605"/>
                  <a:pt x="51435" y="255803"/>
                  <a:pt x="51435" y="244831"/>
                </a:cubicBezTo>
                <a:cubicBezTo>
                  <a:pt x="58293" y="237515"/>
                  <a:pt x="64808" y="232601"/>
                  <a:pt x="70980" y="230086"/>
                </a:cubicBezTo>
                <a:cubicBezTo>
                  <a:pt x="77152" y="227571"/>
                  <a:pt x="85496" y="226314"/>
                  <a:pt x="96012" y="226314"/>
                </a:cubicBezTo>
                <a:cubicBezTo>
                  <a:pt x="117957" y="226314"/>
                  <a:pt x="139217" y="230429"/>
                  <a:pt x="159791" y="238658"/>
                </a:cubicBezTo>
                <a:cubicBezTo>
                  <a:pt x="158419" y="225400"/>
                  <a:pt x="157734" y="212598"/>
                  <a:pt x="157734" y="200254"/>
                </a:cubicBezTo>
                <a:cubicBezTo>
                  <a:pt x="157734" y="171450"/>
                  <a:pt x="161391" y="140132"/>
                  <a:pt x="168706" y="106299"/>
                </a:cubicBezTo>
                <a:lnTo>
                  <a:pt x="148818" y="119329"/>
                </a:lnTo>
                <a:cubicBezTo>
                  <a:pt x="98983" y="152705"/>
                  <a:pt x="71323" y="169393"/>
                  <a:pt x="65836" y="169393"/>
                </a:cubicBezTo>
                <a:lnTo>
                  <a:pt x="74066" y="157048"/>
                </a:lnTo>
                <a:lnTo>
                  <a:pt x="65836" y="161163"/>
                </a:lnTo>
                <a:cubicBezTo>
                  <a:pt x="64922" y="155219"/>
                  <a:pt x="74980" y="144590"/>
                  <a:pt x="96012" y="129273"/>
                </a:cubicBezTo>
                <a:cubicBezTo>
                  <a:pt x="117043" y="113957"/>
                  <a:pt x="140131" y="99555"/>
                  <a:pt x="165277" y="86068"/>
                </a:cubicBezTo>
                <a:cubicBezTo>
                  <a:pt x="190423" y="72581"/>
                  <a:pt x="206883" y="65837"/>
                  <a:pt x="214655" y="65837"/>
                </a:cubicBezTo>
                <a:close/>
                <a:moveTo>
                  <a:pt x="886739" y="0"/>
                </a:moveTo>
                <a:cubicBezTo>
                  <a:pt x="902741" y="0"/>
                  <a:pt x="918629" y="4115"/>
                  <a:pt x="934402" y="12344"/>
                </a:cubicBezTo>
                <a:cubicBezTo>
                  <a:pt x="950176" y="20574"/>
                  <a:pt x="958062" y="32233"/>
                  <a:pt x="958062" y="47320"/>
                </a:cubicBezTo>
                <a:cubicBezTo>
                  <a:pt x="958062" y="59207"/>
                  <a:pt x="956805" y="71095"/>
                  <a:pt x="954290" y="82982"/>
                </a:cubicBezTo>
                <a:cubicBezTo>
                  <a:pt x="951776" y="94869"/>
                  <a:pt x="948232" y="109042"/>
                  <a:pt x="943660" y="125501"/>
                </a:cubicBezTo>
                <a:lnTo>
                  <a:pt x="934745" y="160477"/>
                </a:lnTo>
                <a:cubicBezTo>
                  <a:pt x="936574" y="160934"/>
                  <a:pt x="939774" y="161163"/>
                  <a:pt x="944346" y="161163"/>
                </a:cubicBezTo>
                <a:cubicBezTo>
                  <a:pt x="948918" y="161163"/>
                  <a:pt x="953147" y="161735"/>
                  <a:pt x="957034" y="162878"/>
                </a:cubicBezTo>
                <a:cubicBezTo>
                  <a:pt x="960920" y="164021"/>
                  <a:pt x="962863" y="166421"/>
                  <a:pt x="962863" y="170078"/>
                </a:cubicBezTo>
                <a:cubicBezTo>
                  <a:pt x="962863" y="173279"/>
                  <a:pt x="959091" y="176251"/>
                  <a:pt x="951547" y="178994"/>
                </a:cubicBezTo>
                <a:cubicBezTo>
                  <a:pt x="944003" y="181737"/>
                  <a:pt x="932230" y="185166"/>
                  <a:pt x="916228" y="189281"/>
                </a:cubicBezTo>
                <a:cubicBezTo>
                  <a:pt x="894283" y="194310"/>
                  <a:pt x="877023" y="199339"/>
                  <a:pt x="864451" y="204368"/>
                </a:cubicBezTo>
                <a:cubicBezTo>
                  <a:pt x="851878" y="209398"/>
                  <a:pt x="845591" y="215570"/>
                  <a:pt x="845591" y="222885"/>
                </a:cubicBezTo>
                <a:cubicBezTo>
                  <a:pt x="845591" y="231115"/>
                  <a:pt x="846734" y="239801"/>
                  <a:pt x="849020" y="248945"/>
                </a:cubicBezTo>
                <a:cubicBezTo>
                  <a:pt x="849477" y="251231"/>
                  <a:pt x="850163" y="254889"/>
                  <a:pt x="851077" y="259918"/>
                </a:cubicBezTo>
                <a:cubicBezTo>
                  <a:pt x="851992" y="264947"/>
                  <a:pt x="852449" y="269519"/>
                  <a:pt x="852449" y="273634"/>
                </a:cubicBezTo>
                <a:cubicBezTo>
                  <a:pt x="853363" y="286436"/>
                  <a:pt x="853821" y="296037"/>
                  <a:pt x="853821" y="302438"/>
                </a:cubicBezTo>
                <a:cubicBezTo>
                  <a:pt x="853821" y="310667"/>
                  <a:pt x="853363" y="323012"/>
                  <a:pt x="852449" y="339471"/>
                </a:cubicBezTo>
                <a:lnTo>
                  <a:pt x="851763" y="375818"/>
                </a:lnTo>
                <a:cubicBezTo>
                  <a:pt x="851763" y="380390"/>
                  <a:pt x="852678" y="383477"/>
                  <a:pt x="854506" y="385077"/>
                </a:cubicBezTo>
                <a:cubicBezTo>
                  <a:pt x="856335" y="386677"/>
                  <a:pt x="859536" y="387934"/>
                  <a:pt x="864108" y="388849"/>
                </a:cubicBezTo>
                <a:cubicBezTo>
                  <a:pt x="882396" y="392506"/>
                  <a:pt x="913257" y="397307"/>
                  <a:pt x="956691" y="403250"/>
                </a:cubicBezTo>
                <a:cubicBezTo>
                  <a:pt x="1008354" y="410566"/>
                  <a:pt x="1049502" y="417195"/>
                  <a:pt x="1080135" y="423139"/>
                </a:cubicBezTo>
                <a:cubicBezTo>
                  <a:pt x="1110767" y="429082"/>
                  <a:pt x="1133855" y="436397"/>
                  <a:pt x="1149400" y="445084"/>
                </a:cubicBezTo>
                <a:lnTo>
                  <a:pt x="1133627" y="462915"/>
                </a:lnTo>
                <a:lnTo>
                  <a:pt x="1143228" y="471830"/>
                </a:lnTo>
                <a:cubicBezTo>
                  <a:pt x="1143228" y="490576"/>
                  <a:pt x="1116253" y="499948"/>
                  <a:pt x="1062304" y="499948"/>
                </a:cubicBezTo>
                <a:cubicBezTo>
                  <a:pt x="1043101" y="499948"/>
                  <a:pt x="1024699" y="497434"/>
                  <a:pt x="1007097" y="492404"/>
                </a:cubicBezTo>
                <a:cubicBezTo>
                  <a:pt x="989495" y="487375"/>
                  <a:pt x="967435" y="479603"/>
                  <a:pt x="940917" y="469087"/>
                </a:cubicBezTo>
                <a:cubicBezTo>
                  <a:pt x="921258" y="461315"/>
                  <a:pt x="904798" y="455143"/>
                  <a:pt x="891540" y="450571"/>
                </a:cubicBezTo>
                <a:cubicBezTo>
                  <a:pt x="878281" y="445999"/>
                  <a:pt x="864565" y="442570"/>
                  <a:pt x="850392" y="440284"/>
                </a:cubicBezTo>
                <a:cubicBezTo>
                  <a:pt x="847191" y="457657"/>
                  <a:pt x="843419" y="475488"/>
                  <a:pt x="839076" y="493776"/>
                </a:cubicBezTo>
                <a:cubicBezTo>
                  <a:pt x="834733" y="512064"/>
                  <a:pt x="830046" y="528523"/>
                  <a:pt x="825017" y="543154"/>
                </a:cubicBezTo>
                <a:lnTo>
                  <a:pt x="814730" y="541782"/>
                </a:lnTo>
                <a:lnTo>
                  <a:pt x="811301" y="547954"/>
                </a:lnTo>
                <a:lnTo>
                  <a:pt x="805129" y="548640"/>
                </a:lnTo>
                <a:cubicBezTo>
                  <a:pt x="800100" y="548640"/>
                  <a:pt x="794613" y="539839"/>
                  <a:pt x="788670" y="522237"/>
                </a:cubicBezTo>
                <a:cubicBezTo>
                  <a:pt x="782726" y="504635"/>
                  <a:pt x="777925" y="487832"/>
                  <a:pt x="774268" y="471830"/>
                </a:cubicBezTo>
                <a:lnTo>
                  <a:pt x="790041" y="473888"/>
                </a:lnTo>
                <a:lnTo>
                  <a:pt x="790727" y="412852"/>
                </a:lnTo>
                <a:cubicBezTo>
                  <a:pt x="790727" y="406451"/>
                  <a:pt x="789241" y="401079"/>
                  <a:pt x="786269" y="396735"/>
                </a:cubicBezTo>
                <a:cubicBezTo>
                  <a:pt x="783297" y="392392"/>
                  <a:pt x="781812" y="389077"/>
                  <a:pt x="781812" y="386791"/>
                </a:cubicBezTo>
                <a:cubicBezTo>
                  <a:pt x="787755" y="380390"/>
                  <a:pt x="790727" y="372161"/>
                  <a:pt x="790727" y="362102"/>
                </a:cubicBezTo>
                <a:lnTo>
                  <a:pt x="790041" y="345643"/>
                </a:lnTo>
                <a:cubicBezTo>
                  <a:pt x="785012" y="347015"/>
                  <a:pt x="777583" y="353301"/>
                  <a:pt x="767753" y="364503"/>
                </a:cubicBezTo>
                <a:cubicBezTo>
                  <a:pt x="757923" y="375704"/>
                  <a:pt x="745007" y="391820"/>
                  <a:pt x="729005" y="412852"/>
                </a:cubicBezTo>
                <a:cubicBezTo>
                  <a:pt x="707059" y="441198"/>
                  <a:pt x="689686" y="462344"/>
                  <a:pt x="676884" y="476288"/>
                </a:cubicBezTo>
                <a:cubicBezTo>
                  <a:pt x="664083" y="490233"/>
                  <a:pt x="653796" y="497205"/>
                  <a:pt x="646023" y="497205"/>
                </a:cubicBezTo>
                <a:cubicBezTo>
                  <a:pt x="642366" y="497205"/>
                  <a:pt x="638822" y="495605"/>
                  <a:pt x="635393" y="492404"/>
                </a:cubicBezTo>
                <a:cubicBezTo>
                  <a:pt x="631964" y="489204"/>
                  <a:pt x="630021" y="485775"/>
                  <a:pt x="629564" y="482117"/>
                </a:cubicBezTo>
                <a:lnTo>
                  <a:pt x="653567" y="456057"/>
                </a:lnTo>
                <a:cubicBezTo>
                  <a:pt x="686485" y="421310"/>
                  <a:pt x="709574" y="393649"/>
                  <a:pt x="722833" y="373075"/>
                </a:cubicBezTo>
                <a:cubicBezTo>
                  <a:pt x="719175" y="372161"/>
                  <a:pt x="713003" y="370561"/>
                  <a:pt x="704316" y="368275"/>
                </a:cubicBezTo>
                <a:cubicBezTo>
                  <a:pt x="695629" y="365989"/>
                  <a:pt x="687057" y="362788"/>
                  <a:pt x="678599" y="358673"/>
                </a:cubicBezTo>
                <a:cubicBezTo>
                  <a:pt x="670140" y="354559"/>
                  <a:pt x="664083" y="348386"/>
                  <a:pt x="660425" y="340157"/>
                </a:cubicBezTo>
                <a:cubicBezTo>
                  <a:pt x="663625" y="339242"/>
                  <a:pt x="668197" y="338785"/>
                  <a:pt x="674141" y="338785"/>
                </a:cubicBezTo>
                <a:lnTo>
                  <a:pt x="683056" y="338785"/>
                </a:lnTo>
                <a:cubicBezTo>
                  <a:pt x="688086" y="338785"/>
                  <a:pt x="691743" y="338557"/>
                  <a:pt x="694029" y="338099"/>
                </a:cubicBezTo>
                <a:lnTo>
                  <a:pt x="787298" y="315468"/>
                </a:lnTo>
                <a:cubicBezTo>
                  <a:pt x="789584" y="308610"/>
                  <a:pt x="790727" y="304267"/>
                  <a:pt x="790727" y="302438"/>
                </a:cubicBezTo>
                <a:cubicBezTo>
                  <a:pt x="790727" y="270434"/>
                  <a:pt x="789355" y="246431"/>
                  <a:pt x="786612" y="230429"/>
                </a:cubicBezTo>
                <a:cubicBezTo>
                  <a:pt x="772896" y="234086"/>
                  <a:pt x="755065" y="240259"/>
                  <a:pt x="733120" y="248945"/>
                </a:cubicBezTo>
                <a:cubicBezTo>
                  <a:pt x="707517" y="258089"/>
                  <a:pt x="686828" y="264947"/>
                  <a:pt x="671055" y="269519"/>
                </a:cubicBezTo>
                <a:cubicBezTo>
                  <a:pt x="655281" y="274091"/>
                  <a:pt x="640537" y="276377"/>
                  <a:pt x="626821" y="276377"/>
                </a:cubicBezTo>
                <a:cubicBezTo>
                  <a:pt x="619048" y="276377"/>
                  <a:pt x="612991" y="275120"/>
                  <a:pt x="608647" y="272606"/>
                </a:cubicBezTo>
                <a:cubicBezTo>
                  <a:pt x="604304" y="270091"/>
                  <a:pt x="598703" y="265633"/>
                  <a:pt x="591845" y="259232"/>
                </a:cubicBezTo>
                <a:cubicBezTo>
                  <a:pt x="591845" y="256489"/>
                  <a:pt x="593902" y="255118"/>
                  <a:pt x="598017" y="255118"/>
                </a:cubicBezTo>
                <a:cubicBezTo>
                  <a:pt x="600760" y="255118"/>
                  <a:pt x="603046" y="255346"/>
                  <a:pt x="604875" y="255803"/>
                </a:cubicBezTo>
                <a:cubicBezTo>
                  <a:pt x="606704" y="256261"/>
                  <a:pt x="608076" y="256489"/>
                  <a:pt x="608990" y="256489"/>
                </a:cubicBezTo>
                <a:cubicBezTo>
                  <a:pt x="615848" y="256489"/>
                  <a:pt x="649224" y="246774"/>
                  <a:pt x="709117" y="227343"/>
                </a:cubicBezTo>
                <a:cubicBezTo>
                  <a:pt x="769010" y="207912"/>
                  <a:pt x="803757" y="196596"/>
                  <a:pt x="813358" y="193396"/>
                </a:cubicBezTo>
                <a:lnTo>
                  <a:pt x="859993" y="178308"/>
                </a:lnTo>
                <a:cubicBezTo>
                  <a:pt x="858621" y="176022"/>
                  <a:pt x="855192" y="172593"/>
                  <a:pt x="849706" y="168021"/>
                </a:cubicBezTo>
                <a:cubicBezTo>
                  <a:pt x="848791" y="167107"/>
                  <a:pt x="847191" y="165621"/>
                  <a:pt x="844905" y="163563"/>
                </a:cubicBezTo>
                <a:cubicBezTo>
                  <a:pt x="842619" y="161506"/>
                  <a:pt x="840447" y="159220"/>
                  <a:pt x="838390" y="156705"/>
                </a:cubicBezTo>
                <a:cubicBezTo>
                  <a:pt x="836333" y="154191"/>
                  <a:pt x="835304" y="151333"/>
                  <a:pt x="835304" y="148133"/>
                </a:cubicBezTo>
                <a:cubicBezTo>
                  <a:pt x="835304" y="144932"/>
                  <a:pt x="836904" y="138989"/>
                  <a:pt x="840105" y="130302"/>
                </a:cubicBezTo>
                <a:cubicBezTo>
                  <a:pt x="820902" y="130302"/>
                  <a:pt x="796671" y="132817"/>
                  <a:pt x="767410" y="137846"/>
                </a:cubicBezTo>
                <a:cubicBezTo>
                  <a:pt x="763752" y="138303"/>
                  <a:pt x="754037" y="139675"/>
                  <a:pt x="738263" y="141961"/>
                </a:cubicBezTo>
                <a:cubicBezTo>
                  <a:pt x="722490" y="144247"/>
                  <a:pt x="707745" y="145390"/>
                  <a:pt x="694029" y="145390"/>
                </a:cubicBezTo>
                <a:cubicBezTo>
                  <a:pt x="703173" y="139903"/>
                  <a:pt x="713689" y="135560"/>
                  <a:pt x="725576" y="132359"/>
                </a:cubicBezTo>
                <a:cubicBezTo>
                  <a:pt x="737463" y="129159"/>
                  <a:pt x="751636" y="125959"/>
                  <a:pt x="768096" y="122758"/>
                </a:cubicBezTo>
                <a:cubicBezTo>
                  <a:pt x="790041" y="118643"/>
                  <a:pt x="807415" y="114414"/>
                  <a:pt x="820216" y="110071"/>
                </a:cubicBezTo>
                <a:cubicBezTo>
                  <a:pt x="833018" y="105728"/>
                  <a:pt x="843762" y="98412"/>
                  <a:pt x="852449" y="88125"/>
                </a:cubicBezTo>
                <a:cubicBezTo>
                  <a:pt x="861136" y="77838"/>
                  <a:pt x="865479" y="63551"/>
                  <a:pt x="865479" y="45263"/>
                </a:cubicBezTo>
                <a:cubicBezTo>
                  <a:pt x="865479" y="38405"/>
                  <a:pt x="863422" y="34976"/>
                  <a:pt x="859307" y="34976"/>
                </a:cubicBezTo>
                <a:cubicBezTo>
                  <a:pt x="850620" y="34976"/>
                  <a:pt x="842048" y="36119"/>
                  <a:pt x="833589" y="38405"/>
                </a:cubicBezTo>
                <a:cubicBezTo>
                  <a:pt x="825131" y="40691"/>
                  <a:pt x="814730" y="44120"/>
                  <a:pt x="802386" y="48692"/>
                </a:cubicBezTo>
                <a:cubicBezTo>
                  <a:pt x="789127" y="53264"/>
                  <a:pt x="778383" y="56693"/>
                  <a:pt x="770153" y="58979"/>
                </a:cubicBezTo>
                <a:cubicBezTo>
                  <a:pt x="761923" y="61265"/>
                  <a:pt x="753465" y="62408"/>
                  <a:pt x="744778" y="62408"/>
                </a:cubicBezTo>
                <a:cubicBezTo>
                  <a:pt x="741578" y="62408"/>
                  <a:pt x="738492" y="61493"/>
                  <a:pt x="735520" y="59665"/>
                </a:cubicBezTo>
                <a:cubicBezTo>
                  <a:pt x="732548" y="57836"/>
                  <a:pt x="729805" y="55321"/>
                  <a:pt x="727290" y="52121"/>
                </a:cubicBezTo>
                <a:cubicBezTo>
                  <a:pt x="724776" y="48920"/>
                  <a:pt x="723061" y="46634"/>
                  <a:pt x="722147" y="45263"/>
                </a:cubicBezTo>
                <a:cubicBezTo>
                  <a:pt x="740892" y="39776"/>
                  <a:pt x="772553" y="30861"/>
                  <a:pt x="817130" y="18517"/>
                </a:cubicBezTo>
                <a:cubicBezTo>
                  <a:pt x="861707" y="6172"/>
                  <a:pt x="884910" y="0"/>
                  <a:pt x="88673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5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32" name="文本框 231"/>
          <p:cNvSpPr txBox="1"/>
          <p:nvPr/>
        </p:nvSpPr>
        <p:spPr>
          <a:xfrm rot="16200000">
            <a:off x="4656761" y="467339"/>
            <a:ext cx="800219" cy="6463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4000" dirty="0">
                <a:solidFill>
                  <a:srgbClr val="D00000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【</a:t>
            </a:r>
            <a:endParaRPr lang="zh-CN" altLang="en-US" sz="4000" dirty="0">
              <a:solidFill>
                <a:srgbClr val="D00000"/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33" name="文本框 232"/>
          <p:cNvSpPr txBox="1"/>
          <p:nvPr/>
        </p:nvSpPr>
        <p:spPr>
          <a:xfrm flipV="1">
            <a:off x="6735021" y="467339"/>
            <a:ext cx="800219" cy="6463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4000" dirty="0">
                <a:solidFill>
                  <a:srgbClr val="D00000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【</a:t>
            </a:r>
            <a:endParaRPr lang="zh-CN" altLang="en-US" sz="4000" dirty="0">
              <a:solidFill>
                <a:srgbClr val="D00000"/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8D96B7A9-FAA0-42B0-8B18-1EFB700EB86B}"/>
              </a:ext>
            </a:extLst>
          </p:cNvPr>
          <p:cNvGrpSpPr/>
          <p:nvPr/>
        </p:nvGrpSpPr>
        <p:grpSpPr>
          <a:xfrm>
            <a:off x="2996845" y="1515357"/>
            <a:ext cx="699579" cy="4712970"/>
            <a:chOff x="2512182" y="1480851"/>
            <a:chExt cx="699579" cy="4712970"/>
          </a:xfrm>
        </p:grpSpPr>
        <p:grpSp>
          <p:nvGrpSpPr>
            <p:cNvPr id="19" name="组合 18">
              <a:extLst>
                <a:ext uri="{FF2B5EF4-FFF2-40B4-BE49-F238E27FC236}">
                  <a16:creationId xmlns="" xmlns:a16="http://schemas.microsoft.com/office/drawing/2014/main" id="{7B8E896F-C48D-4B6D-93E1-7D8CC900381C}"/>
                </a:ext>
              </a:extLst>
            </p:cNvPr>
            <p:cNvGrpSpPr/>
            <p:nvPr/>
          </p:nvGrpSpPr>
          <p:grpSpPr>
            <a:xfrm>
              <a:off x="2512182" y="1480851"/>
              <a:ext cx="699579" cy="653785"/>
              <a:chOff x="2532630" y="1480851"/>
              <a:chExt cx="699579" cy="653785"/>
            </a:xfrm>
          </p:grpSpPr>
          <p:pic>
            <p:nvPicPr>
              <p:cNvPr id="17" name="图片 16" descr="图片包含 游戏机, 项链&#10;&#10;描述已自动生成">
                <a:extLst>
                  <a:ext uri="{FF2B5EF4-FFF2-40B4-BE49-F238E27FC236}">
                    <a16:creationId xmlns="" xmlns:a16="http://schemas.microsoft.com/office/drawing/2014/main" id="{50312F06-0039-45D7-9220-9159081A05E0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32630" y="1480851"/>
                <a:ext cx="699579" cy="653785"/>
              </a:xfrm>
              <a:prstGeom prst="rect">
                <a:avLst/>
              </a:prstGeom>
            </p:spPr>
          </p:pic>
          <p:sp>
            <p:nvSpPr>
              <p:cNvPr id="140" name="1"/>
              <p:cNvSpPr txBox="1"/>
              <p:nvPr/>
            </p:nvSpPr>
            <p:spPr>
              <a:xfrm>
                <a:off x="2638741" y="1480851"/>
                <a:ext cx="487356" cy="58477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zh-CN" altLang="en-US" sz="3200" dirty="0">
                    <a:solidFill>
                      <a:schemeClr val="bg1"/>
                    </a:solidFill>
                    <a:latin typeface="Arial" panose="020B0604020202020204" pitchFamily="34" charset="0"/>
                    <a:ea typeface="禹卫书法行书简体&#10;" panose="02000603000000000000" pitchFamily="2" charset="-122"/>
                    <a:sym typeface="Arial" panose="020B0604020202020204" pitchFamily="34" charset="0"/>
                  </a:rPr>
                  <a:t>壹</a:t>
                </a:r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2523417" y="2358736"/>
              <a:ext cx="677108" cy="3835085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r>
                <a:rPr lang="zh-CN" altLang="en-US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2D52A640-952E-4FDD-B26B-0586B4D90006}"/>
              </a:ext>
            </a:extLst>
          </p:cNvPr>
          <p:cNvGrpSpPr/>
          <p:nvPr/>
        </p:nvGrpSpPr>
        <p:grpSpPr>
          <a:xfrm>
            <a:off x="4371528" y="1480851"/>
            <a:ext cx="699579" cy="4712970"/>
            <a:chOff x="4149047" y="1480851"/>
            <a:chExt cx="699579" cy="4712970"/>
          </a:xfrm>
        </p:grpSpPr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2B6AA766-798C-4379-B600-13F5E15C5880}"/>
                </a:ext>
              </a:extLst>
            </p:cNvPr>
            <p:cNvGrpSpPr/>
            <p:nvPr/>
          </p:nvGrpSpPr>
          <p:grpSpPr>
            <a:xfrm>
              <a:off x="4149047" y="1480851"/>
              <a:ext cx="699579" cy="653785"/>
              <a:chOff x="4178698" y="1480851"/>
              <a:chExt cx="699579" cy="653785"/>
            </a:xfrm>
          </p:grpSpPr>
          <p:pic>
            <p:nvPicPr>
              <p:cNvPr id="65" name="图片 64" descr="图片包含 游戏机, 项链&#10;&#10;描述已自动生成">
                <a:extLst>
                  <a:ext uri="{FF2B5EF4-FFF2-40B4-BE49-F238E27FC236}">
                    <a16:creationId xmlns="" xmlns:a16="http://schemas.microsoft.com/office/drawing/2014/main" id="{A2F67881-8E2F-431F-9A9C-6AEB6D4CEE20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4178698" y="1480851"/>
                <a:ext cx="699579" cy="653785"/>
              </a:xfrm>
              <a:prstGeom prst="rect">
                <a:avLst/>
              </a:prstGeom>
            </p:spPr>
          </p:pic>
          <p:sp>
            <p:nvSpPr>
              <p:cNvPr id="125" name="2"/>
              <p:cNvSpPr txBox="1"/>
              <p:nvPr/>
            </p:nvSpPr>
            <p:spPr>
              <a:xfrm>
                <a:off x="4216735" y="1515357"/>
                <a:ext cx="487356" cy="58477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latin typeface="Arial" panose="020B0604020202020204" pitchFamily="34" charset="0"/>
                    <a:ea typeface="禹卫书法行书简体&#10;" panose="02000603000000000000" pitchFamily="2" charset="-122"/>
                    <a:sym typeface="Arial" panose="020B0604020202020204" pitchFamily="34" charset="0"/>
                  </a:rPr>
                  <a:t>贰</a:t>
                </a:r>
              </a:p>
            </p:txBody>
          </p:sp>
        </p:grpSp>
        <p:sp>
          <p:nvSpPr>
            <p:cNvPr id="127" name="矩形 126"/>
            <p:cNvSpPr/>
            <p:nvPr/>
          </p:nvSpPr>
          <p:spPr>
            <a:xfrm>
              <a:off x="4160282" y="2358736"/>
              <a:ext cx="677108" cy="3835085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r>
                <a:rPr lang="zh-CN" altLang="en-US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5514DBDE-2B95-4491-9F9B-8392EE960B49}"/>
              </a:ext>
            </a:extLst>
          </p:cNvPr>
          <p:cNvGrpSpPr/>
          <p:nvPr/>
        </p:nvGrpSpPr>
        <p:grpSpPr>
          <a:xfrm>
            <a:off x="5746211" y="1480850"/>
            <a:ext cx="699579" cy="4712971"/>
            <a:chOff x="5785912" y="1480850"/>
            <a:chExt cx="699579" cy="4712971"/>
          </a:xfrm>
        </p:grpSpPr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5FAD4AAC-451C-408C-A2AC-BB9D538F848E}"/>
                </a:ext>
              </a:extLst>
            </p:cNvPr>
            <p:cNvGrpSpPr/>
            <p:nvPr/>
          </p:nvGrpSpPr>
          <p:grpSpPr>
            <a:xfrm>
              <a:off x="5785912" y="1480850"/>
              <a:ext cx="699579" cy="653786"/>
              <a:chOff x="5824767" y="1480850"/>
              <a:chExt cx="699579" cy="653786"/>
            </a:xfrm>
          </p:grpSpPr>
          <p:pic>
            <p:nvPicPr>
              <p:cNvPr id="66" name="图片 65" descr="图片包含 游戏机, 项链&#10;&#10;描述已自动生成">
                <a:extLst>
                  <a:ext uri="{FF2B5EF4-FFF2-40B4-BE49-F238E27FC236}">
                    <a16:creationId xmlns="" xmlns:a16="http://schemas.microsoft.com/office/drawing/2014/main" id="{7C8277BC-7D35-48D6-9CC0-AC08282F5568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824767" y="1480851"/>
                <a:ext cx="699579" cy="653785"/>
              </a:xfrm>
              <a:prstGeom prst="rect">
                <a:avLst/>
              </a:prstGeom>
            </p:spPr>
          </p:pic>
          <p:sp>
            <p:nvSpPr>
              <p:cNvPr id="222" name="3"/>
              <p:cNvSpPr txBox="1"/>
              <p:nvPr/>
            </p:nvSpPr>
            <p:spPr>
              <a:xfrm>
                <a:off x="5862804" y="1480850"/>
                <a:ext cx="487356" cy="58477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latin typeface="Arial" panose="020B0604020202020204" pitchFamily="34" charset="0"/>
                    <a:ea typeface="禹卫书法行书简体&#10;" panose="02000603000000000000" pitchFamily="2" charset="-122"/>
                    <a:sym typeface="Arial" panose="020B0604020202020204" pitchFamily="34" charset="0"/>
                  </a:rPr>
                  <a:t>叁</a:t>
                </a:r>
              </a:p>
            </p:txBody>
          </p:sp>
        </p:grpSp>
        <p:sp>
          <p:nvSpPr>
            <p:cNvPr id="223" name="矩形 222"/>
            <p:cNvSpPr/>
            <p:nvPr/>
          </p:nvSpPr>
          <p:spPr>
            <a:xfrm>
              <a:off x="5797147" y="2358736"/>
              <a:ext cx="677108" cy="3835085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r>
                <a:rPr lang="zh-CN" altLang="en-US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A8DF9444-4E75-4159-BD04-5409D32FCE6F}"/>
              </a:ext>
            </a:extLst>
          </p:cNvPr>
          <p:cNvGrpSpPr/>
          <p:nvPr/>
        </p:nvGrpSpPr>
        <p:grpSpPr>
          <a:xfrm>
            <a:off x="7120894" y="1480851"/>
            <a:ext cx="699579" cy="4712970"/>
            <a:chOff x="7422776" y="1480851"/>
            <a:chExt cx="699579" cy="4712970"/>
          </a:xfrm>
        </p:grpSpPr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B8BEC63D-3B32-4F9D-9AB9-4502ED165739}"/>
                </a:ext>
              </a:extLst>
            </p:cNvPr>
            <p:cNvGrpSpPr/>
            <p:nvPr/>
          </p:nvGrpSpPr>
          <p:grpSpPr>
            <a:xfrm>
              <a:off x="7422776" y="1480851"/>
              <a:ext cx="699579" cy="653785"/>
              <a:chOff x="7470835" y="1480851"/>
              <a:chExt cx="699579" cy="653785"/>
            </a:xfrm>
          </p:grpSpPr>
          <p:pic>
            <p:nvPicPr>
              <p:cNvPr id="67" name="图片 66" descr="图片包含 游戏机, 项链&#10;&#10;描述已自动生成">
                <a:extLst>
                  <a:ext uri="{FF2B5EF4-FFF2-40B4-BE49-F238E27FC236}">
                    <a16:creationId xmlns="" xmlns:a16="http://schemas.microsoft.com/office/drawing/2014/main" id="{02E8069F-9425-4615-A89E-EDCB19165FE5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7470835" y="1480851"/>
                <a:ext cx="699579" cy="653785"/>
              </a:xfrm>
              <a:prstGeom prst="rect">
                <a:avLst/>
              </a:prstGeom>
            </p:spPr>
          </p:pic>
          <p:sp>
            <p:nvSpPr>
              <p:cNvPr id="227" name="4"/>
              <p:cNvSpPr txBox="1"/>
              <p:nvPr/>
            </p:nvSpPr>
            <p:spPr>
              <a:xfrm>
                <a:off x="7508872" y="1487287"/>
                <a:ext cx="487356" cy="58477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latin typeface="Arial" panose="020B0604020202020204" pitchFamily="34" charset="0"/>
                    <a:ea typeface="禹卫书法行书简体&#10;" panose="02000603000000000000" pitchFamily="2" charset="-122"/>
                    <a:sym typeface="Arial" panose="020B0604020202020204" pitchFamily="34" charset="0"/>
                  </a:rPr>
                  <a:t>肆</a:t>
                </a:r>
              </a:p>
            </p:txBody>
          </p:sp>
        </p:grpSp>
        <p:sp>
          <p:nvSpPr>
            <p:cNvPr id="228" name="矩形 227"/>
            <p:cNvSpPr/>
            <p:nvPr/>
          </p:nvSpPr>
          <p:spPr>
            <a:xfrm>
              <a:off x="7434011" y="2358736"/>
              <a:ext cx="677108" cy="3835085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r>
                <a:rPr lang="zh-CN" altLang="en-US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357DD5E5-8E0F-4F48-9943-20F0C44DB1A0}"/>
              </a:ext>
            </a:extLst>
          </p:cNvPr>
          <p:cNvGrpSpPr/>
          <p:nvPr/>
        </p:nvGrpSpPr>
        <p:grpSpPr>
          <a:xfrm>
            <a:off x="8495576" y="1490025"/>
            <a:ext cx="699579" cy="4738302"/>
            <a:chOff x="9059640" y="1455519"/>
            <a:chExt cx="699579" cy="4738302"/>
          </a:xfrm>
        </p:grpSpPr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7974A827-4BBD-45FF-A941-A9B2DCCF0BF9}"/>
                </a:ext>
              </a:extLst>
            </p:cNvPr>
            <p:cNvGrpSpPr/>
            <p:nvPr/>
          </p:nvGrpSpPr>
          <p:grpSpPr>
            <a:xfrm>
              <a:off x="9059640" y="1455519"/>
              <a:ext cx="699579" cy="679117"/>
              <a:chOff x="9116903" y="1455519"/>
              <a:chExt cx="699579" cy="679117"/>
            </a:xfrm>
          </p:grpSpPr>
          <p:pic>
            <p:nvPicPr>
              <p:cNvPr id="68" name="图片 67" descr="图片包含 游戏机, 项链&#10;&#10;描述已自动生成">
                <a:extLst>
                  <a:ext uri="{FF2B5EF4-FFF2-40B4-BE49-F238E27FC236}">
                    <a16:creationId xmlns="" xmlns:a16="http://schemas.microsoft.com/office/drawing/2014/main" id="{705FB75D-C4E6-4B2B-B88B-DC2F210644AE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9116903" y="1480851"/>
                <a:ext cx="699579" cy="653785"/>
              </a:xfrm>
              <a:prstGeom prst="rect">
                <a:avLst/>
              </a:prstGeom>
            </p:spPr>
          </p:pic>
          <p:sp>
            <p:nvSpPr>
              <p:cNvPr id="145" name="5"/>
              <p:cNvSpPr txBox="1"/>
              <p:nvPr/>
            </p:nvSpPr>
            <p:spPr>
              <a:xfrm>
                <a:off x="9162447" y="1455519"/>
                <a:ext cx="487356" cy="584775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latin typeface="Arial" panose="020B0604020202020204" pitchFamily="34" charset="0"/>
                    <a:ea typeface="禹卫书法行书简体&#10;" panose="02000603000000000000" pitchFamily="2" charset="-122"/>
                    <a:sym typeface="Arial" panose="020B0604020202020204" pitchFamily="34" charset="0"/>
                  </a:rPr>
                  <a:t>伍</a:t>
                </a:r>
              </a:p>
            </p:txBody>
          </p:sp>
        </p:grpSp>
        <p:sp>
          <p:nvSpPr>
            <p:cNvPr id="146" name="矩形 145"/>
            <p:cNvSpPr/>
            <p:nvPr/>
          </p:nvSpPr>
          <p:spPr>
            <a:xfrm>
              <a:off x="9070875" y="2358736"/>
              <a:ext cx="677108" cy="3835085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r>
                <a:rPr lang="zh-CN" altLang="en-US" sz="32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</a:p>
          </p:txBody>
        </p:sp>
      </p:grpSp>
      <p:cxnSp>
        <p:nvCxnSpPr>
          <p:cNvPr id="48" name="直接连接符 47">
            <a:extLst>
              <a:ext uri="{FF2B5EF4-FFF2-40B4-BE49-F238E27FC236}">
                <a16:creationId xmlns="" xmlns:a16="http://schemas.microsoft.com/office/drawing/2014/main" id="{F8F771AE-734E-486E-B3FA-2BD1B7FF5BE4}"/>
              </a:ext>
            </a:extLst>
          </p:cNvPr>
          <p:cNvCxnSpPr>
            <a:cxnSpLocks/>
          </p:cNvCxnSpPr>
          <p:nvPr/>
        </p:nvCxnSpPr>
        <p:spPr>
          <a:xfrm>
            <a:off x="7236701" y="790504"/>
            <a:ext cx="26088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直接连接符 238">
            <a:extLst>
              <a:ext uri="{FF2B5EF4-FFF2-40B4-BE49-F238E27FC236}">
                <a16:creationId xmlns="" xmlns:a16="http://schemas.microsoft.com/office/drawing/2014/main" id="{C70CAE8C-1715-4433-B8C0-7B1374944AF1}"/>
              </a:ext>
            </a:extLst>
          </p:cNvPr>
          <p:cNvCxnSpPr>
            <a:cxnSpLocks/>
          </p:cNvCxnSpPr>
          <p:nvPr/>
        </p:nvCxnSpPr>
        <p:spPr>
          <a:xfrm>
            <a:off x="2335789" y="790504"/>
            <a:ext cx="26088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="" xmlns:a16="http://schemas.microsoft.com/office/drawing/2014/main" id="{9A96B6DD-AB2F-4F5F-A603-D7A9CCEF499E}"/>
              </a:ext>
            </a:extLst>
          </p:cNvPr>
          <p:cNvCxnSpPr>
            <a:cxnSpLocks/>
          </p:cNvCxnSpPr>
          <p:nvPr/>
        </p:nvCxnSpPr>
        <p:spPr>
          <a:xfrm>
            <a:off x="2341125" y="6367032"/>
            <a:ext cx="75097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1" name="Picture 3" descr="C:\Users\zjd\Desktop\Nipic_4447957_20100423170719837311.png">
            <a:extLst>
              <a:ext uri="{FF2B5EF4-FFF2-40B4-BE49-F238E27FC236}">
                <a16:creationId xmlns="" xmlns:a16="http://schemas.microsoft.com/office/drawing/2014/main" id="{243401F0-649B-4FA8-B655-0E731EC5F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0551"/>
          <a:stretch/>
        </p:blipFill>
        <p:spPr bwMode="auto">
          <a:xfrm>
            <a:off x="10428869" y="3386389"/>
            <a:ext cx="1763131" cy="347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9298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EFB8B5C9-8087-4B73-808F-EB1D8EC5A9C7}"/>
              </a:ext>
            </a:extLst>
          </p:cNvPr>
          <p:cNvGrpSpPr/>
          <p:nvPr/>
        </p:nvGrpSpPr>
        <p:grpSpPr>
          <a:xfrm>
            <a:off x="3768396" y="1902364"/>
            <a:ext cx="1372855" cy="2062103"/>
            <a:chOff x="3523848" y="1940609"/>
            <a:chExt cx="1372855" cy="2062103"/>
          </a:xfrm>
        </p:grpSpPr>
        <p:cxnSp>
          <p:nvCxnSpPr>
            <p:cNvPr id="5" name="直接连接符 4"/>
            <p:cNvCxnSpPr>
              <a:cxnSpLocks/>
            </p:cNvCxnSpPr>
            <p:nvPr/>
          </p:nvCxnSpPr>
          <p:spPr>
            <a:xfrm flipH="1">
              <a:off x="3523848" y="2856183"/>
              <a:ext cx="199468" cy="104362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3753800" y="1940609"/>
              <a:ext cx="728778" cy="206210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第  </a:t>
              </a:r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  <a:p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部分</a:t>
              </a: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69B7B3AA-DC77-49C4-9B49-A5276EFF3838}"/>
                </a:ext>
              </a:extLst>
            </p:cNvPr>
            <p:cNvGrpSpPr/>
            <p:nvPr/>
          </p:nvGrpSpPr>
          <p:grpSpPr>
            <a:xfrm>
              <a:off x="3790143" y="2458780"/>
              <a:ext cx="656092" cy="501765"/>
              <a:chOff x="2598385" y="3989867"/>
              <a:chExt cx="656092" cy="501765"/>
            </a:xfrm>
          </p:grpSpPr>
          <p:pic>
            <p:nvPicPr>
              <p:cNvPr id="23" name="图片 22">
                <a:extLst>
                  <a:ext uri="{FF2B5EF4-FFF2-40B4-BE49-F238E27FC236}">
                    <a16:creationId xmlns="" xmlns:a16="http://schemas.microsoft.com/office/drawing/2014/main" id="{288E70D1-0BF2-4910-A5C5-3806B9F92090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sharpenSoften amount="-50000"/>
                        </a14:imgEffect>
                        <a14:imgEffect>
                          <a14:saturation sat="6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98385" y="3989867"/>
                <a:ext cx="656092" cy="501765"/>
              </a:xfrm>
              <a:prstGeom prst="rect">
                <a:avLst/>
              </a:prstGeom>
            </p:spPr>
          </p:pic>
          <p:sp>
            <p:nvSpPr>
              <p:cNvPr id="8" name="文本框 7"/>
              <p:cNvSpPr txBox="1"/>
              <p:nvPr/>
            </p:nvSpPr>
            <p:spPr>
              <a:xfrm>
                <a:off x="2630824" y="4031137"/>
                <a:ext cx="487356" cy="4001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禹卫书法行书简体&#10;" panose="02000603000000000000" pitchFamily="2" charset="-122"/>
                    <a:sym typeface="Arial" panose="020B0604020202020204" pitchFamily="34" charset="0"/>
                  </a:rPr>
                  <a:t>壹</a:t>
                </a:r>
              </a:p>
            </p:txBody>
          </p:sp>
        </p:grpSp>
        <p:cxnSp>
          <p:nvCxnSpPr>
            <p:cNvPr id="9" name="直接连接符 8"/>
            <p:cNvCxnSpPr>
              <a:cxnSpLocks/>
            </p:cNvCxnSpPr>
            <p:nvPr/>
          </p:nvCxnSpPr>
          <p:spPr>
            <a:xfrm flipH="1">
              <a:off x="4300385" y="2260320"/>
              <a:ext cx="596318" cy="311997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0" name="矩形 9"/>
          <p:cNvSpPr/>
          <p:nvPr/>
        </p:nvSpPr>
        <p:spPr>
          <a:xfrm>
            <a:off x="4634789" y="2622185"/>
            <a:ext cx="553998" cy="3046988"/>
          </a:xfrm>
          <a:prstGeom prst="rect">
            <a:avLst/>
          </a:prstGeom>
          <a:noFill/>
        </p:spPr>
        <p:txBody>
          <a:bodyPr vert="eaVert" wrap="square" rtlCol="0" anchor="ctr" anchorCtr="0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添加我的</a:t>
            </a:r>
            <a:r>
              <a:rPr lang="en-US" altLang="zh-CN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1</a:t>
            </a: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级标题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3DB70CBD-C42C-4A1D-A647-3698967DE01B}"/>
              </a:ext>
            </a:extLst>
          </p:cNvPr>
          <p:cNvGrpSpPr/>
          <p:nvPr/>
        </p:nvGrpSpPr>
        <p:grpSpPr>
          <a:xfrm>
            <a:off x="7050750" y="1831845"/>
            <a:ext cx="687841" cy="3837328"/>
            <a:chOff x="7050750" y="1831845"/>
            <a:chExt cx="687841" cy="3837328"/>
          </a:xfrm>
        </p:grpSpPr>
        <p:pic>
          <p:nvPicPr>
            <p:cNvPr id="14" name="图片 13" descr="图片包含 游戏机, 画&#10;&#10;描述已自动生成">
              <a:extLst>
                <a:ext uri="{FF2B5EF4-FFF2-40B4-BE49-F238E27FC236}">
                  <a16:creationId xmlns="" xmlns:a16="http://schemas.microsoft.com/office/drawing/2014/main" id="{9613B156-5933-44D2-BAAB-3A7F9070F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22" name="直接连接符 21"/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EB4CB4BF-3B42-4CC5-9B9B-DDFAA1A61F0F}"/>
              </a:ext>
            </a:extLst>
          </p:cNvPr>
          <p:cNvGrpSpPr/>
          <p:nvPr/>
        </p:nvGrpSpPr>
        <p:grpSpPr>
          <a:xfrm>
            <a:off x="8173974" y="1831845"/>
            <a:ext cx="687841" cy="3837328"/>
            <a:chOff x="7050750" y="1831845"/>
            <a:chExt cx="687841" cy="3837328"/>
          </a:xfrm>
        </p:grpSpPr>
        <p:pic>
          <p:nvPicPr>
            <p:cNvPr id="34" name="图片 33" descr="图片包含 游戏机, 画&#10;&#10;描述已自动生成">
              <a:extLst>
                <a:ext uri="{FF2B5EF4-FFF2-40B4-BE49-F238E27FC236}">
                  <a16:creationId xmlns="" xmlns:a16="http://schemas.microsoft.com/office/drawing/2014/main" id="{7F300A62-5F85-43EC-8276-B2CA3D4FC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EF92251D-8625-4499-910C-56978EDC722D}"/>
                </a:ext>
              </a:extLst>
            </p:cNvPr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6B969E00-92D4-4420-98D4-31EFE0C7E7F6}"/>
                </a:ext>
              </a:extLst>
            </p:cNvPr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CA76E87C-6DC5-49B8-8B30-DE77F3098F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9CDD157E-E05A-4840-B622-E24D6C3287AE}"/>
              </a:ext>
            </a:extLst>
          </p:cNvPr>
          <p:cNvGrpSpPr/>
          <p:nvPr/>
        </p:nvGrpSpPr>
        <p:grpSpPr>
          <a:xfrm>
            <a:off x="9297198" y="1831845"/>
            <a:ext cx="687841" cy="3837328"/>
            <a:chOff x="7050750" y="1831845"/>
            <a:chExt cx="687841" cy="3837328"/>
          </a:xfrm>
        </p:grpSpPr>
        <p:pic>
          <p:nvPicPr>
            <p:cNvPr id="39" name="图片 38" descr="图片包含 游戏机, 画&#10;&#10;描述已自动生成">
              <a:extLst>
                <a:ext uri="{FF2B5EF4-FFF2-40B4-BE49-F238E27FC236}">
                  <a16:creationId xmlns="" xmlns:a16="http://schemas.microsoft.com/office/drawing/2014/main" id="{64873CD7-B167-4CDC-BC3E-FD275138B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5B2FADBF-05F0-414E-ACE6-5678C3622211}"/>
                </a:ext>
              </a:extLst>
            </p:cNvPr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3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18FBC104-ED86-4FF1-B316-CC6B40D4664F}"/>
                </a:ext>
              </a:extLst>
            </p:cNvPr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3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="" xmlns:a16="http://schemas.microsoft.com/office/drawing/2014/main" id="{DC1A86FD-CF75-449B-A639-FDDDA1EC4D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51594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EFB8B5C9-8087-4B73-808F-EB1D8EC5A9C7}"/>
              </a:ext>
            </a:extLst>
          </p:cNvPr>
          <p:cNvGrpSpPr/>
          <p:nvPr/>
        </p:nvGrpSpPr>
        <p:grpSpPr>
          <a:xfrm>
            <a:off x="3768396" y="1902364"/>
            <a:ext cx="1372855" cy="2062103"/>
            <a:chOff x="3523848" y="1940609"/>
            <a:chExt cx="1372855" cy="2062103"/>
          </a:xfrm>
        </p:grpSpPr>
        <p:cxnSp>
          <p:nvCxnSpPr>
            <p:cNvPr id="5" name="直接连接符 4"/>
            <p:cNvCxnSpPr>
              <a:cxnSpLocks/>
            </p:cNvCxnSpPr>
            <p:nvPr/>
          </p:nvCxnSpPr>
          <p:spPr>
            <a:xfrm flipH="1">
              <a:off x="3523848" y="2856183"/>
              <a:ext cx="199468" cy="104362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3753800" y="1940609"/>
              <a:ext cx="728778" cy="206210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第  </a:t>
              </a:r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  <a:p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部分</a:t>
              </a: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69B7B3AA-DC77-49C4-9B49-A5276EFF3838}"/>
                </a:ext>
              </a:extLst>
            </p:cNvPr>
            <p:cNvGrpSpPr/>
            <p:nvPr/>
          </p:nvGrpSpPr>
          <p:grpSpPr>
            <a:xfrm>
              <a:off x="3790143" y="2458780"/>
              <a:ext cx="656092" cy="501765"/>
              <a:chOff x="2598385" y="3989867"/>
              <a:chExt cx="656092" cy="501765"/>
            </a:xfrm>
          </p:grpSpPr>
          <p:pic>
            <p:nvPicPr>
              <p:cNvPr id="23" name="图片 22">
                <a:extLst>
                  <a:ext uri="{FF2B5EF4-FFF2-40B4-BE49-F238E27FC236}">
                    <a16:creationId xmlns="" xmlns:a16="http://schemas.microsoft.com/office/drawing/2014/main" id="{288E70D1-0BF2-4910-A5C5-3806B9F92090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sharpenSoften amount="-50000"/>
                        </a14:imgEffect>
                        <a14:imgEffect>
                          <a14:saturation sat="6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98385" y="3989867"/>
                <a:ext cx="656092" cy="501765"/>
              </a:xfrm>
              <a:prstGeom prst="rect">
                <a:avLst/>
              </a:prstGeom>
            </p:spPr>
          </p:pic>
          <p:sp>
            <p:nvSpPr>
              <p:cNvPr id="8" name="文本框 7"/>
              <p:cNvSpPr txBox="1"/>
              <p:nvPr/>
            </p:nvSpPr>
            <p:spPr>
              <a:xfrm>
                <a:off x="2630824" y="4031137"/>
                <a:ext cx="487356" cy="4001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禹卫书法行书简体&#10;" panose="02000603000000000000" pitchFamily="2" charset="-122"/>
                    <a:sym typeface="Arial" panose="020B0604020202020204" pitchFamily="34" charset="0"/>
                  </a:rPr>
                  <a:t>贰</a:t>
                </a:r>
              </a:p>
            </p:txBody>
          </p:sp>
        </p:grpSp>
        <p:cxnSp>
          <p:nvCxnSpPr>
            <p:cNvPr id="9" name="直接连接符 8"/>
            <p:cNvCxnSpPr>
              <a:cxnSpLocks/>
            </p:cNvCxnSpPr>
            <p:nvPr/>
          </p:nvCxnSpPr>
          <p:spPr>
            <a:xfrm flipH="1">
              <a:off x="4300385" y="2260320"/>
              <a:ext cx="596318" cy="311997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0" name="矩形 9"/>
          <p:cNvSpPr/>
          <p:nvPr/>
        </p:nvSpPr>
        <p:spPr>
          <a:xfrm>
            <a:off x="4634789" y="2622185"/>
            <a:ext cx="553998" cy="3046988"/>
          </a:xfrm>
          <a:prstGeom prst="rect">
            <a:avLst/>
          </a:prstGeom>
          <a:noFill/>
        </p:spPr>
        <p:txBody>
          <a:bodyPr vert="eaVert" wrap="square" rtlCol="0" anchor="ctr" anchorCtr="0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添加我的</a:t>
            </a:r>
            <a:r>
              <a:rPr lang="en-US" altLang="zh-CN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1</a:t>
            </a: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级标题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3DB70CBD-C42C-4A1D-A647-3698967DE01B}"/>
              </a:ext>
            </a:extLst>
          </p:cNvPr>
          <p:cNvGrpSpPr/>
          <p:nvPr/>
        </p:nvGrpSpPr>
        <p:grpSpPr>
          <a:xfrm>
            <a:off x="7050750" y="1831845"/>
            <a:ext cx="687841" cy="3837328"/>
            <a:chOff x="7050750" y="1831845"/>
            <a:chExt cx="687841" cy="3837328"/>
          </a:xfrm>
        </p:grpSpPr>
        <p:pic>
          <p:nvPicPr>
            <p:cNvPr id="14" name="图片 13" descr="图片包含 游戏机, 画&#10;&#10;描述已自动生成">
              <a:extLst>
                <a:ext uri="{FF2B5EF4-FFF2-40B4-BE49-F238E27FC236}">
                  <a16:creationId xmlns="" xmlns:a16="http://schemas.microsoft.com/office/drawing/2014/main" id="{9613B156-5933-44D2-BAAB-3A7F9070F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22" name="直接连接符 21"/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EB4CB4BF-3B42-4CC5-9B9B-DDFAA1A61F0F}"/>
              </a:ext>
            </a:extLst>
          </p:cNvPr>
          <p:cNvGrpSpPr/>
          <p:nvPr/>
        </p:nvGrpSpPr>
        <p:grpSpPr>
          <a:xfrm>
            <a:off x="8173974" y="1831845"/>
            <a:ext cx="687841" cy="3837328"/>
            <a:chOff x="7050750" y="1831845"/>
            <a:chExt cx="687841" cy="3837328"/>
          </a:xfrm>
        </p:grpSpPr>
        <p:pic>
          <p:nvPicPr>
            <p:cNvPr id="34" name="图片 33" descr="图片包含 游戏机, 画&#10;&#10;描述已自动生成">
              <a:extLst>
                <a:ext uri="{FF2B5EF4-FFF2-40B4-BE49-F238E27FC236}">
                  <a16:creationId xmlns="" xmlns:a16="http://schemas.microsoft.com/office/drawing/2014/main" id="{7F300A62-5F85-43EC-8276-B2CA3D4FC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EF92251D-8625-4499-910C-56978EDC722D}"/>
                </a:ext>
              </a:extLst>
            </p:cNvPr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6B969E00-92D4-4420-98D4-31EFE0C7E7F6}"/>
                </a:ext>
              </a:extLst>
            </p:cNvPr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CA76E87C-6DC5-49B8-8B30-DE77F3098F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9CDD157E-E05A-4840-B622-E24D6C3287AE}"/>
              </a:ext>
            </a:extLst>
          </p:cNvPr>
          <p:cNvGrpSpPr/>
          <p:nvPr/>
        </p:nvGrpSpPr>
        <p:grpSpPr>
          <a:xfrm>
            <a:off x="9297198" y="1831845"/>
            <a:ext cx="687841" cy="3837328"/>
            <a:chOff x="7050750" y="1831845"/>
            <a:chExt cx="687841" cy="3837328"/>
          </a:xfrm>
        </p:grpSpPr>
        <p:pic>
          <p:nvPicPr>
            <p:cNvPr id="39" name="图片 38" descr="图片包含 游戏机, 画&#10;&#10;描述已自动生成">
              <a:extLst>
                <a:ext uri="{FF2B5EF4-FFF2-40B4-BE49-F238E27FC236}">
                  <a16:creationId xmlns="" xmlns:a16="http://schemas.microsoft.com/office/drawing/2014/main" id="{64873CD7-B167-4CDC-BC3E-FD275138B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5B2FADBF-05F0-414E-ACE6-5678C3622211}"/>
                </a:ext>
              </a:extLst>
            </p:cNvPr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3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18FBC104-ED86-4FF1-B316-CC6B40D4664F}"/>
                </a:ext>
              </a:extLst>
            </p:cNvPr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3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="" xmlns:a16="http://schemas.microsoft.com/office/drawing/2014/main" id="{DC1A86FD-CF75-449B-A639-FDDDA1EC4D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409569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EFB8B5C9-8087-4B73-808F-EB1D8EC5A9C7}"/>
              </a:ext>
            </a:extLst>
          </p:cNvPr>
          <p:cNvGrpSpPr/>
          <p:nvPr/>
        </p:nvGrpSpPr>
        <p:grpSpPr>
          <a:xfrm>
            <a:off x="3768396" y="1902364"/>
            <a:ext cx="1372855" cy="2062103"/>
            <a:chOff x="3523848" y="1940609"/>
            <a:chExt cx="1372855" cy="2062103"/>
          </a:xfrm>
        </p:grpSpPr>
        <p:cxnSp>
          <p:nvCxnSpPr>
            <p:cNvPr id="5" name="直接连接符 4"/>
            <p:cNvCxnSpPr>
              <a:cxnSpLocks/>
            </p:cNvCxnSpPr>
            <p:nvPr/>
          </p:nvCxnSpPr>
          <p:spPr>
            <a:xfrm flipH="1">
              <a:off x="3523848" y="2856183"/>
              <a:ext cx="199468" cy="104362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3753800" y="1940609"/>
              <a:ext cx="728778" cy="206210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第  </a:t>
              </a:r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  <a:p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部分</a:t>
              </a: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69B7B3AA-DC77-49C4-9B49-A5276EFF3838}"/>
                </a:ext>
              </a:extLst>
            </p:cNvPr>
            <p:cNvGrpSpPr/>
            <p:nvPr/>
          </p:nvGrpSpPr>
          <p:grpSpPr>
            <a:xfrm>
              <a:off x="3790143" y="2458780"/>
              <a:ext cx="656092" cy="501765"/>
              <a:chOff x="2598385" y="3989867"/>
              <a:chExt cx="656092" cy="501765"/>
            </a:xfrm>
          </p:grpSpPr>
          <p:pic>
            <p:nvPicPr>
              <p:cNvPr id="23" name="图片 22">
                <a:extLst>
                  <a:ext uri="{FF2B5EF4-FFF2-40B4-BE49-F238E27FC236}">
                    <a16:creationId xmlns="" xmlns:a16="http://schemas.microsoft.com/office/drawing/2014/main" id="{288E70D1-0BF2-4910-A5C5-3806B9F92090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sharpenSoften amount="-50000"/>
                        </a14:imgEffect>
                        <a14:imgEffect>
                          <a14:saturation sat="6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98385" y="3989867"/>
                <a:ext cx="656092" cy="501765"/>
              </a:xfrm>
              <a:prstGeom prst="rect">
                <a:avLst/>
              </a:prstGeom>
            </p:spPr>
          </p:pic>
          <p:sp>
            <p:nvSpPr>
              <p:cNvPr id="8" name="文本框 7"/>
              <p:cNvSpPr txBox="1"/>
              <p:nvPr/>
            </p:nvSpPr>
            <p:spPr>
              <a:xfrm>
                <a:off x="2630824" y="4031137"/>
                <a:ext cx="487356" cy="4001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禹卫书法行书简体&#10;" panose="02000603000000000000" pitchFamily="2" charset="-122"/>
                    <a:sym typeface="Arial" panose="020B0604020202020204" pitchFamily="34" charset="0"/>
                  </a:rPr>
                  <a:t>叁</a:t>
                </a:r>
              </a:p>
            </p:txBody>
          </p:sp>
        </p:grpSp>
        <p:cxnSp>
          <p:nvCxnSpPr>
            <p:cNvPr id="9" name="直接连接符 8"/>
            <p:cNvCxnSpPr>
              <a:cxnSpLocks/>
            </p:cNvCxnSpPr>
            <p:nvPr/>
          </p:nvCxnSpPr>
          <p:spPr>
            <a:xfrm flipH="1">
              <a:off x="4300385" y="2260320"/>
              <a:ext cx="596318" cy="311997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0" name="矩形 9"/>
          <p:cNvSpPr/>
          <p:nvPr/>
        </p:nvSpPr>
        <p:spPr>
          <a:xfrm>
            <a:off x="4634789" y="2622185"/>
            <a:ext cx="553998" cy="3046988"/>
          </a:xfrm>
          <a:prstGeom prst="rect">
            <a:avLst/>
          </a:prstGeom>
          <a:noFill/>
        </p:spPr>
        <p:txBody>
          <a:bodyPr vert="eaVert" wrap="square" rtlCol="0" anchor="ctr" anchorCtr="0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添加我的</a:t>
            </a:r>
            <a:r>
              <a:rPr lang="en-US" altLang="zh-CN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1</a:t>
            </a: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级标题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3DB70CBD-C42C-4A1D-A647-3698967DE01B}"/>
              </a:ext>
            </a:extLst>
          </p:cNvPr>
          <p:cNvGrpSpPr/>
          <p:nvPr/>
        </p:nvGrpSpPr>
        <p:grpSpPr>
          <a:xfrm>
            <a:off x="7050750" y="1831845"/>
            <a:ext cx="687841" cy="3837328"/>
            <a:chOff x="7050750" y="1831845"/>
            <a:chExt cx="687841" cy="3837328"/>
          </a:xfrm>
        </p:grpSpPr>
        <p:pic>
          <p:nvPicPr>
            <p:cNvPr id="14" name="图片 13" descr="图片包含 游戏机, 画&#10;&#10;描述已自动生成">
              <a:extLst>
                <a:ext uri="{FF2B5EF4-FFF2-40B4-BE49-F238E27FC236}">
                  <a16:creationId xmlns="" xmlns:a16="http://schemas.microsoft.com/office/drawing/2014/main" id="{9613B156-5933-44D2-BAAB-3A7F9070F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22" name="直接连接符 21"/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EB4CB4BF-3B42-4CC5-9B9B-DDFAA1A61F0F}"/>
              </a:ext>
            </a:extLst>
          </p:cNvPr>
          <p:cNvGrpSpPr/>
          <p:nvPr/>
        </p:nvGrpSpPr>
        <p:grpSpPr>
          <a:xfrm>
            <a:off x="8173974" y="1831845"/>
            <a:ext cx="687841" cy="3837328"/>
            <a:chOff x="7050750" y="1831845"/>
            <a:chExt cx="687841" cy="3837328"/>
          </a:xfrm>
        </p:grpSpPr>
        <p:pic>
          <p:nvPicPr>
            <p:cNvPr id="34" name="图片 33" descr="图片包含 游戏机, 画&#10;&#10;描述已自动生成">
              <a:extLst>
                <a:ext uri="{FF2B5EF4-FFF2-40B4-BE49-F238E27FC236}">
                  <a16:creationId xmlns="" xmlns:a16="http://schemas.microsoft.com/office/drawing/2014/main" id="{7F300A62-5F85-43EC-8276-B2CA3D4FC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EF92251D-8625-4499-910C-56978EDC722D}"/>
                </a:ext>
              </a:extLst>
            </p:cNvPr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6B969E00-92D4-4420-98D4-31EFE0C7E7F6}"/>
                </a:ext>
              </a:extLst>
            </p:cNvPr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CA76E87C-6DC5-49B8-8B30-DE77F3098F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9CDD157E-E05A-4840-B622-E24D6C3287AE}"/>
              </a:ext>
            </a:extLst>
          </p:cNvPr>
          <p:cNvGrpSpPr/>
          <p:nvPr/>
        </p:nvGrpSpPr>
        <p:grpSpPr>
          <a:xfrm>
            <a:off x="9297198" y="1831845"/>
            <a:ext cx="687841" cy="3837328"/>
            <a:chOff x="7050750" y="1831845"/>
            <a:chExt cx="687841" cy="3837328"/>
          </a:xfrm>
        </p:grpSpPr>
        <p:pic>
          <p:nvPicPr>
            <p:cNvPr id="39" name="图片 38" descr="图片包含 游戏机, 画&#10;&#10;描述已自动生成">
              <a:extLst>
                <a:ext uri="{FF2B5EF4-FFF2-40B4-BE49-F238E27FC236}">
                  <a16:creationId xmlns="" xmlns:a16="http://schemas.microsoft.com/office/drawing/2014/main" id="{64873CD7-B167-4CDC-BC3E-FD275138B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5B2FADBF-05F0-414E-ACE6-5678C3622211}"/>
                </a:ext>
              </a:extLst>
            </p:cNvPr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3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18FBC104-ED86-4FF1-B316-CC6B40D4664F}"/>
                </a:ext>
              </a:extLst>
            </p:cNvPr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3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="" xmlns:a16="http://schemas.microsoft.com/office/drawing/2014/main" id="{DC1A86FD-CF75-449B-A639-FDDDA1EC4D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99570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EFB8B5C9-8087-4B73-808F-EB1D8EC5A9C7}"/>
              </a:ext>
            </a:extLst>
          </p:cNvPr>
          <p:cNvGrpSpPr/>
          <p:nvPr/>
        </p:nvGrpSpPr>
        <p:grpSpPr>
          <a:xfrm>
            <a:off x="3768396" y="1902364"/>
            <a:ext cx="1372855" cy="2062103"/>
            <a:chOff x="3523848" y="1940609"/>
            <a:chExt cx="1372855" cy="2062103"/>
          </a:xfrm>
        </p:grpSpPr>
        <p:cxnSp>
          <p:nvCxnSpPr>
            <p:cNvPr id="5" name="直接连接符 4"/>
            <p:cNvCxnSpPr>
              <a:cxnSpLocks/>
            </p:cNvCxnSpPr>
            <p:nvPr/>
          </p:nvCxnSpPr>
          <p:spPr>
            <a:xfrm flipH="1">
              <a:off x="3523848" y="2856183"/>
              <a:ext cx="199468" cy="104362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3753800" y="1940609"/>
              <a:ext cx="728778" cy="206210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第  </a:t>
              </a:r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  <a:p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部分</a:t>
              </a: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69B7B3AA-DC77-49C4-9B49-A5276EFF3838}"/>
                </a:ext>
              </a:extLst>
            </p:cNvPr>
            <p:cNvGrpSpPr/>
            <p:nvPr/>
          </p:nvGrpSpPr>
          <p:grpSpPr>
            <a:xfrm>
              <a:off x="3790143" y="2458780"/>
              <a:ext cx="656092" cy="501765"/>
              <a:chOff x="2598385" y="3989867"/>
              <a:chExt cx="656092" cy="501765"/>
            </a:xfrm>
          </p:grpSpPr>
          <p:pic>
            <p:nvPicPr>
              <p:cNvPr id="23" name="图片 22">
                <a:extLst>
                  <a:ext uri="{FF2B5EF4-FFF2-40B4-BE49-F238E27FC236}">
                    <a16:creationId xmlns="" xmlns:a16="http://schemas.microsoft.com/office/drawing/2014/main" id="{288E70D1-0BF2-4910-A5C5-3806B9F92090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sharpenSoften amount="-50000"/>
                        </a14:imgEffect>
                        <a14:imgEffect>
                          <a14:saturation sat="6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98385" y="3989867"/>
                <a:ext cx="656092" cy="501765"/>
              </a:xfrm>
              <a:prstGeom prst="rect">
                <a:avLst/>
              </a:prstGeom>
            </p:spPr>
          </p:pic>
          <p:sp>
            <p:nvSpPr>
              <p:cNvPr id="8" name="文本框 7"/>
              <p:cNvSpPr txBox="1"/>
              <p:nvPr/>
            </p:nvSpPr>
            <p:spPr>
              <a:xfrm>
                <a:off x="2630824" y="4031137"/>
                <a:ext cx="487356" cy="4001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禹卫书法行书简体&#10;" panose="02000603000000000000" pitchFamily="2" charset="-122"/>
                    <a:sym typeface="Arial" panose="020B0604020202020204" pitchFamily="34" charset="0"/>
                  </a:rPr>
                  <a:t>肆</a:t>
                </a:r>
              </a:p>
            </p:txBody>
          </p:sp>
        </p:grpSp>
        <p:cxnSp>
          <p:nvCxnSpPr>
            <p:cNvPr id="9" name="直接连接符 8"/>
            <p:cNvCxnSpPr>
              <a:cxnSpLocks/>
            </p:cNvCxnSpPr>
            <p:nvPr/>
          </p:nvCxnSpPr>
          <p:spPr>
            <a:xfrm flipH="1">
              <a:off x="4300385" y="2260320"/>
              <a:ext cx="596318" cy="311997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0" name="矩形 9"/>
          <p:cNvSpPr/>
          <p:nvPr/>
        </p:nvSpPr>
        <p:spPr>
          <a:xfrm>
            <a:off x="4634789" y="2622185"/>
            <a:ext cx="553998" cy="3046988"/>
          </a:xfrm>
          <a:prstGeom prst="rect">
            <a:avLst/>
          </a:prstGeom>
          <a:noFill/>
        </p:spPr>
        <p:txBody>
          <a:bodyPr vert="eaVert" wrap="square" rtlCol="0" anchor="ctr" anchorCtr="0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添加我的</a:t>
            </a:r>
            <a:r>
              <a:rPr lang="en-US" altLang="zh-CN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1</a:t>
            </a: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级标题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3DB70CBD-C42C-4A1D-A647-3698967DE01B}"/>
              </a:ext>
            </a:extLst>
          </p:cNvPr>
          <p:cNvGrpSpPr/>
          <p:nvPr/>
        </p:nvGrpSpPr>
        <p:grpSpPr>
          <a:xfrm>
            <a:off x="7050750" y="1831845"/>
            <a:ext cx="687841" cy="3837328"/>
            <a:chOff x="7050750" y="1831845"/>
            <a:chExt cx="687841" cy="3837328"/>
          </a:xfrm>
        </p:grpSpPr>
        <p:pic>
          <p:nvPicPr>
            <p:cNvPr id="14" name="图片 13" descr="图片包含 游戏机, 画&#10;&#10;描述已自动生成">
              <a:extLst>
                <a:ext uri="{FF2B5EF4-FFF2-40B4-BE49-F238E27FC236}">
                  <a16:creationId xmlns="" xmlns:a16="http://schemas.microsoft.com/office/drawing/2014/main" id="{9613B156-5933-44D2-BAAB-3A7F9070F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22" name="直接连接符 21"/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EB4CB4BF-3B42-4CC5-9B9B-DDFAA1A61F0F}"/>
              </a:ext>
            </a:extLst>
          </p:cNvPr>
          <p:cNvGrpSpPr/>
          <p:nvPr/>
        </p:nvGrpSpPr>
        <p:grpSpPr>
          <a:xfrm>
            <a:off x="8173974" y="1831845"/>
            <a:ext cx="687841" cy="3837328"/>
            <a:chOff x="7050750" y="1831845"/>
            <a:chExt cx="687841" cy="3837328"/>
          </a:xfrm>
        </p:grpSpPr>
        <p:pic>
          <p:nvPicPr>
            <p:cNvPr id="34" name="图片 33" descr="图片包含 游戏机, 画&#10;&#10;描述已自动生成">
              <a:extLst>
                <a:ext uri="{FF2B5EF4-FFF2-40B4-BE49-F238E27FC236}">
                  <a16:creationId xmlns="" xmlns:a16="http://schemas.microsoft.com/office/drawing/2014/main" id="{7F300A62-5F85-43EC-8276-B2CA3D4FC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EF92251D-8625-4499-910C-56978EDC722D}"/>
                </a:ext>
              </a:extLst>
            </p:cNvPr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6B969E00-92D4-4420-98D4-31EFE0C7E7F6}"/>
                </a:ext>
              </a:extLst>
            </p:cNvPr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CA76E87C-6DC5-49B8-8B30-DE77F3098F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9CDD157E-E05A-4840-B622-E24D6C3287AE}"/>
              </a:ext>
            </a:extLst>
          </p:cNvPr>
          <p:cNvGrpSpPr/>
          <p:nvPr/>
        </p:nvGrpSpPr>
        <p:grpSpPr>
          <a:xfrm>
            <a:off x="9297198" y="1831845"/>
            <a:ext cx="687841" cy="3837328"/>
            <a:chOff x="7050750" y="1831845"/>
            <a:chExt cx="687841" cy="3837328"/>
          </a:xfrm>
        </p:grpSpPr>
        <p:pic>
          <p:nvPicPr>
            <p:cNvPr id="39" name="图片 38" descr="图片包含 游戏机, 画&#10;&#10;描述已自动生成">
              <a:extLst>
                <a:ext uri="{FF2B5EF4-FFF2-40B4-BE49-F238E27FC236}">
                  <a16:creationId xmlns="" xmlns:a16="http://schemas.microsoft.com/office/drawing/2014/main" id="{64873CD7-B167-4CDC-BC3E-FD275138B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5B2FADBF-05F0-414E-ACE6-5678C3622211}"/>
                </a:ext>
              </a:extLst>
            </p:cNvPr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3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18FBC104-ED86-4FF1-B316-CC6B40D4664F}"/>
                </a:ext>
              </a:extLst>
            </p:cNvPr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3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="" xmlns:a16="http://schemas.microsoft.com/office/drawing/2014/main" id="{DC1A86FD-CF75-449B-A639-FDDDA1EC4D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51514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EFB8B5C9-8087-4B73-808F-EB1D8EC5A9C7}"/>
              </a:ext>
            </a:extLst>
          </p:cNvPr>
          <p:cNvGrpSpPr/>
          <p:nvPr/>
        </p:nvGrpSpPr>
        <p:grpSpPr>
          <a:xfrm>
            <a:off x="3768396" y="1902364"/>
            <a:ext cx="1372855" cy="2062103"/>
            <a:chOff x="3523848" y="1940609"/>
            <a:chExt cx="1372855" cy="2062103"/>
          </a:xfrm>
        </p:grpSpPr>
        <p:cxnSp>
          <p:nvCxnSpPr>
            <p:cNvPr id="5" name="直接连接符 4"/>
            <p:cNvCxnSpPr>
              <a:cxnSpLocks/>
            </p:cNvCxnSpPr>
            <p:nvPr/>
          </p:nvCxnSpPr>
          <p:spPr>
            <a:xfrm flipH="1">
              <a:off x="3523848" y="2856183"/>
              <a:ext cx="199468" cy="104362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3753800" y="1940609"/>
              <a:ext cx="728778" cy="206210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第  </a:t>
              </a:r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  <a:p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部分</a:t>
              </a: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69B7B3AA-DC77-49C4-9B49-A5276EFF3838}"/>
                </a:ext>
              </a:extLst>
            </p:cNvPr>
            <p:cNvGrpSpPr/>
            <p:nvPr/>
          </p:nvGrpSpPr>
          <p:grpSpPr>
            <a:xfrm>
              <a:off x="3790143" y="2458780"/>
              <a:ext cx="656092" cy="501765"/>
              <a:chOff x="2598385" y="3989867"/>
              <a:chExt cx="656092" cy="501765"/>
            </a:xfrm>
          </p:grpSpPr>
          <p:pic>
            <p:nvPicPr>
              <p:cNvPr id="23" name="图片 22">
                <a:extLst>
                  <a:ext uri="{FF2B5EF4-FFF2-40B4-BE49-F238E27FC236}">
                    <a16:creationId xmlns="" xmlns:a16="http://schemas.microsoft.com/office/drawing/2014/main" id="{288E70D1-0BF2-4910-A5C5-3806B9F92090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sharpenSoften amount="-50000"/>
                        </a14:imgEffect>
                        <a14:imgEffect>
                          <a14:saturation sat="6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98385" y="3989867"/>
                <a:ext cx="656092" cy="501765"/>
              </a:xfrm>
              <a:prstGeom prst="rect">
                <a:avLst/>
              </a:prstGeom>
            </p:spPr>
          </p:pic>
          <p:sp>
            <p:nvSpPr>
              <p:cNvPr id="8" name="文本框 7"/>
              <p:cNvSpPr txBox="1"/>
              <p:nvPr/>
            </p:nvSpPr>
            <p:spPr>
              <a:xfrm>
                <a:off x="2630824" y="4031137"/>
                <a:ext cx="487356" cy="40011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禹卫书法行书简体&#10;" panose="02000603000000000000" pitchFamily="2" charset="-122"/>
                    <a:sym typeface="Arial" panose="020B0604020202020204" pitchFamily="34" charset="0"/>
                  </a:rPr>
                  <a:t>伍</a:t>
                </a:r>
              </a:p>
            </p:txBody>
          </p:sp>
        </p:grpSp>
        <p:cxnSp>
          <p:nvCxnSpPr>
            <p:cNvPr id="9" name="直接连接符 8"/>
            <p:cNvCxnSpPr>
              <a:cxnSpLocks/>
            </p:cNvCxnSpPr>
            <p:nvPr/>
          </p:nvCxnSpPr>
          <p:spPr>
            <a:xfrm flipH="1">
              <a:off x="4300385" y="2260320"/>
              <a:ext cx="596318" cy="311997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0" name="矩形 9"/>
          <p:cNvSpPr/>
          <p:nvPr/>
        </p:nvSpPr>
        <p:spPr>
          <a:xfrm>
            <a:off x="4634789" y="2622185"/>
            <a:ext cx="553998" cy="3046988"/>
          </a:xfrm>
          <a:prstGeom prst="rect">
            <a:avLst/>
          </a:prstGeom>
          <a:noFill/>
        </p:spPr>
        <p:txBody>
          <a:bodyPr vert="eaVert" wrap="square" rtlCol="0" anchor="ctr" anchorCtr="0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添加我的</a:t>
            </a:r>
            <a:r>
              <a:rPr lang="en-US" altLang="zh-CN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1</a:t>
            </a: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级标题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3DB70CBD-C42C-4A1D-A647-3698967DE01B}"/>
              </a:ext>
            </a:extLst>
          </p:cNvPr>
          <p:cNvGrpSpPr/>
          <p:nvPr/>
        </p:nvGrpSpPr>
        <p:grpSpPr>
          <a:xfrm>
            <a:off x="7050750" y="1831845"/>
            <a:ext cx="687841" cy="3837328"/>
            <a:chOff x="7050750" y="1831845"/>
            <a:chExt cx="687841" cy="3837328"/>
          </a:xfrm>
        </p:grpSpPr>
        <p:pic>
          <p:nvPicPr>
            <p:cNvPr id="14" name="图片 13" descr="图片包含 游戏机, 画&#10;&#10;描述已自动生成">
              <a:extLst>
                <a:ext uri="{FF2B5EF4-FFF2-40B4-BE49-F238E27FC236}">
                  <a16:creationId xmlns="" xmlns:a16="http://schemas.microsoft.com/office/drawing/2014/main" id="{9613B156-5933-44D2-BAAB-3A7F9070F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1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22" name="直接连接符 21"/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EB4CB4BF-3B42-4CC5-9B9B-DDFAA1A61F0F}"/>
              </a:ext>
            </a:extLst>
          </p:cNvPr>
          <p:cNvGrpSpPr/>
          <p:nvPr/>
        </p:nvGrpSpPr>
        <p:grpSpPr>
          <a:xfrm>
            <a:off x="8173974" y="1831845"/>
            <a:ext cx="687841" cy="3837328"/>
            <a:chOff x="7050750" y="1831845"/>
            <a:chExt cx="687841" cy="3837328"/>
          </a:xfrm>
        </p:grpSpPr>
        <p:pic>
          <p:nvPicPr>
            <p:cNvPr id="34" name="图片 33" descr="图片包含 游戏机, 画&#10;&#10;描述已自动生成">
              <a:extLst>
                <a:ext uri="{FF2B5EF4-FFF2-40B4-BE49-F238E27FC236}">
                  <a16:creationId xmlns="" xmlns:a16="http://schemas.microsoft.com/office/drawing/2014/main" id="{7F300A62-5F85-43EC-8276-B2CA3D4FC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EF92251D-8625-4499-910C-56978EDC722D}"/>
                </a:ext>
              </a:extLst>
            </p:cNvPr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6B969E00-92D4-4420-98D4-31EFE0C7E7F6}"/>
                </a:ext>
              </a:extLst>
            </p:cNvPr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CA76E87C-6DC5-49B8-8B30-DE77F3098F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9CDD157E-E05A-4840-B622-E24D6C3287AE}"/>
              </a:ext>
            </a:extLst>
          </p:cNvPr>
          <p:cNvGrpSpPr/>
          <p:nvPr/>
        </p:nvGrpSpPr>
        <p:grpSpPr>
          <a:xfrm>
            <a:off x="9297198" y="1831845"/>
            <a:ext cx="687841" cy="3837328"/>
            <a:chOff x="7050750" y="1831845"/>
            <a:chExt cx="687841" cy="3837328"/>
          </a:xfrm>
        </p:grpSpPr>
        <p:pic>
          <p:nvPicPr>
            <p:cNvPr id="39" name="图片 38" descr="图片包含 游戏机, 画&#10;&#10;描述已自动生成">
              <a:extLst>
                <a:ext uri="{FF2B5EF4-FFF2-40B4-BE49-F238E27FC236}">
                  <a16:creationId xmlns="" xmlns:a16="http://schemas.microsoft.com/office/drawing/2014/main" id="{64873CD7-B167-4CDC-BC3E-FD275138B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11351" y="1831845"/>
              <a:ext cx="627240" cy="541148"/>
            </a:xfrm>
            <a:prstGeom prst="rect">
              <a:avLst/>
            </a:prstGeom>
          </p:spPr>
        </p:pic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5B2FADBF-05F0-414E-ACE6-5678C3622211}"/>
                </a:ext>
              </a:extLst>
            </p:cNvPr>
            <p:cNvSpPr/>
            <p:nvPr/>
          </p:nvSpPr>
          <p:spPr>
            <a:xfrm>
              <a:off x="7050750" y="2622185"/>
              <a:ext cx="492443" cy="3046988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/>
            <a:p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添加我的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2</a:t>
              </a:r>
              <a:r>
                <a:rPr lang="zh-CN" altLang="en-US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级标题</a:t>
              </a:r>
              <a:r>
                <a:rPr lang="en-US" altLang="zh-CN" sz="20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3</a:t>
              </a:r>
              <a:endParaRPr lang="zh-CN" altLang="en-US" sz="2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18FBC104-ED86-4FF1-B316-CC6B40D4664F}"/>
                </a:ext>
              </a:extLst>
            </p:cNvPr>
            <p:cNvSpPr/>
            <p:nvPr/>
          </p:nvSpPr>
          <p:spPr>
            <a:xfrm>
              <a:off x="7136022" y="1902364"/>
              <a:ext cx="305797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3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="" xmlns:a16="http://schemas.microsoft.com/office/drawing/2014/main" id="{DC1A86FD-CF75-449B-A639-FDDDA1EC4D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68972" y="2382837"/>
              <a:ext cx="255999" cy="234041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16988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616524" y="1467555"/>
            <a:ext cx="615553" cy="39228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eaVert" wrap="square" rtlCol="0" anchor="ctr" anchorCtr="0">
            <a:spAutoFit/>
          </a:bodyPr>
          <a:lstStyle/>
          <a:p>
            <a:pPr algn="ctr"/>
            <a:r>
              <a:rPr lang="zh-CN" altLang="en-US" sz="2800" spc="600" dirty="0"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13" name="TextBox 69">
            <a:extLst>
              <a:ext uri="{FF2B5EF4-FFF2-40B4-BE49-F238E27FC236}">
                <a16:creationId xmlns="" xmlns:a16="http://schemas.microsoft.com/office/drawing/2014/main" id="{5D28EA6C-F7D2-4126-BF4C-CCC9249BADCE}"/>
              </a:ext>
            </a:extLst>
          </p:cNvPr>
          <p:cNvSpPr txBox="1"/>
          <p:nvPr/>
        </p:nvSpPr>
        <p:spPr>
          <a:xfrm>
            <a:off x="2546554" y="1793936"/>
            <a:ext cx="7806813" cy="32512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样例文字，样例文字，样例文字，样例文字，样例文字，样例文字，样例文字，样例文字，样例文字，样例文字，样例文字，样例文字，样例文字，样例文字。</a:t>
            </a:r>
            <a:endParaRPr lang="en-US" altLang="zh-CN" sz="2000" dirty="0"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endParaRPr lang="en-US" altLang="zh-CN" sz="2000" dirty="0"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，样例文字，样例文字，样例文字，样例文字，样例文字，样例文字，样例文字，样例文字，样例文字，样例文字，样例文字，样例文字。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5696714-F5D5-4FC3-ADEF-50EA04B61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16524" y="432865"/>
            <a:ext cx="8958952" cy="461665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5" name="内容占位符 4" descr="图片包含 鸟, 切, 游戏机&#10;&#10;描述已自动生成">
            <a:extLst>
              <a:ext uri="{FF2B5EF4-FFF2-40B4-BE49-F238E27FC236}">
                <a16:creationId xmlns="" xmlns:a16="http://schemas.microsoft.com/office/drawing/2014/main" id="{DAF1D02E-6930-4CC5-97FA-78E92D0588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752097" flipH="1">
            <a:off x="11227794" y="5121386"/>
            <a:ext cx="531412" cy="84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783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959923" y="1467555"/>
            <a:ext cx="615553" cy="39228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eaVert" wrap="square" rtlCol="0" anchor="ctr" anchorCtr="0">
            <a:spAutoFit/>
          </a:bodyPr>
          <a:lstStyle/>
          <a:p>
            <a:pPr algn="ctr"/>
            <a:r>
              <a:rPr lang="zh-CN" altLang="en-US" sz="2800" spc="600" dirty="0"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13" name="TextBox 69">
            <a:extLst>
              <a:ext uri="{FF2B5EF4-FFF2-40B4-BE49-F238E27FC236}">
                <a16:creationId xmlns="" xmlns:a16="http://schemas.microsoft.com/office/drawing/2014/main" id="{5D28EA6C-F7D2-4126-BF4C-CCC9249BADCE}"/>
              </a:ext>
            </a:extLst>
          </p:cNvPr>
          <p:cNvSpPr txBox="1"/>
          <p:nvPr/>
        </p:nvSpPr>
        <p:spPr>
          <a:xfrm>
            <a:off x="1887793" y="1803393"/>
            <a:ext cx="7806813" cy="325121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样例文字，样例文字，样例文字，样例文字，样例文字，样例文字，样例文字，样例文字，样例文字，样例文字，样例文字，样例文字，样例文字，样例文字。</a:t>
            </a:r>
            <a:endParaRPr lang="en-US" altLang="zh-CN" sz="2000" dirty="0"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endParaRPr lang="en-US" altLang="zh-CN" sz="2000" dirty="0"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，样例文字，样例文字，样例文字，样例文字，样例文字，样例文字，样例文字，样例文字，样例文字，样例文字，样例文字，样例文字。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5696714-F5D5-4FC3-ADEF-50EA04B61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16524" y="432865"/>
            <a:ext cx="8958952" cy="461665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2" name="内容占位符 4" descr="图片包含 鸟, 切, 游戏机&#10;&#10;描述已自动生成">
            <a:extLst>
              <a:ext uri="{FF2B5EF4-FFF2-40B4-BE49-F238E27FC236}">
                <a16:creationId xmlns="" xmlns:a16="http://schemas.microsoft.com/office/drawing/2014/main" id="{252B1338-96E9-48FC-948E-8D5FDADC78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953589" flipH="1">
            <a:off x="10952269" y="5545133"/>
            <a:ext cx="531412" cy="84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706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8356E51B-A165-400E-9000-AD60C561998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" name="内容占位符 4" descr="图片包含 鸟, 切, 游戏机&#10;&#10;描述已自动生成">
            <a:extLst>
              <a:ext uri="{FF2B5EF4-FFF2-40B4-BE49-F238E27FC236}">
                <a16:creationId xmlns="" xmlns:a16="http://schemas.microsoft.com/office/drawing/2014/main" id="{252B1338-96E9-48FC-948E-8D5FDADC78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953589" flipH="1">
            <a:off x="10952269" y="5545133"/>
            <a:ext cx="531412" cy="840253"/>
          </a:xfrm>
          <a:prstGeom prst="rect">
            <a:avLst/>
          </a:prstGeom>
        </p:spPr>
      </p:pic>
      <p:pic>
        <p:nvPicPr>
          <p:cNvPr id="8" name="图片 8">
            <a:extLst>
              <a:ext uri="{FF2B5EF4-FFF2-40B4-BE49-F238E27FC236}">
                <a16:creationId xmlns="" xmlns:a16="http://schemas.microsoft.com/office/drawing/2014/main" id="{1289F9D3-26D7-4DCC-846F-77C8D1AF3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011444">
            <a:off x="3288412" y="4102706"/>
            <a:ext cx="2049220" cy="1899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10">
            <a:extLst>
              <a:ext uri="{FF2B5EF4-FFF2-40B4-BE49-F238E27FC236}">
                <a16:creationId xmlns="" xmlns:a16="http://schemas.microsoft.com/office/drawing/2014/main" id="{86DBB6CF-92A2-4CFF-ACD7-8A3B5A7A2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585661">
            <a:off x="5086068" y="1082947"/>
            <a:ext cx="2048506" cy="1900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1">
            <a:extLst>
              <a:ext uri="{FF2B5EF4-FFF2-40B4-BE49-F238E27FC236}">
                <a16:creationId xmlns="" xmlns:a16="http://schemas.microsoft.com/office/drawing/2014/main" id="{323AE9DF-E138-4E63-A26F-3CF1FF989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781642">
            <a:off x="6854368" y="4102707"/>
            <a:ext cx="2049220" cy="1899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2">
            <a:extLst>
              <a:ext uri="{FF2B5EF4-FFF2-40B4-BE49-F238E27FC236}">
                <a16:creationId xmlns="" xmlns:a16="http://schemas.microsoft.com/office/drawing/2014/main" id="{9B91BFD3-999A-4435-95BE-8CC843D4F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0172" y="2721061"/>
            <a:ext cx="1054501" cy="119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3">
            <a:extLst>
              <a:ext uri="{FF2B5EF4-FFF2-40B4-BE49-F238E27FC236}">
                <a16:creationId xmlns="" xmlns:a16="http://schemas.microsoft.com/office/drawing/2014/main" id="{A2E1AB17-BA8F-4D44-80E3-3809A9823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471508">
            <a:off x="5582883" y="4882346"/>
            <a:ext cx="1054869" cy="119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4">
            <a:extLst>
              <a:ext uri="{FF2B5EF4-FFF2-40B4-BE49-F238E27FC236}">
                <a16:creationId xmlns="" xmlns:a16="http://schemas.microsoft.com/office/drawing/2014/main" id="{E402E5E3-2DFA-4DE8-A725-444F55352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298768">
            <a:off x="4366035" y="2911789"/>
            <a:ext cx="1054869" cy="119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6">
            <a:extLst>
              <a:ext uri="{FF2B5EF4-FFF2-40B4-BE49-F238E27FC236}">
                <a16:creationId xmlns="" xmlns:a16="http://schemas.microsoft.com/office/drawing/2014/main" id="{0BCF4D9F-DC07-4381-9528-1122CD697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750" y="1762834"/>
            <a:ext cx="1054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观点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1</a:t>
            </a:r>
            <a:endParaRPr lang="zh-CN" altLang="en-US" sz="2400" b="1" dirty="0">
              <a:solidFill>
                <a:srgbClr val="000000"/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16" name="内容占位符 4" descr="图片包含 鸟, 切, 游戏机&#10;&#10;描述已自动生成">
            <a:extLst>
              <a:ext uri="{FF2B5EF4-FFF2-40B4-BE49-F238E27FC236}">
                <a16:creationId xmlns="" xmlns:a16="http://schemas.microsoft.com/office/drawing/2014/main" id="{84D5BD5E-5523-4425-98DB-AE7B47953C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706068">
            <a:off x="10010606" y="1561265"/>
            <a:ext cx="1054500" cy="1667344"/>
          </a:xfrm>
          <a:prstGeom prst="rect">
            <a:avLst/>
          </a:prstGeom>
        </p:spPr>
      </p:pic>
      <p:pic>
        <p:nvPicPr>
          <p:cNvPr id="17" name="内容占位符 4" descr="图片包含 鸟, 切, 游戏机&#10;&#10;描述已自动生成">
            <a:extLst>
              <a:ext uri="{FF2B5EF4-FFF2-40B4-BE49-F238E27FC236}">
                <a16:creationId xmlns="" xmlns:a16="http://schemas.microsoft.com/office/drawing/2014/main" id="{F6FFFE60-4F94-49DD-AB5B-20D9AD9BAAC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93932" flipH="1">
            <a:off x="10617954" y="5336927"/>
            <a:ext cx="531412" cy="840253"/>
          </a:xfrm>
          <a:prstGeom prst="rect">
            <a:avLst/>
          </a:prstGeom>
        </p:spPr>
      </p:pic>
      <p:pic>
        <p:nvPicPr>
          <p:cNvPr id="18" name="图片 17" descr="图片包含 游戏机, 动物&#10;&#10;描述已自动生成">
            <a:extLst>
              <a:ext uri="{FF2B5EF4-FFF2-40B4-BE49-F238E27FC236}">
                <a16:creationId xmlns="" xmlns:a16="http://schemas.microsoft.com/office/drawing/2014/main" id="{75053243-88CC-4D64-A98D-E367998F396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alphaModFix amt="50000"/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1588" y="2136782"/>
            <a:ext cx="1102808" cy="1114355"/>
          </a:xfrm>
          <a:prstGeom prst="rect">
            <a:avLst/>
          </a:prstGeom>
        </p:spPr>
      </p:pic>
      <p:sp>
        <p:nvSpPr>
          <p:cNvPr id="19" name="文本框 16">
            <a:extLst>
              <a:ext uri="{FF2B5EF4-FFF2-40B4-BE49-F238E27FC236}">
                <a16:creationId xmlns="" xmlns:a16="http://schemas.microsoft.com/office/drawing/2014/main" id="{CA7207B6-95C6-4302-A5FE-EC782616F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5772" y="4787665"/>
            <a:ext cx="1054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观点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2</a:t>
            </a:r>
            <a:endParaRPr lang="zh-CN" altLang="en-US" sz="2400" b="1" dirty="0">
              <a:solidFill>
                <a:srgbClr val="000000"/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0" name="文本框 16">
            <a:extLst>
              <a:ext uri="{FF2B5EF4-FFF2-40B4-BE49-F238E27FC236}">
                <a16:creationId xmlns="" xmlns:a16="http://schemas.microsoft.com/office/drawing/2014/main" id="{AF7F75C1-D7E5-4311-AA9B-3E7BEABDC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1240" y="4787664"/>
            <a:ext cx="1054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观点</a:t>
            </a:r>
            <a:r>
              <a:rPr lang="en-US" altLang="zh-CN" sz="2400" b="1" dirty="0">
                <a:solidFill>
                  <a:srgbClr val="000000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3</a:t>
            </a:r>
            <a:endParaRPr lang="zh-CN" altLang="en-US" sz="2400" b="1" dirty="0">
              <a:solidFill>
                <a:srgbClr val="000000"/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541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内容占位符 6" descr="图片包含 游戏机&#10;&#10;描述已自动生成">
            <a:extLst>
              <a:ext uri="{FF2B5EF4-FFF2-40B4-BE49-F238E27FC236}">
                <a16:creationId xmlns="" xmlns:a16="http://schemas.microsoft.com/office/drawing/2014/main" id="{1871E7AF-6A0B-434B-9351-1F7B66F46C38}"/>
              </a:ext>
            </a:extLst>
          </p:cNvPr>
          <p:cNvPicPr>
            <a:picLocks noGrp="1"/>
          </p:cNvPicPr>
          <p:nvPr>
            <p:ph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45062" y="433388"/>
            <a:ext cx="2301875" cy="460375"/>
          </a:xfrm>
        </p:spPr>
      </p:pic>
      <p:sp>
        <p:nvSpPr>
          <p:cNvPr id="46" name="文本占位符 45">
            <a:extLst>
              <a:ext uri="{FF2B5EF4-FFF2-40B4-BE49-F238E27FC236}">
                <a16:creationId xmlns="" xmlns:a16="http://schemas.microsoft.com/office/drawing/2014/main" id="{9C5EAC5E-003B-410A-91D3-9BD40601B7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2" name="内容占位符 4" descr="图片包含 鸟, 切, 游戏机&#10;&#10;描述已自动生成">
            <a:extLst>
              <a:ext uri="{FF2B5EF4-FFF2-40B4-BE49-F238E27FC236}">
                <a16:creationId xmlns="" xmlns:a16="http://schemas.microsoft.com/office/drawing/2014/main" id="{252B1338-96E9-48FC-948E-8D5FDADC78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953589" flipH="1">
            <a:off x="11217068" y="5704860"/>
            <a:ext cx="531412" cy="840253"/>
          </a:xfrm>
          <a:prstGeom prst="rect">
            <a:avLst/>
          </a:prstGeom>
        </p:spPr>
      </p:pic>
      <p:pic>
        <p:nvPicPr>
          <p:cNvPr id="17" name="内容占位符 4" descr="图片包含 鸟, 切, 游戏机&#10;&#10;描述已自动生成">
            <a:extLst>
              <a:ext uri="{FF2B5EF4-FFF2-40B4-BE49-F238E27FC236}">
                <a16:creationId xmlns="" xmlns:a16="http://schemas.microsoft.com/office/drawing/2014/main" id="{F6FFFE60-4F94-49DD-AB5B-20D9AD9BAAC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93932" flipH="1">
            <a:off x="5017879" y="5510173"/>
            <a:ext cx="531412" cy="840253"/>
          </a:xfrm>
          <a:prstGeom prst="rect">
            <a:avLst/>
          </a:prstGeom>
        </p:spPr>
      </p:pic>
      <p:pic>
        <p:nvPicPr>
          <p:cNvPr id="27" name="图片 16">
            <a:extLst>
              <a:ext uri="{FF2B5EF4-FFF2-40B4-BE49-F238E27FC236}">
                <a16:creationId xmlns="" xmlns:a16="http://schemas.microsoft.com/office/drawing/2014/main" id="{E0A5A9B3-CF52-4C60-9FBA-3D9E7CB9C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232"/>
          <a:stretch/>
        </p:blipFill>
        <p:spPr bwMode="auto">
          <a:xfrm>
            <a:off x="6144923" y="4772457"/>
            <a:ext cx="5317407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文本框 17">
            <a:extLst>
              <a:ext uri="{FF2B5EF4-FFF2-40B4-BE49-F238E27FC236}">
                <a16:creationId xmlns="" xmlns:a16="http://schemas.microsoft.com/office/drawing/2014/main" id="{39AD27F7-D44E-4422-855B-4CBD7A9F9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5225" y="5506687"/>
            <a:ext cx="971829" cy="30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2017</a:t>
            </a:r>
            <a:r>
              <a:rPr lang="zh-CN" altLang="en-US" sz="13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29" name="文本框 18">
            <a:extLst>
              <a:ext uri="{FF2B5EF4-FFF2-40B4-BE49-F238E27FC236}">
                <a16:creationId xmlns="" xmlns:a16="http://schemas.microsoft.com/office/drawing/2014/main" id="{F3337CCF-AA3E-4E0A-8014-9036A3B96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5671" y="5506687"/>
            <a:ext cx="971829" cy="30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13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30" name="文本框 19">
            <a:extLst>
              <a:ext uri="{FF2B5EF4-FFF2-40B4-BE49-F238E27FC236}">
                <a16:creationId xmlns="" xmlns:a16="http://schemas.microsoft.com/office/drawing/2014/main" id="{9188DA81-73A8-434F-B19C-7C34043D9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6117" y="5506687"/>
            <a:ext cx="971829" cy="30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2019</a:t>
            </a:r>
            <a:r>
              <a:rPr lang="zh-CN" altLang="en-US" sz="13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endParaRPr lang="zh-CN" altLang="en-US" sz="1800" dirty="0">
              <a:latin typeface="Arial" panose="020B0604020202020204" pitchFamily="34" charset="0"/>
            </a:endParaRPr>
          </a:p>
        </p:txBody>
      </p:sp>
      <p:sp>
        <p:nvSpPr>
          <p:cNvPr id="31" name="文本框 20">
            <a:extLst>
              <a:ext uri="{FF2B5EF4-FFF2-40B4-BE49-F238E27FC236}">
                <a16:creationId xmlns="" xmlns:a16="http://schemas.microsoft.com/office/drawing/2014/main" id="{2682C376-8890-4C02-8E95-956E33B20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96563" y="5489055"/>
            <a:ext cx="971829" cy="30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2020</a:t>
            </a:r>
            <a:r>
              <a:rPr lang="zh-CN" altLang="en-US" sz="13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endParaRPr lang="zh-CN" altLang="en-US" sz="1800" dirty="0">
              <a:latin typeface="Arial" panose="020B0604020202020204" pitchFamily="34" charset="0"/>
            </a:endParaRPr>
          </a:p>
        </p:txBody>
      </p:sp>
      <p:pic>
        <p:nvPicPr>
          <p:cNvPr id="32" name="内容占位符 6" descr="图片包含 游戏机&#10;&#10;描述已自动生成">
            <a:extLst>
              <a:ext uri="{FF2B5EF4-FFF2-40B4-BE49-F238E27FC236}">
                <a16:creationId xmlns="" xmlns:a16="http://schemas.microsoft.com/office/drawing/2014/main" id="{9C5D61F0-4760-4CDE-8C39-1A8DA63B2A41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642625">
            <a:off x="7208722" y="3922347"/>
            <a:ext cx="1643260" cy="418466"/>
          </a:xfrm>
          <a:prstGeom prst="rect">
            <a:avLst/>
          </a:prstGeom>
        </p:spPr>
      </p:pic>
      <p:pic>
        <p:nvPicPr>
          <p:cNvPr id="33" name="内容占位符 6" descr="图片包含 游戏机&#10;&#10;描述已自动生成">
            <a:extLst>
              <a:ext uri="{FF2B5EF4-FFF2-40B4-BE49-F238E27FC236}">
                <a16:creationId xmlns="" xmlns:a16="http://schemas.microsoft.com/office/drawing/2014/main" id="{ECD94CA3-9B8A-4C4E-B690-67156EA4E806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642625">
            <a:off x="8201921" y="3776031"/>
            <a:ext cx="1936623" cy="418466"/>
          </a:xfrm>
          <a:prstGeom prst="rect">
            <a:avLst/>
          </a:prstGeom>
        </p:spPr>
      </p:pic>
      <p:pic>
        <p:nvPicPr>
          <p:cNvPr id="34" name="内容占位符 6" descr="图片包含 游戏机&#10;&#10;描述已自动生成">
            <a:extLst>
              <a:ext uri="{FF2B5EF4-FFF2-40B4-BE49-F238E27FC236}">
                <a16:creationId xmlns="" xmlns:a16="http://schemas.microsoft.com/office/drawing/2014/main" id="{8460E0FF-B96E-431E-B590-B55CE4ED01D3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642625">
            <a:off x="8833647" y="3241787"/>
            <a:ext cx="3007778" cy="418466"/>
          </a:xfrm>
          <a:prstGeom prst="rect">
            <a:avLst/>
          </a:prstGeom>
        </p:spPr>
      </p:pic>
      <p:pic>
        <p:nvPicPr>
          <p:cNvPr id="48" name="图片 47" descr="图片包含 游戏机, 画&#10;&#10;描述已自动生成">
            <a:extLst>
              <a:ext uri="{FF2B5EF4-FFF2-40B4-BE49-F238E27FC236}">
                <a16:creationId xmlns="" xmlns:a16="http://schemas.microsoft.com/office/drawing/2014/main" id="{F7E00611-55FC-4EEC-8430-A7D31C0D645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47660" flipV="1">
            <a:off x="6431310" y="1625109"/>
            <a:ext cx="4229100" cy="1181035"/>
          </a:xfrm>
          <a:prstGeom prst="rect">
            <a:avLst/>
          </a:prstGeom>
        </p:spPr>
      </p:pic>
      <p:pic>
        <p:nvPicPr>
          <p:cNvPr id="50" name="内容占位符 6" descr="图片包含 游戏机&#10;&#10;描述已自动生成">
            <a:extLst>
              <a:ext uri="{FF2B5EF4-FFF2-40B4-BE49-F238E27FC236}">
                <a16:creationId xmlns="" xmlns:a16="http://schemas.microsoft.com/office/drawing/2014/main" id="{56754160-0941-4C53-BA34-B8A9408C30D9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642625">
            <a:off x="6214236" y="4012904"/>
            <a:ext cx="1461694" cy="418466"/>
          </a:xfrm>
          <a:prstGeom prst="rect">
            <a:avLst/>
          </a:prstGeom>
        </p:spPr>
      </p:pic>
      <p:pic>
        <p:nvPicPr>
          <p:cNvPr id="54" name="图片 53" descr="图片包含 游戏机, 动物&#10;&#10;描述已自动生成">
            <a:extLst>
              <a:ext uri="{FF2B5EF4-FFF2-40B4-BE49-F238E27FC236}">
                <a16:creationId xmlns="" xmlns:a16="http://schemas.microsoft.com/office/drawing/2014/main" id="{86993689-F729-4B04-8ED9-53DA30DAC6C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alphaModFix amt="50000"/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53930" y="1378942"/>
            <a:ext cx="1102808" cy="111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748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5696714-F5D5-4FC3-ADEF-50EA04B61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16524" y="432865"/>
            <a:ext cx="8958952" cy="461665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2" name="内容占位符 4" descr="图片包含 鸟, 切, 游戏机&#10;&#10;描述已自动生成">
            <a:extLst>
              <a:ext uri="{FF2B5EF4-FFF2-40B4-BE49-F238E27FC236}">
                <a16:creationId xmlns="" xmlns:a16="http://schemas.microsoft.com/office/drawing/2014/main" id="{252B1338-96E9-48FC-948E-8D5FDADC78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953589" flipH="1">
            <a:off x="10952269" y="5545133"/>
            <a:ext cx="531412" cy="840253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25569739-1B66-496D-BC2E-7AB794CED2AA}"/>
              </a:ext>
            </a:extLst>
          </p:cNvPr>
          <p:cNvGrpSpPr/>
          <p:nvPr/>
        </p:nvGrpSpPr>
        <p:grpSpPr>
          <a:xfrm>
            <a:off x="4800121" y="1564380"/>
            <a:ext cx="2591759" cy="3729241"/>
            <a:chOff x="4697617" y="1720648"/>
            <a:chExt cx="2591759" cy="3729241"/>
          </a:xfrm>
        </p:grpSpPr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3CAD3AB4-14C7-4A8D-B2E7-88A0B5F1466C}"/>
                </a:ext>
              </a:extLst>
            </p:cNvPr>
            <p:cNvGrpSpPr/>
            <p:nvPr/>
          </p:nvGrpSpPr>
          <p:grpSpPr>
            <a:xfrm>
              <a:off x="4697617" y="1720648"/>
              <a:ext cx="2591759" cy="2673552"/>
              <a:chOff x="4520904" y="1307359"/>
              <a:chExt cx="3171421" cy="3271507"/>
            </a:xfrm>
          </p:grpSpPr>
          <p:pic>
            <p:nvPicPr>
              <p:cNvPr id="11" name="图片 10">
                <a:extLst>
                  <a:ext uri="{FF2B5EF4-FFF2-40B4-BE49-F238E27FC236}">
                    <a16:creationId xmlns="" xmlns:a16="http://schemas.microsoft.com/office/drawing/2014/main" id="{05E4E6BA-E218-4600-8FBF-0CF32E083C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4520904" y="1307359"/>
                <a:ext cx="3171421" cy="3271507"/>
              </a:xfrm>
              <a:prstGeom prst="rect">
                <a:avLst/>
              </a:prstGeom>
            </p:spPr>
          </p:pic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CDD042BA-FB46-4D3C-A3F3-9FB5C50CFC47}"/>
                  </a:ext>
                </a:extLst>
              </p:cNvPr>
              <p:cNvSpPr/>
              <p:nvPr/>
            </p:nvSpPr>
            <p:spPr>
              <a:xfrm>
                <a:off x="5046164" y="1794165"/>
                <a:ext cx="2120900" cy="2120900"/>
              </a:xfrm>
              <a:prstGeom prst="ellipse">
                <a:avLst/>
              </a:prstGeom>
              <a:blipFill dpi="0" rotWithShape="1">
                <a:blip r:embed="rId6" cstate="print"/>
                <a:srcRect/>
                <a:stretch>
                  <a:fillRect l="-38889" t="-26714" r="-38889"/>
                </a:stretch>
              </a:blip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TextBox 69">
              <a:extLst>
                <a:ext uri="{FF2B5EF4-FFF2-40B4-BE49-F238E27FC236}">
                  <a16:creationId xmlns="" xmlns:a16="http://schemas.microsoft.com/office/drawing/2014/main" id="{DA1C8852-62BB-4811-B12B-D56D7B068359}"/>
                </a:ext>
              </a:extLst>
            </p:cNvPr>
            <p:cNvSpPr txBox="1"/>
            <p:nvPr/>
          </p:nvSpPr>
          <p:spPr>
            <a:xfrm>
              <a:off x="4733786" y="4599335"/>
              <a:ext cx="2519420" cy="8505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TW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样例文字，样例文字，样例文字，样例文字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。</a:t>
              </a:r>
              <a:endPara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EC53FFB2-4087-4489-B2D9-90599AAF0844}"/>
                </a:ext>
              </a:extLst>
            </p:cNvPr>
            <p:cNvSpPr/>
            <p:nvPr/>
          </p:nvSpPr>
          <p:spPr>
            <a:xfrm>
              <a:off x="5039800" y="4217204"/>
              <a:ext cx="1907392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【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我的观点</a:t>
              </a: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】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6DC1A644-23C4-424D-9FCB-04FF18C8001D}"/>
              </a:ext>
            </a:extLst>
          </p:cNvPr>
          <p:cNvGrpSpPr/>
          <p:nvPr/>
        </p:nvGrpSpPr>
        <p:grpSpPr>
          <a:xfrm>
            <a:off x="7902329" y="1583327"/>
            <a:ext cx="2591759" cy="3691346"/>
            <a:chOff x="8099654" y="1564380"/>
            <a:chExt cx="2591759" cy="3691346"/>
          </a:xfrm>
        </p:grpSpPr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429ABEE7-4871-45B6-B2DF-3FFD611562F8}"/>
                </a:ext>
              </a:extLst>
            </p:cNvPr>
            <p:cNvGrpSpPr/>
            <p:nvPr/>
          </p:nvGrpSpPr>
          <p:grpSpPr>
            <a:xfrm>
              <a:off x="8099654" y="1564380"/>
              <a:ext cx="2591759" cy="2673552"/>
              <a:chOff x="7928970" y="1307359"/>
              <a:chExt cx="3171421" cy="3271507"/>
            </a:xfrm>
          </p:grpSpPr>
          <p:pic>
            <p:nvPicPr>
              <p:cNvPr id="18" name="图片 17">
                <a:extLst>
                  <a:ext uri="{FF2B5EF4-FFF2-40B4-BE49-F238E27FC236}">
                    <a16:creationId xmlns="" xmlns:a16="http://schemas.microsoft.com/office/drawing/2014/main" id="{24D7A0B6-5D52-445C-8691-2028710E03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7928970" y="1307359"/>
                <a:ext cx="3171421" cy="3271507"/>
              </a:xfrm>
              <a:prstGeom prst="rect">
                <a:avLst/>
              </a:prstGeom>
            </p:spPr>
          </p:pic>
          <p:sp>
            <p:nvSpPr>
              <p:cNvPr id="19" name="椭圆 18">
                <a:extLst>
                  <a:ext uri="{FF2B5EF4-FFF2-40B4-BE49-F238E27FC236}">
                    <a16:creationId xmlns="" xmlns:a16="http://schemas.microsoft.com/office/drawing/2014/main" id="{913C6067-01CC-4781-B65B-BB77AA70ED20}"/>
                  </a:ext>
                </a:extLst>
              </p:cNvPr>
              <p:cNvSpPr/>
              <p:nvPr/>
            </p:nvSpPr>
            <p:spPr>
              <a:xfrm>
                <a:off x="8454230" y="1794165"/>
                <a:ext cx="2120900" cy="2120900"/>
              </a:xfrm>
              <a:prstGeom prst="ellipse">
                <a:avLst/>
              </a:prstGeom>
              <a:blipFill dpi="0" rotWithShape="1">
                <a:blip r:embed="rId7" cstate="print"/>
                <a:srcRect/>
                <a:stretch>
                  <a:fillRect l="-71594" t="-40723" r="-70022" b="-20355"/>
                </a:stretch>
              </a:blip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TextBox 69">
              <a:extLst>
                <a:ext uri="{FF2B5EF4-FFF2-40B4-BE49-F238E27FC236}">
                  <a16:creationId xmlns="" xmlns:a16="http://schemas.microsoft.com/office/drawing/2014/main" id="{055BF5E1-C679-4166-9A6F-6A973597B1A5}"/>
                </a:ext>
              </a:extLst>
            </p:cNvPr>
            <p:cNvSpPr txBox="1"/>
            <p:nvPr/>
          </p:nvSpPr>
          <p:spPr>
            <a:xfrm>
              <a:off x="8135823" y="4480962"/>
              <a:ext cx="2519420" cy="77476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TW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样例文字，样例文字，样例文字，样例文字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。</a:t>
              </a:r>
              <a:endParaRPr lang="zh-TW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037788CD-C9AA-446F-80A5-567EA0455B20}"/>
                </a:ext>
              </a:extLst>
            </p:cNvPr>
            <p:cNvSpPr/>
            <p:nvPr/>
          </p:nvSpPr>
          <p:spPr>
            <a:xfrm>
              <a:off x="8427894" y="4098831"/>
              <a:ext cx="1935278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【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我的观点</a:t>
              </a: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】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4874465A-958A-4284-91C4-A9A9A68EFC2F}"/>
              </a:ext>
            </a:extLst>
          </p:cNvPr>
          <p:cNvGrpSpPr/>
          <p:nvPr/>
        </p:nvGrpSpPr>
        <p:grpSpPr>
          <a:xfrm>
            <a:off x="1697913" y="1564380"/>
            <a:ext cx="2591759" cy="3729241"/>
            <a:chOff x="1536970" y="1602275"/>
            <a:chExt cx="2591759" cy="3729241"/>
          </a:xfrm>
        </p:grpSpPr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2731BFE9-B2A6-4EAF-96DF-743C77EA01E0}"/>
                </a:ext>
              </a:extLst>
            </p:cNvPr>
            <p:cNvGrpSpPr/>
            <p:nvPr/>
          </p:nvGrpSpPr>
          <p:grpSpPr>
            <a:xfrm>
              <a:off x="1536970" y="1602275"/>
              <a:ext cx="2591759" cy="2673552"/>
              <a:chOff x="1112838" y="1307359"/>
              <a:chExt cx="3171421" cy="3271507"/>
            </a:xfrm>
          </p:grpSpPr>
          <p:pic>
            <p:nvPicPr>
              <p:cNvPr id="21" name="图片 20">
                <a:extLst>
                  <a:ext uri="{FF2B5EF4-FFF2-40B4-BE49-F238E27FC236}">
                    <a16:creationId xmlns="" xmlns:a16="http://schemas.microsoft.com/office/drawing/2014/main" id="{C3F576A7-48F7-49D7-BDEA-05FA4E5F8D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112838" y="1307359"/>
                <a:ext cx="3171421" cy="3271507"/>
              </a:xfrm>
              <a:prstGeom prst="rect">
                <a:avLst/>
              </a:prstGeom>
            </p:spPr>
          </p:pic>
          <p:sp>
            <p:nvSpPr>
              <p:cNvPr id="22" name="椭圆 21">
                <a:extLst>
                  <a:ext uri="{FF2B5EF4-FFF2-40B4-BE49-F238E27FC236}">
                    <a16:creationId xmlns="" xmlns:a16="http://schemas.microsoft.com/office/drawing/2014/main" id="{E110E487-786B-414B-AC32-C935EFFDA63A}"/>
                  </a:ext>
                </a:extLst>
              </p:cNvPr>
              <p:cNvSpPr/>
              <p:nvPr/>
            </p:nvSpPr>
            <p:spPr>
              <a:xfrm>
                <a:off x="1638098" y="1765012"/>
                <a:ext cx="2120900" cy="2120900"/>
              </a:xfrm>
              <a:prstGeom prst="ellipse">
                <a:avLst/>
              </a:prstGeom>
              <a:blipFill dpi="0" rotWithShape="1">
                <a:blip r:embed="rId8" cstate="print"/>
                <a:srcRect/>
                <a:stretch>
                  <a:fillRect l="-16813" r="-16613"/>
                </a:stretch>
              </a:blip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3" name="TextBox 69">
              <a:extLst>
                <a:ext uri="{FF2B5EF4-FFF2-40B4-BE49-F238E27FC236}">
                  <a16:creationId xmlns="" xmlns:a16="http://schemas.microsoft.com/office/drawing/2014/main" id="{48A52FCD-0056-43B3-8E08-BCC78C813C1F}"/>
                </a:ext>
              </a:extLst>
            </p:cNvPr>
            <p:cNvSpPr txBox="1"/>
            <p:nvPr/>
          </p:nvSpPr>
          <p:spPr>
            <a:xfrm>
              <a:off x="1573139" y="4480962"/>
              <a:ext cx="2519420" cy="8505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TW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样例文字，样例文字，样例文字，样例文字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。</a:t>
              </a:r>
              <a:endPara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1D4CA894-7C38-44B9-8008-2A6E36ADE56B}"/>
                </a:ext>
              </a:extLst>
            </p:cNvPr>
            <p:cNvSpPr/>
            <p:nvPr/>
          </p:nvSpPr>
          <p:spPr>
            <a:xfrm>
              <a:off x="1865210" y="4098831"/>
              <a:ext cx="1935278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【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我的观点</a:t>
              </a: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】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EED2849B-C96A-4D40-A7E6-84011C4D6E96}"/>
              </a:ext>
            </a:extLst>
          </p:cNvPr>
          <p:cNvCxnSpPr>
            <a:cxnSpLocks/>
          </p:cNvCxnSpPr>
          <p:nvPr/>
        </p:nvCxnSpPr>
        <p:spPr>
          <a:xfrm>
            <a:off x="7757470" y="1600200"/>
            <a:ext cx="21806" cy="3437877"/>
          </a:xfrm>
          <a:prstGeom prst="line">
            <a:avLst/>
          </a:prstGeom>
          <a:ln>
            <a:gradFill flip="none" rotWithShape="1">
              <a:gsLst>
                <a:gs pos="53000">
                  <a:schemeClr val="accent3">
                    <a:lumMod val="67000"/>
                  </a:schemeClr>
                </a:gs>
                <a:gs pos="0">
                  <a:srgbClr val="BFBFBF"/>
                </a:gs>
                <a:gs pos="100000">
                  <a:srgbClr val="BFBFBF"/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CB990A37-5F92-4E40-8B04-B737C5FED601}"/>
              </a:ext>
            </a:extLst>
          </p:cNvPr>
          <p:cNvCxnSpPr>
            <a:cxnSpLocks/>
          </p:cNvCxnSpPr>
          <p:nvPr/>
        </p:nvCxnSpPr>
        <p:spPr>
          <a:xfrm>
            <a:off x="4467121" y="1600200"/>
            <a:ext cx="21806" cy="3437877"/>
          </a:xfrm>
          <a:prstGeom prst="line">
            <a:avLst/>
          </a:prstGeom>
          <a:ln>
            <a:gradFill flip="none" rotWithShape="1">
              <a:gsLst>
                <a:gs pos="53000">
                  <a:schemeClr val="accent3">
                    <a:lumMod val="67000"/>
                  </a:schemeClr>
                </a:gs>
                <a:gs pos="0">
                  <a:srgbClr val="BFBFBF"/>
                </a:gs>
                <a:gs pos="100000">
                  <a:srgbClr val="BFBFBF"/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4099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5696714-F5D5-4FC3-ADEF-50EA04B61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16524" y="432865"/>
            <a:ext cx="8958952" cy="461665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2" name="内容占位符 4" descr="图片包含 鸟, 切, 游戏机&#10;&#10;描述已自动生成">
            <a:extLst>
              <a:ext uri="{FF2B5EF4-FFF2-40B4-BE49-F238E27FC236}">
                <a16:creationId xmlns="" xmlns:a16="http://schemas.microsoft.com/office/drawing/2014/main" id="{252B1338-96E9-48FC-948E-8D5FDADC78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953589" flipH="1">
            <a:off x="10952269" y="5545133"/>
            <a:ext cx="531412" cy="840253"/>
          </a:xfrm>
          <a:prstGeom prst="rect">
            <a:avLst/>
          </a:prstGeom>
        </p:spPr>
      </p:pic>
      <p:sp>
        <p:nvSpPr>
          <p:cNvPr id="4" name="TextBox 69">
            <a:extLst>
              <a:ext uri="{FF2B5EF4-FFF2-40B4-BE49-F238E27FC236}">
                <a16:creationId xmlns="" xmlns:a16="http://schemas.microsoft.com/office/drawing/2014/main" id="{89421FBA-A161-4952-87E2-554632128BA0}"/>
              </a:ext>
            </a:extLst>
          </p:cNvPr>
          <p:cNvSpPr txBox="1"/>
          <p:nvPr/>
        </p:nvSpPr>
        <p:spPr>
          <a:xfrm>
            <a:off x="4626141" y="1669259"/>
            <a:ext cx="5786199" cy="35194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样例文字，样例文字，样例文字，样例文字，样例文字，样例文字，样例文字，样例文字，样例文字，样例文字，样例文字，样例文字，样例文字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，</a:t>
            </a:r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样例文字，样例文字，样例文字，样例文字，样例文字。</a:t>
            </a:r>
          </a:p>
          <a:p>
            <a:pPr>
              <a:lnSpc>
                <a:spcPct val="130000"/>
              </a:lnSpc>
            </a:pPr>
            <a:endParaRPr lang="zh-TW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样例文字，样例文字，样例文字，样例文字，样例文字，样例文字，样例文字，样例文字，样例文字，样例文字，样例文字，样例文字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，</a:t>
            </a:r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。</a:t>
            </a:r>
            <a:endParaRPr lang="zh-TW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5" name="PA-矩形 1">
            <a:extLst>
              <a:ext uri="{FF2B5EF4-FFF2-40B4-BE49-F238E27FC236}">
                <a16:creationId xmlns="" xmlns:a16="http://schemas.microsoft.com/office/drawing/2014/main" id="{F2686812-23FC-4A7C-8B7F-B881939D310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" b="1088"/>
          <a:stretch/>
        </p:blipFill>
        <p:spPr>
          <a:xfrm>
            <a:off x="1679125" y="1536820"/>
            <a:ext cx="2673906" cy="3803530"/>
          </a:xfrm>
          <a:prstGeom prst="rect">
            <a:avLst/>
          </a:prstGeom>
        </p:spPr>
      </p:pic>
      <p:pic>
        <p:nvPicPr>
          <p:cNvPr id="32" name="图片 31" descr="图片包含 游戏机, 动物&#10;&#10;描述已自动生成">
            <a:extLst>
              <a:ext uri="{FF2B5EF4-FFF2-40B4-BE49-F238E27FC236}">
                <a16:creationId xmlns="" xmlns:a16="http://schemas.microsoft.com/office/drawing/2014/main" id="{8E81C23A-74F3-43DE-9B5F-86888558AE1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alphaModFix amt="50000"/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063834" y="5718245"/>
            <a:ext cx="1102808" cy="111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397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5696714-F5D5-4FC3-ADEF-50EA04B61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16524" y="432865"/>
            <a:ext cx="8958952" cy="461665"/>
          </a:xfrm>
        </p:spPr>
        <p:txBody>
          <a:bodyPr/>
          <a:lstStyle/>
          <a:p>
            <a:endParaRPr lang="zh-CN" altLang="en-US" dirty="0"/>
          </a:p>
        </p:txBody>
      </p:sp>
      <p:pic>
        <p:nvPicPr>
          <p:cNvPr id="2" name="内容占位符 4" descr="图片包含 鸟, 切, 游戏机&#10;&#10;描述已自动生成">
            <a:extLst>
              <a:ext uri="{FF2B5EF4-FFF2-40B4-BE49-F238E27FC236}">
                <a16:creationId xmlns="" xmlns:a16="http://schemas.microsoft.com/office/drawing/2014/main" id="{252B1338-96E9-48FC-948E-8D5FDADC78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20000"/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953589" flipV="1">
            <a:off x="10952270" y="5295014"/>
            <a:ext cx="531412" cy="840253"/>
          </a:xfrm>
          <a:prstGeom prst="rect">
            <a:avLst/>
          </a:prstGeom>
        </p:spPr>
      </p:pic>
      <p:pic>
        <p:nvPicPr>
          <p:cNvPr id="7" name="图片 7">
            <a:extLst>
              <a:ext uri="{FF2B5EF4-FFF2-40B4-BE49-F238E27FC236}">
                <a16:creationId xmlns="" xmlns:a16="http://schemas.microsoft.com/office/drawing/2014/main" id="{5AA36885-E17A-4C8C-8540-A4FE641D2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60599" y="1540298"/>
            <a:ext cx="3734990" cy="3777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A-组合 4">
            <a:extLst>
              <a:ext uri="{FF2B5EF4-FFF2-40B4-BE49-F238E27FC236}">
                <a16:creationId xmlns="" xmlns:a16="http://schemas.microsoft.com/office/drawing/2014/main" id="{99A97F00-B37F-4036-A237-8D490B537824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60599" y="1466850"/>
            <a:ext cx="3734990" cy="3924300"/>
          </a:xfrm>
          <a:prstGeom prst="rect">
            <a:avLst/>
          </a:prstGeom>
        </p:spPr>
      </p:pic>
      <p:sp>
        <p:nvSpPr>
          <p:cNvPr id="11" name="TextBox 69">
            <a:extLst>
              <a:ext uri="{FF2B5EF4-FFF2-40B4-BE49-F238E27FC236}">
                <a16:creationId xmlns="" xmlns:a16="http://schemas.microsoft.com/office/drawing/2014/main" id="{34EA6FB8-FB61-427C-BC3F-5CE8CD886687}"/>
              </a:ext>
            </a:extLst>
          </p:cNvPr>
          <p:cNvSpPr txBox="1"/>
          <p:nvPr/>
        </p:nvSpPr>
        <p:spPr>
          <a:xfrm>
            <a:off x="1747619" y="1622322"/>
            <a:ext cx="4985980" cy="36953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样例文字，样例文字，样例文字，样例文字，样例文字，样例文字，样例文字，样例文字，样例文字，样例文字，样例文字，样例文字，样例文字，样例文字，样例文字。</a:t>
            </a:r>
          </a:p>
          <a:p>
            <a:pPr>
              <a:lnSpc>
                <a:spcPct val="130000"/>
              </a:lnSpc>
            </a:pPr>
            <a:endParaRPr lang="zh-TW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样例文字，样例文字，样例文字，样例文字，样例文字，样例文字，样例文字，样例文字，样例文字，样例文字，样例文字，样例文字，样例文字，样例文字，样例文字，样例文字，样例文字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。</a:t>
            </a:r>
            <a:endParaRPr lang="zh-TW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15" name="图片 14" descr="图片包含 游戏机, 动物&#10;&#10;描述已自动生成">
            <a:extLst>
              <a:ext uri="{FF2B5EF4-FFF2-40B4-BE49-F238E27FC236}">
                <a16:creationId xmlns="" xmlns:a16="http://schemas.microsoft.com/office/drawing/2014/main" id="{223F2951-3A39-4F64-9568-B02DF4657F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alphaModFix amt="50000"/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66571" y="6275422"/>
            <a:ext cx="1102808" cy="111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314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5696714-F5D5-4FC3-ADEF-50EA04B61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16524" y="432865"/>
            <a:ext cx="8958952" cy="461665"/>
          </a:xfrm>
        </p:spPr>
        <p:txBody>
          <a:bodyPr/>
          <a:lstStyle/>
          <a:p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F76A64F5-C032-4A2C-BD6A-09D6ED036790}"/>
              </a:ext>
            </a:extLst>
          </p:cNvPr>
          <p:cNvGrpSpPr/>
          <p:nvPr/>
        </p:nvGrpSpPr>
        <p:grpSpPr>
          <a:xfrm>
            <a:off x="4325196" y="1557000"/>
            <a:ext cx="3541608" cy="3744000"/>
            <a:chOff x="4209502" y="1501925"/>
            <a:chExt cx="3541608" cy="3672180"/>
          </a:xfrm>
        </p:grpSpPr>
        <p:pic>
          <p:nvPicPr>
            <p:cNvPr id="10" name="图片 7">
              <a:extLst>
                <a:ext uri="{FF2B5EF4-FFF2-40B4-BE49-F238E27FC236}">
                  <a16:creationId xmlns="" xmlns:a16="http://schemas.microsoft.com/office/drawing/2014/main" id="{CA6769F5-911A-4170-B9DD-134E30149886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9502" y="1501925"/>
              <a:ext cx="3541608" cy="3672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574BC8F0-A773-4898-BE94-6FBFBE74C90A}"/>
                </a:ext>
              </a:extLst>
            </p:cNvPr>
            <p:cNvSpPr>
              <a:spLocks/>
            </p:cNvSpPr>
            <p:nvPr/>
          </p:nvSpPr>
          <p:spPr>
            <a:xfrm>
              <a:off x="4608472" y="1960907"/>
              <a:ext cx="2975055" cy="3014261"/>
            </a:xfrm>
            <a:prstGeom prst="ellipse">
              <a:avLst/>
            </a:prstGeom>
            <a:blipFill dpi="0" rotWithShape="1">
              <a:blip r:embed="rId4" cstate="print"/>
              <a:srcRect/>
              <a:stretch>
                <a:fillRect l="-10381" r="-4159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" name="TextBox 69">
            <a:extLst>
              <a:ext uri="{FF2B5EF4-FFF2-40B4-BE49-F238E27FC236}">
                <a16:creationId xmlns="" xmlns:a16="http://schemas.microsoft.com/office/drawing/2014/main" id="{5919D9D7-DA48-409D-90F9-1BD6B09FADF8}"/>
              </a:ext>
            </a:extLst>
          </p:cNvPr>
          <p:cNvSpPr txBox="1"/>
          <p:nvPr/>
        </p:nvSpPr>
        <p:spPr>
          <a:xfrm>
            <a:off x="8098191" y="1721752"/>
            <a:ext cx="2185214" cy="34144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样例文字，样例文字，样例文字，样例文字，样例文字，样例文字，样例文字，样例文字，样例文字，样例文字，样例文字，样例文字，样例文字</a:t>
            </a:r>
            <a:r>
              <a: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。</a:t>
            </a:r>
            <a:endParaRPr lang="zh-TW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4" name="TextBox 69">
            <a:extLst>
              <a:ext uri="{FF2B5EF4-FFF2-40B4-BE49-F238E27FC236}">
                <a16:creationId xmlns="" xmlns:a16="http://schemas.microsoft.com/office/drawing/2014/main" id="{22D41744-4306-4AB0-885B-8337AB0F980A}"/>
              </a:ext>
            </a:extLst>
          </p:cNvPr>
          <p:cNvSpPr txBox="1"/>
          <p:nvPr/>
        </p:nvSpPr>
        <p:spPr>
          <a:xfrm>
            <a:off x="1908595" y="1721752"/>
            <a:ext cx="2185214" cy="34144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样例文字，样例文字，样例文字，样例文字，样例文字，样例文字，样例文字，样例文字，样例文字，样例文字，样例文字，样例文字，样例文字</a:t>
            </a:r>
            <a:r>
              <a: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。</a:t>
            </a:r>
            <a:endParaRPr lang="zh-TW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18" name="图片 17" descr="图片包含 游戏机, 动物&#10;&#10;描述已自动生成">
            <a:extLst>
              <a:ext uri="{FF2B5EF4-FFF2-40B4-BE49-F238E27FC236}">
                <a16:creationId xmlns="" xmlns:a16="http://schemas.microsoft.com/office/drawing/2014/main" id="{75FBE4E9-4A4F-4399-9E62-C8F8723EA9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50000"/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20686" y="5511416"/>
            <a:ext cx="1102808" cy="111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9784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E4FBDA3F-6443-4B70-B87A-E8DA3ED995E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内容占位符 6">
            <a:extLst>
              <a:ext uri="{FF2B5EF4-FFF2-40B4-BE49-F238E27FC236}">
                <a16:creationId xmlns="" xmlns:a16="http://schemas.microsoft.com/office/drawing/2014/main" id="{A5EF40E8-D080-494E-8C8D-B183389456F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zh-CN" altLang="en-US" dirty="0"/>
          </a:p>
        </p:txBody>
      </p: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43D21939-8F5D-4141-BC8D-0DDF52AF4190}"/>
              </a:ext>
            </a:extLst>
          </p:cNvPr>
          <p:cNvGrpSpPr/>
          <p:nvPr/>
        </p:nvGrpSpPr>
        <p:grpSpPr>
          <a:xfrm>
            <a:off x="347896" y="728663"/>
            <a:ext cx="6340518" cy="5518955"/>
            <a:chOff x="930801" y="-1032387"/>
            <a:chExt cx="12538456" cy="10913805"/>
          </a:xfrm>
        </p:grpSpPr>
        <p:pic>
          <p:nvPicPr>
            <p:cNvPr id="22" name="图片 12">
              <a:extLst>
                <a:ext uri="{FF2B5EF4-FFF2-40B4-BE49-F238E27FC236}">
                  <a16:creationId xmlns="" xmlns:a16="http://schemas.microsoft.com/office/drawing/2014/main" id="{EFFE821C-0A8A-4B6F-B8E7-251BFD26396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221" r="-59"/>
            <a:stretch/>
          </p:blipFill>
          <p:spPr bwMode="auto">
            <a:xfrm>
              <a:off x="930801" y="-1032387"/>
              <a:ext cx="12538456" cy="10913805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图片 7">
              <a:extLst>
                <a:ext uri="{FF2B5EF4-FFF2-40B4-BE49-F238E27FC236}">
                  <a16:creationId xmlns="" xmlns:a16="http://schemas.microsoft.com/office/drawing/2014/main" id="{10F82CEA-A5E5-45CD-A8C9-DD7D1F939FCD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9502" y="1557000"/>
              <a:ext cx="3541609" cy="374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任意多边形: 形状 24">
            <a:extLst>
              <a:ext uri="{FF2B5EF4-FFF2-40B4-BE49-F238E27FC236}">
                <a16:creationId xmlns="" xmlns:a16="http://schemas.microsoft.com/office/drawing/2014/main" id="{831C2FF9-CA7D-44FB-8D7F-2F33C8739063}"/>
              </a:ext>
            </a:extLst>
          </p:cNvPr>
          <p:cNvSpPr/>
          <p:nvPr/>
        </p:nvSpPr>
        <p:spPr>
          <a:xfrm>
            <a:off x="2525267" y="2437865"/>
            <a:ext cx="987922" cy="977376"/>
          </a:xfrm>
          <a:custGeom>
            <a:avLst/>
            <a:gdLst/>
            <a:ahLst/>
            <a:cxnLst/>
            <a:rect l="l" t="t" r="r" b="b"/>
            <a:pathLst>
              <a:path w="987922" h="977376">
                <a:moveTo>
                  <a:pt x="526436" y="751157"/>
                </a:moveTo>
                <a:cubicBezTo>
                  <a:pt x="523261" y="752745"/>
                  <a:pt x="521872" y="754927"/>
                  <a:pt x="522269" y="757706"/>
                </a:cubicBezTo>
                <a:cubicBezTo>
                  <a:pt x="522666" y="760484"/>
                  <a:pt x="524849" y="762270"/>
                  <a:pt x="528817" y="763063"/>
                </a:cubicBezTo>
                <a:lnTo>
                  <a:pt x="531199" y="753538"/>
                </a:lnTo>
                <a:close/>
                <a:moveTo>
                  <a:pt x="474049" y="698770"/>
                </a:moveTo>
                <a:cubicBezTo>
                  <a:pt x="466905" y="701945"/>
                  <a:pt x="462738" y="706112"/>
                  <a:pt x="461547" y="711271"/>
                </a:cubicBezTo>
                <a:cubicBezTo>
                  <a:pt x="460356" y="716431"/>
                  <a:pt x="459761" y="721788"/>
                  <a:pt x="459761" y="727345"/>
                </a:cubicBezTo>
                <a:cubicBezTo>
                  <a:pt x="465317" y="744013"/>
                  <a:pt x="474247" y="745799"/>
                  <a:pt x="486550" y="732702"/>
                </a:cubicBezTo>
                <a:cubicBezTo>
                  <a:pt x="498853" y="719606"/>
                  <a:pt x="497861" y="708295"/>
                  <a:pt x="483574" y="698770"/>
                </a:cubicBezTo>
                <a:close/>
                <a:moveTo>
                  <a:pt x="642820" y="459901"/>
                </a:moveTo>
                <a:cubicBezTo>
                  <a:pt x="639446" y="460397"/>
                  <a:pt x="635577" y="461438"/>
                  <a:pt x="631211" y="463026"/>
                </a:cubicBezTo>
                <a:lnTo>
                  <a:pt x="559774" y="501126"/>
                </a:lnTo>
                <a:cubicBezTo>
                  <a:pt x="549455" y="515413"/>
                  <a:pt x="540128" y="526327"/>
                  <a:pt x="531794" y="533868"/>
                </a:cubicBezTo>
                <a:cubicBezTo>
                  <a:pt x="523460" y="541409"/>
                  <a:pt x="512149" y="548751"/>
                  <a:pt x="497861" y="555895"/>
                </a:cubicBezTo>
                <a:cubicBezTo>
                  <a:pt x="493099" y="559863"/>
                  <a:pt x="491313" y="563237"/>
                  <a:pt x="492503" y="566015"/>
                </a:cubicBezTo>
                <a:cubicBezTo>
                  <a:pt x="493694" y="568793"/>
                  <a:pt x="497067" y="570976"/>
                  <a:pt x="502624" y="572563"/>
                </a:cubicBezTo>
                <a:cubicBezTo>
                  <a:pt x="509767" y="570182"/>
                  <a:pt x="516911" y="567602"/>
                  <a:pt x="524055" y="564824"/>
                </a:cubicBezTo>
                <a:cubicBezTo>
                  <a:pt x="531199" y="562046"/>
                  <a:pt x="539930" y="561451"/>
                  <a:pt x="550249" y="563038"/>
                </a:cubicBezTo>
                <a:cubicBezTo>
                  <a:pt x="562949" y="548751"/>
                  <a:pt x="580411" y="539821"/>
                  <a:pt x="602636" y="536249"/>
                </a:cubicBezTo>
                <a:cubicBezTo>
                  <a:pt x="624861" y="532677"/>
                  <a:pt x="628830" y="541607"/>
                  <a:pt x="614542" y="563038"/>
                </a:cubicBezTo>
                <a:cubicBezTo>
                  <a:pt x="595492" y="574945"/>
                  <a:pt x="578625" y="585660"/>
                  <a:pt x="563941" y="595185"/>
                </a:cubicBezTo>
                <a:cubicBezTo>
                  <a:pt x="549257" y="604710"/>
                  <a:pt x="531992" y="609076"/>
                  <a:pt x="512149" y="608282"/>
                </a:cubicBezTo>
                <a:cubicBezTo>
                  <a:pt x="494686" y="612251"/>
                  <a:pt x="487741" y="619990"/>
                  <a:pt x="491313" y="631499"/>
                </a:cubicBezTo>
                <a:cubicBezTo>
                  <a:pt x="494885" y="643009"/>
                  <a:pt x="504211" y="649557"/>
                  <a:pt x="519292" y="651145"/>
                </a:cubicBezTo>
                <a:lnTo>
                  <a:pt x="597874" y="620188"/>
                </a:lnTo>
                <a:cubicBezTo>
                  <a:pt x="612955" y="615426"/>
                  <a:pt x="623869" y="617609"/>
                  <a:pt x="630616" y="626737"/>
                </a:cubicBezTo>
                <a:cubicBezTo>
                  <a:pt x="637363" y="635865"/>
                  <a:pt x="633592" y="647176"/>
                  <a:pt x="619305" y="660670"/>
                </a:cubicBezTo>
                <a:lnTo>
                  <a:pt x="595492" y="677338"/>
                </a:lnTo>
                <a:cubicBezTo>
                  <a:pt x="576442" y="691626"/>
                  <a:pt x="568307" y="703929"/>
                  <a:pt x="571085" y="714248"/>
                </a:cubicBezTo>
                <a:cubicBezTo>
                  <a:pt x="573863" y="724567"/>
                  <a:pt x="584380" y="735282"/>
                  <a:pt x="602636" y="746395"/>
                </a:cubicBezTo>
                <a:cubicBezTo>
                  <a:pt x="612955" y="747982"/>
                  <a:pt x="621885" y="749371"/>
                  <a:pt x="629425" y="750562"/>
                </a:cubicBezTo>
                <a:cubicBezTo>
                  <a:pt x="636966" y="751752"/>
                  <a:pt x="646292" y="756713"/>
                  <a:pt x="657405" y="765445"/>
                </a:cubicBezTo>
                <a:cubicBezTo>
                  <a:pt x="661374" y="767826"/>
                  <a:pt x="664946" y="767231"/>
                  <a:pt x="668121" y="763659"/>
                </a:cubicBezTo>
                <a:cubicBezTo>
                  <a:pt x="671296" y="760087"/>
                  <a:pt x="673280" y="756713"/>
                  <a:pt x="674074" y="753538"/>
                </a:cubicBezTo>
                <a:cubicBezTo>
                  <a:pt x="670105" y="704326"/>
                  <a:pt x="666930" y="658288"/>
                  <a:pt x="664549" y="615426"/>
                </a:cubicBezTo>
                <a:cubicBezTo>
                  <a:pt x="662167" y="572563"/>
                  <a:pt x="661374" y="526526"/>
                  <a:pt x="662167" y="477313"/>
                </a:cubicBezTo>
                <a:cubicBezTo>
                  <a:pt x="659786" y="466995"/>
                  <a:pt x="656214" y="461240"/>
                  <a:pt x="651452" y="460049"/>
                </a:cubicBezTo>
                <a:cubicBezTo>
                  <a:pt x="649071" y="459454"/>
                  <a:pt x="646193" y="459404"/>
                  <a:pt x="642820" y="459901"/>
                </a:cubicBezTo>
                <a:close/>
                <a:moveTo>
                  <a:pt x="405588" y="79645"/>
                </a:moveTo>
                <a:cubicBezTo>
                  <a:pt x="410747" y="78851"/>
                  <a:pt x="417692" y="79645"/>
                  <a:pt x="426424" y="82026"/>
                </a:cubicBezTo>
                <a:cubicBezTo>
                  <a:pt x="435155" y="88376"/>
                  <a:pt x="444283" y="95718"/>
                  <a:pt x="453808" y="104052"/>
                </a:cubicBezTo>
                <a:cubicBezTo>
                  <a:pt x="463333" y="112387"/>
                  <a:pt x="470080" y="121713"/>
                  <a:pt x="474049" y="132032"/>
                </a:cubicBezTo>
                <a:cubicBezTo>
                  <a:pt x="494686" y="144732"/>
                  <a:pt x="505997" y="155845"/>
                  <a:pt x="507982" y="165370"/>
                </a:cubicBezTo>
                <a:cubicBezTo>
                  <a:pt x="509966" y="174895"/>
                  <a:pt x="508974" y="188388"/>
                  <a:pt x="505005" y="205851"/>
                </a:cubicBezTo>
                <a:cubicBezTo>
                  <a:pt x="501830" y="249507"/>
                  <a:pt x="486749" y="269748"/>
                  <a:pt x="459761" y="266573"/>
                </a:cubicBezTo>
                <a:cubicBezTo>
                  <a:pt x="432774" y="263398"/>
                  <a:pt x="404199" y="245538"/>
                  <a:pt x="374036" y="212995"/>
                </a:cubicBezTo>
                <a:cubicBezTo>
                  <a:pt x="361336" y="193945"/>
                  <a:pt x="356574" y="173109"/>
                  <a:pt x="359749" y="150487"/>
                </a:cubicBezTo>
                <a:cubicBezTo>
                  <a:pt x="362924" y="127865"/>
                  <a:pt x="372449" y="107426"/>
                  <a:pt x="388324" y="89170"/>
                </a:cubicBezTo>
                <a:cubicBezTo>
                  <a:pt x="394674" y="83613"/>
                  <a:pt x="400428" y="80438"/>
                  <a:pt x="405588" y="79645"/>
                </a:cubicBezTo>
                <a:close/>
                <a:moveTo>
                  <a:pt x="665367" y="170"/>
                </a:moveTo>
                <a:cubicBezTo>
                  <a:pt x="680697" y="-1020"/>
                  <a:pt x="696696" y="4040"/>
                  <a:pt x="713364" y="15351"/>
                </a:cubicBezTo>
                <a:cubicBezTo>
                  <a:pt x="735589" y="30432"/>
                  <a:pt x="747892" y="50276"/>
                  <a:pt x="750274" y="74882"/>
                </a:cubicBezTo>
                <a:cubicBezTo>
                  <a:pt x="749480" y="98695"/>
                  <a:pt x="746305" y="118340"/>
                  <a:pt x="740749" y="133818"/>
                </a:cubicBezTo>
                <a:cubicBezTo>
                  <a:pt x="735192" y="149296"/>
                  <a:pt x="724874" y="169338"/>
                  <a:pt x="709792" y="193945"/>
                </a:cubicBezTo>
                <a:cubicBezTo>
                  <a:pt x="703442" y="201882"/>
                  <a:pt x="700664" y="208827"/>
                  <a:pt x="701458" y="214781"/>
                </a:cubicBezTo>
                <a:cubicBezTo>
                  <a:pt x="702252" y="220734"/>
                  <a:pt x="708999" y="224107"/>
                  <a:pt x="721699" y="224901"/>
                </a:cubicBezTo>
                <a:lnTo>
                  <a:pt x="771705" y="229663"/>
                </a:lnTo>
                <a:cubicBezTo>
                  <a:pt x="791549" y="239982"/>
                  <a:pt x="803455" y="251095"/>
                  <a:pt x="807424" y="263001"/>
                </a:cubicBezTo>
                <a:cubicBezTo>
                  <a:pt x="811392" y="274907"/>
                  <a:pt x="802661" y="288401"/>
                  <a:pt x="781230" y="303482"/>
                </a:cubicBezTo>
                <a:cubicBezTo>
                  <a:pt x="754242" y="313801"/>
                  <a:pt x="728842" y="322334"/>
                  <a:pt x="705030" y="329081"/>
                </a:cubicBezTo>
                <a:cubicBezTo>
                  <a:pt x="681217" y="335827"/>
                  <a:pt x="656611" y="343963"/>
                  <a:pt x="631211" y="353488"/>
                </a:cubicBezTo>
                <a:cubicBezTo>
                  <a:pt x="609780" y="356663"/>
                  <a:pt x="598072" y="364402"/>
                  <a:pt x="596088" y="376706"/>
                </a:cubicBezTo>
                <a:cubicBezTo>
                  <a:pt x="594103" y="389009"/>
                  <a:pt x="595492" y="403495"/>
                  <a:pt x="600255" y="420163"/>
                </a:cubicBezTo>
                <a:cubicBezTo>
                  <a:pt x="603430" y="424132"/>
                  <a:pt x="607597" y="425521"/>
                  <a:pt x="612757" y="424331"/>
                </a:cubicBezTo>
                <a:cubicBezTo>
                  <a:pt x="617916" y="423140"/>
                  <a:pt x="622480" y="421751"/>
                  <a:pt x="626449" y="420163"/>
                </a:cubicBezTo>
                <a:cubicBezTo>
                  <a:pt x="647086" y="414607"/>
                  <a:pt x="666335" y="414210"/>
                  <a:pt x="684194" y="418973"/>
                </a:cubicBezTo>
                <a:cubicBezTo>
                  <a:pt x="702053" y="423735"/>
                  <a:pt x="710586" y="439213"/>
                  <a:pt x="709792" y="465407"/>
                </a:cubicBezTo>
                <a:cubicBezTo>
                  <a:pt x="703442" y="491601"/>
                  <a:pt x="700664" y="516009"/>
                  <a:pt x="701458" y="538631"/>
                </a:cubicBezTo>
                <a:cubicBezTo>
                  <a:pt x="702252" y="561252"/>
                  <a:pt x="701855" y="585263"/>
                  <a:pt x="700267" y="610663"/>
                </a:cubicBezTo>
                <a:lnTo>
                  <a:pt x="712174" y="770207"/>
                </a:lnTo>
                <a:cubicBezTo>
                  <a:pt x="715349" y="787670"/>
                  <a:pt x="718325" y="803942"/>
                  <a:pt x="721103" y="819023"/>
                </a:cubicBezTo>
                <a:cubicBezTo>
                  <a:pt x="723881" y="834104"/>
                  <a:pt x="725667" y="850376"/>
                  <a:pt x="726461" y="867838"/>
                </a:cubicBezTo>
                <a:cubicBezTo>
                  <a:pt x="727255" y="874188"/>
                  <a:pt x="730033" y="878554"/>
                  <a:pt x="734796" y="880935"/>
                </a:cubicBezTo>
                <a:cubicBezTo>
                  <a:pt x="739558" y="883317"/>
                  <a:pt x="744717" y="884507"/>
                  <a:pt x="750274" y="884507"/>
                </a:cubicBezTo>
                <a:cubicBezTo>
                  <a:pt x="787580" y="886095"/>
                  <a:pt x="823696" y="884904"/>
                  <a:pt x="858621" y="880935"/>
                </a:cubicBezTo>
                <a:cubicBezTo>
                  <a:pt x="893546" y="876967"/>
                  <a:pt x="930455" y="878157"/>
                  <a:pt x="969349" y="884507"/>
                </a:cubicBezTo>
                <a:cubicBezTo>
                  <a:pt x="978874" y="888476"/>
                  <a:pt x="984827" y="892842"/>
                  <a:pt x="987208" y="897604"/>
                </a:cubicBezTo>
                <a:cubicBezTo>
                  <a:pt x="989589" y="902367"/>
                  <a:pt x="986017" y="908320"/>
                  <a:pt x="976492" y="915463"/>
                </a:cubicBezTo>
                <a:cubicBezTo>
                  <a:pt x="949505" y="932132"/>
                  <a:pt x="925296" y="943245"/>
                  <a:pt x="903864" y="948801"/>
                </a:cubicBezTo>
                <a:cubicBezTo>
                  <a:pt x="882433" y="954357"/>
                  <a:pt x="859017" y="961501"/>
                  <a:pt x="833617" y="970232"/>
                </a:cubicBezTo>
                <a:cubicBezTo>
                  <a:pt x="812980" y="974995"/>
                  <a:pt x="792739" y="977376"/>
                  <a:pt x="772896" y="977376"/>
                </a:cubicBezTo>
                <a:cubicBezTo>
                  <a:pt x="753052" y="977376"/>
                  <a:pt x="733605" y="976582"/>
                  <a:pt x="714555" y="974995"/>
                </a:cubicBezTo>
                <a:cubicBezTo>
                  <a:pt x="657405" y="971026"/>
                  <a:pt x="603628" y="964081"/>
                  <a:pt x="553225" y="954159"/>
                </a:cubicBezTo>
                <a:cubicBezTo>
                  <a:pt x="502822" y="944237"/>
                  <a:pt x="449442" y="936895"/>
                  <a:pt x="393086" y="932132"/>
                </a:cubicBezTo>
                <a:lnTo>
                  <a:pt x="231161" y="917845"/>
                </a:lnTo>
                <a:cubicBezTo>
                  <a:pt x="204174" y="917051"/>
                  <a:pt x="179369" y="916059"/>
                  <a:pt x="156747" y="914868"/>
                </a:cubicBezTo>
                <a:cubicBezTo>
                  <a:pt x="134125" y="913678"/>
                  <a:pt x="109717" y="911495"/>
                  <a:pt x="83524" y="908320"/>
                </a:cubicBezTo>
                <a:cubicBezTo>
                  <a:pt x="65267" y="903557"/>
                  <a:pt x="46416" y="894032"/>
                  <a:pt x="26969" y="879745"/>
                </a:cubicBezTo>
                <a:cubicBezTo>
                  <a:pt x="7522" y="865457"/>
                  <a:pt x="-1408" y="848788"/>
                  <a:pt x="180" y="829738"/>
                </a:cubicBezTo>
                <a:cubicBezTo>
                  <a:pt x="4149" y="816245"/>
                  <a:pt x="12880" y="805529"/>
                  <a:pt x="26374" y="797592"/>
                </a:cubicBezTo>
                <a:cubicBezTo>
                  <a:pt x="39867" y="789654"/>
                  <a:pt x="53361" y="783701"/>
                  <a:pt x="66855" y="779732"/>
                </a:cubicBezTo>
                <a:cubicBezTo>
                  <a:pt x="73999" y="776557"/>
                  <a:pt x="77967" y="777351"/>
                  <a:pt x="78761" y="782113"/>
                </a:cubicBezTo>
                <a:cubicBezTo>
                  <a:pt x="79555" y="786876"/>
                  <a:pt x="76380" y="792432"/>
                  <a:pt x="69236" y="798782"/>
                </a:cubicBezTo>
                <a:cubicBezTo>
                  <a:pt x="54949" y="804338"/>
                  <a:pt x="47805" y="813070"/>
                  <a:pt x="47805" y="824976"/>
                </a:cubicBezTo>
                <a:cubicBezTo>
                  <a:pt x="47805" y="836882"/>
                  <a:pt x="60505" y="844820"/>
                  <a:pt x="85905" y="848788"/>
                </a:cubicBezTo>
                <a:cubicBezTo>
                  <a:pt x="116067" y="848788"/>
                  <a:pt x="152580" y="849781"/>
                  <a:pt x="195442" y="851765"/>
                </a:cubicBezTo>
                <a:cubicBezTo>
                  <a:pt x="238305" y="853749"/>
                  <a:pt x="281167" y="857520"/>
                  <a:pt x="324030" y="863076"/>
                </a:cubicBezTo>
                <a:cubicBezTo>
                  <a:pt x="344667" y="866251"/>
                  <a:pt x="363916" y="868434"/>
                  <a:pt x="381775" y="869624"/>
                </a:cubicBezTo>
                <a:cubicBezTo>
                  <a:pt x="399635" y="870815"/>
                  <a:pt x="419280" y="871807"/>
                  <a:pt x="440711" y="872601"/>
                </a:cubicBezTo>
                <a:cubicBezTo>
                  <a:pt x="478811" y="875776"/>
                  <a:pt x="515324" y="877363"/>
                  <a:pt x="550249" y="877363"/>
                </a:cubicBezTo>
                <a:cubicBezTo>
                  <a:pt x="585174" y="877363"/>
                  <a:pt x="622480" y="878951"/>
                  <a:pt x="662167" y="882126"/>
                </a:cubicBezTo>
                <a:cubicBezTo>
                  <a:pt x="669311" y="881332"/>
                  <a:pt x="673677" y="879348"/>
                  <a:pt x="675264" y="876173"/>
                </a:cubicBezTo>
                <a:cubicBezTo>
                  <a:pt x="676852" y="872998"/>
                  <a:pt x="677249" y="868632"/>
                  <a:pt x="676455" y="863076"/>
                </a:cubicBezTo>
                <a:cubicBezTo>
                  <a:pt x="661374" y="840057"/>
                  <a:pt x="649467" y="823190"/>
                  <a:pt x="640736" y="812474"/>
                </a:cubicBezTo>
                <a:cubicBezTo>
                  <a:pt x="632005" y="801759"/>
                  <a:pt x="615336" y="799576"/>
                  <a:pt x="590730" y="805926"/>
                </a:cubicBezTo>
                <a:cubicBezTo>
                  <a:pt x="566917" y="810688"/>
                  <a:pt x="543700" y="815451"/>
                  <a:pt x="521078" y="820213"/>
                </a:cubicBezTo>
                <a:cubicBezTo>
                  <a:pt x="498457" y="824976"/>
                  <a:pt x="474842" y="832120"/>
                  <a:pt x="450236" y="841645"/>
                </a:cubicBezTo>
                <a:cubicBezTo>
                  <a:pt x="438330" y="851170"/>
                  <a:pt x="422852" y="849582"/>
                  <a:pt x="403802" y="836882"/>
                </a:cubicBezTo>
                <a:cubicBezTo>
                  <a:pt x="384752" y="824182"/>
                  <a:pt x="372449" y="811482"/>
                  <a:pt x="366892" y="798782"/>
                </a:cubicBezTo>
                <a:cubicBezTo>
                  <a:pt x="362130" y="786082"/>
                  <a:pt x="357367" y="774771"/>
                  <a:pt x="352605" y="764849"/>
                </a:cubicBezTo>
                <a:cubicBezTo>
                  <a:pt x="347842" y="754927"/>
                  <a:pt x="345461" y="744807"/>
                  <a:pt x="345461" y="734488"/>
                </a:cubicBezTo>
                <a:cubicBezTo>
                  <a:pt x="343874" y="695595"/>
                  <a:pt x="343874" y="657693"/>
                  <a:pt x="345461" y="620784"/>
                </a:cubicBezTo>
                <a:cubicBezTo>
                  <a:pt x="347049" y="583874"/>
                  <a:pt x="356574" y="546370"/>
                  <a:pt x="374036" y="508270"/>
                </a:cubicBezTo>
                <a:cubicBezTo>
                  <a:pt x="380386" y="492395"/>
                  <a:pt x="387927" y="482076"/>
                  <a:pt x="396658" y="477313"/>
                </a:cubicBezTo>
                <a:cubicBezTo>
                  <a:pt x="405389" y="472551"/>
                  <a:pt x="416899" y="471757"/>
                  <a:pt x="431186" y="474932"/>
                </a:cubicBezTo>
                <a:cubicBezTo>
                  <a:pt x="450236" y="477313"/>
                  <a:pt x="463730" y="472948"/>
                  <a:pt x="471667" y="461835"/>
                </a:cubicBezTo>
                <a:cubicBezTo>
                  <a:pt x="479605" y="450723"/>
                  <a:pt x="485161" y="436832"/>
                  <a:pt x="488336" y="420163"/>
                </a:cubicBezTo>
                <a:cubicBezTo>
                  <a:pt x="485161" y="411432"/>
                  <a:pt x="481391" y="407067"/>
                  <a:pt x="477025" y="407067"/>
                </a:cubicBezTo>
                <a:cubicBezTo>
                  <a:pt x="472660" y="407067"/>
                  <a:pt x="467699" y="408257"/>
                  <a:pt x="462142" y="410638"/>
                </a:cubicBezTo>
                <a:cubicBezTo>
                  <a:pt x="435155" y="416988"/>
                  <a:pt x="409755" y="423735"/>
                  <a:pt x="385942" y="430879"/>
                </a:cubicBezTo>
                <a:cubicBezTo>
                  <a:pt x="362130" y="438023"/>
                  <a:pt x="336730" y="447151"/>
                  <a:pt x="309742" y="458263"/>
                </a:cubicBezTo>
                <a:cubicBezTo>
                  <a:pt x="291486" y="462232"/>
                  <a:pt x="276008" y="461835"/>
                  <a:pt x="263308" y="457073"/>
                </a:cubicBezTo>
                <a:cubicBezTo>
                  <a:pt x="250608" y="452310"/>
                  <a:pt x="239099" y="440007"/>
                  <a:pt x="228780" y="420163"/>
                </a:cubicBezTo>
                <a:lnTo>
                  <a:pt x="214492" y="413020"/>
                </a:lnTo>
                <a:cubicBezTo>
                  <a:pt x="211317" y="413813"/>
                  <a:pt x="209135" y="416790"/>
                  <a:pt x="207944" y="421949"/>
                </a:cubicBezTo>
                <a:cubicBezTo>
                  <a:pt x="206753" y="427109"/>
                  <a:pt x="205761" y="432070"/>
                  <a:pt x="204967" y="436832"/>
                </a:cubicBezTo>
                <a:cubicBezTo>
                  <a:pt x="181949" y="485251"/>
                  <a:pt x="166669" y="540615"/>
                  <a:pt x="159128" y="602924"/>
                </a:cubicBezTo>
                <a:cubicBezTo>
                  <a:pt x="151588" y="665234"/>
                  <a:pt x="168455" y="719407"/>
                  <a:pt x="209730" y="765445"/>
                </a:cubicBezTo>
                <a:cubicBezTo>
                  <a:pt x="213699" y="776557"/>
                  <a:pt x="211516" y="785487"/>
                  <a:pt x="203181" y="792234"/>
                </a:cubicBezTo>
                <a:cubicBezTo>
                  <a:pt x="194847" y="798981"/>
                  <a:pt x="184330" y="796401"/>
                  <a:pt x="171630" y="784495"/>
                </a:cubicBezTo>
                <a:cubicBezTo>
                  <a:pt x="163692" y="774970"/>
                  <a:pt x="157144" y="768620"/>
                  <a:pt x="151985" y="765445"/>
                </a:cubicBezTo>
                <a:cubicBezTo>
                  <a:pt x="146825" y="762270"/>
                  <a:pt x="140674" y="762270"/>
                  <a:pt x="133530" y="765445"/>
                </a:cubicBezTo>
                <a:cubicBezTo>
                  <a:pt x="129561" y="765445"/>
                  <a:pt x="126188" y="765048"/>
                  <a:pt x="123410" y="764254"/>
                </a:cubicBezTo>
                <a:cubicBezTo>
                  <a:pt x="120631" y="763460"/>
                  <a:pt x="120036" y="760682"/>
                  <a:pt x="121624" y="755920"/>
                </a:cubicBezTo>
                <a:cubicBezTo>
                  <a:pt x="129561" y="750363"/>
                  <a:pt x="134324" y="745204"/>
                  <a:pt x="135911" y="740442"/>
                </a:cubicBezTo>
                <a:cubicBezTo>
                  <a:pt x="137499" y="735679"/>
                  <a:pt x="138292" y="729726"/>
                  <a:pt x="138292" y="722582"/>
                </a:cubicBezTo>
                <a:cubicBezTo>
                  <a:pt x="132736" y="707501"/>
                  <a:pt x="128371" y="693610"/>
                  <a:pt x="125196" y="680910"/>
                </a:cubicBezTo>
                <a:cubicBezTo>
                  <a:pt x="122020" y="668210"/>
                  <a:pt x="120830" y="654320"/>
                  <a:pt x="121624" y="639238"/>
                </a:cubicBezTo>
                <a:cubicBezTo>
                  <a:pt x="128767" y="609870"/>
                  <a:pt x="133728" y="583081"/>
                  <a:pt x="136506" y="558871"/>
                </a:cubicBezTo>
                <a:cubicBezTo>
                  <a:pt x="139285" y="534662"/>
                  <a:pt x="141467" y="508270"/>
                  <a:pt x="143055" y="479695"/>
                </a:cubicBezTo>
                <a:cubicBezTo>
                  <a:pt x="143849" y="455882"/>
                  <a:pt x="142460" y="437824"/>
                  <a:pt x="138888" y="425521"/>
                </a:cubicBezTo>
                <a:cubicBezTo>
                  <a:pt x="135316" y="413218"/>
                  <a:pt x="124005" y="394763"/>
                  <a:pt x="104955" y="370157"/>
                </a:cubicBezTo>
                <a:cubicBezTo>
                  <a:pt x="90667" y="349520"/>
                  <a:pt x="87492" y="329676"/>
                  <a:pt x="95430" y="310626"/>
                </a:cubicBezTo>
                <a:cubicBezTo>
                  <a:pt x="103367" y="291576"/>
                  <a:pt x="120830" y="282845"/>
                  <a:pt x="147817" y="284432"/>
                </a:cubicBezTo>
                <a:cubicBezTo>
                  <a:pt x="155755" y="286020"/>
                  <a:pt x="163296" y="289790"/>
                  <a:pt x="170439" y="295743"/>
                </a:cubicBezTo>
                <a:cubicBezTo>
                  <a:pt x="177583" y="301696"/>
                  <a:pt x="185124" y="305863"/>
                  <a:pt x="193061" y="308245"/>
                </a:cubicBezTo>
                <a:cubicBezTo>
                  <a:pt x="207349" y="310626"/>
                  <a:pt x="218461" y="315587"/>
                  <a:pt x="226399" y="323127"/>
                </a:cubicBezTo>
                <a:cubicBezTo>
                  <a:pt x="234336" y="330668"/>
                  <a:pt x="239099" y="342376"/>
                  <a:pt x="240686" y="358251"/>
                </a:cubicBezTo>
                <a:lnTo>
                  <a:pt x="245449" y="370157"/>
                </a:lnTo>
                <a:cubicBezTo>
                  <a:pt x="258149" y="355870"/>
                  <a:pt x="266681" y="350313"/>
                  <a:pt x="271047" y="353488"/>
                </a:cubicBezTo>
                <a:cubicBezTo>
                  <a:pt x="275413" y="356663"/>
                  <a:pt x="285136" y="359045"/>
                  <a:pt x="300217" y="360632"/>
                </a:cubicBezTo>
                <a:lnTo>
                  <a:pt x="324030" y="358251"/>
                </a:lnTo>
                <a:cubicBezTo>
                  <a:pt x="351017" y="342376"/>
                  <a:pt x="377211" y="329477"/>
                  <a:pt x="402611" y="319556"/>
                </a:cubicBezTo>
                <a:cubicBezTo>
                  <a:pt x="428011" y="309634"/>
                  <a:pt x="455792" y="302688"/>
                  <a:pt x="485955" y="298720"/>
                </a:cubicBezTo>
                <a:cubicBezTo>
                  <a:pt x="524849" y="288401"/>
                  <a:pt x="559377" y="264787"/>
                  <a:pt x="589539" y="227877"/>
                </a:cubicBezTo>
                <a:cubicBezTo>
                  <a:pt x="619702" y="190968"/>
                  <a:pt x="642324" y="153463"/>
                  <a:pt x="657405" y="115363"/>
                </a:cubicBezTo>
                <a:cubicBezTo>
                  <a:pt x="664549" y="92345"/>
                  <a:pt x="662564" y="72898"/>
                  <a:pt x="651452" y="57023"/>
                </a:cubicBezTo>
                <a:cubicBezTo>
                  <a:pt x="640339" y="41148"/>
                  <a:pt x="639942" y="23288"/>
                  <a:pt x="650261" y="3445"/>
                </a:cubicBezTo>
                <a:cubicBezTo>
                  <a:pt x="655222" y="1659"/>
                  <a:pt x="660257" y="567"/>
                  <a:pt x="665367" y="170"/>
                </a:cubicBezTo>
                <a:close/>
              </a:path>
            </a:pathLst>
          </a:custGeom>
          <a:solidFill>
            <a:srgbClr val="ECE9D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9600" dirty="0">
              <a:solidFill>
                <a:srgbClr val="ECE9DC"/>
              </a:solidFill>
              <a:latin typeface="Arial" panose="020B0604020202020204" pitchFamily="34" charset="0"/>
              <a:ea typeface="禹卫书法行书简体&#10;" panose="02000603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31" name="图片 30" descr="图片包含 游戏机, 动物&#10;&#10;描述已自动生成">
            <a:extLst>
              <a:ext uri="{FF2B5EF4-FFF2-40B4-BE49-F238E27FC236}">
                <a16:creationId xmlns="" xmlns:a16="http://schemas.microsoft.com/office/drawing/2014/main" id="{D206B086-711B-4922-BCE9-AF441495E1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50000"/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0168406" y="5690440"/>
            <a:ext cx="1102808" cy="111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989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DD570303-A83A-4019-98ED-ECF5E1CF5574}"/>
              </a:ext>
            </a:extLst>
          </p:cNvPr>
          <p:cNvGrpSpPr/>
          <p:nvPr/>
        </p:nvGrpSpPr>
        <p:grpSpPr>
          <a:xfrm>
            <a:off x="1933515" y="1463467"/>
            <a:ext cx="1386631" cy="521828"/>
            <a:chOff x="2558789" y="1060871"/>
            <a:chExt cx="1386631" cy="521828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5727DB44-E2EE-4C9C-9A79-80F194BBACA5}"/>
                </a:ext>
              </a:extLst>
            </p:cNvPr>
            <p:cNvPicPr>
              <a:picLocks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harpenSoften amount="-50000"/>
                      </a14:imgEffect>
                      <a14:imgEffect>
                        <a14:saturation sat="6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21277"/>
            <a:stretch/>
          </p:blipFill>
          <p:spPr>
            <a:xfrm rot="5400000">
              <a:off x="2991191" y="628469"/>
              <a:ext cx="521828" cy="1386631"/>
            </a:xfrm>
            <a:prstGeom prst="rect">
              <a:avLst/>
            </a:prstGeom>
          </p:spPr>
        </p:pic>
        <p:sp>
          <p:nvSpPr>
            <p:cNvPr id="37" name="矩形 36"/>
            <p:cNvSpPr/>
            <p:nvPr/>
          </p:nvSpPr>
          <p:spPr>
            <a:xfrm>
              <a:off x="2668107" y="1156279"/>
              <a:ext cx="1207916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PART 1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F12A4870-8C3F-43E4-A5C9-FEC5ACA24350}"/>
              </a:ext>
            </a:extLst>
          </p:cNvPr>
          <p:cNvGrpSpPr/>
          <p:nvPr/>
        </p:nvGrpSpPr>
        <p:grpSpPr>
          <a:xfrm>
            <a:off x="6422939" y="1463467"/>
            <a:ext cx="1386631" cy="521828"/>
            <a:chOff x="6554208" y="1060871"/>
            <a:chExt cx="1386631" cy="521828"/>
          </a:xfrm>
        </p:grpSpPr>
        <p:pic>
          <p:nvPicPr>
            <p:cNvPr id="49" name="图片 48">
              <a:extLst>
                <a:ext uri="{FF2B5EF4-FFF2-40B4-BE49-F238E27FC236}">
                  <a16:creationId xmlns="" xmlns:a16="http://schemas.microsoft.com/office/drawing/2014/main" id="{77B96E31-36E7-48D9-A8AD-2FE4592D47EB}"/>
                </a:ext>
              </a:extLst>
            </p:cNvPr>
            <p:cNvPicPr>
              <a:picLocks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harpenSoften amount="-50000"/>
                      </a14:imgEffect>
                      <a14:imgEffect>
                        <a14:saturation sat="6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21277"/>
            <a:stretch/>
          </p:blipFill>
          <p:spPr>
            <a:xfrm rot="5400000">
              <a:off x="6986610" y="628469"/>
              <a:ext cx="521828" cy="1386631"/>
            </a:xfrm>
            <a:prstGeom prst="rect">
              <a:avLst/>
            </a:prstGeom>
          </p:spPr>
        </p:pic>
        <p:sp>
          <p:nvSpPr>
            <p:cNvPr id="39" name="矩形 38"/>
            <p:cNvSpPr/>
            <p:nvPr/>
          </p:nvSpPr>
          <p:spPr>
            <a:xfrm>
              <a:off x="6663526" y="1156279"/>
              <a:ext cx="1207916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PART 2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40D093CE-6813-4CA5-BE05-238478897D1E}"/>
              </a:ext>
            </a:extLst>
          </p:cNvPr>
          <p:cNvGrpSpPr/>
          <p:nvPr/>
        </p:nvGrpSpPr>
        <p:grpSpPr>
          <a:xfrm>
            <a:off x="1933515" y="3669749"/>
            <a:ext cx="1386631" cy="521828"/>
            <a:chOff x="2558789" y="3489751"/>
            <a:chExt cx="1386631" cy="521828"/>
          </a:xfrm>
        </p:grpSpPr>
        <p:pic>
          <p:nvPicPr>
            <p:cNvPr id="51" name="图片 50">
              <a:extLst>
                <a:ext uri="{FF2B5EF4-FFF2-40B4-BE49-F238E27FC236}">
                  <a16:creationId xmlns="" xmlns:a16="http://schemas.microsoft.com/office/drawing/2014/main" id="{D7E8B31E-4235-4768-AD8D-0FA02157E3C5}"/>
                </a:ext>
              </a:extLst>
            </p:cNvPr>
            <p:cNvPicPr>
              <a:picLocks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harpenSoften amount="-50000"/>
                      </a14:imgEffect>
                      <a14:imgEffect>
                        <a14:saturation sat="6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21277"/>
            <a:stretch/>
          </p:blipFill>
          <p:spPr>
            <a:xfrm rot="5400000">
              <a:off x="2991191" y="3057349"/>
              <a:ext cx="521828" cy="1386631"/>
            </a:xfrm>
            <a:prstGeom prst="rect">
              <a:avLst/>
            </a:prstGeom>
          </p:spPr>
        </p:pic>
        <p:sp>
          <p:nvSpPr>
            <p:cNvPr id="41" name="矩形 40"/>
            <p:cNvSpPr/>
            <p:nvPr/>
          </p:nvSpPr>
          <p:spPr>
            <a:xfrm>
              <a:off x="2668107" y="3555626"/>
              <a:ext cx="1207916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PART 3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751F4D4A-2710-49DD-8A3C-1CD28BF024AE}"/>
              </a:ext>
            </a:extLst>
          </p:cNvPr>
          <p:cNvGrpSpPr/>
          <p:nvPr/>
        </p:nvGrpSpPr>
        <p:grpSpPr>
          <a:xfrm>
            <a:off x="6422939" y="3669749"/>
            <a:ext cx="1386631" cy="521828"/>
            <a:chOff x="6554208" y="3489751"/>
            <a:chExt cx="1386631" cy="521828"/>
          </a:xfrm>
        </p:grpSpPr>
        <p:pic>
          <p:nvPicPr>
            <p:cNvPr id="50" name="图片 49">
              <a:extLst>
                <a:ext uri="{FF2B5EF4-FFF2-40B4-BE49-F238E27FC236}">
                  <a16:creationId xmlns="" xmlns:a16="http://schemas.microsoft.com/office/drawing/2014/main" id="{5C1B21D1-8792-429B-8FD2-4C07B36ADD57}"/>
                </a:ext>
              </a:extLst>
            </p:cNvPr>
            <p:cNvPicPr>
              <a:picLocks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harpenSoften amount="-50000"/>
                      </a14:imgEffect>
                      <a14:imgEffect>
                        <a14:saturation sat="6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21277"/>
            <a:stretch/>
          </p:blipFill>
          <p:spPr>
            <a:xfrm rot="5400000">
              <a:off x="6986610" y="3057349"/>
              <a:ext cx="521828" cy="1386631"/>
            </a:xfrm>
            <a:prstGeom prst="rect">
              <a:avLst/>
            </a:prstGeom>
          </p:spPr>
        </p:pic>
        <p:sp>
          <p:nvSpPr>
            <p:cNvPr id="43" name="矩形 42"/>
            <p:cNvSpPr/>
            <p:nvPr/>
          </p:nvSpPr>
          <p:spPr>
            <a:xfrm>
              <a:off x="6663526" y="3555626"/>
              <a:ext cx="1207916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rPr>
                <a:t>PART 4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69"/>
          <p:cNvSpPr txBox="1">
            <a:spLocks/>
          </p:cNvSpPr>
          <p:nvPr/>
        </p:nvSpPr>
        <p:spPr>
          <a:xfrm>
            <a:off x="1904018" y="1931131"/>
            <a:ext cx="4007199" cy="1250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994B4D2F-B10D-413A-A48B-9A1E31E4D434}"/>
              </a:ext>
            </a:extLst>
          </p:cNvPr>
          <p:cNvGrpSpPr/>
          <p:nvPr/>
        </p:nvGrpSpPr>
        <p:grpSpPr>
          <a:xfrm>
            <a:off x="1791358" y="1501392"/>
            <a:ext cx="8407619" cy="3893141"/>
            <a:chOff x="1892191" y="1623422"/>
            <a:chExt cx="8407619" cy="3893141"/>
          </a:xfrm>
        </p:grpSpPr>
        <p:cxnSp>
          <p:nvCxnSpPr>
            <p:cNvPr id="21" name="直接连接符 20"/>
            <p:cNvCxnSpPr>
              <a:cxnSpLocks/>
            </p:cNvCxnSpPr>
            <p:nvPr/>
          </p:nvCxnSpPr>
          <p:spPr>
            <a:xfrm flipH="1">
              <a:off x="1892191" y="3569992"/>
              <a:ext cx="8407619" cy="0"/>
            </a:xfrm>
            <a:prstGeom prst="line">
              <a:avLst/>
            </a:prstGeom>
            <a:noFill/>
            <a:ln w="19050">
              <a:gradFill flip="none" rotWithShape="1">
                <a:gsLst>
                  <a:gs pos="21000">
                    <a:srgbClr val="B4B3B1"/>
                  </a:gs>
                  <a:gs pos="84000">
                    <a:srgbClr val="B3B3B0"/>
                  </a:gs>
                  <a:gs pos="0">
                    <a:srgbClr val="EFEBDF"/>
                  </a:gs>
                  <a:gs pos="48000">
                    <a:schemeClr val="bg1">
                      <a:lumMod val="65000"/>
                    </a:schemeClr>
                  </a:gs>
                  <a:gs pos="100000">
                    <a:srgbClr val="EFEBDF"/>
                  </a:gs>
                </a:gsLst>
                <a:lin ang="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57208CEA-85A1-4343-8B56-91835EC4B858}"/>
                </a:ext>
              </a:extLst>
            </p:cNvPr>
            <p:cNvGrpSpPr/>
            <p:nvPr/>
          </p:nvGrpSpPr>
          <p:grpSpPr>
            <a:xfrm>
              <a:off x="5848376" y="3328189"/>
              <a:ext cx="495249" cy="483606"/>
              <a:chOff x="5854197" y="3191616"/>
              <a:chExt cx="495249" cy="483606"/>
            </a:xfrm>
          </p:grpSpPr>
          <p:sp>
            <p:nvSpPr>
              <p:cNvPr id="29" name="直角三角形 28"/>
              <p:cNvSpPr/>
              <p:nvPr/>
            </p:nvSpPr>
            <p:spPr>
              <a:xfrm rot="16200000">
                <a:off x="5854197" y="3191616"/>
                <a:ext cx="241803" cy="241803"/>
              </a:xfrm>
              <a:prstGeom prst="rtTriangle">
                <a:avLst/>
              </a:prstGeom>
              <a:solidFill>
                <a:srgbClr val="B0B0B0"/>
              </a:solidFill>
              <a:ln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直角三角形 47">
                <a:extLst>
                  <a:ext uri="{FF2B5EF4-FFF2-40B4-BE49-F238E27FC236}">
                    <a16:creationId xmlns="" xmlns:a16="http://schemas.microsoft.com/office/drawing/2014/main" id="{8332F698-8C20-4D80-825B-74A99F6BCAF2}"/>
                  </a:ext>
                </a:extLst>
              </p:cNvPr>
              <p:cNvSpPr/>
              <p:nvPr/>
            </p:nvSpPr>
            <p:spPr>
              <a:xfrm rot="16200000" flipH="1" flipV="1">
                <a:off x="6107643" y="3433419"/>
                <a:ext cx="241803" cy="241803"/>
              </a:xfrm>
              <a:prstGeom prst="rtTriangle">
                <a:avLst/>
              </a:prstGeom>
              <a:solidFill>
                <a:srgbClr val="B0B0B0"/>
              </a:solidFill>
              <a:ln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禹卫书法行书简体&#10;" panose="02000603000000000000" pitchFamily="2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4" name="直接连接符 3">
              <a:extLst>
                <a:ext uri="{FF2B5EF4-FFF2-40B4-BE49-F238E27FC236}">
                  <a16:creationId xmlns="" xmlns:a16="http://schemas.microsoft.com/office/drawing/2014/main" id="{11593DB0-73C0-4497-83FC-1E87F2EF15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3090" y="1623422"/>
              <a:ext cx="5821" cy="3893141"/>
            </a:xfrm>
            <a:prstGeom prst="line">
              <a:avLst/>
            </a:prstGeom>
            <a:noFill/>
            <a:ln w="19050">
              <a:gradFill flip="none" rotWithShape="1">
                <a:gsLst>
                  <a:gs pos="0">
                    <a:srgbClr val="F5F1E7"/>
                  </a:gs>
                  <a:gs pos="48000">
                    <a:schemeClr val="bg1">
                      <a:lumMod val="65000"/>
                    </a:schemeClr>
                  </a:gs>
                  <a:gs pos="100000">
                    <a:srgbClr val="EFEAE0"/>
                  </a:gs>
                </a:gsLst>
                <a:lin ang="54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9" name="内容占位符 8" descr="图片包含 游戏机, 刀&#10;&#10;描述已自动生成">
            <a:extLst>
              <a:ext uri="{FF2B5EF4-FFF2-40B4-BE49-F238E27FC236}">
                <a16:creationId xmlns="" xmlns:a16="http://schemas.microsoft.com/office/drawing/2014/main" id="{D3993C58-0992-498E-AFCA-A511C80CF17C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5" cstate="print">
            <a:alphaModFix amt="50000"/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00642" y="5678652"/>
            <a:ext cx="1984805" cy="671875"/>
          </a:xfrm>
        </p:spPr>
      </p:pic>
      <p:sp>
        <p:nvSpPr>
          <p:cNvPr id="28" name="TextBox 69">
            <a:extLst>
              <a:ext uri="{FF2B5EF4-FFF2-40B4-BE49-F238E27FC236}">
                <a16:creationId xmlns="" xmlns:a16="http://schemas.microsoft.com/office/drawing/2014/main" id="{0DFED084-34FD-4F95-BBC3-78CB1AC2FC3D}"/>
              </a:ext>
            </a:extLst>
          </p:cNvPr>
          <p:cNvSpPr txBox="1">
            <a:spLocks/>
          </p:cNvSpPr>
          <p:nvPr/>
        </p:nvSpPr>
        <p:spPr>
          <a:xfrm>
            <a:off x="6393443" y="1931131"/>
            <a:ext cx="4007199" cy="1250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样例文字，样例文字，样例文字，样例文字，样例文字，样例文字，样例文字，样例文字。</a:t>
            </a:r>
          </a:p>
        </p:txBody>
      </p:sp>
      <p:sp>
        <p:nvSpPr>
          <p:cNvPr id="30" name="TextBox 69">
            <a:extLst>
              <a:ext uri="{FF2B5EF4-FFF2-40B4-BE49-F238E27FC236}">
                <a16:creationId xmlns="" xmlns:a16="http://schemas.microsoft.com/office/drawing/2014/main" id="{A2E5F729-B08C-40CF-954C-8911A55EE1A8}"/>
              </a:ext>
            </a:extLst>
          </p:cNvPr>
          <p:cNvSpPr txBox="1">
            <a:spLocks/>
          </p:cNvSpPr>
          <p:nvPr/>
        </p:nvSpPr>
        <p:spPr>
          <a:xfrm>
            <a:off x="1904019" y="4105945"/>
            <a:ext cx="4007199" cy="1250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样例文字，样例文字，样例文字，样例文字，样例文字，样例文字，样例文字，样例文字。</a:t>
            </a:r>
          </a:p>
        </p:txBody>
      </p:sp>
      <p:sp>
        <p:nvSpPr>
          <p:cNvPr id="31" name="TextBox 69">
            <a:extLst>
              <a:ext uri="{FF2B5EF4-FFF2-40B4-BE49-F238E27FC236}">
                <a16:creationId xmlns="" xmlns:a16="http://schemas.microsoft.com/office/drawing/2014/main" id="{D2EC8937-E889-4DA4-A16A-26216FF9E953}"/>
              </a:ext>
            </a:extLst>
          </p:cNvPr>
          <p:cNvSpPr txBox="1">
            <a:spLocks/>
          </p:cNvSpPr>
          <p:nvPr/>
        </p:nvSpPr>
        <p:spPr>
          <a:xfrm>
            <a:off x="6393443" y="4105945"/>
            <a:ext cx="4007199" cy="1250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样例文字，样例文字，样例文字，样例文字，样例文字，样例文字，样例文字，样例文字。</a:t>
            </a:r>
          </a:p>
        </p:txBody>
      </p:sp>
    </p:spTree>
    <p:extLst>
      <p:ext uri="{BB962C8B-B14F-4D97-AF65-F5344CB8AC3E}">
        <p14:creationId xmlns:p14="http://schemas.microsoft.com/office/powerpoint/2010/main" xmlns="" val="97420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4369577" y="3105835"/>
            <a:ext cx="3452847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禹卫书法行书简体&#10;" panose="02000603000000000000" pitchFamily="2" charset="-122"/>
                <a:sym typeface="Arial" panose="020B0604020202020204" pitchFamily="34" charset="0"/>
              </a:rPr>
              <a:t>谢谢观看</a:t>
            </a:r>
          </a:p>
        </p:txBody>
      </p:sp>
      <p:grpSp>
        <p:nvGrpSpPr>
          <p:cNvPr id="5" name="组合 23">
            <a:extLst>
              <a:ext uri="{FF2B5EF4-FFF2-40B4-BE49-F238E27FC236}">
                <a16:creationId xmlns="" xmlns:a16="http://schemas.microsoft.com/office/drawing/2014/main" id="{CB7BE7A7-3FD7-49F3-AA36-E9D832B145BB}"/>
              </a:ext>
            </a:extLst>
          </p:cNvPr>
          <p:cNvGrpSpPr>
            <a:grpSpLocks noChangeAspect="1"/>
          </p:cNvGrpSpPr>
          <p:nvPr/>
        </p:nvGrpSpPr>
        <p:grpSpPr bwMode="auto">
          <a:xfrm rot="16200000">
            <a:off x="5448171" y="1305283"/>
            <a:ext cx="1222633" cy="4247433"/>
            <a:chOff x="0" y="0"/>
            <a:chExt cx="1291187" cy="2597467"/>
          </a:xfrm>
        </p:grpSpPr>
        <p:pic>
          <p:nvPicPr>
            <p:cNvPr id="6" name="图片 24">
              <a:extLst>
                <a:ext uri="{FF2B5EF4-FFF2-40B4-BE49-F238E27FC236}">
                  <a16:creationId xmlns="" xmlns:a16="http://schemas.microsoft.com/office/drawing/2014/main" id="{D885A654-5234-4219-B79E-662CC375C3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086" t="12090" r="8334" b="6023"/>
            <a:stretch>
              <a:fillRect/>
            </a:stretch>
          </p:blipFill>
          <p:spPr bwMode="auto">
            <a:xfrm>
              <a:off x="755432" y="7300"/>
              <a:ext cx="535755" cy="535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25">
              <a:extLst>
                <a:ext uri="{FF2B5EF4-FFF2-40B4-BE49-F238E27FC236}">
                  <a16:creationId xmlns="" xmlns:a16="http://schemas.microsoft.com/office/drawing/2014/main" id="{7166563B-D9F5-486C-BDE2-963C8C6E96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086" t="12090" r="8334" b="6023"/>
            <a:stretch>
              <a:fillRect/>
            </a:stretch>
          </p:blipFill>
          <p:spPr bwMode="auto">
            <a:xfrm rot="-5400000">
              <a:off x="3645" y="0"/>
              <a:ext cx="535755" cy="535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26">
              <a:extLst>
                <a:ext uri="{FF2B5EF4-FFF2-40B4-BE49-F238E27FC236}">
                  <a16:creationId xmlns="" xmlns:a16="http://schemas.microsoft.com/office/drawing/2014/main" id="{3A0AAD03-A882-4542-9E41-84EBE806B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086" t="12090" r="8334" b="6023"/>
            <a:stretch>
              <a:fillRect/>
            </a:stretch>
          </p:blipFill>
          <p:spPr bwMode="auto">
            <a:xfrm rot="5400000">
              <a:off x="755428" y="2061712"/>
              <a:ext cx="535755" cy="535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27">
              <a:extLst>
                <a:ext uri="{FF2B5EF4-FFF2-40B4-BE49-F238E27FC236}">
                  <a16:creationId xmlns="" xmlns:a16="http://schemas.microsoft.com/office/drawing/2014/main" id="{616527FC-1E64-4910-81BE-6C04B5E280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086" t="12090" r="8334" b="6023"/>
            <a:stretch>
              <a:fillRect/>
            </a:stretch>
          </p:blipFill>
          <p:spPr bwMode="auto">
            <a:xfrm rot="10800000">
              <a:off x="0" y="2046746"/>
              <a:ext cx="535755" cy="535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17991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null,&quot;Name&quot;:&quot;墨鲜声&quot;,&quot;HeaderHeight&quot;:9.6938775510204138,&quot;FooterHeight&quot;:5.6000000000000005,&quot;SideMargin&quot;:5.7,&quot;TopMargin&quot;:0.5,&quot;BottomMargin&quot;:0.30000000000000004,&quot;IntervalMargin&quot;:1.3,&quot;SettingType&quot;:&quot;Custom&quot;}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禹卫书法行书简体&#10;"/>
        <a:ea typeface="禹卫书法行书简体&#10;"/>
        <a:cs typeface=""/>
      </a:majorFont>
      <a:minorFont>
        <a:latin typeface="禹卫书法行书简体&#10;"/>
        <a:ea typeface="禹卫书法行书简体&#10;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4116</TotalTime>
  <Words>1073</Words>
  <Application>Microsoft Office PowerPoint</Application>
  <PresentationFormat>自定义</PresentationFormat>
  <Paragraphs>128</Paragraphs>
  <Slides>18</Slides>
  <Notes>18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</vt:vector>
  </TitlesOfParts>
  <Manager>www.51pp tmo ban.com</Manager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dc:description>www.5 1p ptmoban.com</dc:description>
  <cp:lastModifiedBy>User</cp:lastModifiedBy>
  <cp:revision>1770</cp:revision>
  <dcterms:created xsi:type="dcterms:W3CDTF">2015-02-16T02:42:36Z</dcterms:created>
  <dcterms:modified xsi:type="dcterms:W3CDTF">2020-09-24T06:30:03Z</dcterms:modified>
</cp:coreProperties>
</file>