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70" r:id="rId14"/>
    <p:sldId id="273" r:id="rId15"/>
    <p:sldId id="275" r:id="rId16"/>
    <p:sldId id="276" r:id="rId17"/>
    <p:sldId id="277" r:id="rId18"/>
    <p:sldId id="278" r:id="rId19"/>
    <p:sldId id="280" r:id="rId20"/>
    <p:sldId id="281" r:id="rId21"/>
    <p:sldId id="282" r:id="rId22"/>
    <p:sldId id="283" r:id="rId23"/>
    <p:sldId id="285" r:id="rId24"/>
    <p:sldId id="286" r:id="rId25"/>
    <p:sldId id="291" r:id="rId26"/>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75E"/>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5" autoAdjust="0"/>
  </p:normalViewPr>
  <p:slideViewPr>
    <p:cSldViewPr>
      <p:cViewPr varScale="1">
        <p:scale>
          <a:sx n="113" d="100"/>
          <a:sy n="113" d="100"/>
        </p:scale>
        <p:origin x="-342" y="-9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3" d="100"/>
        <a:sy n="10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61D121-445B-4A30-8696-1DF49F4AE506}" type="datetimeFigureOut">
              <a:rPr lang="zh-CN" altLang="en-US" smtClean="0"/>
              <a:t>2018/1/8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86F972-ADA7-4622-A026-4CA6685BB217}" type="slidenum">
              <a:rPr lang="zh-CN" altLang="en-US" smtClean="0"/>
              <a:t>‹#›</a:t>
            </a:fld>
            <a:endParaRPr lang="zh-CN" altLang="en-US"/>
          </a:p>
        </p:txBody>
      </p:sp>
    </p:spTree>
    <p:extLst>
      <p:ext uri="{BB962C8B-B14F-4D97-AF65-F5344CB8AC3E}">
        <p14:creationId xmlns:p14="http://schemas.microsoft.com/office/powerpoint/2010/main" val="2716148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1</a:t>
            </a:fld>
            <a:endParaRPr lang="zh-CN" altLang="en-US"/>
          </a:p>
        </p:txBody>
      </p:sp>
    </p:spTree>
    <p:extLst>
      <p:ext uri="{BB962C8B-B14F-4D97-AF65-F5344CB8AC3E}">
        <p14:creationId xmlns:p14="http://schemas.microsoft.com/office/powerpoint/2010/main" val="2632712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2</a:t>
            </a:fld>
            <a:endParaRPr lang="zh-CN" altLang="en-US"/>
          </a:p>
        </p:txBody>
      </p:sp>
    </p:spTree>
    <p:extLst>
      <p:ext uri="{BB962C8B-B14F-4D97-AF65-F5344CB8AC3E}">
        <p14:creationId xmlns:p14="http://schemas.microsoft.com/office/powerpoint/2010/main" val="954494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3</a:t>
            </a:fld>
            <a:endParaRPr lang="zh-CN" altLang="en-US"/>
          </a:p>
        </p:txBody>
      </p:sp>
    </p:spTree>
    <p:extLst>
      <p:ext uri="{BB962C8B-B14F-4D97-AF65-F5344CB8AC3E}">
        <p14:creationId xmlns:p14="http://schemas.microsoft.com/office/powerpoint/2010/main" val="2109240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4</a:t>
            </a:fld>
            <a:endParaRPr lang="zh-CN" altLang="en-US"/>
          </a:p>
        </p:txBody>
      </p:sp>
    </p:spTree>
    <p:extLst>
      <p:ext uri="{BB962C8B-B14F-4D97-AF65-F5344CB8AC3E}">
        <p14:creationId xmlns:p14="http://schemas.microsoft.com/office/powerpoint/2010/main" val="498258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5</a:t>
            </a:fld>
            <a:endParaRPr lang="zh-CN" altLang="en-US"/>
          </a:p>
        </p:txBody>
      </p:sp>
    </p:spTree>
    <p:extLst>
      <p:ext uri="{BB962C8B-B14F-4D97-AF65-F5344CB8AC3E}">
        <p14:creationId xmlns:p14="http://schemas.microsoft.com/office/powerpoint/2010/main" val="2612762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6</a:t>
            </a:fld>
            <a:endParaRPr lang="zh-CN" altLang="en-US"/>
          </a:p>
        </p:txBody>
      </p:sp>
    </p:spTree>
    <p:extLst>
      <p:ext uri="{BB962C8B-B14F-4D97-AF65-F5344CB8AC3E}">
        <p14:creationId xmlns:p14="http://schemas.microsoft.com/office/powerpoint/2010/main" val="3962035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7</a:t>
            </a:fld>
            <a:endParaRPr lang="zh-CN" altLang="en-US"/>
          </a:p>
        </p:txBody>
      </p:sp>
    </p:spTree>
    <p:extLst>
      <p:ext uri="{BB962C8B-B14F-4D97-AF65-F5344CB8AC3E}">
        <p14:creationId xmlns:p14="http://schemas.microsoft.com/office/powerpoint/2010/main" val="1015141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8</a:t>
            </a:fld>
            <a:endParaRPr lang="zh-CN" altLang="en-US"/>
          </a:p>
        </p:txBody>
      </p:sp>
    </p:spTree>
    <p:extLst>
      <p:ext uri="{BB962C8B-B14F-4D97-AF65-F5344CB8AC3E}">
        <p14:creationId xmlns:p14="http://schemas.microsoft.com/office/powerpoint/2010/main" val="1163180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9</a:t>
            </a:fld>
            <a:endParaRPr lang="zh-CN" altLang="en-US"/>
          </a:p>
        </p:txBody>
      </p:sp>
    </p:spTree>
    <p:extLst>
      <p:ext uri="{BB962C8B-B14F-4D97-AF65-F5344CB8AC3E}">
        <p14:creationId xmlns:p14="http://schemas.microsoft.com/office/powerpoint/2010/main" val="3656029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10</a:t>
            </a:fld>
            <a:endParaRPr lang="zh-CN" altLang="en-US"/>
          </a:p>
        </p:txBody>
      </p:sp>
    </p:spTree>
    <p:extLst>
      <p:ext uri="{BB962C8B-B14F-4D97-AF65-F5344CB8AC3E}">
        <p14:creationId xmlns:p14="http://schemas.microsoft.com/office/powerpoint/2010/main" val="2911190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11</a:t>
            </a:fld>
            <a:endParaRPr lang="zh-CN" altLang="en-US"/>
          </a:p>
        </p:txBody>
      </p:sp>
    </p:spTree>
    <p:extLst>
      <p:ext uri="{BB962C8B-B14F-4D97-AF65-F5344CB8AC3E}">
        <p14:creationId xmlns:p14="http://schemas.microsoft.com/office/powerpoint/2010/main" val="3013283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12</a:t>
            </a:fld>
            <a:endParaRPr lang="zh-CN" altLang="en-US"/>
          </a:p>
        </p:txBody>
      </p:sp>
    </p:spTree>
    <p:extLst>
      <p:ext uri="{BB962C8B-B14F-4D97-AF65-F5344CB8AC3E}">
        <p14:creationId xmlns:p14="http://schemas.microsoft.com/office/powerpoint/2010/main" val="247916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13</a:t>
            </a:fld>
            <a:endParaRPr lang="zh-CN" altLang="en-US"/>
          </a:p>
        </p:txBody>
      </p:sp>
    </p:spTree>
    <p:extLst>
      <p:ext uri="{BB962C8B-B14F-4D97-AF65-F5344CB8AC3E}">
        <p14:creationId xmlns:p14="http://schemas.microsoft.com/office/powerpoint/2010/main" val="3036830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14</a:t>
            </a:fld>
            <a:endParaRPr lang="zh-CN" altLang="en-US"/>
          </a:p>
        </p:txBody>
      </p:sp>
    </p:spTree>
    <p:extLst>
      <p:ext uri="{BB962C8B-B14F-4D97-AF65-F5344CB8AC3E}">
        <p14:creationId xmlns:p14="http://schemas.microsoft.com/office/powerpoint/2010/main" val="3051349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15</a:t>
            </a:fld>
            <a:endParaRPr lang="zh-CN" altLang="en-US"/>
          </a:p>
        </p:txBody>
      </p:sp>
    </p:spTree>
    <p:extLst>
      <p:ext uri="{BB962C8B-B14F-4D97-AF65-F5344CB8AC3E}">
        <p14:creationId xmlns:p14="http://schemas.microsoft.com/office/powerpoint/2010/main" val="414855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16</a:t>
            </a:fld>
            <a:endParaRPr lang="zh-CN" altLang="en-US"/>
          </a:p>
        </p:txBody>
      </p:sp>
    </p:spTree>
    <p:extLst>
      <p:ext uri="{BB962C8B-B14F-4D97-AF65-F5344CB8AC3E}">
        <p14:creationId xmlns:p14="http://schemas.microsoft.com/office/powerpoint/2010/main" val="4236051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17</a:t>
            </a:fld>
            <a:endParaRPr lang="zh-CN" altLang="en-US"/>
          </a:p>
        </p:txBody>
      </p:sp>
    </p:spTree>
    <p:extLst>
      <p:ext uri="{BB962C8B-B14F-4D97-AF65-F5344CB8AC3E}">
        <p14:creationId xmlns:p14="http://schemas.microsoft.com/office/powerpoint/2010/main" val="714226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18</a:t>
            </a:fld>
            <a:endParaRPr lang="zh-CN" altLang="en-US"/>
          </a:p>
        </p:txBody>
      </p:sp>
    </p:spTree>
    <p:extLst>
      <p:ext uri="{BB962C8B-B14F-4D97-AF65-F5344CB8AC3E}">
        <p14:creationId xmlns:p14="http://schemas.microsoft.com/office/powerpoint/2010/main" val="1301763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19</a:t>
            </a:fld>
            <a:endParaRPr lang="zh-CN" altLang="en-US"/>
          </a:p>
        </p:txBody>
      </p:sp>
    </p:spTree>
    <p:extLst>
      <p:ext uri="{BB962C8B-B14F-4D97-AF65-F5344CB8AC3E}">
        <p14:creationId xmlns:p14="http://schemas.microsoft.com/office/powerpoint/2010/main" val="4001741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20</a:t>
            </a:fld>
            <a:endParaRPr lang="zh-CN" altLang="en-US"/>
          </a:p>
        </p:txBody>
      </p:sp>
    </p:spTree>
    <p:extLst>
      <p:ext uri="{BB962C8B-B14F-4D97-AF65-F5344CB8AC3E}">
        <p14:creationId xmlns:p14="http://schemas.microsoft.com/office/powerpoint/2010/main" val="2706860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21</a:t>
            </a:fld>
            <a:endParaRPr lang="zh-CN" altLang="en-US"/>
          </a:p>
        </p:txBody>
      </p:sp>
    </p:spTree>
    <p:extLst>
      <p:ext uri="{BB962C8B-B14F-4D97-AF65-F5344CB8AC3E}">
        <p14:creationId xmlns:p14="http://schemas.microsoft.com/office/powerpoint/2010/main" val="721846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22</a:t>
            </a:fld>
            <a:endParaRPr lang="zh-CN" altLang="en-US"/>
          </a:p>
        </p:txBody>
      </p:sp>
    </p:spTree>
    <p:extLst>
      <p:ext uri="{BB962C8B-B14F-4D97-AF65-F5344CB8AC3E}">
        <p14:creationId xmlns:p14="http://schemas.microsoft.com/office/powerpoint/2010/main" val="1293321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23</a:t>
            </a:fld>
            <a:endParaRPr lang="zh-CN" altLang="en-US"/>
          </a:p>
        </p:txBody>
      </p:sp>
    </p:spTree>
    <p:extLst>
      <p:ext uri="{BB962C8B-B14F-4D97-AF65-F5344CB8AC3E}">
        <p14:creationId xmlns:p14="http://schemas.microsoft.com/office/powerpoint/2010/main" val="36579709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24</a:t>
            </a:fld>
            <a:endParaRPr lang="zh-CN" altLang="en-US"/>
          </a:p>
        </p:txBody>
      </p:sp>
    </p:spTree>
    <p:extLst>
      <p:ext uri="{BB962C8B-B14F-4D97-AF65-F5344CB8AC3E}">
        <p14:creationId xmlns:p14="http://schemas.microsoft.com/office/powerpoint/2010/main" val="3188908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86F972-ADA7-4622-A026-4CA6685BB217}" type="slidenum">
              <a:rPr lang="zh-CN" altLang="en-US" smtClean="0"/>
              <a:t>25</a:t>
            </a:fld>
            <a:endParaRPr lang="zh-CN" altLang="en-US"/>
          </a:p>
        </p:txBody>
      </p:sp>
    </p:spTree>
    <p:extLst>
      <p:ext uri="{BB962C8B-B14F-4D97-AF65-F5344CB8AC3E}">
        <p14:creationId xmlns:p14="http://schemas.microsoft.com/office/powerpoint/2010/main" val="2202598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9" name="Rectangle 9"/>
          <p:cNvSpPr/>
          <p:nvPr userDrawn="1"/>
        </p:nvSpPr>
        <p:spPr>
          <a:xfrm>
            <a:off x="8500361" y="241918"/>
            <a:ext cx="365983" cy="215300"/>
          </a:xfrm>
          <a:prstGeom prst="rect">
            <a:avLst/>
          </a:prstGeom>
          <a:solidFill>
            <a:srgbClr val="17375E"/>
          </a:solidFill>
          <a:ln w="9525" cap="flat" cmpd="sng" algn="ctr">
            <a:noFill/>
            <a:prstDash val="solid"/>
          </a:ln>
          <a:effectLst/>
        </p:spPr>
        <p:txBody>
          <a:bodyPr lIns="91420" tIns="45709" rIns="91420" bIns="45709"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20" name="Isosceles Triangle 10"/>
          <p:cNvSpPr/>
          <p:nvPr userDrawn="1"/>
        </p:nvSpPr>
        <p:spPr>
          <a:xfrm rot="10610802">
            <a:off x="8504736" y="316259"/>
            <a:ext cx="366581" cy="196391"/>
          </a:xfrm>
          <a:prstGeom prst="triangle">
            <a:avLst/>
          </a:prstGeom>
          <a:solidFill>
            <a:srgbClr val="17375E"/>
          </a:solidFill>
          <a:ln w="9525" cap="flat" cmpd="sng" algn="ctr">
            <a:noFill/>
            <a:prstDash val="solid"/>
          </a:ln>
          <a:effectLst/>
        </p:spPr>
        <p:txBody>
          <a:bodyPr lIns="91420" tIns="45709" rIns="91420" bIns="45709"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21"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spcBef>
                <a:spcPct val="0"/>
              </a:spcBef>
              <a:spcAft>
                <a:spcPct val="0"/>
              </a:spcAft>
            </a:pPr>
            <a:fld id="{314FFB07-917D-5348-AE2D-F9A4E0AD1751}" type="slidenum">
              <a:rPr lang="en-US" sz="1000" smtClean="0">
                <a:solidFill>
                  <a:prstClr val="white"/>
                </a:solidFill>
                <a:ea typeface="微软雅黑" panose="020B0503020204020204" charset="-122"/>
              </a:rPr>
              <a:t>‹#›</a:t>
            </a:fld>
            <a:endParaRPr lang="en-US" sz="1000" dirty="0">
              <a:solidFill>
                <a:prstClr val="white"/>
              </a:solidFill>
              <a:ea typeface="微软雅黑" panose="020B0503020204020204" charset="-122"/>
            </a:endParaRPr>
          </a:p>
        </p:txBody>
      </p:sp>
      <p:grpSp>
        <p:nvGrpSpPr>
          <p:cNvPr id="22" name="Group 5"/>
          <p:cNvGrpSpPr/>
          <p:nvPr userDrawn="1"/>
        </p:nvGrpSpPr>
        <p:grpSpPr>
          <a:xfrm>
            <a:off x="347419" y="4731991"/>
            <a:ext cx="224082" cy="221156"/>
            <a:chOff x="4328868" y="5502988"/>
            <a:chExt cx="500307" cy="493774"/>
          </a:xfrm>
        </p:grpSpPr>
        <p:sp>
          <p:nvSpPr>
            <p:cNvPr id="23"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24"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grpSp>
        <p:nvGrpSpPr>
          <p:cNvPr id="25" name="Group 9"/>
          <p:cNvGrpSpPr/>
          <p:nvPr userDrawn="1"/>
        </p:nvGrpSpPr>
        <p:grpSpPr>
          <a:xfrm flipH="1">
            <a:off x="933709" y="4731991"/>
            <a:ext cx="224082" cy="221156"/>
            <a:chOff x="4328868" y="5502988"/>
            <a:chExt cx="500307" cy="493774"/>
          </a:xfrm>
        </p:grpSpPr>
        <p:sp>
          <p:nvSpPr>
            <p:cNvPr id="26"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27"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cxnSp>
        <p:nvCxnSpPr>
          <p:cNvPr id="28" name="Straight Connector 3"/>
          <p:cNvCxnSpPr/>
          <p:nvPr userDrawn="1"/>
        </p:nvCxnSpPr>
        <p:spPr>
          <a:xfrm>
            <a:off x="552709" y="4845350"/>
            <a:ext cx="381000" cy="0"/>
          </a:xfrm>
          <a:prstGeom prst="line">
            <a:avLst/>
          </a:prstGeom>
          <a:noFill/>
          <a:ln w="12700" cap="flat" cmpd="sng" algn="ctr">
            <a:solidFill>
              <a:sysClr val="window" lastClr="FFFFFF">
                <a:lumMod val="85000"/>
              </a:sysClr>
            </a:solidFill>
            <a:prstDash val="dash"/>
          </a:ln>
          <a:effectLst/>
        </p:spPr>
      </p:cxnSp>
      <p:pic>
        <p:nvPicPr>
          <p:cNvPr id="29" name="Picture 3" descr="C:\Users\Administrator\Desktop\微立体创业计划\005.png"/>
          <p:cNvPicPr>
            <a:picLocks noChangeAspect="1" noChangeArrowheads="1"/>
          </p:cNvPicPr>
          <p:nvPr userDrawn="1"/>
        </p:nvPicPr>
        <p:blipFill>
          <a:blip r:embed="rId2" cstate="print">
            <a:duotone>
              <a:srgbClr val="0070C0">
                <a:shade val="45000"/>
                <a:satMod val="135000"/>
              </a:srgbClr>
              <a:prstClr val="white"/>
            </a:duotone>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0" name="Picture 4" descr="C:\Users\Administrator\Desktop\微立体创业计划\004.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50000">
                                          <p:cBhvr additive="base">
                                            <p:cTn id="7" dur="1200" fill="hold"/>
                                            <p:tgtEl>
                                              <p:spTgt spid="29"/>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50000">
                                          <p:cBhvr additive="base">
                                            <p:cTn id="11" dur="12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200" fill="hold"/>
                                            <p:tgtEl>
                                              <p:spTgt spid="29"/>
                                            </p:tgtEl>
                                            <p:attrNameLst>
                                              <p:attrName>ppt_x</p:attrName>
                                            </p:attrNameLst>
                                          </p:cBhvr>
                                          <p:tavLst>
                                            <p:tav tm="0">
                                              <p:val>
                                                <p:strVal val="0-#ppt_w/2"/>
                                              </p:val>
                                            </p:tav>
                                            <p:tav tm="100000">
                                              <p:val>
                                                <p:strVal val="#ppt_x"/>
                                              </p:val>
                                            </p:tav>
                                          </p:tavLst>
                                        </p:anim>
                                        <p:anim calcmode="lin" valueType="num">
                                          <p:cBhvr additive="base">
                                            <p:cTn id="8" dur="12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200" fill="hold"/>
                                            <p:tgtEl>
                                              <p:spTgt spid="30"/>
                                            </p:tgtEl>
                                            <p:attrNameLst>
                                              <p:attrName>ppt_x</p:attrName>
                                            </p:attrNameLst>
                                          </p:cBhvr>
                                          <p:tavLst>
                                            <p:tav tm="0">
                                              <p:val>
                                                <p:strVal val="#ppt_x"/>
                                              </p:val>
                                            </p:tav>
                                            <p:tav tm="100000">
                                              <p:val>
                                                <p:strVal val="#ppt_x"/>
                                              </p:val>
                                            </p:tav>
                                          </p:tavLst>
                                        </p:anim>
                                        <p:anim calcmode="lin" valueType="num">
                                          <p:cBhvr additive="base">
                                            <p:cTn id="12" dur="12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descr="F:\0PPT素材\背景及图片\白麻子.jp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b="10000"/>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sp>
        <p:nvSpPr>
          <p:cNvPr id="54" name="矩形 4"/>
          <p:cNvSpPr>
            <a:spLocks noChangeArrowheads="1"/>
          </p:cNvSpPr>
          <p:nvPr/>
        </p:nvSpPr>
        <p:spPr bwMode="auto">
          <a:xfrm>
            <a:off x="1790656" y="3693541"/>
            <a:ext cx="5562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1600" b="1" dirty="0" smtClean="0">
                <a:solidFill>
                  <a:srgbClr val="FFFFFF"/>
                </a:solidFill>
                <a:latin typeface="微软雅黑" panose="020B0503020204020204" charset="-122"/>
                <a:ea typeface="微软雅黑" panose="020B0503020204020204" charset="-122"/>
                <a:sym typeface="微软雅黑" panose="020B0503020204020204" charset="-122"/>
              </a:rPr>
              <a:t>适用于请添加标题、工作总结、新年计划、商业提案等演示</a:t>
            </a:r>
          </a:p>
        </p:txBody>
      </p:sp>
      <p:grpSp>
        <p:nvGrpSpPr>
          <p:cNvPr id="58" name="组合 57"/>
          <p:cNvGrpSpPr/>
          <p:nvPr/>
        </p:nvGrpSpPr>
        <p:grpSpPr bwMode="auto">
          <a:xfrm>
            <a:off x="1420813" y="2162600"/>
            <a:ext cx="1368425" cy="1368425"/>
            <a:chOff x="1614601" y="1489405"/>
            <a:chExt cx="1368095" cy="1368095"/>
          </a:xfrm>
        </p:grpSpPr>
        <p:grpSp>
          <p:nvGrpSpPr>
            <p:cNvPr id="59" name="组合 58"/>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2" name="椭圆 61"/>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60" name="TextBox 59"/>
            <p:cNvSpPr txBox="1"/>
            <p:nvPr/>
          </p:nvSpPr>
          <p:spPr>
            <a:xfrm>
              <a:off x="1860604" y="1711601"/>
              <a:ext cx="876089" cy="923702"/>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54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rPr>
                <a:t>工</a:t>
              </a:r>
            </a:p>
          </p:txBody>
        </p:sp>
      </p:grpSp>
      <p:grpSp>
        <p:nvGrpSpPr>
          <p:cNvPr id="63" name="组合 62"/>
          <p:cNvGrpSpPr/>
          <p:nvPr/>
        </p:nvGrpSpPr>
        <p:grpSpPr bwMode="auto">
          <a:xfrm>
            <a:off x="3122613" y="2162600"/>
            <a:ext cx="1368425" cy="1368425"/>
            <a:chOff x="1614601" y="1489405"/>
            <a:chExt cx="1368095" cy="1368095"/>
          </a:xfrm>
        </p:grpSpPr>
        <p:grpSp>
          <p:nvGrpSpPr>
            <p:cNvPr id="64" name="组合 63"/>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7" name="椭圆 66"/>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65" name="TextBox 64"/>
            <p:cNvSpPr txBox="1"/>
            <p:nvPr/>
          </p:nvSpPr>
          <p:spPr>
            <a:xfrm>
              <a:off x="1860604" y="1711601"/>
              <a:ext cx="876089" cy="923702"/>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54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rPr>
                <a:t>作</a:t>
              </a:r>
            </a:p>
          </p:txBody>
        </p:sp>
      </p:grpSp>
      <p:grpSp>
        <p:nvGrpSpPr>
          <p:cNvPr id="68" name="组合 67"/>
          <p:cNvGrpSpPr/>
          <p:nvPr/>
        </p:nvGrpSpPr>
        <p:grpSpPr bwMode="auto">
          <a:xfrm>
            <a:off x="4826000" y="2162600"/>
            <a:ext cx="1366838" cy="1368425"/>
            <a:chOff x="1614601" y="1489405"/>
            <a:chExt cx="1368095" cy="1368095"/>
          </a:xfrm>
        </p:grpSpPr>
        <p:grpSp>
          <p:nvGrpSpPr>
            <p:cNvPr id="69" name="组合 68"/>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2" name="椭圆 71"/>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70" name="TextBox 69"/>
            <p:cNvSpPr txBox="1"/>
            <p:nvPr/>
          </p:nvSpPr>
          <p:spPr>
            <a:xfrm>
              <a:off x="1859301" y="1711601"/>
              <a:ext cx="881179" cy="923107"/>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lang="zh-CN" altLang="en-US" sz="5400" b="1" kern="0" dirty="0" smtClean="0">
                  <a:solidFill>
                    <a:srgbClr val="1F497D">
                      <a:lumMod val="75000"/>
                    </a:srgbClr>
                  </a:solidFill>
                  <a:latin typeface="黑体" panose="02010609060101010101" pitchFamily="49" charset="-122"/>
                  <a:ea typeface="黑体" panose="02010609060101010101" pitchFamily="49" charset="-122"/>
                </a:rPr>
                <a:t>汇</a:t>
              </a:r>
              <a:endParaRPr kumimoji="0" lang="zh-CN" altLang="en-US" sz="54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grpSp>
        <p:nvGrpSpPr>
          <p:cNvPr id="73" name="组合 72"/>
          <p:cNvGrpSpPr/>
          <p:nvPr/>
        </p:nvGrpSpPr>
        <p:grpSpPr bwMode="auto">
          <a:xfrm>
            <a:off x="6527800" y="2162600"/>
            <a:ext cx="1366838" cy="1368425"/>
            <a:chOff x="1614601" y="1489405"/>
            <a:chExt cx="1368095" cy="1368095"/>
          </a:xfrm>
        </p:grpSpPr>
        <p:grpSp>
          <p:nvGrpSpPr>
            <p:cNvPr id="74" name="组合 73"/>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7" name="椭圆 76"/>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75" name="TextBox 74"/>
            <p:cNvSpPr txBox="1"/>
            <p:nvPr/>
          </p:nvSpPr>
          <p:spPr>
            <a:xfrm>
              <a:off x="1859301" y="1711601"/>
              <a:ext cx="881179" cy="923107"/>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5400" b="1" i="0" u="none" strike="noStrike" kern="0" cap="none" spc="0" normalizeH="0" baseline="0" noProof="0" dirty="0" smtClean="0">
                  <a:ln>
                    <a:noFill/>
                  </a:ln>
                  <a:solidFill>
                    <a:srgbClr val="1F497D">
                      <a:lumMod val="75000"/>
                    </a:srgbClr>
                  </a:solidFill>
                  <a:effectLst/>
                  <a:uLnTx/>
                  <a:uFillTx/>
                  <a:latin typeface="黑体" panose="02010609060101010101" pitchFamily="49" charset="-122"/>
                  <a:ea typeface="黑体" panose="02010609060101010101" pitchFamily="49" charset="-122"/>
                </a:rPr>
                <a:t>报</a:t>
              </a:r>
              <a:endParaRPr kumimoji="0" lang="zh-CN" altLang="en-US" sz="54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34247" t="8000" r="29518" b="23401"/>
          <a:stretch/>
        </p:blipFill>
        <p:spPr>
          <a:xfrm>
            <a:off x="3741683" y="180814"/>
            <a:ext cx="1660633" cy="17689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Tm="8897">
        <p14:vortex dir="r"/>
      </p:transition>
    </mc:Choice>
    <mc:Fallback xmlns="">
      <p:transition spd="slow" advTm="88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2000"/>
                                        <p:tgtEl>
                                          <p:spTgt spid="2"/>
                                        </p:tgtEl>
                                      </p:cBhvr>
                                    </p:animEffect>
                                  </p:childTnLst>
                                </p:cTn>
                              </p:par>
                            </p:childTnLst>
                          </p:cTn>
                        </p:par>
                        <p:par>
                          <p:cTn id="8" fill="hold">
                            <p:stCondLst>
                              <p:cond delay="2000"/>
                            </p:stCondLst>
                            <p:childTnLst>
                              <p:par>
                                <p:cTn id="9" presetID="26"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80">
                                          <p:stCondLst>
                                            <p:cond delay="0"/>
                                          </p:stCondLst>
                                        </p:cTn>
                                        <p:tgtEl>
                                          <p:spTgt spid="3"/>
                                        </p:tgtEl>
                                      </p:cBhvr>
                                    </p:animEffect>
                                    <p:anim calcmode="lin" valueType="num">
                                      <p:cBhvr>
                                        <p:cTn id="1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gtEl>
                                      </p:cBhvr>
                                      <p:to x="100000" y="60000"/>
                                    </p:animScale>
                                    <p:animScale>
                                      <p:cBhvr>
                                        <p:cTn id="18" dur="166" decel="50000">
                                          <p:stCondLst>
                                            <p:cond delay="676"/>
                                          </p:stCondLst>
                                        </p:cTn>
                                        <p:tgtEl>
                                          <p:spTgt spid="3"/>
                                        </p:tgtEl>
                                      </p:cBhvr>
                                      <p:to x="100000" y="100000"/>
                                    </p:animScale>
                                    <p:animScale>
                                      <p:cBhvr>
                                        <p:cTn id="19" dur="26">
                                          <p:stCondLst>
                                            <p:cond delay="1312"/>
                                          </p:stCondLst>
                                        </p:cTn>
                                        <p:tgtEl>
                                          <p:spTgt spid="3"/>
                                        </p:tgtEl>
                                      </p:cBhvr>
                                      <p:to x="100000" y="80000"/>
                                    </p:animScale>
                                    <p:animScale>
                                      <p:cBhvr>
                                        <p:cTn id="20" dur="166" decel="50000">
                                          <p:stCondLst>
                                            <p:cond delay="1338"/>
                                          </p:stCondLst>
                                        </p:cTn>
                                        <p:tgtEl>
                                          <p:spTgt spid="3"/>
                                        </p:tgtEl>
                                      </p:cBhvr>
                                      <p:to x="100000" y="100000"/>
                                    </p:animScale>
                                    <p:animScale>
                                      <p:cBhvr>
                                        <p:cTn id="21" dur="26">
                                          <p:stCondLst>
                                            <p:cond delay="1642"/>
                                          </p:stCondLst>
                                        </p:cTn>
                                        <p:tgtEl>
                                          <p:spTgt spid="3"/>
                                        </p:tgtEl>
                                      </p:cBhvr>
                                      <p:to x="100000" y="90000"/>
                                    </p:animScale>
                                    <p:animScale>
                                      <p:cBhvr>
                                        <p:cTn id="22" dur="166" decel="50000">
                                          <p:stCondLst>
                                            <p:cond delay="1668"/>
                                          </p:stCondLst>
                                        </p:cTn>
                                        <p:tgtEl>
                                          <p:spTgt spid="3"/>
                                        </p:tgtEl>
                                      </p:cBhvr>
                                      <p:to x="100000" y="100000"/>
                                    </p:animScale>
                                    <p:animScale>
                                      <p:cBhvr>
                                        <p:cTn id="23" dur="26">
                                          <p:stCondLst>
                                            <p:cond delay="1808"/>
                                          </p:stCondLst>
                                        </p:cTn>
                                        <p:tgtEl>
                                          <p:spTgt spid="3"/>
                                        </p:tgtEl>
                                      </p:cBhvr>
                                      <p:to x="100000" y="95000"/>
                                    </p:animScale>
                                    <p:animScale>
                                      <p:cBhvr>
                                        <p:cTn id="24" dur="166" decel="50000">
                                          <p:stCondLst>
                                            <p:cond delay="1834"/>
                                          </p:stCondLst>
                                        </p:cTn>
                                        <p:tgtEl>
                                          <p:spTgt spid="3"/>
                                        </p:tgtEl>
                                      </p:cBhvr>
                                      <p:to x="100000" y="100000"/>
                                    </p:animScale>
                                  </p:childTnLst>
                                </p:cTn>
                              </p:par>
                            </p:childTnLst>
                          </p:cTn>
                        </p:par>
                        <p:par>
                          <p:cTn id="25" fill="hold">
                            <p:stCondLst>
                              <p:cond delay="4000"/>
                            </p:stCondLst>
                            <p:childTnLst>
                              <p:par>
                                <p:cTn id="26" presetID="53" presetClass="entr" presetSubtype="16" fill="hold" nodeType="after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p:cTn id="28" dur="500" fill="hold"/>
                                        <p:tgtEl>
                                          <p:spTgt spid="58"/>
                                        </p:tgtEl>
                                        <p:attrNameLst>
                                          <p:attrName>ppt_w</p:attrName>
                                        </p:attrNameLst>
                                      </p:cBhvr>
                                      <p:tavLst>
                                        <p:tav tm="0">
                                          <p:val>
                                            <p:fltVal val="0"/>
                                          </p:val>
                                        </p:tav>
                                        <p:tav tm="100000">
                                          <p:val>
                                            <p:strVal val="#ppt_w"/>
                                          </p:val>
                                        </p:tav>
                                      </p:tavLst>
                                    </p:anim>
                                    <p:anim calcmode="lin" valueType="num">
                                      <p:cBhvr>
                                        <p:cTn id="29" dur="500" fill="hold"/>
                                        <p:tgtEl>
                                          <p:spTgt spid="58"/>
                                        </p:tgtEl>
                                        <p:attrNameLst>
                                          <p:attrName>ppt_h</p:attrName>
                                        </p:attrNameLst>
                                      </p:cBhvr>
                                      <p:tavLst>
                                        <p:tav tm="0">
                                          <p:val>
                                            <p:fltVal val="0"/>
                                          </p:val>
                                        </p:tav>
                                        <p:tav tm="100000">
                                          <p:val>
                                            <p:strVal val="#ppt_h"/>
                                          </p:val>
                                        </p:tav>
                                      </p:tavLst>
                                    </p:anim>
                                    <p:animEffect transition="in" filter="fade">
                                      <p:cBhvr>
                                        <p:cTn id="30" dur="500"/>
                                        <p:tgtEl>
                                          <p:spTgt spid="58"/>
                                        </p:tgtEl>
                                      </p:cBhvr>
                                    </p:animEffect>
                                  </p:childTnLst>
                                </p:cTn>
                              </p:par>
                            </p:childTnLst>
                          </p:cTn>
                        </p:par>
                        <p:par>
                          <p:cTn id="31" fill="hold">
                            <p:stCondLst>
                              <p:cond delay="4500"/>
                            </p:stCondLst>
                            <p:childTnLst>
                              <p:par>
                                <p:cTn id="32" presetID="53" presetClass="entr" presetSubtype="16" fill="hold" nodeType="afterEffect">
                                  <p:stCondLst>
                                    <p:cond delay="0"/>
                                  </p:stCondLst>
                                  <p:childTnLst>
                                    <p:set>
                                      <p:cBhvr>
                                        <p:cTn id="33" dur="1" fill="hold">
                                          <p:stCondLst>
                                            <p:cond delay="0"/>
                                          </p:stCondLst>
                                        </p:cTn>
                                        <p:tgtEl>
                                          <p:spTgt spid="63"/>
                                        </p:tgtEl>
                                        <p:attrNameLst>
                                          <p:attrName>style.visibility</p:attrName>
                                        </p:attrNameLst>
                                      </p:cBhvr>
                                      <p:to>
                                        <p:strVal val="visible"/>
                                      </p:to>
                                    </p:set>
                                    <p:anim calcmode="lin" valueType="num">
                                      <p:cBhvr>
                                        <p:cTn id="34" dur="500" fill="hold"/>
                                        <p:tgtEl>
                                          <p:spTgt spid="63"/>
                                        </p:tgtEl>
                                        <p:attrNameLst>
                                          <p:attrName>ppt_w</p:attrName>
                                        </p:attrNameLst>
                                      </p:cBhvr>
                                      <p:tavLst>
                                        <p:tav tm="0">
                                          <p:val>
                                            <p:fltVal val="0"/>
                                          </p:val>
                                        </p:tav>
                                        <p:tav tm="100000">
                                          <p:val>
                                            <p:strVal val="#ppt_w"/>
                                          </p:val>
                                        </p:tav>
                                      </p:tavLst>
                                    </p:anim>
                                    <p:anim calcmode="lin" valueType="num">
                                      <p:cBhvr>
                                        <p:cTn id="35" dur="500" fill="hold"/>
                                        <p:tgtEl>
                                          <p:spTgt spid="63"/>
                                        </p:tgtEl>
                                        <p:attrNameLst>
                                          <p:attrName>ppt_h</p:attrName>
                                        </p:attrNameLst>
                                      </p:cBhvr>
                                      <p:tavLst>
                                        <p:tav tm="0">
                                          <p:val>
                                            <p:fltVal val="0"/>
                                          </p:val>
                                        </p:tav>
                                        <p:tav tm="100000">
                                          <p:val>
                                            <p:strVal val="#ppt_h"/>
                                          </p:val>
                                        </p:tav>
                                      </p:tavLst>
                                    </p:anim>
                                    <p:animEffect transition="in" filter="fade">
                                      <p:cBhvr>
                                        <p:cTn id="36" dur="500"/>
                                        <p:tgtEl>
                                          <p:spTgt spid="63"/>
                                        </p:tgtEl>
                                      </p:cBhvr>
                                    </p:animEffect>
                                  </p:childTnLst>
                                </p:cTn>
                              </p:par>
                            </p:childTnLst>
                          </p:cTn>
                        </p:par>
                        <p:par>
                          <p:cTn id="37" fill="hold">
                            <p:stCondLst>
                              <p:cond delay="5000"/>
                            </p:stCondLst>
                            <p:childTnLst>
                              <p:par>
                                <p:cTn id="38" presetID="53" presetClass="entr" presetSubtype="16" fill="hold" nodeType="afterEffect">
                                  <p:stCondLst>
                                    <p:cond delay="0"/>
                                  </p:stCondLst>
                                  <p:childTnLst>
                                    <p:set>
                                      <p:cBhvr>
                                        <p:cTn id="39" dur="1" fill="hold">
                                          <p:stCondLst>
                                            <p:cond delay="0"/>
                                          </p:stCondLst>
                                        </p:cTn>
                                        <p:tgtEl>
                                          <p:spTgt spid="68"/>
                                        </p:tgtEl>
                                        <p:attrNameLst>
                                          <p:attrName>style.visibility</p:attrName>
                                        </p:attrNameLst>
                                      </p:cBhvr>
                                      <p:to>
                                        <p:strVal val="visible"/>
                                      </p:to>
                                    </p:set>
                                    <p:anim calcmode="lin" valueType="num">
                                      <p:cBhvr>
                                        <p:cTn id="40" dur="500" fill="hold"/>
                                        <p:tgtEl>
                                          <p:spTgt spid="68"/>
                                        </p:tgtEl>
                                        <p:attrNameLst>
                                          <p:attrName>ppt_w</p:attrName>
                                        </p:attrNameLst>
                                      </p:cBhvr>
                                      <p:tavLst>
                                        <p:tav tm="0">
                                          <p:val>
                                            <p:fltVal val="0"/>
                                          </p:val>
                                        </p:tav>
                                        <p:tav tm="100000">
                                          <p:val>
                                            <p:strVal val="#ppt_w"/>
                                          </p:val>
                                        </p:tav>
                                      </p:tavLst>
                                    </p:anim>
                                    <p:anim calcmode="lin" valueType="num">
                                      <p:cBhvr>
                                        <p:cTn id="41" dur="500" fill="hold"/>
                                        <p:tgtEl>
                                          <p:spTgt spid="68"/>
                                        </p:tgtEl>
                                        <p:attrNameLst>
                                          <p:attrName>ppt_h</p:attrName>
                                        </p:attrNameLst>
                                      </p:cBhvr>
                                      <p:tavLst>
                                        <p:tav tm="0">
                                          <p:val>
                                            <p:fltVal val="0"/>
                                          </p:val>
                                        </p:tav>
                                        <p:tav tm="100000">
                                          <p:val>
                                            <p:strVal val="#ppt_h"/>
                                          </p:val>
                                        </p:tav>
                                      </p:tavLst>
                                    </p:anim>
                                    <p:animEffect transition="in" filter="fade">
                                      <p:cBhvr>
                                        <p:cTn id="42" dur="500"/>
                                        <p:tgtEl>
                                          <p:spTgt spid="68"/>
                                        </p:tgtEl>
                                      </p:cBhvr>
                                    </p:animEffect>
                                  </p:childTnLst>
                                </p:cTn>
                              </p:par>
                            </p:childTnLst>
                          </p:cTn>
                        </p:par>
                        <p:par>
                          <p:cTn id="43" fill="hold">
                            <p:stCondLst>
                              <p:cond delay="5500"/>
                            </p:stCondLst>
                            <p:childTnLst>
                              <p:par>
                                <p:cTn id="44" presetID="53" presetClass="entr" presetSubtype="16" fill="hold" nodeType="afterEffect">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cBhvr>
                                        <p:cTn id="46" dur="500" fill="hold"/>
                                        <p:tgtEl>
                                          <p:spTgt spid="73"/>
                                        </p:tgtEl>
                                        <p:attrNameLst>
                                          <p:attrName>ppt_w</p:attrName>
                                        </p:attrNameLst>
                                      </p:cBhvr>
                                      <p:tavLst>
                                        <p:tav tm="0">
                                          <p:val>
                                            <p:fltVal val="0"/>
                                          </p:val>
                                        </p:tav>
                                        <p:tav tm="100000">
                                          <p:val>
                                            <p:strVal val="#ppt_w"/>
                                          </p:val>
                                        </p:tav>
                                      </p:tavLst>
                                    </p:anim>
                                    <p:anim calcmode="lin" valueType="num">
                                      <p:cBhvr>
                                        <p:cTn id="47" dur="500" fill="hold"/>
                                        <p:tgtEl>
                                          <p:spTgt spid="73"/>
                                        </p:tgtEl>
                                        <p:attrNameLst>
                                          <p:attrName>ppt_h</p:attrName>
                                        </p:attrNameLst>
                                      </p:cBhvr>
                                      <p:tavLst>
                                        <p:tav tm="0">
                                          <p:val>
                                            <p:fltVal val="0"/>
                                          </p:val>
                                        </p:tav>
                                        <p:tav tm="100000">
                                          <p:val>
                                            <p:strVal val="#ppt_h"/>
                                          </p:val>
                                        </p:tav>
                                      </p:tavLst>
                                    </p:anim>
                                    <p:animEffect transition="in" filter="fade">
                                      <p:cBhvr>
                                        <p:cTn id="48" dur="500"/>
                                        <p:tgtEl>
                                          <p:spTgt spid="73"/>
                                        </p:tgtEl>
                                      </p:cBhvr>
                                    </p:animEffect>
                                  </p:childTnLst>
                                </p:cTn>
                              </p:par>
                            </p:childTnLst>
                          </p:cTn>
                        </p:par>
                        <p:par>
                          <p:cTn id="49" fill="hold">
                            <p:stCondLst>
                              <p:cond delay="6000"/>
                            </p:stCondLst>
                            <p:childTnLst>
                              <p:par>
                                <p:cTn id="50" presetID="23" presetClass="entr" presetSubtype="32" fill="hold" grpId="0" nodeType="afterEffect">
                                  <p:stCondLst>
                                    <p:cond delay="0"/>
                                  </p:stCondLst>
                                  <p:iterate type="lt">
                                    <p:tmPct val="4000"/>
                                  </p:iterate>
                                  <p:childTnLst>
                                    <p:set>
                                      <p:cBhvr>
                                        <p:cTn id="51" dur="1" fill="hold">
                                          <p:stCondLst>
                                            <p:cond delay="0"/>
                                          </p:stCondLst>
                                        </p:cTn>
                                        <p:tgtEl>
                                          <p:spTgt spid="54"/>
                                        </p:tgtEl>
                                        <p:attrNameLst>
                                          <p:attrName>style.visibility</p:attrName>
                                        </p:attrNameLst>
                                      </p:cBhvr>
                                      <p:to>
                                        <p:strVal val="visible"/>
                                      </p:to>
                                    </p:set>
                                    <p:anim calcmode="lin" valueType="num">
                                      <p:cBhvr>
                                        <p:cTn id="52" dur="1000" fill="hold"/>
                                        <p:tgtEl>
                                          <p:spTgt spid="54"/>
                                        </p:tgtEl>
                                        <p:attrNameLst>
                                          <p:attrName>ppt_w</p:attrName>
                                        </p:attrNameLst>
                                      </p:cBhvr>
                                      <p:tavLst>
                                        <p:tav tm="0">
                                          <p:val>
                                            <p:strVal val="4*#ppt_w"/>
                                          </p:val>
                                        </p:tav>
                                        <p:tav tm="100000">
                                          <p:val>
                                            <p:strVal val="#ppt_w"/>
                                          </p:val>
                                        </p:tav>
                                      </p:tavLst>
                                    </p:anim>
                                    <p:anim calcmode="lin" valueType="num">
                                      <p:cBhvr>
                                        <p:cTn id="53" dur="1000" fill="hold"/>
                                        <p:tgtEl>
                                          <p:spTgt spid="5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3430324" y="-1100658"/>
            <a:ext cx="2352980" cy="2352980"/>
            <a:chOff x="304800" y="673100"/>
            <a:chExt cx="4000500" cy="4000500"/>
          </a:xfrm>
          <a:effectLst>
            <a:outerShdw blurRad="444500" dist="254000" dir="684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73" name="椭圆 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sp>
        <p:nvSpPr>
          <p:cNvPr id="74" name="椭圆 73"/>
          <p:cNvSpPr/>
          <p:nvPr/>
        </p:nvSpPr>
        <p:spPr>
          <a:xfrm>
            <a:off x="4834454" y="1240622"/>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5" name="椭圆 74"/>
          <p:cNvSpPr/>
          <p:nvPr/>
        </p:nvSpPr>
        <p:spPr>
          <a:xfrm>
            <a:off x="4538120" y="1358961"/>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6" name="椭圆 75"/>
          <p:cNvSpPr/>
          <p:nvPr/>
        </p:nvSpPr>
        <p:spPr>
          <a:xfrm>
            <a:off x="5344435" y="1237777"/>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椭圆 76"/>
          <p:cNvSpPr/>
          <p:nvPr/>
        </p:nvSpPr>
        <p:spPr>
          <a:xfrm>
            <a:off x="3816501" y="1108306"/>
            <a:ext cx="250454" cy="250454"/>
          </a:xfrm>
          <a:prstGeom prst="ellipse">
            <a:avLst/>
          </a:prstGeom>
          <a:solidFill>
            <a:sysClr val="window" lastClr="FFFFFF"/>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椭圆 77"/>
          <p:cNvSpPr/>
          <p:nvPr/>
        </p:nvSpPr>
        <p:spPr>
          <a:xfrm>
            <a:off x="4117724" y="1082954"/>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9" name="椭圆 78"/>
          <p:cNvSpPr/>
          <p:nvPr/>
        </p:nvSpPr>
        <p:spPr>
          <a:xfrm>
            <a:off x="4352550" y="1369468"/>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椭圆 79"/>
          <p:cNvSpPr/>
          <p:nvPr/>
        </p:nvSpPr>
        <p:spPr>
          <a:xfrm>
            <a:off x="5488222" y="1184422"/>
            <a:ext cx="322151" cy="322151"/>
          </a:xfrm>
          <a:prstGeom prst="ellipse">
            <a:avLst/>
          </a:prstGeom>
          <a:solidFill>
            <a:sysClr val="window" lastClr="FFFFFF"/>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椭圆 80"/>
          <p:cNvSpPr/>
          <p:nvPr/>
        </p:nvSpPr>
        <p:spPr>
          <a:xfrm>
            <a:off x="3489058" y="1240492"/>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2" name="椭圆 81"/>
          <p:cNvSpPr/>
          <p:nvPr/>
        </p:nvSpPr>
        <p:spPr>
          <a:xfrm>
            <a:off x="3203848" y="1371724"/>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3" name="椭圆 82"/>
          <p:cNvSpPr/>
          <p:nvPr/>
        </p:nvSpPr>
        <p:spPr>
          <a:xfrm>
            <a:off x="5054540" y="1057221"/>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4" name="椭圆 83"/>
          <p:cNvSpPr/>
          <p:nvPr/>
        </p:nvSpPr>
        <p:spPr>
          <a:xfrm>
            <a:off x="3972835" y="1293555"/>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5" name="椭圆 84"/>
          <p:cNvSpPr/>
          <p:nvPr/>
        </p:nvSpPr>
        <p:spPr>
          <a:xfrm>
            <a:off x="5920093" y="1369468"/>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6" name="矩形 85"/>
          <p:cNvSpPr/>
          <p:nvPr/>
        </p:nvSpPr>
        <p:spPr>
          <a:xfrm>
            <a:off x="4035416" y="114767"/>
            <a:ext cx="1231514" cy="584775"/>
          </a:xfrm>
          <a:prstGeom prst="rect">
            <a:avLst/>
          </a:prstGeom>
        </p:spPr>
        <p:txBody>
          <a:bodyPr wrap="square">
            <a:spAutoFit/>
          </a:bodyPr>
          <a:lstStyle/>
          <a:p>
            <a:pPr defTabSz="934085">
              <a:defRPr/>
            </a:pPr>
            <a:r>
              <a:rPr lang="zh-CN" altLang="en-US" sz="3200" kern="0" dirty="0" smtClean="0">
                <a:solidFill>
                  <a:srgbClr val="17375E"/>
                </a:solidFill>
                <a:latin typeface="微软雅黑" panose="020B0503020204020204" charset="-122"/>
                <a:ea typeface="微软雅黑" panose="020B0503020204020204" charset="-122"/>
              </a:rPr>
              <a:t>目 录</a:t>
            </a:r>
            <a:endParaRPr lang="zh-CN" altLang="en-US" sz="3200" kern="0" dirty="0">
              <a:solidFill>
                <a:srgbClr val="17375E"/>
              </a:solidFill>
              <a:latin typeface="微软雅黑" panose="020B0503020204020204" charset="-122"/>
              <a:ea typeface="微软雅黑" panose="020B0503020204020204" charset="-122"/>
            </a:endParaRPr>
          </a:p>
        </p:txBody>
      </p:sp>
      <p:sp>
        <p:nvSpPr>
          <p:cNvPr id="87" name="Rectangle 4"/>
          <p:cNvSpPr txBox="1">
            <a:spLocks noChangeArrowheads="1"/>
          </p:cNvSpPr>
          <p:nvPr/>
        </p:nvSpPr>
        <p:spPr bwMode="auto">
          <a:xfrm>
            <a:off x="3964944" y="566306"/>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sz="1000" b="0" kern="0" dirty="0" smtClean="0">
                <a:solidFill>
                  <a:srgbClr val="17375E"/>
                </a:solidFill>
                <a:latin typeface="Arial" panose="020B0604020202020204"/>
                <a:ea typeface="微软雅黑" panose="020B0503020204020204" charset="-122"/>
              </a:rPr>
              <a:t>CATALOG</a:t>
            </a:r>
            <a:endParaRPr lang="zh-CN" altLang="en-US" sz="1000" b="0" kern="0" dirty="0">
              <a:solidFill>
                <a:srgbClr val="17375E"/>
              </a:solidFill>
              <a:latin typeface="Arial" panose="020B0604020202020204"/>
              <a:ea typeface="微软雅黑" panose="020B0503020204020204" charset="-122"/>
            </a:endParaRPr>
          </a:p>
        </p:txBody>
      </p:sp>
      <p:grpSp>
        <p:nvGrpSpPr>
          <p:cNvPr id="88" name="组合 87"/>
          <p:cNvGrpSpPr/>
          <p:nvPr/>
        </p:nvGrpSpPr>
        <p:grpSpPr>
          <a:xfrm>
            <a:off x="6282140" y="1995686"/>
            <a:ext cx="1602228" cy="1359398"/>
            <a:chOff x="9224782" y="2628163"/>
            <a:chExt cx="2397222" cy="2093640"/>
          </a:xfrm>
        </p:grpSpPr>
        <p:grpSp>
          <p:nvGrpSpPr>
            <p:cNvPr id="89" name="组合 88"/>
            <p:cNvGrpSpPr/>
            <p:nvPr/>
          </p:nvGrpSpPr>
          <p:grpSpPr>
            <a:xfrm>
              <a:off x="9224782" y="2628163"/>
              <a:ext cx="2397222" cy="2093640"/>
              <a:chOff x="9224782" y="2628163"/>
              <a:chExt cx="2397222" cy="2093640"/>
            </a:xfrm>
          </p:grpSpPr>
          <p:grpSp>
            <p:nvGrpSpPr>
              <p:cNvPr id="91" name="组合 90"/>
              <p:cNvGrpSpPr/>
              <p:nvPr/>
            </p:nvGrpSpPr>
            <p:grpSpPr>
              <a:xfrm>
                <a:off x="9224782" y="2628163"/>
                <a:ext cx="2397222" cy="2093640"/>
                <a:chOff x="1511944" y="2420246"/>
                <a:chExt cx="2627152" cy="2294453"/>
              </a:xfrm>
              <a:effectLst>
                <a:outerShdw blurRad="203200" dist="38100" dir="3780000" sx="103000" sy="103000" algn="t" rotWithShape="0">
                  <a:prstClr val="black">
                    <a:alpha val="25000"/>
                  </a:prstClr>
                </a:outerShdw>
              </a:effectLst>
            </p:grpSpPr>
            <p:sp>
              <p:nvSpPr>
                <p:cNvPr id="9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9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2" name="Freeform 7"/>
              <p:cNvSpPr/>
              <p:nvPr/>
            </p:nvSpPr>
            <p:spPr bwMode="auto">
              <a:xfrm>
                <a:off x="9536465" y="287211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a:innerShdw blurRad="152400">
                  <a:sysClr val="windowText" lastClr="000000">
                    <a:lumMod val="65000"/>
                    <a:lumOff val="35000"/>
                    <a:alpha val="41000"/>
                  </a:sysClr>
                </a:inn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0" name="TextBox 89"/>
            <p:cNvSpPr txBox="1"/>
            <p:nvPr/>
          </p:nvSpPr>
          <p:spPr>
            <a:xfrm>
              <a:off x="9918251" y="3180762"/>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05</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95" name="组合 94"/>
          <p:cNvGrpSpPr/>
          <p:nvPr/>
        </p:nvGrpSpPr>
        <p:grpSpPr>
          <a:xfrm>
            <a:off x="3828211" y="2002549"/>
            <a:ext cx="1602228" cy="1359398"/>
            <a:chOff x="5553262" y="2638733"/>
            <a:chExt cx="2397222" cy="2093640"/>
          </a:xfrm>
        </p:grpSpPr>
        <p:grpSp>
          <p:nvGrpSpPr>
            <p:cNvPr id="96" name="组合 95"/>
            <p:cNvGrpSpPr/>
            <p:nvPr/>
          </p:nvGrpSpPr>
          <p:grpSpPr>
            <a:xfrm>
              <a:off x="5553262" y="2638733"/>
              <a:ext cx="2397222" cy="2093640"/>
              <a:chOff x="5553262" y="2638733"/>
              <a:chExt cx="2397222" cy="2093640"/>
            </a:xfrm>
          </p:grpSpPr>
          <p:grpSp>
            <p:nvGrpSpPr>
              <p:cNvPr id="98" name="组合 97"/>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10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9"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7" name="TextBox 96"/>
            <p:cNvSpPr txBox="1"/>
            <p:nvPr/>
          </p:nvSpPr>
          <p:spPr>
            <a:xfrm>
              <a:off x="6259489" y="3110169"/>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03</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02" name="组合 101"/>
          <p:cNvGrpSpPr/>
          <p:nvPr/>
        </p:nvGrpSpPr>
        <p:grpSpPr>
          <a:xfrm>
            <a:off x="1374350" y="2013793"/>
            <a:ext cx="1602228" cy="1359398"/>
            <a:chOff x="1881842" y="2656049"/>
            <a:chExt cx="2397222" cy="2093640"/>
          </a:xfrm>
        </p:grpSpPr>
        <p:grpSp>
          <p:nvGrpSpPr>
            <p:cNvPr id="103" name="组合 102"/>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106"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7"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04"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5" name="TextBox 104"/>
            <p:cNvSpPr txBox="1"/>
            <p:nvPr/>
          </p:nvSpPr>
          <p:spPr>
            <a:xfrm>
              <a:off x="2575311" y="3250047"/>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01</a:t>
              </a:r>
              <a:endParaRPr kumimoji="0" lang="zh-CN" altLang="en-US"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108" name="组合 107"/>
          <p:cNvGrpSpPr/>
          <p:nvPr/>
        </p:nvGrpSpPr>
        <p:grpSpPr>
          <a:xfrm>
            <a:off x="2604216" y="2693491"/>
            <a:ext cx="1602228" cy="1359398"/>
            <a:chOff x="3721944" y="3702869"/>
            <a:chExt cx="2397222" cy="2093640"/>
          </a:xfrm>
        </p:grpSpPr>
        <p:grpSp>
          <p:nvGrpSpPr>
            <p:cNvPr id="109" name="组合 108"/>
            <p:cNvGrpSpPr/>
            <p:nvPr/>
          </p:nvGrpSpPr>
          <p:grpSpPr>
            <a:xfrm>
              <a:off x="3721944" y="3702869"/>
              <a:ext cx="2397222" cy="2093640"/>
              <a:chOff x="3721944" y="3702869"/>
              <a:chExt cx="2397222" cy="2093640"/>
            </a:xfrm>
          </p:grpSpPr>
          <p:grpSp>
            <p:nvGrpSpPr>
              <p:cNvPr id="111" name="组合 110"/>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1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1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2"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0" name="TextBox 109"/>
            <p:cNvSpPr txBox="1"/>
            <p:nvPr/>
          </p:nvSpPr>
          <p:spPr>
            <a:xfrm>
              <a:off x="4382517" y="4183862"/>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02</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15" name="组合 114"/>
          <p:cNvGrpSpPr/>
          <p:nvPr/>
        </p:nvGrpSpPr>
        <p:grpSpPr>
          <a:xfrm>
            <a:off x="5054713" y="2686684"/>
            <a:ext cx="1602228" cy="1359398"/>
            <a:chOff x="7388330" y="3692384"/>
            <a:chExt cx="2397222" cy="2093640"/>
          </a:xfrm>
        </p:grpSpPr>
        <p:grpSp>
          <p:nvGrpSpPr>
            <p:cNvPr id="116" name="组合 115"/>
            <p:cNvGrpSpPr/>
            <p:nvPr/>
          </p:nvGrpSpPr>
          <p:grpSpPr>
            <a:xfrm>
              <a:off x="7388330" y="3692384"/>
              <a:ext cx="2397222" cy="2093640"/>
              <a:chOff x="7388330" y="3692384"/>
              <a:chExt cx="2397222" cy="2093640"/>
            </a:xfrm>
          </p:grpSpPr>
          <p:grpSp>
            <p:nvGrpSpPr>
              <p:cNvPr id="118" name="组合 117"/>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2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2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9"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7" name="TextBox 116"/>
            <p:cNvSpPr txBox="1"/>
            <p:nvPr/>
          </p:nvSpPr>
          <p:spPr>
            <a:xfrm>
              <a:off x="8048903" y="4173377"/>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04</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22" name="组合 121"/>
          <p:cNvGrpSpPr/>
          <p:nvPr/>
        </p:nvGrpSpPr>
        <p:grpSpPr>
          <a:xfrm>
            <a:off x="1391621" y="3488878"/>
            <a:ext cx="1371850" cy="471555"/>
            <a:chOff x="1813619" y="4927865"/>
            <a:chExt cx="2052535" cy="726254"/>
          </a:xfrm>
        </p:grpSpPr>
        <p:sp>
          <p:nvSpPr>
            <p:cNvPr id="123" name="TextBox 122"/>
            <p:cNvSpPr txBox="1"/>
            <p:nvPr/>
          </p:nvSpPr>
          <p:spPr>
            <a:xfrm>
              <a:off x="1813619" y="4927865"/>
              <a:ext cx="2052535" cy="497714"/>
            </a:xfrm>
            <a:prstGeom prst="rect">
              <a:avLst/>
            </a:prstGeom>
            <a:noFill/>
          </p:spPr>
          <p:txBody>
            <a:bodyPr wrap="square" rtlCol="0">
              <a:spAutoFit/>
            </a:bodyPr>
            <a:lstStyle/>
            <a:p>
              <a:pPr fontAlgn="base">
                <a:spcBef>
                  <a:spcPct val="0"/>
                </a:spcBef>
                <a:spcAft>
                  <a:spcPct val="0"/>
                </a:spcAft>
              </a:pPr>
              <a:r>
                <a:rPr lang="zh-CN" altLang="en-US" sz="1500" dirty="0" smtClean="0">
                  <a:solidFill>
                    <a:prstClr val="black">
                      <a:lumMod val="65000"/>
                      <a:lumOff val="35000"/>
                    </a:prstClr>
                  </a:solidFill>
                  <a:latin typeface="微软雅黑" panose="020B0503020204020204" charset="-122"/>
                  <a:ea typeface="微软雅黑" panose="020B0503020204020204" charset="-122"/>
                </a:rPr>
                <a:t>请添加标题</a:t>
              </a:r>
              <a:endParaRPr lang="zh-CN" altLang="en-US" sz="1500" dirty="0">
                <a:solidFill>
                  <a:prstClr val="black">
                    <a:lumMod val="65000"/>
                    <a:lumOff val="35000"/>
                  </a:prstClr>
                </a:solidFill>
                <a:latin typeface="微软雅黑" panose="020B0503020204020204" charset="-122"/>
                <a:ea typeface="微软雅黑" panose="020B0503020204020204" charset="-122"/>
              </a:endParaRPr>
            </a:p>
          </p:txBody>
        </p:sp>
        <p:sp>
          <p:nvSpPr>
            <p:cNvPr id="124" name="TextBox 123"/>
            <p:cNvSpPr txBox="1"/>
            <p:nvPr/>
          </p:nvSpPr>
          <p:spPr>
            <a:xfrm>
              <a:off x="2419470" y="5322308"/>
              <a:ext cx="1401538" cy="331811"/>
            </a:xfrm>
            <a:prstGeom prst="rect">
              <a:avLst/>
            </a:prstGeom>
            <a:noFill/>
          </p:spPr>
          <p:txBody>
            <a:bodyPr wrap="square" rtlCol="0">
              <a:spAutoFit/>
            </a:bodyPr>
            <a:lstStyle/>
            <a:p>
              <a:pPr fontAlgn="base">
                <a:spcBef>
                  <a:spcPct val="0"/>
                </a:spcBef>
                <a:spcAft>
                  <a:spcPct val="0"/>
                </a:spcAft>
              </a:pPr>
              <a:r>
                <a:rPr lang="en-US" altLang="zh-CN" sz="8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8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25" name="组合 124"/>
          <p:cNvGrpSpPr/>
          <p:nvPr/>
        </p:nvGrpSpPr>
        <p:grpSpPr>
          <a:xfrm>
            <a:off x="2806663" y="2062759"/>
            <a:ext cx="1176338" cy="553998"/>
            <a:chOff x="4246958" y="2731461"/>
            <a:chExt cx="1537897" cy="853225"/>
          </a:xfrm>
        </p:grpSpPr>
        <p:sp>
          <p:nvSpPr>
            <p:cNvPr id="126" name="TextBox 125"/>
            <p:cNvSpPr txBox="1"/>
            <p:nvPr/>
          </p:nvSpPr>
          <p:spPr>
            <a:xfrm>
              <a:off x="4246958" y="2731461"/>
              <a:ext cx="1537897" cy="853225"/>
            </a:xfrm>
            <a:prstGeom prst="rect">
              <a:avLst/>
            </a:prstGeom>
            <a:noFill/>
          </p:spPr>
          <p:txBody>
            <a:bodyPr wrap="square" rtlCol="0">
              <a:spAutoFit/>
            </a:bodyPr>
            <a:lstStyle/>
            <a:p>
              <a:pPr fontAlgn="base">
                <a:spcBef>
                  <a:spcPct val="0"/>
                </a:spcBef>
                <a:spcAft>
                  <a:spcPct val="0"/>
                </a:spcAft>
              </a:pPr>
              <a:r>
                <a:rPr lang="zh-CN" altLang="en-US" sz="1500" dirty="0" smtClean="0">
                  <a:solidFill>
                    <a:prstClr val="black">
                      <a:lumMod val="65000"/>
                      <a:lumOff val="35000"/>
                    </a:prstClr>
                  </a:solidFill>
                  <a:latin typeface="微软雅黑" panose="020B0503020204020204" charset="-122"/>
                  <a:ea typeface="微软雅黑" panose="020B0503020204020204" charset="-122"/>
                </a:rPr>
                <a:t>请添加标题</a:t>
              </a:r>
              <a:endParaRPr lang="zh-CN" altLang="en-US" sz="1500" dirty="0">
                <a:solidFill>
                  <a:prstClr val="black">
                    <a:lumMod val="65000"/>
                    <a:lumOff val="35000"/>
                  </a:prstClr>
                </a:solidFill>
                <a:latin typeface="微软雅黑" panose="020B0503020204020204" charset="-122"/>
                <a:ea typeface="微软雅黑" panose="020B0503020204020204" charset="-122"/>
              </a:endParaRPr>
            </a:p>
          </p:txBody>
        </p:sp>
        <p:sp>
          <p:nvSpPr>
            <p:cNvPr id="127" name="TextBox 126"/>
            <p:cNvSpPr txBox="1"/>
            <p:nvPr/>
          </p:nvSpPr>
          <p:spPr>
            <a:xfrm>
              <a:off x="4335082" y="3111579"/>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28" name="组合 127"/>
          <p:cNvGrpSpPr/>
          <p:nvPr/>
        </p:nvGrpSpPr>
        <p:grpSpPr>
          <a:xfrm>
            <a:off x="4077365" y="3521867"/>
            <a:ext cx="1140628" cy="553998"/>
            <a:chOff x="5982926" y="4927865"/>
            <a:chExt cx="1537897" cy="853224"/>
          </a:xfrm>
        </p:grpSpPr>
        <p:sp>
          <p:nvSpPr>
            <p:cNvPr id="129" name="TextBox 128"/>
            <p:cNvSpPr txBox="1"/>
            <p:nvPr/>
          </p:nvSpPr>
          <p:spPr>
            <a:xfrm>
              <a:off x="5982926" y="4927865"/>
              <a:ext cx="1537897" cy="853224"/>
            </a:xfrm>
            <a:prstGeom prst="rect">
              <a:avLst/>
            </a:prstGeom>
            <a:noFill/>
          </p:spPr>
          <p:txBody>
            <a:bodyPr wrap="square" rtlCol="0">
              <a:spAutoFit/>
            </a:bodyPr>
            <a:lstStyle/>
            <a:p>
              <a:pPr fontAlgn="base">
                <a:spcBef>
                  <a:spcPct val="0"/>
                </a:spcBef>
                <a:spcAft>
                  <a:spcPct val="0"/>
                </a:spcAft>
              </a:pPr>
              <a:r>
                <a:rPr lang="zh-CN" altLang="en-US" sz="1500" dirty="0" smtClean="0">
                  <a:solidFill>
                    <a:prstClr val="black">
                      <a:lumMod val="65000"/>
                      <a:lumOff val="35000"/>
                    </a:prstClr>
                  </a:solidFill>
                  <a:latin typeface="微软雅黑" panose="020B0503020204020204" charset="-122"/>
                  <a:ea typeface="微软雅黑" panose="020B0503020204020204" charset="-122"/>
                </a:rPr>
                <a:t>请添加标题</a:t>
              </a:r>
              <a:endParaRPr lang="zh-CN" altLang="en-US" sz="1500" dirty="0">
                <a:solidFill>
                  <a:prstClr val="black">
                    <a:lumMod val="65000"/>
                    <a:lumOff val="35000"/>
                  </a:prstClr>
                </a:solidFill>
                <a:latin typeface="微软雅黑" panose="020B0503020204020204" charset="-122"/>
                <a:ea typeface="微软雅黑" panose="020B0503020204020204" charset="-122"/>
              </a:endParaRPr>
            </a:p>
          </p:txBody>
        </p:sp>
        <p:sp>
          <p:nvSpPr>
            <p:cNvPr id="130" name="TextBox 129"/>
            <p:cNvSpPr txBox="1"/>
            <p:nvPr/>
          </p:nvSpPr>
          <p:spPr>
            <a:xfrm>
              <a:off x="6071050" y="5338463"/>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31" name="组合 130"/>
          <p:cNvGrpSpPr/>
          <p:nvPr/>
        </p:nvGrpSpPr>
        <p:grpSpPr>
          <a:xfrm>
            <a:off x="5260526" y="2062759"/>
            <a:ext cx="1229934" cy="446865"/>
            <a:chOff x="7696262" y="2731461"/>
            <a:chExt cx="1840203" cy="688227"/>
          </a:xfrm>
        </p:grpSpPr>
        <p:sp>
          <p:nvSpPr>
            <p:cNvPr id="132" name="TextBox 131"/>
            <p:cNvSpPr txBox="1"/>
            <p:nvPr/>
          </p:nvSpPr>
          <p:spPr>
            <a:xfrm>
              <a:off x="7696262" y="2731461"/>
              <a:ext cx="1840203" cy="497714"/>
            </a:xfrm>
            <a:prstGeom prst="rect">
              <a:avLst/>
            </a:prstGeom>
            <a:noFill/>
          </p:spPr>
          <p:txBody>
            <a:bodyPr wrap="square" rtlCol="0">
              <a:spAutoFit/>
            </a:bodyPr>
            <a:lstStyle/>
            <a:p>
              <a:pPr fontAlgn="base">
                <a:spcBef>
                  <a:spcPct val="0"/>
                </a:spcBef>
                <a:spcAft>
                  <a:spcPct val="0"/>
                </a:spcAft>
              </a:pPr>
              <a:r>
                <a:rPr lang="zh-CN" altLang="en-US" sz="1500" dirty="0" smtClean="0">
                  <a:solidFill>
                    <a:prstClr val="black">
                      <a:lumMod val="65000"/>
                      <a:lumOff val="35000"/>
                    </a:prstClr>
                  </a:solidFill>
                  <a:latin typeface="微软雅黑" panose="020B0503020204020204" charset="-122"/>
                  <a:ea typeface="微软雅黑" panose="020B0503020204020204" charset="-122"/>
                </a:rPr>
                <a:t>请添加标题</a:t>
              </a:r>
              <a:endParaRPr lang="zh-CN" altLang="en-US" sz="1500" dirty="0">
                <a:solidFill>
                  <a:prstClr val="black">
                    <a:lumMod val="65000"/>
                    <a:lumOff val="35000"/>
                  </a:prstClr>
                </a:solidFill>
                <a:latin typeface="微软雅黑" panose="020B0503020204020204" charset="-122"/>
                <a:ea typeface="微软雅黑" panose="020B0503020204020204" charset="-122"/>
              </a:endParaRPr>
            </a:p>
          </p:txBody>
        </p:sp>
        <p:sp>
          <p:nvSpPr>
            <p:cNvPr id="133" name="TextBox 132"/>
            <p:cNvSpPr txBox="1"/>
            <p:nvPr/>
          </p:nvSpPr>
          <p:spPr>
            <a:xfrm>
              <a:off x="7947821" y="3111579"/>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34" name="组合 133"/>
          <p:cNvGrpSpPr/>
          <p:nvPr/>
        </p:nvGrpSpPr>
        <p:grpSpPr>
          <a:xfrm>
            <a:off x="6635159" y="3521861"/>
            <a:ext cx="1241794" cy="433671"/>
            <a:chOff x="9752962" y="4978665"/>
            <a:chExt cx="1857948" cy="667908"/>
          </a:xfrm>
        </p:grpSpPr>
        <p:sp>
          <p:nvSpPr>
            <p:cNvPr id="135" name="TextBox 134"/>
            <p:cNvSpPr txBox="1"/>
            <p:nvPr/>
          </p:nvSpPr>
          <p:spPr>
            <a:xfrm>
              <a:off x="9752962" y="4978665"/>
              <a:ext cx="1857948" cy="497715"/>
            </a:xfrm>
            <a:prstGeom prst="rect">
              <a:avLst/>
            </a:prstGeom>
            <a:noFill/>
          </p:spPr>
          <p:txBody>
            <a:bodyPr wrap="square" rtlCol="0">
              <a:spAutoFit/>
            </a:bodyPr>
            <a:lstStyle/>
            <a:p>
              <a:pPr fontAlgn="base">
                <a:spcBef>
                  <a:spcPct val="0"/>
                </a:spcBef>
                <a:spcAft>
                  <a:spcPct val="0"/>
                </a:spcAft>
              </a:pPr>
              <a:r>
                <a:rPr lang="zh-CN" altLang="en-US" sz="1500" dirty="0" smtClean="0">
                  <a:solidFill>
                    <a:prstClr val="black">
                      <a:lumMod val="65000"/>
                      <a:lumOff val="35000"/>
                    </a:prstClr>
                  </a:solidFill>
                  <a:latin typeface="微软雅黑" panose="020B0503020204020204" charset="-122"/>
                  <a:ea typeface="微软雅黑" panose="020B0503020204020204" charset="-122"/>
                </a:rPr>
                <a:t>请添加标题</a:t>
              </a:r>
              <a:endParaRPr lang="zh-CN" altLang="en-US" sz="1500" dirty="0">
                <a:solidFill>
                  <a:prstClr val="black">
                    <a:lumMod val="65000"/>
                    <a:lumOff val="35000"/>
                  </a:prstClr>
                </a:solidFill>
                <a:latin typeface="微软雅黑" panose="020B0503020204020204" charset="-122"/>
                <a:ea typeface="微软雅黑" panose="020B0503020204020204" charset="-122"/>
              </a:endParaRPr>
            </a:p>
          </p:txBody>
        </p:sp>
        <p:sp>
          <p:nvSpPr>
            <p:cNvPr id="136" name="TextBox 135"/>
            <p:cNvSpPr txBox="1"/>
            <p:nvPr/>
          </p:nvSpPr>
          <p:spPr>
            <a:xfrm>
              <a:off x="9841086" y="5338463"/>
              <a:ext cx="1286284" cy="308110"/>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sp>
        <p:nvSpPr>
          <p:cNvPr id="137" name="TextBox 13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3900" advTm="5287">
        <p14:glitter pattern="hexagon"/>
      </p:transition>
    </mc:Choice>
    <mc:Fallback xmlns="">
      <p:transition spd="slow" advTm="528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14:bounceEnd="55000">
                                          <p:cBhvr additive="base">
                                            <p:cTn id="7" dur="2000" fill="hold"/>
                                            <p:tgtEl>
                                              <p:spTgt spid="71"/>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71"/>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86"/>
                                            </p:tgtEl>
                                            <p:attrNameLst>
                                              <p:attrName>style.visibility</p:attrName>
                                            </p:attrNameLst>
                                          </p:cBhvr>
                                          <p:to>
                                            <p:strVal val="visible"/>
                                          </p:to>
                                        </p:set>
                                        <p:anim by="(-#ppt_w*2)" calcmode="lin" valueType="num">
                                          <p:cBhvr rctx="PPT">
                                            <p:cTn id="11" dur="500" autoRev="1" fill="hold">
                                              <p:stCondLst>
                                                <p:cond delay="0"/>
                                              </p:stCondLst>
                                            </p:cTn>
                                            <p:tgtEl>
                                              <p:spTgt spid="86"/>
                                            </p:tgtEl>
                                            <p:attrNameLst>
                                              <p:attrName>ppt_w</p:attrName>
                                            </p:attrNameLst>
                                          </p:cBhvr>
                                        </p:anim>
                                        <p:anim by="(#ppt_w*0.50)" calcmode="lin" valueType="num">
                                          <p:cBhvr>
                                            <p:cTn id="12" dur="500" decel="50000" autoRev="1" fill="hold">
                                              <p:stCondLst>
                                                <p:cond delay="0"/>
                                              </p:stCondLst>
                                            </p:cTn>
                                            <p:tgtEl>
                                              <p:spTgt spid="86"/>
                                            </p:tgtEl>
                                            <p:attrNameLst>
                                              <p:attrName>ppt_x</p:attrName>
                                            </p:attrNameLst>
                                          </p:cBhvr>
                                        </p:anim>
                                        <p:anim from="(-#ppt_h/2)" to="(#ppt_y)" calcmode="lin" valueType="num">
                                          <p:cBhvr>
                                            <p:cTn id="13" dur="1000" fill="hold">
                                              <p:stCondLst>
                                                <p:cond delay="0"/>
                                              </p:stCondLst>
                                            </p:cTn>
                                            <p:tgtEl>
                                              <p:spTgt spid="86"/>
                                            </p:tgtEl>
                                            <p:attrNameLst>
                                              <p:attrName>ppt_y</p:attrName>
                                            </p:attrNameLst>
                                          </p:cBhvr>
                                        </p:anim>
                                        <p:animRot by="21600000">
                                          <p:cBhvr>
                                            <p:cTn id="14" dur="1000" fill="hold">
                                              <p:stCondLst>
                                                <p:cond delay="0"/>
                                              </p:stCondLst>
                                            </p:cTn>
                                            <p:tgtEl>
                                              <p:spTgt spid="86"/>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500"/>
                                            <p:tgtEl>
                                              <p:spTgt spid="87"/>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 calcmode="lin" valueType="num">
                                          <p:cBhvr>
                                            <p:cTn id="21" dur="500" fill="hold"/>
                                            <p:tgtEl>
                                              <p:spTgt spid="74"/>
                                            </p:tgtEl>
                                            <p:attrNameLst>
                                              <p:attrName>ppt_w</p:attrName>
                                            </p:attrNameLst>
                                          </p:cBhvr>
                                          <p:tavLst>
                                            <p:tav tm="0">
                                              <p:val>
                                                <p:fltVal val="0"/>
                                              </p:val>
                                            </p:tav>
                                            <p:tav tm="100000">
                                              <p:val>
                                                <p:strVal val="#ppt_w"/>
                                              </p:val>
                                            </p:tav>
                                          </p:tavLst>
                                        </p:anim>
                                        <p:anim calcmode="lin" valueType="num">
                                          <p:cBhvr>
                                            <p:cTn id="22" dur="500" fill="hold"/>
                                            <p:tgtEl>
                                              <p:spTgt spid="74"/>
                                            </p:tgtEl>
                                            <p:attrNameLst>
                                              <p:attrName>ppt_h</p:attrName>
                                            </p:attrNameLst>
                                          </p:cBhvr>
                                          <p:tavLst>
                                            <p:tav tm="0">
                                              <p:val>
                                                <p:fltVal val="0"/>
                                              </p:val>
                                            </p:tav>
                                            <p:tav tm="100000">
                                              <p:val>
                                                <p:strVal val="#ppt_h"/>
                                              </p:val>
                                            </p:tav>
                                          </p:tavLst>
                                        </p:anim>
                                        <p:animEffect transition="in" filter="fade">
                                          <p:cBhvr>
                                            <p:cTn id="23" dur="500"/>
                                            <p:tgtEl>
                                              <p:spTgt spid="7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fltVal val="0"/>
                                              </p:val>
                                            </p:tav>
                                            <p:tav tm="100000">
                                              <p:val>
                                                <p:strVal val="#ppt_h"/>
                                              </p:val>
                                            </p:tav>
                                          </p:tavLst>
                                        </p:anim>
                                        <p:animEffect transition="in" filter="fade">
                                          <p:cBhvr>
                                            <p:cTn id="33" dur="500"/>
                                            <p:tgtEl>
                                              <p:spTgt spid="7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8"/>
                                            </p:tgtEl>
                                            <p:attrNameLst>
                                              <p:attrName>style.visibility</p:attrName>
                                            </p:attrNameLst>
                                          </p:cBhvr>
                                          <p:to>
                                            <p:strVal val="visible"/>
                                          </p:to>
                                        </p:set>
                                        <p:anim calcmode="lin" valueType="num">
                                          <p:cBhvr>
                                            <p:cTn id="41" dur="500" fill="hold"/>
                                            <p:tgtEl>
                                              <p:spTgt spid="78"/>
                                            </p:tgtEl>
                                            <p:attrNameLst>
                                              <p:attrName>ppt_w</p:attrName>
                                            </p:attrNameLst>
                                          </p:cBhvr>
                                          <p:tavLst>
                                            <p:tav tm="0">
                                              <p:val>
                                                <p:fltVal val="0"/>
                                              </p:val>
                                            </p:tav>
                                            <p:tav tm="100000">
                                              <p:val>
                                                <p:strVal val="#ppt_w"/>
                                              </p:val>
                                            </p:tav>
                                          </p:tavLst>
                                        </p:anim>
                                        <p:anim calcmode="lin" valueType="num">
                                          <p:cBhvr>
                                            <p:cTn id="42" dur="500" fill="hold"/>
                                            <p:tgtEl>
                                              <p:spTgt spid="78"/>
                                            </p:tgtEl>
                                            <p:attrNameLst>
                                              <p:attrName>ppt_h</p:attrName>
                                            </p:attrNameLst>
                                          </p:cBhvr>
                                          <p:tavLst>
                                            <p:tav tm="0">
                                              <p:val>
                                                <p:fltVal val="0"/>
                                              </p:val>
                                            </p:tav>
                                            <p:tav tm="100000">
                                              <p:val>
                                                <p:strVal val="#ppt_h"/>
                                              </p:val>
                                            </p:tav>
                                          </p:tavLst>
                                        </p:anim>
                                        <p:animEffect transition="in" filter="fade">
                                          <p:cBhvr>
                                            <p:cTn id="43" dur="500"/>
                                            <p:tgtEl>
                                              <p:spTgt spid="78"/>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
                                              </p:val>
                                            </p:tav>
                                            <p:tav tm="100000">
                                              <p:val>
                                                <p:strVal val="#ppt_w"/>
                                              </p:val>
                                            </p:tav>
                                          </p:tavLst>
                                        </p:anim>
                                        <p:anim calcmode="lin" valueType="num">
                                          <p:cBhvr>
                                            <p:cTn id="47" dur="500" fill="hold"/>
                                            <p:tgtEl>
                                              <p:spTgt spid="79"/>
                                            </p:tgtEl>
                                            <p:attrNameLst>
                                              <p:attrName>ppt_h</p:attrName>
                                            </p:attrNameLst>
                                          </p:cBhvr>
                                          <p:tavLst>
                                            <p:tav tm="0">
                                              <p:val>
                                                <p:fltVal val="0"/>
                                              </p:val>
                                            </p:tav>
                                            <p:tav tm="100000">
                                              <p:val>
                                                <p:strVal val="#ppt_h"/>
                                              </p:val>
                                            </p:tav>
                                          </p:tavLst>
                                        </p:anim>
                                        <p:animEffect transition="in" filter="fade">
                                          <p:cBhvr>
                                            <p:cTn id="48" dur="500"/>
                                            <p:tgtEl>
                                              <p:spTgt spid="7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p:cTn id="51" dur="500" fill="hold"/>
                                            <p:tgtEl>
                                              <p:spTgt spid="80"/>
                                            </p:tgtEl>
                                            <p:attrNameLst>
                                              <p:attrName>ppt_w</p:attrName>
                                            </p:attrNameLst>
                                          </p:cBhvr>
                                          <p:tavLst>
                                            <p:tav tm="0">
                                              <p:val>
                                                <p:fltVal val="0"/>
                                              </p:val>
                                            </p:tav>
                                            <p:tav tm="100000">
                                              <p:val>
                                                <p:strVal val="#ppt_w"/>
                                              </p:val>
                                            </p:tav>
                                          </p:tavLst>
                                        </p:anim>
                                        <p:anim calcmode="lin" valueType="num">
                                          <p:cBhvr>
                                            <p:cTn id="52" dur="500" fill="hold"/>
                                            <p:tgtEl>
                                              <p:spTgt spid="80"/>
                                            </p:tgtEl>
                                            <p:attrNameLst>
                                              <p:attrName>ppt_h</p:attrName>
                                            </p:attrNameLst>
                                          </p:cBhvr>
                                          <p:tavLst>
                                            <p:tav tm="0">
                                              <p:val>
                                                <p:fltVal val="0"/>
                                              </p:val>
                                            </p:tav>
                                            <p:tav tm="100000">
                                              <p:val>
                                                <p:strVal val="#ppt_h"/>
                                              </p:val>
                                            </p:tav>
                                          </p:tavLst>
                                        </p:anim>
                                        <p:animEffect transition="in" filter="fade">
                                          <p:cBhvr>
                                            <p:cTn id="53" dur="500"/>
                                            <p:tgtEl>
                                              <p:spTgt spid="80"/>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
                                              </p:val>
                                            </p:tav>
                                            <p:tav tm="100000">
                                              <p:val>
                                                <p:strVal val="#ppt_w"/>
                                              </p:val>
                                            </p:tav>
                                          </p:tavLst>
                                        </p:anim>
                                        <p:anim calcmode="lin" valueType="num">
                                          <p:cBhvr>
                                            <p:cTn id="57" dur="500" fill="hold"/>
                                            <p:tgtEl>
                                              <p:spTgt spid="81"/>
                                            </p:tgtEl>
                                            <p:attrNameLst>
                                              <p:attrName>ppt_h</p:attrName>
                                            </p:attrNameLst>
                                          </p:cBhvr>
                                          <p:tavLst>
                                            <p:tav tm="0">
                                              <p:val>
                                                <p:fltVal val="0"/>
                                              </p:val>
                                            </p:tav>
                                            <p:tav tm="100000">
                                              <p:val>
                                                <p:strVal val="#ppt_h"/>
                                              </p:val>
                                            </p:tav>
                                          </p:tavLst>
                                        </p:anim>
                                        <p:animEffect transition="in" filter="fade">
                                          <p:cBhvr>
                                            <p:cTn id="58" dur="500"/>
                                            <p:tgtEl>
                                              <p:spTgt spid="8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fill="hold"/>
                                            <p:tgtEl>
                                              <p:spTgt spid="83"/>
                                            </p:tgtEl>
                                            <p:attrNameLst>
                                              <p:attrName>ppt_w</p:attrName>
                                            </p:attrNameLst>
                                          </p:cBhvr>
                                          <p:tavLst>
                                            <p:tav tm="0">
                                              <p:val>
                                                <p:fltVal val="0"/>
                                              </p:val>
                                            </p:tav>
                                            <p:tav tm="100000">
                                              <p:val>
                                                <p:strVal val="#ppt_w"/>
                                              </p:val>
                                            </p:tav>
                                          </p:tavLst>
                                        </p:anim>
                                        <p:anim calcmode="lin" valueType="num">
                                          <p:cBhvr>
                                            <p:cTn id="67" dur="500" fill="hold"/>
                                            <p:tgtEl>
                                              <p:spTgt spid="83"/>
                                            </p:tgtEl>
                                            <p:attrNameLst>
                                              <p:attrName>ppt_h</p:attrName>
                                            </p:attrNameLst>
                                          </p:cBhvr>
                                          <p:tavLst>
                                            <p:tav tm="0">
                                              <p:val>
                                                <p:fltVal val="0"/>
                                              </p:val>
                                            </p:tav>
                                            <p:tav tm="100000">
                                              <p:val>
                                                <p:strVal val="#ppt_h"/>
                                              </p:val>
                                            </p:tav>
                                          </p:tavLst>
                                        </p:anim>
                                        <p:animEffect transition="in" filter="fade">
                                          <p:cBhvr>
                                            <p:cTn id="68" dur="500"/>
                                            <p:tgtEl>
                                              <p:spTgt spid="83"/>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4"/>
                                            </p:tgtEl>
                                            <p:attrNameLst>
                                              <p:attrName>style.visibility</p:attrName>
                                            </p:attrNameLst>
                                          </p:cBhvr>
                                          <p:to>
                                            <p:strVal val="visible"/>
                                          </p:to>
                                        </p:set>
                                        <p:anim calcmode="lin" valueType="num">
                                          <p:cBhvr>
                                            <p:cTn id="71" dur="500" fill="hold"/>
                                            <p:tgtEl>
                                              <p:spTgt spid="84"/>
                                            </p:tgtEl>
                                            <p:attrNameLst>
                                              <p:attrName>ppt_w</p:attrName>
                                            </p:attrNameLst>
                                          </p:cBhvr>
                                          <p:tavLst>
                                            <p:tav tm="0">
                                              <p:val>
                                                <p:fltVal val="0"/>
                                              </p:val>
                                            </p:tav>
                                            <p:tav tm="100000">
                                              <p:val>
                                                <p:strVal val="#ppt_w"/>
                                              </p:val>
                                            </p:tav>
                                          </p:tavLst>
                                        </p:anim>
                                        <p:anim calcmode="lin" valueType="num">
                                          <p:cBhvr>
                                            <p:cTn id="72" dur="500" fill="hold"/>
                                            <p:tgtEl>
                                              <p:spTgt spid="84"/>
                                            </p:tgtEl>
                                            <p:attrNameLst>
                                              <p:attrName>ppt_h</p:attrName>
                                            </p:attrNameLst>
                                          </p:cBhvr>
                                          <p:tavLst>
                                            <p:tav tm="0">
                                              <p:val>
                                                <p:fltVal val="0"/>
                                              </p:val>
                                            </p:tav>
                                            <p:tav tm="100000">
                                              <p:val>
                                                <p:strVal val="#ppt_h"/>
                                              </p:val>
                                            </p:tav>
                                          </p:tavLst>
                                        </p:anim>
                                        <p:animEffect transition="in" filter="fade">
                                          <p:cBhvr>
                                            <p:cTn id="73" dur="500"/>
                                            <p:tgtEl>
                                              <p:spTgt spid="8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p:cTn id="76" dur="500" fill="hold"/>
                                            <p:tgtEl>
                                              <p:spTgt spid="85"/>
                                            </p:tgtEl>
                                            <p:attrNameLst>
                                              <p:attrName>ppt_w</p:attrName>
                                            </p:attrNameLst>
                                          </p:cBhvr>
                                          <p:tavLst>
                                            <p:tav tm="0">
                                              <p:val>
                                                <p:fltVal val="0"/>
                                              </p:val>
                                            </p:tav>
                                            <p:tav tm="100000">
                                              <p:val>
                                                <p:strVal val="#ppt_w"/>
                                              </p:val>
                                            </p:tav>
                                          </p:tavLst>
                                        </p:anim>
                                        <p:anim calcmode="lin" valueType="num">
                                          <p:cBhvr>
                                            <p:cTn id="77" dur="500" fill="hold"/>
                                            <p:tgtEl>
                                              <p:spTgt spid="85"/>
                                            </p:tgtEl>
                                            <p:attrNameLst>
                                              <p:attrName>ppt_h</p:attrName>
                                            </p:attrNameLst>
                                          </p:cBhvr>
                                          <p:tavLst>
                                            <p:tav tm="0">
                                              <p:val>
                                                <p:fltVal val="0"/>
                                              </p:val>
                                            </p:tav>
                                            <p:tav tm="100000">
                                              <p:val>
                                                <p:strVal val="#ppt_h"/>
                                              </p:val>
                                            </p:tav>
                                          </p:tavLst>
                                        </p:anim>
                                        <p:animEffect transition="in" filter="fade">
                                          <p:cBhvr>
                                            <p:cTn id="78" dur="500"/>
                                            <p:tgtEl>
                                              <p:spTgt spid="85"/>
                                            </p:tgtEl>
                                          </p:cBhvr>
                                        </p:animEffect>
                                      </p:childTnLst>
                                    </p:cTn>
                                  </p:par>
                                </p:childTnLst>
                              </p:cTn>
                            </p:par>
                            <p:par>
                              <p:cTn id="79" fill="hold">
                                <p:stCondLst>
                                  <p:cond delay="500"/>
                                </p:stCondLst>
                                <p:childTnLst>
                                  <p:par>
                                    <p:cTn id="80" presetID="2" presetClass="entr" presetSubtype="3" accel="52000" fill="hold" nodeType="afterEffect" p14:presetBounceEnd="38000">
                                      <p:stCondLst>
                                        <p:cond delay="0"/>
                                      </p:stCondLst>
                                      <p:childTnLst>
                                        <p:set>
                                          <p:cBhvr>
                                            <p:cTn id="81" dur="1" fill="hold">
                                              <p:stCondLst>
                                                <p:cond delay="0"/>
                                              </p:stCondLst>
                                            </p:cTn>
                                            <p:tgtEl>
                                              <p:spTgt spid="102"/>
                                            </p:tgtEl>
                                            <p:attrNameLst>
                                              <p:attrName>style.visibility</p:attrName>
                                            </p:attrNameLst>
                                          </p:cBhvr>
                                          <p:to>
                                            <p:strVal val="visible"/>
                                          </p:to>
                                        </p:set>
                                        <p:anim calcmode="lin" valueType="num" p14:bounceEnd="38000">
                                          <p:cBhvr additive="base">
                                            <p:cTn id="82" dur="2000" fill="hold"/>
                                            <p:tgtEl>
                                              <p:spTgt spid="102"/>
                                            </p:tgtEl>
                                            <p:attrNameLst>
                                              <p:attrName>ppt_x</p:attrName>
                                            </p:attrNameLst>
                                          </p:cBhvr>
                                          <p:tavLst>
                                            <p:tav tm="0">
                                              <p:val>
                                                <p:strVal val="1+#ppt_w/2"/>
                                              </p:val>
                                            </p:tav>
                                            <p:tav tm="100000">
                                              <p:val>
                                                <p:strVal val="#ppt_x"/>
                                              </p:val>
                                            </p:tav>
                                          </p:tavLst>
                                        </p:anim>
                                        <p:anim calcmode="lin" valueType="num" p14:bounceEnd="38000">
                                          <p:cBhvr additive="base">
                                            <p:cTn id="83" dur="2000" fill="hold"/>
                                            <p:tgtEl>
                                              <p:spTgt spid="102"/>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14:presetBounceEnd="38000">
                                      <p:stCondLst>
                                        <p:cond delay="0"/>
                                      </p:stCondLst>
                                      <p:childTnLst>
                                        <p:set>
                                          <p:cBhvr>
                                            <p:cTn id="85" dur="1" fill="hold">
                                              <p:stCondLst>
                                                <p:cond delay="0"/>
                                              </p:stCondLst>
                                            </p:cTn>
                                            <p:tgtEl>
                                              <p:spTgt spid="108"/>
                                            </p:tgtEl>
                                            <p:attrNameLst>
                                              <p:attrName>style.visibility</p:attrName>
                                            </p:attrNameLst>
                                          </p:cBhvr>
                                          <p:to>
                                            <p:strVal val="visible"/>
                                          </p:to>
                                        </p:set>
                                        <p:anim calcmode="lin" valueType="num" p14:bounceEnd="38000">
                                          <p:cBhvr additive="base">
                                            <p:cTn id="86" dur="2000" fill="hold"/>
                                            <p:tgtEl>
                                              <p:spTgt spid="108"/>
                                            </p:tgtEl>
                                            <p:attrNameLst>
                                              <p:attrName>ppt_x</p:attrName>
                                            </p:attrNameLst>
                                          </p:cBhvr>
                                          <p:tavLst>
                                            <p:tav tm="0">
                                              <p:val>
                                                <p:strVal val="0-#ppt_w/2"/>
                                              </p:val>
                                            </p:tav>
                                            <p:tav tm="100000">
                                              <p:val>
                                                <p:strVal val="#ppt_x"/>
                                              </p:val>
                                            </p:tav>
                                          </p:tavLst>
                                        </p:anim>
                                        <p:anim calcmode="lin" valueType="num" p14:bounceEnd="38000">
                                          <p:cBhvr additive="base">
                                            <p:cTn id="87" dur="2000" fill="hold"/>
                                            <p:tgtEl>
                                              <p:spTgt spid="108"/>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14:presetBounceEnd="38000">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14:bounceEnd="38000">
                                          <p:cBhvr additive="base">
                                            <p:cTn id="90" dur="2000" fill="hold"/>
                                            <p:tgtEl>
                                              <p:spTgt spid="95"/>
                                            </p:tgtEl>
                                            <p:attrNameLst>
                                              <p:attrName>ppt_x</p:attrName>
                                            </p:attrNameLst>
                                          </p:cBhvr>
                                          <p:tavLst>
                                            <p:tav tm="0">
                                              <p:val>
                                                <p:strVal val="1+#ppt_w/2"/>
                                              </p:val>
                                            </p:tav>
                                            <p:tav tm="100000">
                                              <p:val>
                                                <p:strVal val="#ppt_x"/>
                                              </p:val>
                                            </p:tav>
                                          </p:tavLst>
                                        </p:anim>
                                        <p:anim calcmode="lin" valueType="num" p14:bounceEnd="38000">
                                          <p:cBhvr additive="base">
                                            <p:cTn id="91" dur="2000" fill="hold"/>
                                            <p:tgtEl>
                                              <p:spTgt spid="95"/>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14:presetBounceEnd="38000">
                                      <p:stCondLst>
                                        <p:cond delay="0"/>
                                      </p:stCondLst>
                                      <p:childTnLst>
                                        <p:set>
                                          <p:cBhvr>
                                            <p:cTn id="93" dur="1" fill="hold">
                                              <p:stCondLst>
                                                <p:cond delay="0"/>
                                              </p:stCondLst>
                                            </p:cTn>
                                            <p:tgtEl>
                                              <p:spTgt spid="115"/>
                                            </p:tgtEl>
                                            <p:attrNameLst>
                                              <p:attrName>style.visibility</p:attrName>
                                            </p:attrNameLst>
                                          </p:cBhvr>
                                          <p:to>
                                            <p:strVal val="visible"/>
                                          </p:to>
                                        </p:set>
                                        <p:anim calcmode="lin" valueType="num" p14:bounceEnd="38000">
                                          <p:cBhvr additive="base">
                                            <p:cTn id="94" dur="2000" fill="hold"/>
                                            <p:tgtEl>
                                              <p:spTgt spid="115"/>
                                            </p:tgtEl>
                                            <p:attrNameLst>
                                              <p:attrName>ppt_x</p:attrName>
                                            </p:attrNameLst>
                                          </p:cBhvr>
                                          <p:tavLst>
                                            <p:tav tm="0">
                                              <p:val>
                                                <p:strVal val="0-#ppt_w/2"/>
                                              </p:val>
                                            </p:tav>
                                            <p:tav tm="100000">
                                              <p:val>
                                                <p:strVal val="#ppt_x"/>
                                              </p:val>
                                            </p:tav>
                                          </p:tavLst>
                                        </p:anim>
                                        <p:anim calcmode="lin" valueType="num" p14:bounceEnd="38000">
                                          <p:cBhvr additive="base">
                                            <p:cTn id="95" dur="2000" fill="hold"/>
                                            <p:tgtEl>
                                              <p:spTgt spid="115"/>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14:presetBounceEnd="38000">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14:bounceEnd="38000">
                                          <p:cBhvr additive="base">
                                            <p:cTn id="98" dur="2000" fill="hold"/>
                                            <p:tgtEl>
                                              <p:spTgt spid="88"/>
                                            </p:tgtEl>
                                            <p:attrNameLst>
                                              <p:attrName>ppt_x</p:attrName>
                                            </p:attrNameLst>
                                          </p:cBhvr>
                                          <p:tavLst>
                                            <p:tav tm="0">
                                              <p:val>
                                                <p:strVal val="1+#ppt_w/2"/>
                                              </p:val>
                                            </p:tav>
                                            <p:tav tm="100000">
                                              <p:val>
                                                <p:strVal val="#ppt_x"/>
                                              </p:val>
                                            </p:tav>
                                          </p:tavLst>
                                        </p:anim>
                                        <p:anim calcmode="lin" valueType="num" p14:bounceEnd="38000">
                                          <p:cBhvr additive="base">
                                            <p:cTn id="99" dur="2000" fill="hold"/>
                                            <p:tgtEl>
                                              <p:spTgt spid="88"/>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22"/>
                                            </p:tgtEl>
                                            <p:attrNameLst>
                                              <p:attrName>style.visibility</p:attrName>
                                            </p:attrNameLst>
                                          </p:cBhvr>
                                          <p:to>
                                            <p:strVal val="visible"/>
                                          </p:to>
                                        </p:set>
                                        <p:animEffect transition="in" filter="fade">
                                          <p:cBhvr>
                                            <p:cTn id="102" dur="1000"/>
                                            <p:tgtEl>
                                              <p:spTgt spid="122"/>
                                            </p:tgtEl>
                                          </p:cBhvr>
                                        </p:animEffect>
                                        <p:anim calcmode="lin" valueType="num">
                                          <p:cBhvr>
                                            <p:cTn id="103" dur="1000" fill="hold"/>
                                            <p:tgtEl>
                                              <p:spTgt spid="122"/>
                                            </p:tgtEl>
                                            <p:attrNameLst>
                                              <p:attrName>ppt_x</p:attrName>
                                            </p:attrNameLst>
                                          </p:cBhvr>
                                          <p:tavLst>
                                            <p:tav tm="0">
                                              <p:val>
                                                <p:strVal val="#ppt_x"/>
                                              </p:val>
                                            </p:tav>
                                            <p:tav tm="100000">
                                              <p:val>
                                                <p:strVal val="#ppt_x"/>
                                              </p:val>
                                            </p:tav>
                                          </p:tavLst>
                                        </p:anim>
                                        <p:anim calcmode="lin" valueType="num">
                                          <p:cBhvr>
                                            <p:cTn id="104" dur="1000" fill="hold"/>
                                            <p:tgtEl>
                                              <p:spTgt spid="122"/>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25"/>
                                            </p:tgtEl>
                                            <p:attrNameLst>
                                              <p:attrName>style.visibility</p:attrName>
                                            </p:attrNameLst>
                                          </p:cBhvr>
                                          <p:to>
                                            <p:strVal val="visible"/>
                                          </p:to>
                                        </p:set>
                                        <p:animEffect transition="in" filter="fade">
                                          <p:cBhvr>
                                            <p:cTn id="107" dur="1000"/>
                                            <p:tgtEl>
                                              <p:spTgt spid="125"/>
                                            </p:tgtEl>
                                          </p:cBhvr>
                                        </p:animEffect>
                                        <p:anim calcmode="lin" valueType="num">
                                          <p:cBhvr>
                                            <p:cTn id="108" dur="1000" fill="hold"/>
                                            <p:tgtEl>
                                              <p:spTgt spid="125"/>
                                            </p:tgtEl>
                                            <p:attrNameLst>
                                              <p:attrName>ppt_x</p:attrName>
                                            </p:attrNameLst>
                                          </p:cBhvr>
                                          <p:tavLst>
                                            <p:tav tm="0">
                                              <p:val>
                                                <p:strVal val="#ppt_x"/>
                                              </p:val>
                                            </p:tav>
                                            <p:tav tm="100000">
                                              <p:val>
                                                <p:strVal val="#ppt_x"/>
                                              </p:val>
                                            </p:tav>
                                          </p:tavLst>
                                        </p:anim>
                                        <p:anim calcmode="lin" valueType="num">
                                          <p:cBhvr>
                                            <p:cTn id="109" dur="1000" fill="hold"/>
                                            <p:tgtEl>
                                              <p:spTgt spid="125"/>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28"/>
                                            </p:tgtEl>
                                            <p:attrNameLst>
                                              <p:attrName>style.visibility</p:attrName>
                                            </p:attrNameLst>
                                          </p:cBhvr>
                                          <p:to>
                                            <p:strVal val="visible"/>
                                          </p:to>
                                        </p:set>
                                        <p:animEffect transition="in" filter="fade">
                                          <p:cBhvr>
                                            <p:cTn id="112" dur="1000"/>
                                            <p:tgtEl>
                                              <p:spTgt spid="128"/>
                                            </p:tgtEl>
                                          </p:cBhvr>
                                        </p:animEffect>
                                        <p:anim calcmode="lin" valueType="num">
                                          <p:cBhvr>
                                            <p:cTn id="113" dur="1000" fill="hold"/>
                                            <p:tgtEl>
                                              <p:spTgt spid="128"/>
                                            </p:tgtEl>
                                            <p:attrNameLst>
                                              <p:attrName>ppt_x</p:attrName>
                                            </p:attrNameLst>
                                          </p:cBhvr>
                                          <p:tavLst>
                                            <p:tav tm="0">
                                              <p:val>
                                                <p:strVal val="#ppt_x"/>
                                              </p:val>
                                            </p:tav>
                                            <p:tav tm="100000">
                                              <p:val>
                                                <p:strVal val="#ppt_x"/>
                                              </p:val>
                                            </p:tav>
                                          </p:tavLst>
                                        </p:anim>
                                        <p:anim calcmode="lin" valueType="num">
                                          <p:cBhvr>
                                            <p:cTn id="114" dur="1000" fill="hold"/>
                                            <p:tgtEl>
                                              <p:spTgt spid="128"/>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31"/>
                                            </p:tgtEl>
                                            <p:attrNameLst>
                                              <p:attrName>style.visibility</p:attrName>
                                            </p:attrNameLst>
                                          </p:cBhvr>
                                          <p:to>
                                            <p:strVal val="visible"/>
                                          </p:to>
                                        </p:set>
                                        <p:animEffect transition="in" filter="fade">
                                          <p:cBhvr>
                                            <p:cTn id="117" dur="1000"/>
                                            <p:tgtEl>
                                              <p:spTgt spid="131"/>
                                            </p:tgtEl>
                                          </p:cBhvr>
                                        </p:animEffect>
                                        <p:anim calcmode="lin" valueType="num">
                                          <p:cBhvr>
                                            <p:cTn id="118" dur="1000" fill="hold"/>
                                            <p:tgtEl>
                                              <p:spTgt spid="131"/>
                                            </p:tgtEl>
                                            <p:attrNameLst>
                                              <p:attrName>ppt_x</p:attrName>
                                            </p:attrNameLst>
                                          </p:cBhvr>
                                          <p:tavLst>
                                            <p:tav tm="0">
                                              <p:val>
                                                <p:strVal val="#ppt_x"/>
                                              </p:val>
                                            </p:tav>
                                            <p:tav tm="100000">
                                              <p:val>
                                                <p:strVal val="#ppt_x"/>
                                              </p:val>
                                            </p:tav>
                                          </p:tavLst>
                                        </p:anim>
                                        <p:anim calcmode="lin" valueType="num">
                                          <p:cBhvr>
                                            <p:cTn id="119" dur="1000" fill="hold"/>
                                            <p:tgtEl>
                                              <p:spTgt spid="131"/>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34"/>
                                            </p:tgtEl>
                                            <p:attrNameLst>
                                              <p:attrName>style.visibility</p:attrName>
                                            </p:attrNameLst>
                                          </p:cBhvr>
                                          <p:to>
                                            <p:strVal val="visible"/>
                                          </p:to>
                                        </p:set>
                                        <p:animEffect transition="in" filter="fade">
                                          <p:cBhvr>
                                            <p:cTn id="122" dur="2000"/>
                                            <p:tgtEl>
                                              <p:spTgt spid="134"/>
                                            </p:tgtEl>
                                          </p:cBhvr>
                                        </p:animEffect>
                                        <p:anim calcmode="lin" valueType="num">
                                          <p:cBhvr>
                                            <p:cTn id="123" dur="2000" fill="hold"/>
                                            <p:tgtEl>
                                              <p:spTgt spid="134"/>
                                            </p:tgtEl>
                                            <p:attrNameLst>
                                              <p:attrName>ppt_x</p:attrName>
                                            </p:attrNameLst>
                                          </p:cBhvr>
                                          <p:tavLst>
                                            <p:tav tm="0">
                                              <p:val>
                                                <p:strVal val="#ppt_x"/>
                                              </p:val>
                                            </p:tav>
                                            <p:tav tm="100000">
                                              <p:val>
                                                <p:strVal val="#ppt_x"/>
                                              </p:val>
                                            </p:tav>
                                          </p:tavLst>
                                        </p:anim>
                                        <p:anim calcmode="lin" valueType="num">
                                          <p:cBhvr>
                                            <p:cTn id="124" dur="2000" fill="hold"/>
                                            <p:tgtEl>
                                              <p:spTgt spid="134"/>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37"/>
                                            </p:tgtEl>
                                            <p:attrNameLst>
                                              <p:attrName>style.visibility</p:attrName>
                                            </p:attrNameLst>
                                          </p:cBhvr>
                                          <p:to>
                                            <p:strVal val="visible"/>
                                          </p:to>
                                        </p:set>
                                        <p:animEffect transition="in" filter="fade">
                                          <p:cBhvr>
                                            <p:cTn id="12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p:bldP spid="87" grpId="0"/>
          <p:bldP spid="1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2000" fill="hold"/>
                                            <p:tgtEl>
                                              <p:spTgt spid="71"/>
                                            </p:tgtEl>
                                            <p:attrNameLst>
                                              <p:attrName>ppt_x</p:attrName>
                                            </p:attrNameLst>
                                          </p:cBhvr>
                                          <p:tavLst>
                                            <p:tav tm="0">
                                              <p:val>
                                                <p:strVal val="#ppt_x"/>
                                              </p:val>
                                            </p:tav>
                                            <p:tav tm="100000">
                                              <p:val>
                                                <p:strVal val="#ppt_x"/>
                                              </p:val>
                                            </p:tav>
                                          </p:tavLst>
                                        </p:anim>
                                        <p:anim calcmode="lin" valueType="num">
                                          <p:cBhvr additive="base">
                                            <p:cTn id="8" dur="2000" fill="hold"/>
                                            <p:tgtEl>
                                              <p:spTgt spid="71"/>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86"/>
                                            </p:tgtEl>
                                            <p:attrNameLst>
                                              <p:attrName>style.visibility</p:attrName>
                                            </p:attrNameLst>
                                          </p:cBhvr>
                                          <p:to>
                                            <p:strVal val="visible"/>
                                          </p:to>
                                        </p:set>
                                        <p:anim by="(-#ppt_w*2)" calcmode="lin" valueType="num">
                                          <p:cBhvr rctx="PPT">
                                            <p:cTn id="11" dur="500" autoRev="1" fill="hold">
                                              <p:stCondLst>
                                                <p:cond delay="0"/>
                                              </p:stCondLst>
                                            </p:cTn>
                                            <p:tgtEl>
                                              <p:spTgt spid="86"/>
                                            </p:tgtEl>
                                            <p:attrNameLst>
                                              <p:attrName>ppt_w</p:attrName>
                                            </p:attrNameLst>
                                          </p:cBhvr>
                                        </p:anim>
                                        <p:anim by="(#ppt_w*0.50)" calcmode="lin" valueType="num">
                                          <p:cBhvr>
                                            <p:cTn id="12" dur="500" decel="50000" autoRev="1" fill="hold">
                                              <p:stCondLst>
                                                <p:cond delay="0"/>
                                              </p:stCondLst>
                                            </p:cTn>
                                            <p:tgtEl>
                                              <p:spTgt spid="86"/>
                                            </p:tgtEl>
                                            <p:attrNameLst>
                                              <p:attrName>ppt_x</p:attrName>
                                            </p:attrNameLst>
                                          </p:cBhvr>
                                        </p:anim>
                                        <p:anim from="(-#ppt_h/2)" to="(#ppt_y)" calcmode="lin" valueType="num">
                                          <p:cBhvr>
                                            <p:cTn id="13" dur="1000" fill="hold">
                                              <p:stCondLst>
                                                <p:cond delay="0"/>
                                              </p:stCondLst>
                                            </p:cTn>
                                            <p:tgtEl>
                                              <p:spTgt spid="86"/>
                                            </p:tgtEl>
                                            <p:attrNameLst>
                                              <p:attrName>ppt_y</p:attrName>
                                            </p:attrNameLst>
                                          </p:cBhvr>
                                        </p:anim>
                                        <p:animRot by="21600000">
                                          <p:cBhvr>
                                            <p:cTn id="14" dur="1000" fill="hold">
                                              <p:stCondLst>
                                                <p:cond delay="0"/>
                                              </p:stCondLst>
                                            </p:cTn>
                                            <p:tgtEl>
                                              <p:spTgt spid="86"/>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500"/>
                                            <p:tgtEl>
                                              <p:spTgt spid="87"/>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 calcmode="lin" valueType="num">
                                          <p:cBhvr>
                                            <p:cTn id="21" dur="500" fill="hold"/>
                                            <p:tgtEl>
                                              <p:spTgt spid="74"/>
                                            </p:tgtEl>
                                            <p:attrNameLst>
                                              <p:attrName>ppt_w</p:attrName>
                                            </p:attrNameLst>
                                          </p:cBhvr>
                                          <p:tavLst>
                                            <p:tav tm="0">
                                              <p:val>
                                                <p:fltVal val="0"/>
                                              </p:val>
                                            </p:tav>
                                            <p:tav tm="100000">
                                              <p:val>
                                                <p:strVal val="#ppt_w"/>
                                              </p:val>
                                            </p:tav>
                                          </p:tavLst>
                                        </p:anim>
                                        <p:anim calcmode="lin" valueType="num">
                                          <p:cBhvr>
                                            <p:cTn id="22" dur="500" fill="hold"/>
                                            <p:tgtEl>
                                              <p:spTgt spid="74"/>
                                            </p:tgtEl>
                                            <p:attrNameLst>
                                              <p:attrName>ppt_h</p:attrName>
                                            </p:attrNameLst>
                                          </p:cBhvr>
                                          <p:tavLst>
                                            <p:tav tm="0">
                                              <p:val>
                                                <p:fltVal val="0"/>
                                              </p:val>
                                            </p:tav>
                                            <p:tav tm="100000">
                                              <p:val>
                                                <p:strVal val="#ppt_h"/>
                                              </p:val>
                                            </p:tav>
                                          </p:tavLst>
                                        </p:anim>
                                        <p:animEffect transition="in" filter="fade">
                                          <p:cBhvr>
                                            <p:cTn id="23" dur="500"/>
                                            <p:tgtEl>
                                              <p:spTgt spid="7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fltVal val="0"/>
                                              </p:val>
                                            </p:tav>
                                            <p:tav tm="100000">
                                              <p:val>
                                                <p:strVal val="#ppt_h"/>
                                              </p:val>
                                            </p:tav>
                                          </p:tavLst>
                                        </p:anim>
                                        <p:animEffect transition="in" filter="fade">
                                          <p:cBhvr>
                                            <p:cTn id="33" dur="500"/>
                                            <p:tgtEl>
                                              <p:spTgt spid="7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8"/>
                                            </p:tgtEl>
                                            <p:attrNameLst>
                                              <p:attrName>style.visibility</p:attrName>
                                            </p:attrNameLst>
                                          </p:cBhvr>
                                          <p:to>
                                            <p:strVal val="visible"/>
                                          </p:to>
                                        </p:set>
                                        <p:anim calcmode="lin" valueType="num">
                                          <p:cBhvr>
                                            <p:cTn id="41" dur="500" fill="hold"/>
                                            <p:tgtEl>
                                              <p:spTgt spid="78"/>
                                            </p:tgtEl>
                                            <p:attrNameLst>
                                              <p:attrName>ppt_w</p:attrName>
                                            </p:attrNameLst>
                                          </p:cBhvr>
                                          <p:tavLst>
                                            <p:tav tm="0">
                                              <p:val>
                                                <p:fltVal val="0"/>
                                              </p:val>
                                            </p:tav>
                                            <p:tav tm="100000">
                                              <p:val>
                                                <p:strVal val="#ppt_w"/>
                                              </p:val>
                                            </p:tav>
                                          </p:tavLst>
                                        </p:anim>
                                        <p:anim calcmode="lin" valueType="num">
                                          <p:cBhvr>
                                            <p:cTn id="42" dur="500" fill="hold"/>
                                            <p:tgtEl>
                                              <p:spTgt spid="78"/>
                                            </p:tgtEl>
                                            <p:attrNameLst>
                                              <p:attrName>ppt_h</p:attrName>
                                            </p:attrNameLst>
                                          </p:cBhvr>
                                          <p:tavLst>
                                            <p:tav tm="0">
                                              <p:val>
                                                <p:fltVal val="0"/>
                                              </p:val>
                                            </p:tav>
                                            <p:tav tm="100000">
                                              <p:val>
                                                <p:strVal val="#ppt_h"/>
                                              </p:val>
                                            </p:tav>
                                          </p:tavLst>
                                        </p:anim>
                                        <p:animEffect transition="in" filter="fade">
                                          <p:cBhvr>
                                            <p:cTn id="43" dur="500"/>
                                            <p:tgtEl>
                                              <p:spTgt spid="78"/>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
                                              </p:val>
                                            </p:tav>
                                            <p:tav tm="100000">
                                              <p:val>
                                                <p:strVal val="#ppt_w"/>
                                              </p:val>
                                            </p:tav>
                                          </p:tavLst>
                                        </p:anim>
                                        <p:anim calcmode="lin" valueType="num">
                                          <p:cBhvr>
                                            <p:cTn id="47" dur="500" fill="hold"/>
                                            <p:tgtEl>
                                              <p:spTgt spid="79"/>
                                            </p:tgtEl>
                                            <p:attrNameLst>
                                              <p:attrName>ppt_h</p:attrName>
                                            </p:attrNameLst>
                                          </p:cBhvr>
                                          <p:tavLst>
                                            <p:tav tm="0">
                                              <p:val>
                                                <p:fltVal val="0"/>
                                              </p:val>
                                            </p:tav>
                                            <p:tav tm="100000">
                                              <p:val>
                                                <p:strVal val="#ppt_h"/>
                                              </p:val>
                                            </p:tav>
                                          </p:tavLst>
                                        </p:anim>
                                        <p:animEffect transition="in" filter="fade">
                                          <p:cBhvr>
                                            <p:cTn id="48" dur="500"/>
                                            <p:tgtEl>
                                              <p:spTgt spid="7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p:cTn id="51" dur="500" fill="hold"/>
                                            <p:tgtEl>
                                              <p:spTgt spid="80"/>
                                            </p:tgtEl>
                                            <p:attrNameLst>
                                              <p:attrName>ppt_w</p:attrName>
                                            </p:attrNameLst>
                                          </p:cBhvr>
                                          <p:tavLst>
                                            <p:tav tm="0">
                                              <p:val>
                                                <p:fltVal val="0"/>
                                              </p:val>
                                            </p:tav>
                                            <p:tav tm="100000">
                                              <p:val>
                                                <p:strVal val="#ppt_w"/>
                                              </p:val>
                                            </p:tav>
                                          </p:tavLst>
                                        </p:anim>
                                        <p:anim calcmode="lin" valueType="num">
                                          <p:cBhvr>
                                            <p:cTn id="52" dur="500" fill="hold"/>
                                            <p:tgtEl>
                                              <p:spTgt spid="80"/>
                                            </p:tgtEl>
                                            <p:attrNameLst>
                                              <p:attrName>ppt_h</p:attrName>
                                            </p:attrNameLst>
                                          </p:cBhvr>
                                          <p:tavLst>
                                            <p:tav tm="0">
                                              <p:val>
                                                <p:fltVal val="0"/>
                                              </p:val>
                                            </p:tav>
                                            <p:tav tm="100000">
                                              <p:val>
                                                <p:strVal val="#ppt_h"/>
                                              </p:val>
                                            </p:tav>
                                          </p:tavLst>
                                        </p:anim>
                                        <p:animEffect transition="in" filter="fade">
                                          <p:cBhvr>
                                            <p:cTn id="53" dur="500"/>
                                            <p:tgtEl>
                                              <p:spTgt spid="80"/>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
                                              </p:val>
                                            </p:tav>
                                            <p:tav tm="100000">
                                              <p:val>
                                                <p:strVal val="#ppt_w"/>
                                              </p:val>
                                            </p:tav>
                                          </p:tavLst>
                                        </p:anim>
                                        <p:anim calcmode="lin" valueType="num">
                                          <p:cBhvr>
                                            <p:cTn id="57" dur="500" fill="hold"/>
                                            <p:tgtEl>
                                              <p:spTgt spid="81"/>
                                            </p:tgtEl>
                                            <p:attrNameLst>
                                              <p:attrName>ppt_h</p:attrName>
                                            </p:attrNameLst>
                                          </p:cBhvr>
                                          <p:tavLst>
                                            <p:tav tm="0">
                                              <p:val>
                                                <p:fltVal val="0"/>
                                              </p:val>
                                            </p:tav>
                                            <p:tav tm="100000">
                                              <p:val>
                                                <p:strVal val="#ppt_h"/>
                                              </p:val>
                                            </p:tav>
                                          </p:tavLst>
                                        </p:anim>
                                        <p:animEffect transition="in" filter="fade">
                                          <p:cBhvr>
                                            <p:cTn id="58" dur="500"/>
                                            <p:tgtEl>
                                              <p:spTgt spid="8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fill="hold"/>
                                            <p:tgtEl>
                                              <p:spTgt spid="83"/>
                                            </p:tgtEl>
                                            <p:attrNameLst>
                                              <p:attrName>ppt_w</p:attrName>
                                            </p:attrNameLst>
                                          </p:cBhvr>
                                          <p:tavLst>
                                            <p:tav tm="0">
                                              <p:val>
                                                <p:fltVal val="0"/>
                                              </p:val>
                                            </p:tav>
                                            <p:tav tm="100000">
                                              <p:val>
                                                <p:strVal val="#ppt_w"/>
                                              </p:val>
                                            </p:tav>
                                          </p:tavLst>
                                        </p:anim>
                                        <p:anim calcmode="lin" valueType="num">
                                          <p:cBhvr>
                                            <p:cTn id="67" dur="500" fill="hold"/>
                                            <p:tgtEl>
                                              <p:spTgt spid="83"/>
                                            </p:tgtEl>
                                            <p:attrNameLst>
                                              <p:attrName>ppt_h</p:attrName>
                                            </p:attrNameLst>
                                          </p:cBhvr>
                                          <p:tavLst>
                                            <p:tav tm="0">
                                              <p:val>
                                                <p:fltVal val="0"/>
                                              </p:val>
                                            </p:tav>
                                            <p:tav tm="100000">
                                              <p:val>
                                                <p:strVal val="#ppt_h"/>
                                              </p:val>
                                            </p:tav>
                                          </p:tavLst>
                                        </p:anim>
                                        <p:animEffect transition="in" filter="fade">
                                          <p:cBhvr>
                                            <p:cTn id="68" dur="500"/>
                                            <p:tgtEl>
                                              <p:spTgt spid="83"/>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4"/>
                                            </p:tgtEl>
                                            <p:attrNameLst>
                                              <p:attrName>style.visibility</p:attrName>
                                            </p:attrNameLst>
                                          </p:cBhvr>
                                          <p:to>
                                            <p:strVal val="visible"/>
                                          </p:to>
                                        </p:set>
                                        <p:anim calcmode="lin" valueType="num">
                                          <p:cBhvr>
                                            <p:cTn id="71" dur="500" fill="hold"/>
                                            <p:tgtEl>
                                              <p:spTgt spid="84"/>
                                            </p:tgtEl>
                                            <p:attrNameLst>
                                              <p:attrName>ppt_w</p:attrName>
                                            </p:attrNameLst>
                                          </p:cBhvr>
                                          <p:tavLst>
                                            <p:tav tm="0">
                                              <p:val>
                                                <p:fltVal val="0"/>
                                              </p:val>
                                            </p:tav>
                                            <p:tav tm="100000">
                                              <p:val>
                                                <p:strVal val="#ppt_w"/>
                                              </p:val>
                                            </p:tav>
                                          </p:tavLst>
                                        </p:anim>
                                        <p:anim calcmode="lin" valueType="num">
                                          <p:cBhvr>
                                            <p:cTn id="72" dur="500" fill="hold"/>
                                            <p:tgtEl>
                                              <p:spTgt spid="84"/>
                                            </p:tgtEl>
                                            <p:attrNameLst>
                                              <p:attrName>ppt_h</p:attrName>
                                            </p:attrNameLst>
                                          </p:cBhvr>
                                          <p:tavLst>
                                            <p:tav tm="0">
                                              <p:val>
                                                <p:fltVal val="0"/>
                                              </p:val>
                                            </p:tav>
                                            <p:tav tm="100000">
                                              <p:val>
                                                <p:strVal val="#ppt_h"/>
                                              </p:val>
                                            </p:tav>
                                          </p:tavLst>
                                        </p:anim>
                                        <p:animEffect transition="in" filter="fade">
                                          <p:cBhvr>
                                            <p:cTn id="73" dur="500"/>
                                            <p:tgtEl>
                                              <p:spTgt spid="8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p:cTn id="76" dur="500" fill="hold"/>
                                            <p:tgtEl>
                                              <p:spTgt spid="85"/>
                                            </p:tgtEl>
                                            <p:attrNameLst>
                                              <p:attrName>ppt_w</p:attrName>
                                            </p:attrNameLst>
                                          </p:cBhvr>
                                          <p:tavLst>
                                            <p:tav tm="0">
                                              <p:val>
                                                <p:fltVal val="0"/>
                                              </p:val>
                                            </p:tav>
                                            <p:tav tm="100000">
                                              <p:val>
                                                <p:strVal val="#ppt_w"/>
                                              </p:val>
                                            </p:tav>
                                          </p:tavLst>
                                        </p:anim>
                                        <p:anim calcmode="lin" valueType="num">
                                          <p:cBhvr>
                                            <p:cTn id="77" dur="500" fill="hold"/>
                                            <p:tgtEl>
                                              <p:spTgt spid="85"/>
                                            </p:tgtEl>
                                            <p:attrNameLst>
                                              <p:attrName>ppt_h</p:attrName>
                                            </p:attrNameLst>
                                          </p:cBhvr>
                                          <p:tavLst>
                                            <p:tav tm="0">
                                              <p:val>
                                                <p:fltVal val="0"/>
                                              </p:val>
                                            </p:tav>
                                            <p:tav tm="100000">
                                              <p:val>
                                                <p:strVal val="#ppt_h"/>
                                              </p:val>
                                            </p:tav>
                                          </p:tavLst>
                                        </p:anim>
                                        <p:animEffect transition="in" filter="fade">
                                          <p:cBhvr>
                                            <p:cTn id="78" dur="500"/>
                                            <p:tgtEl>
                                              <p:spTgt spid="85"/>
                                            </p:tgtEl>
                                          </p:cBhvr>
                                        </p:animEffect>
                                      </p:childTnLst>
                                    </p:cTn>
                                  </p:par>
                                </p:childTnLst>
                              </p:cTn>
                            </p:par>
                            <p:par>
                              <p:cTn id="79" fill="hold">
                                <p:stCondLst>
                                  <p:cond delay="500"/>
                                </p:stCondLst>
                                <p:childTnLst>
                                  <p:par>
                                    <p:cTn id="80" presetID="2" presetClass="entr" presetSubtype="3" accel="52000" fill="hold" nodeType="afterEffect">
                                      <p:stCondLst>
                                        <p:cond delay="0"/>
                                      </p:stCondLst>
                                      <p:childTnLst>
                                        <p:set>
                                          <p:cBhvr>
                                            <p:cTn id="81" dur="1" fill="hold">
                                              <p:stCondLst>
                                                <p:cond delay="0"/>
                                              </p:stCondLst>
                                            </p:cTn>
                                            <p:tgtEl>
                                              <p:spTgt spid="102"/>
                                            </p:tgtEl>
                                            <p:attrNameLst>
                                              <p:attrName>style.visibility</p:attrName>
                                            </p:attrNameLst>
                                          </p:cBhvr>
                                          <p:to>
                                            <p:strVal val="visible"/>
                                          </p:to>
                                        </p:set>
                                        <p:anim calcmode="lin" valueType="num">
                                          <p:cBhvr additive="base">
                                            <p:cTn id="82" dur="2000" fill="hold"/>
                                            <p:tgtEl>
                                              <p:spTgt spid="102"/>
                                            </p:tgtEl>
                                            <p:attrNameLst>
                                              <p:attrName>ppt_x</p:attrName>
                                            </p:attrNameLst>
                                          </p:cBhvr>
                                          <p:tavLst>
                                            <p:tav tm="0">
                                              <p:val>
                                                <p:strVal val="1+#ppt_w/2"/>
                                              </p:val>
                                            </p:tav>
                                            <p:tav tm="100000">
                                              <p:val>
                                                <p:strVal val="#ppt_x"/>
                                              </p:val>
                                            </p:tav>
                                          </p:tavLst>
                                        </p:anim>
                                        <p:anim calcmode="lin" valueType="num">
                                          <p:cBhvr additive="base">
                                            <p:cTn id="83" dur="2000" fill="hold"/>
                                            <p:tgtEl>
                                              <p:spTgt spid="102"/>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stCondLst>
                                        <p:cond delay="0"/>
                                      </p:stCondLst>
                                      <p:childTnLst>
                                        <p:set>
                                          <p:cBhvr>
                                            <p:cTn id="85" dur="1" fill="hold">
                                              <p:stCondLst>
                                                <p:cond delay="0"/>
                                              </p:stCondLst>
                                            </p:cTn>
                                            <p:tgtEl>
                                              <p:spTgt spid="108"/>
                                            </p:tgtEl>
                                            <p:attrNameLst>
                                              <p:attrName>style.visibility</p:attrName>
                                            </p:attrNameLst>
                                          </p:cBhvr>
                                          <p:to>
                                            <p:strVal val="visible"/>
                                          </p:to>
                                        </p:set>
                                        <p:anim calcmode="lin" valueType="num">
                                          <p:cBhvr additive="base">
                                            <p:cTn id="86" dur="2000" fill="hold"/>
                                            <p:tgtEl>
                                              <p:spTgt spid="108"/>
                                            </p:tgtEl>
                                            <p:attrNameLst>
                                              <p:attrName>ppt_x</p:attrName>
                                            </p:attrNameLst>
                                          </p:cBhvr>
                                          <p:tavLst>
                                            <p:tav tm="0">
                                              <p:val>
                                                <p:strVal val="0-#ppt_w/2"/>
                                              </p:val>
                                            </p:tav>
                                            <p:tav tm="100000">
                                              <p:val>
                                                <p:strVal val="#ppt_x"/>
                                              </p:val>
                                            </p:tav>
                                          </p:tavLst>
                                        </p:anim>
                                        <p:anim calcmode="lin" valueType="num">
                                          <p:cBhvr additive="base">
                                            <p:cTn id="87" dur="2000" fill="hold"/>
                                            <p:tgtEl>
                                              <p:spTgt spid="108"/>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cBhvr additive="base">
                                            <p:cTn id="90" dur="2000" fill="hold"/>
                                            <p:tgtEl>
                                              <p:spTgt spid="95"/>
                                            </p:tgtEl>
                                            <p:attrNameLst>
                                              <p:attrName>ppt_x</p:attrName>
                                            </p:attrNameLst>
                                          </p:cBhvr>
                                          <p:tavLst>
                                            <p:tav tm="0">
                                              <p:val>
                                                <p:strVal val="1+#ppt_w/2"/>
                                              </p:val>
                                            </p:tav>
                                            <p:tav tm="100000">
                                              <p:val>
                                                <p:strVal val="#ppt_x"/>
                                              </p:val>
                                            </p:tav>
                                          </p:tavLst>
                                        </p:anim>
                                        <p:anim calcmode="lin" valueType="num">
                                          <p:cBhvr additive="base">
                                            <p:cTn id="91" dur="2000" fill="hold"/>
                                            <p:tgtEl>
                                              <p:spTgt spid="95"/>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stCondLst>
                                        <p:cond delay="0"/>
                                      </p:stCondLst>
                                      <p:childTnLst>
                                        <p:set>
                                          <p:cBhvr>
                                            <p:cTn id="93" dur="1" fill="hold">
                                              <p:stCondLst>
                                                <p:cond delay="0"/>
                                              </p:stCondLst>
                                            </p:cTn>
                                            <p:tgtEl>
                                              <p:spTgt spid="115"/>
                                            </p:tgtEl>
                                            <p:attrNameLst>
                                              <p:attrName>style.visibility</p:attrName>
                                            </p:attrNameLst>
                                          </p:cBhvr>
                                          <p:to>
                                            <p:strVal val="visible"/>
                                          </p:to>
                                        </p:set>
                                        <p:anim calcmode="lin" valueType="num">
                                          <p:cBhvr additive="base">
                                            <p:cTn id="94" dur="2000" fill="hold"/>
                                            <p:tgtEl>
                                              <p:spTgt spid="115"/>
                                            </p:tgtEl>
                                            <p:attrNameLst>
                                              <p:attrName>ppt_x</p:attrName>
                                            </p:attrNameLst>
                                          </p:cBhvr>
                                          <p:tavLst>
                                            <p:tav tm="0">
                                              <p:val>
                                                <p:strVal val="0-#ppt_w/2"/>
                                              </p:val>
                                            </p:tav>
                                            <p:tav tm="100000">
                                              <p:val>
                                                <p:strVal val="#ppt_x"/>
                                              </p:val>
                                            </p:tav>
                                          </p:tavLst>
                                        </p:anim>
                                        <p:anim calcmode="lin" valueType="num">
                                          <p:cBhvr additive="base">
                                            <p:cTn id="95" dur="2000" fill="hold"/>
                                            <p:tgtEl>
                                              <p:spTgt spid="115"/>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cBhvr additive="base">
                                            <p:cTn id="98" dur="2000" fill="hold"/>
                                            <p:tgtEl>
                                              <p:spTgt spid="88"/>
                                            </p:tgtEl>
                                            <p:attrNameLst>
                                              <p:attrName>ppt_x</p:attrName>
                                            </p:attrNameLst>
                                          </p:cBhvr>
                                          <p:tavLst>
                                            <p:tav tm="0">
                                              <p:val>
                                                <p:strVal val="1+#ppt_w/2"/>
                                              </p:val>
                                            </p:tav>
                                            <p:tav tm="100000">
                                              <p:val>
                                                <p:strVal val="#ppt_x"/>
                                              </p:val>
                                            </p:tav>
                                          </p:tavLst>
                                        </p:anim>
                                        <p:anim calcmode="lin" valueType="num">
                                          <p:cBhvr additive="base">
                                            <p:cTn id="99" dur="2000" fill="hold"/>
                                            <p:tgtEl>
                                              <p:spTgt spid="88"/>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22"/>
                                            </p:tgtEl>
                                            <p:attrNameLst>
                                              <p:attrName>style.visibility</p:attrName>
                                            </p:attrNameLst>
                                          </p:cBhvr>
                                          <p:to>
                                            <p:strVal val="visible"/>
                                          </p:to>
                                        </p:set>
                                        <p:animEffect transition="in" filter="fade">
                                          <p:cBhvr>
                                            <p:cTn id="102" dur="1000"/>
                                            <p:tgtEl>
                                              <p:spTgt spid="122"/>
                                            </p:tgtEl>
                                          </p:cBhvr>
                                        </p:animEffect>
                                        <p:anim calcmode="lin" valueType="num">
                                          <p:cBhvr>
                                            <p:cTn id="103" dur="1000" fill="hold"/>
                                            <p:tgtEl>
                                              <p:spTgt spid="122"/>
                                            </p:tgtEl>
                                            <p:attrNameLst>
                                              <p:attrName>ppt_x</p:attrName>
                                            </p:attrNameLst>
                                          </p:cBhvr>
                                          <p:tavLst>
                                            <p:tav tm="0">
                                              <p:val>
                                                <p:strVal val="#ppt_x"/>
                                              </p:val>
                                            </p:tav>
                                            <p:tav tm="100000">
                                              <p:val>
                                                <p:strVal val="#ppt_x"/>
                                              </p:val>
                                            </p:tav>
                                          </p:tavLst>
                                        </p:anim>
                                        <p:anim calcmode="lin" valueType="num">
                                          <p:cBhvr>
                                            <p:cTn id="104" dur="1000" fill="hold"/>
                                            <p:tgtEl>
                                              <p:spTgt spid="122"/>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25"/>
                                            </p:tgtEl>
                                            <p:attrNameLst>
                                              <p:attrName>style.visibility</p:attrName>
                                            </p:attrNameLst>
                                          </p:cBhvr>
                                          <p:to>
                                            <p:strVal val="visible"/>
                                          </p:to>
                                        </p:set>
                                        <p:animEffect transition="in" filter="fade">
                                          <p:cBhvr>
                                            <p:cTn id="107" dur="1000"/>
                                            <p:tgtEl>
                                              <p:spTgt spid="125"/>
                                            </p:tgtEl>
                                          </p:cBhvr>
                                        </p:animEffect>
                                        <p:anim calcmode="lin" valueType="num">
                                          <p:cBhvr>
                                            <p:cTn id="108" dur="1000" fill="hold"/>
                                            <p:tgtEl>
                                              <p:spTgt spid="125"/>
                                            </p:tgtEl>
                                            <p:attrNameLst>
                                              <p:attrName>ppt_x</p:attrName>
                                            </p:attrNameLst>
                                          </p:cBhvr>
                                          <p:tavLst>
                                            <p:tav tm="0">
                                              <p:val>
                                                <p:strVal val="#ppt_x"/>
                                              </p:val>
                                            </p:tav>
                                            <p:tav tm="100000">
                                              <p:val>
                                                <p:strVal val="#ppt_x"/>
                                              </p:val>
                                            </p:tav>
                                          </p:tavLst>
                                        </p:anim>
                                        <p:anim calcmode="lin" valueType="num">
                                          <p:cBhvr>
                                            <p:cTn id="109" dur="1000" fill="hold"/>
                                            <p:tgtEl>
                                              <p:spTgt spid="125"/>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28"/>
                                            </p:tgtEl>
                                            <p:attrNameLst>
                                              <p:attrName>style.visibility</p:attrName>
                                            </p:attrNameLst>
                                          </p:cBhvr>
                                          <p:to>
                                            <p:strVal val="visible"/>
                                          </p:to>
                                        </p:set>
                                        <p:animEffect transition="in" filter="fade">
                                          <p:cBhvr>
                                            <p:cTn id="112" dur="1000"/>
                                            <p:tgtEl>
                                              <p:spTgt spid="128"/>
                                            </p:tgtEl>
                                          </p:cBhvr>
                                        </p:animEffect>
                                        <p:anim calcmode="lin" valueType="num">
                                          <p:cBhvr>
                                            <p:cTn id="113" dur="1000" fill="hold"/>
                                            <p:tgtEl>
                                              <p:spTgt spid="128"/>
                                            </p:tgtEl>
                                            <p:attrNameLst>
                                              <p:attrName>ppt_x</p:attrName>
                                            </p:attrNameLst>
                                          </p:cBhvr>
                                          <p:tavLst>
                                            <p:tav tm="0">
                                              <p:val>
                                                <p:strVal val="#ppt_x"/>
                                              </p:val>
                                            </p:tav>
                                            <p:tav tm="100000">
                                              <p:val>
                                                <p:strVal val="#ppt_x"/>
                                              </p:val>
                                            </p:tav>
                                          </p:tavLst>
                                        </p:anim>
                                        <p:anim calcmode="lin" valueType="num">
                                          <p:cBhvr>
                                            <p:cTn id="114" dur="1000" fill="hold"/>
                                            <p:tgtEl>
                                              <p:spTgt spid="128"/>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31"/>
                                            </p:tgtEl>
                                            <p:attrNameLst>
                                              <p:attrName>style.visibility</p:attrName>
                                            </p:attrNameLst>
                                          </p:cBhvr>
                                          <p:to>
                                            <p:strVal val="visible"/>
                                          </p:to>
                                        </p:set>
                                        <p:animEffect transition="in" filter="fade">
                                          <p:cBhvr>
                                            <p:cTn id="117" dur="1000"/>
                                            <p:tgtEl>
                                              <p:spTgt spid="131"/>
                                            </p:tgtEl>
                                          </p:cBhvr>
                                        </p:animEffect>
                                        <p:anim calcmode="lin" valueType="num">
                                          <p:cBhvr>
                                            <p:cTn id="118" dur="1000" fill="hold"/>
                                            <p:tgtEl>
                                              <p:spTgt spid="131"/>
                                            </p:tgtEl>
                                            <p:attrNameLst>
                                              <p:attrName>ppt_x</p:attrName>
                                            </p:attrNameLst>
                                          </p:cBhvr>
                                          <p:tavLst>
                                            <p:tav tm="0">
                                              <p:val>
                                                <p:strVal val="#ppt_x"/>
                                              </p:val>
                                            </p:tav>
                                            <p:tav tm="100000">
                                              <p:val>
                                                <p:strVal val="#ppt_x"/>
                                              </p:val>
                                            </p:tav>
                                          </p:tavLst>
                                        </p:anim>
                                        <p:anim calcmode="lin" valueType="num">
                                          <p:cBhvr>
                                            <p:cTn id="119" dur="1000" fill="hold"/>
                                            <p:tgtEl>
                                              <p:spTgt spid="131"/>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34"/>
                                            </p:tgtEl>
                                            <p:attrNameLst>
                                              <p:attrName>style.visibility</p:attrName>
                                            </p:attrNameLst>
                                          </p:cBhvr>
                                          <p:to>
                                            <p:strVal val="visible"/>
                                          </p:to>
                                        </p:set>
                                        <p:animEffect transition="in" filter="fade">
                                          <p:cBhvr>
                                            <p:cTn id="122" dur="2000"/>
                                            <p:tgtEl>
                                              <p:spTgt spid="134"/>
                                            </p:tgtEl>
                                          </p:cBhvr>
                                        </p:animEffect>
                                        <p:anim calcmode="lin" valueType="num">
                                          <p:cBhvr>
                                            <p:cTn id="123" dur="2000" fill="hold"/>
                                            <p:tgtEl>
                                              <p:spTgt spid="134"/>
                                            </p:tgtEl>
                                            <p:attrNameLst>
                                              <p:attrName>ppt_x</p:attrName>
                                            </p:attrNameLst>
                                          </p:cBhvr>
                                          <p:tavLst>
                                            <p:tav tm="0">
                                              <p:val>
                                                <p:strVal val="#ppt_x"/>
                                              </p:val>
                                            </p:tav>
                                            <p:tav tm="100000">
                                              <p:val>
                                                <p:strVal val="#ppt_x"/>
                                              </p:val>
                                            </p:tav>
                                          </p:tavLst>
                                        </p:anim>
                                        <p:anim calcmode="lin" valueType="num">
                                          <p:cBhvr>
                                            <p:cTn id="124" dur="2000" fill="hold"/>
                                            <p:tgtEl>
                                              <p:spTgt spid="134"/>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37"/>
                                            </p:tgtEl>
                                            <p:attrNameLst>
                                              <p:attrName>style.visibility</p:attrName>
                                            </p:attrNameLst>
                                          </p:cBhvr>
                                          <p:to>
                                            <p:strVal val="visible"/>
                                          </p:to>
                                        </p:set>
                                        <p:animEffect transition="in" filter="fade">
                                          <p:cBhvr>
                                            <p:cTn id="12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p:bldP spid="87" grpId="0"/>
          <p:bldP spid="13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图片 1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59" name="矩形 58"/>
          <p:cNvSpPr/>
          <p:nvPr/>
        </p:nvSpPr>
        <p:spPr>
          <a:xfrm>
            <a:off x="-58055" y="1553649"/>
            <a:ext cx="9257140" cy="2592288"/>
          </a:xfrm>
          <a:prstGeom prst="rect">
            <a:avLst/>
          </a:prstGeom>
          <a:solidFill>
            <a:schemeClr val="accent2">
              <a:lumMod val="75000"/>
              <a:alpha val="77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TextBox 59"/>
          <p:cNvSpPr txBox="1"/>
          <p:nvPr/>
        </p:nvSpPr>
        <p:spPr>
          <a:xfrm>
            <a:off x="3851922" y="1707654"/>
            <a:ext cx="2632452"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第一部分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请添加标题</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317896"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01</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3" name="组合 62"/>
          <p:cNvGrpSpPr/>
          <p:nvPr/>
        </p:nvGrpSpPr>
        <p:grpSpPr>
          <a:xfrm>
            <a:off x="2123728" y="1707656"/>
            <a:ext cx="1197175" cy="1197175"/>
            <a:chOff x="1068965" y="491752"/>
            <a:chExt cx="1197175" cy="1197175"/>
          </a:xfrm>
        </p:grpSpPr>
        <p:grpSp>
          <p:nvGrpSpPr>
            <p:cNvPr id="64" name="组合 63"/>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8" name="TextBox 67"/>
          <p:cNvSpPr txBox="1"/>
          <p:nvPr/>
        </p:nvSpPr>
        <p:spPr>
          <a:xfrm>
            <a:off x="3948591" y="2787774"/>
            <a:ext cx="1052671"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请添加文本</a:t>
            </a:r>
            <a:endParaRPr lang="zh-CN" altLang="en-US" sz="1200" dirty="0">
              <a:solidFill>
                <a:prstClr val="white"/>
              </a:solidFill>
              <a:latin typeface="微软雅黑" panose="020B0503020204020204" charset="-122"/>
              <a:ea typeface="微软雅黑" panose="020B0503020204020204" charset="-122"/>
            </a:endParaRPr>
          </a:p>
        </p:txBody>
      </p:sp>
      <p:sp>
        <p:nvSpPr>
          <p:cNvPr id="69" name="TextBox 68"/>
          <p:cNvSpPr txBox="1"/>
          <p:nvPr/>
        </p:nvSpPr>
        <p:spPr>
          <a:xfrm>
            <a:off x="5001263" y="2787774"/>
            <a:ext cx="104464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请添加文本</a:t>
            </a:r>
            <a:endParaRPr lang="zh-CN" altLang="en-US" sz="1200" dirty="0">
              <a:solidFill>
                <a:prstClr val="white"/>
              </a:solidFill>
              <a:latin typeface="微软雅黑" panose="020B0503020204020204" charset="-122"/>
              <a:ea typeface="微软雅黑" panose="020B0503020204020204" charset="-122"/>
            </a:endParaRPr>
          </a:p>
        </p:txBody>
      </p:sp>
      <p:sp>
        <p:nvSpPr>
          <p:cNvPr id="70" name="TextBox 69"/>
          <p:cNvSpPr txBox="1"/>
          <p:nvPr/>
        </p:nvSpPr>
        <p:spPr>
          <a:xfrm>
            <a:off x="6011288" y="2787774"/>
            <a:ext cx="1080991"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请添加文本</a:t>
            </a:r>
            <a:endParaRPr lang="zh-CN" altLang="en-US" sz="1200" dirty="0">
              <a:solidFill>
                <a:prstClr val="white"/>
              </a:solidFill>
              <a:latin typeface="微软雅黑" panose="020B0503020204020204" charset="-122"/>
              <a:ea typeface="微软雅黑" panose="020B0503020204020204" charset="-122"/>
            </a:endParaRPr>
          </a:p>
        </p:txBody>
      </p:sp>
      <p:sp>
        <p:nvSpPr>
          <p:cNvPr id="71" name="TextBox 70"/>
          <p:cNvSpPr txBox="1"/>
          <p:nvPr/>
        </p:nvSpPr>
        <p:spPr>
          <a:xfrm>
            <a:off x="3948592" y="3134845"/>
            <a:ext cx="1052670"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请添加文本</a:t>
            </a:r>
            <a:endParaRPr lang="zh-CN" altLang="en-US" sz="1200" dirty="0">
              <a:solidFill>
                <a:prstClr val="white"/>
              </a:solidFill>
              <a:latin typeface="微软雅黑" panose="020B0503020204020204" charset="-122"/>
              <a:ea typeface="微软雅黑" panose="020B0503020204020204" charset="-122"/>
            </a:endParaRPr>
          </a:p>
        </p:txBody>
      </p:sp>
      <p:sp>
        <p:nvSpPr>
          <p:cNvPr id="72" name="TextBox 71"/>
          <p:cNvSpPr txBox="1"/>
          <p:nvPr/>
        </p:nvSpPr>
        <p:spPr>
          <a:xfrm>
            <a:off x="5001263" y="3134845"/>
            <a:ext cx="1044645"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请添加文本</a:t>
            </a:r>
            <a:endParaRPr lang="zh-CN" altLang="en-US" sz="1200" dirty="0">
              <a:solidFill>
                <a:prstClr val="white"/>
              </a:solidFill>
              <a:latin typeface="微软雅黑" panose="020B0503020204020204" charset="-122"/>
              <a:ea typeface="微软雅黑" panose="020B0503020204020204" charset="-122"/>
            </a:endParaRPr>
          </a:p>
        </p:txBody>
      </p:sp>
      <p:sp>
        <p:nvSpPr>
          <p:cNvPr id="73" name="TextBox 72"/>
          <p:cNvSpPr txBox="1"/>
          <p:nvPr/>
        </p:nvSpPr>
        <p:spPr>
          <a:xfrm>
            <a:off x="6010903" y="3134845"/>
            <a:ext cx="108137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请添加文本</a:t>
            </a:r>
            <a:endParaRPr lang="zh-CN" altLang="en-US" sz="1200" dirty="0">
              <a:solidFill>
                <a:prstClr val="white"/>
              </a:solidFill>
              <a:latin typeface="微软雅黑" panose="020B0503020204020204" charset="-122"/>
              <a:ea typeface="微软雅黑" panose="020B0503020204020204" charset="-122"/>
            </a:endParaRP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708">
        <p:split orient="vert"/>
      </p:transition>
    </mc:Choice>
    <mc:Fallback xmlns="">
      <p:transition spd="slow" advTm="10708">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wheel(8)">
                                          <p:cBhvr>
                                            <p:cTn id="7" dur="2000"/>
                                            <p:tgtEl>
                                              <p:spTgt spid="114"/>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14:bounceEnd="55000">
                                          <p:cBhvr additive="base">
                                            <p:cTn id="14"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35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40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45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65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881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wheel(8)">
                                          <p:cBhvr>
                                            <p:cTn id="7" dur="2000"/>
                                            <p:tgtEl>
                                              <p:spTgt spid="114"/>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0-#ppt_w/2"/>
                                              </p:val>
                                            </p:tav>
                                            <p:tav tm="100000">
                                              <p:val>
                                                <p:strVal val="#ppt_x"/>
                                              </p:val>
                                            </p:tav>
                                          </p:tavLst>
                                        </p:anim>
                                        <p:anim calcmode="lin" valueType="num">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35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40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45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65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881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4652950" y="2104203"/>
            <a:ext cx="3753975" cy="2123604"/>
          </a:xfrm>
          <a:prstGeom prst="rect">
            <a:avLst/>
          </a:prstGeom>
          <a:noFill/>
        </p:spPr>
        <p:txBody>
          <a:bodyPr wrap="square" lIns="91386" tIns="45693" rIns="91386" bIns="45693" rtlCol="0">
            <a:spAutoFit/>
          </a:bodyPr>
          <a:lstStyle/>
          <a:p>
            <a:pPr fontAlgn="base">
              <a:lnSpc>
                <a:spcPct val="150000"/>
              </a:lnSpc>
              <a:spcBef>
                <a:spcPct val="0"/>
              </a:spcBef>
              <a:spcAft>
                <a:spcPct val="0"/>
              </a:spcAft>
            </a:pPr>
            <a:r>
              <a:rPr lang="zh-CN" altLang="en-US" sz="1100" dirty="0" smtClean="0">
                <a:solidFill>
                  <a:prstClr val="black"/>
                </a:solidFill>
                <a:latin typeface="微软雅黑" panose="020B0503020204020204" charset="-122"/>
                <a:ea typeface="微软雅黑" panose="020B0503020204020204" charset="-122"/>
                <a:sym typeface="微软雅黑" panose="020B0503020204020204" charset="-122"/>
              </a:rPr>
              <a:t>        回顾</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这一年的工作，在取得成绩的同时，我们也找到了工作中的不足和问题，主要反映于</a:t>
            </a:r>
            <a:r>
              <a:rPr lang="en-US" altLang="zh-CN" sz="1100" dirty="0">
                <a:solidFill>
                  <a:prstClr val="black"/>
                </a:solidFill>
                <a:latin typeface="微软雅黑" panose="020B0503020204020204" charset="-122"/>
                <a:ea typeface="微软雅黑" panose="020B0503020204020204" charset="-122"/>
                <a:sym typeface="微软雅黑" panose="020B0503020204020204" charset="-122"/>
              </a:rPr>
              <a:t>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及</a:t>
            </a:r>
            <a:r>
              <a:rPr lang="en-US" altLang="zh-CN" sz="1100" dirty="0">
                <a:solidFill>
                  <a:prstClr val="black"/>
                </a:solidFill>
                <a:latin typeface="微软雅黑" panose="020B0503020204020204" charset="-122"/>
                <a:ea typeface="微软雅黑" panose="020B0503020204020204" charset="-122"/>
                <a:sym typeface="微软雅黑" panose="020B0503020204020204" charset="-122"/>
              </a:rPr>
              <a:t>xxx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的风格、定型还有待进一步探索，尤其是网上的公司产品库充分体现我们</a:t>
            </a:r>
            <a:r>
              <a:rPr lang="en-US" altLang="zh-CN" sz="1100" dirty="0" err="1">
                <a:solidFill>
                  <a:prstClr val="black"/>
                </a:solidFill>
                <a:latin typeface="微软雅黑" panose="020B0503020204020204" charset="-122"/>
                <a:ea typeface="微软雅黑" panose="020B0503020204020204" charset="-122"/>
                <a:sym typeface="微软雅黑" panose="020B0503020204020204" charset="-122"/>
              </a:rPr>
              <a:t>xxxxx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和我们这个平台能为客户提供良好的商机和快捷方便的信息、导航的功能发挥。展望新的一年，我们将继续努力，力争各项工作更上一个新台阶</a:t>
            </a:r>
            <a:r>
              <a:rPr lang="zh-CN" altLang="en-US" sz="1100">
                <a:solidFill>
                  <a:prstClr val="black"/>
                </a:solidFill>
                <a:latin typeface="微软雅黑" panose="020B0503020204020204" charset="-122"/>
                <a:ea typeface="微软雅黑" panose="020B0503020204020204" charset="-122"/>
                <a:sym typeface="微软雅黑" panose="020B0503020204020204" charset="-122"/>
              </a:rPr>
              <a:t>。</a:t>
            </a:r>
            <a:r>
              <a:rPr lang="en-US" altLang="zh-CN" sz="1100" smtClean="0">
                <a:solidFill>
                  <a:srgbClr val="17375E"/>
                </a:solidFill>
                <a:latin typeface="微软雅黑" panose="020B0503020204020204" charset="-122"/>
                <a:ea typeface="微软雅黑" panose="020B0503020204020204" charset="-122"/>
              </a:rPr>
              <a:t>2017</a:t>
            </a:r>
            <a:r>
              <a:rPr lang="zh-CN" altLang="en-US" sz="1100" smtClean="0">
                <a:solidFill>
                  <a:srgbClr val="17375E"/>
                </a:solidFill>
                <a:latin typeface="微软雅黑" panose="020B0503020204020204" charset="-122"/>
                <a:ea typeface="微软雅黑" panose="020B0503020204020204" charset="-122"/>
              </a:rPr>
              <a:t>我们</a:t>
            </a:r>
            <a:r>
              <a:rPr lang="zh-CN" altLang="en-US" sz="1100" dirty="0">
                <a:solidFill>
                  <a:srgbClr val="17375E"/>
                </a:solidFill>
                <a:latin typeface="微软雅黑" panose="020B0503020204020204" charset="-122"/>
                <a:ea typeface="微软雅黑" panose="020B0503020204020204" charset="-122"/>
              </a:rPr>
              <a:t>所向披靡</a:t>
            </a:r>
            <a:r>
              <a:rPr lang="zh-CN" altLang="en-US" sz="1100">
                <a:solidFill>
                  <a:srgbClr val="17375E"/>
                </a:solidFill>
                <a:latin typeface="微软雅黑" panose="020B0503020204020204" charset="-122"/>
                <a:ea typeface="微软雅黑" panose="020B0503020204020204" charset="-122"/>
              </a:rPr>
              <a:t>，</a:t>
            </a:r>
            <a:r>
              <a:rPr lang="en-US" altLang="zh-CN" sz="1100" smtClean="0">
                <a:solidFill>
                  <a:srgbClr val="17375E"/>
                </a:solidFill>
                <a:latin typeface="微软雅黑" panose="020B0503020204020204" charset="-122"/>
                <a:ea typeface="微软雅黑" panose="020B0503020204020204" charset="-122"/>
              </a:rPr>
              <a:t>2018</a:t>
            </a:r>
            <a:r>
              <a:rPr lang="zh-CN" altLang="en-US" sz="1100" smtClean="0">
                <a:solidFill>
                  <a:srgbClr val="17375E"/>
                </a:solidFill>
                <a:latin typeface="微软雅黑" panose="020B0503020204020204" charset="-122"/>
                <a:ea typeface="微软雅黑" panose="020B0503020204020204" charset="-122"/>
              </a:rPr>
              <a:t>我们</a:t>
            </a:r>
            <a:r>
              <a:rPr lang="zh-CN" altLang="en-US" sz="1100" dirty="0">
                <a:solidFill>
                  <a:srgbClr val="17375E"/>
                </a:solidFill>
                <a:latin typeface="微软雅黑" panose="020B0503020204020204" charset="-122"/>
                <a:ea typeface="微软雅黑" panose="020B0503020204020204" charset="-122"/>
              </a:rPr>
              <a:t>勇往直前！</a:t>
            </a:r>
            <a:endParaRPr lang="zh-CN" altLang="en-US" sz="1100" dirty="0">
              <a:solidFill>
                <a:srgbClr val="17375E"/>
              </a:solidFill>
              <a:latin typeface="微软雅黑" panose="020B0503020204020204" charset="-122"/>
              <a:ea typeface="微软雅黑" panose="020B0503020204020204" charset="-122"/>
              <a:sym typeface="微软雅黑" panose="020B0503020204020204" charset="-122"/>
            </a:endParaRPr>
          </a:p>
          <a:p>
            <a:pPr fontAlgn="base">
              <a:lnSpc>
                <a:spcPct val="150000"/>
              </a:lnSpc>
              <a:spcBef>
                <a:spcPct val="0"/>
              </a:spcBef>
              <a:spcAft>
                <a:spcPct val="0"/>
              </a:spcAft>
            </a:pPr>
            <a:endParaRPr lang="zh-CN" altLang="en-US" sz="1100" dirty="0">
              <a:solidFill>
                <a:prstClr val="black"/>
              </a:solidFill>
              <a:latin typeface="微软雅黑" panose="020B0503020204020204" charset="-122"/>
              <a:ea typeface="微软雅黑" panose="020B0503020204020204" charset="-122"/>
            </a:endParaRPr>
          </a:p>
        </p:txBody>
      </p:sp>
      <p:pic>
        <p:nvPicPr>
          <p:cNvPr id="37"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8320" y="-14114"/>
            <a:ext cx="5121035" cy="5157614"/>
          </a:xfrm>
          <a:prstGeom prst="rect">
            <a:avLst/>
          </a:prstGeom>
          <a:noFill/>
          <a:extLst>
            <a:ext uri="{909E8E84-426E-40DD-AFC4-6F175D3DCCD1}">
              <a14:hiddenFill xmlns:a14="http://schemas.microsoft.com/office/drawing/2010/main">
                <a:solidFill>
                  <a:srgbClr val="FFFFFF"/>
                </a:solidFill>
              </a14:hiddenFill>
            </a:ext>
          </a:extLst>
        </p:spPr>
      </p:pic>
      <p:sp>
        <p:nvSpPr>
          <p:cNvPr id="38" name="矩形 37"/>
          <p:cNvSpPr/>
          <p:nvPr/>
        </p:nvSpPr>
        <p:spPr>
          <a:xfrm rot="962903">
            <a:off x="3892450" y="-467341"/>
            <a:ext cx="213879" cy="5787151"/>
          </a:xfrm>
          <a:prstGeom prst="rect">
            <a:avLst/>
          </a:prstGeom>
          <a:solidFill>
            <a:srgbClr val="17375E"/>
          </a:solidFill>
          <a:ln w="25400" cap="flat" cmpd="sng" algn="ctr">
            <a:noFill/>
            <a:prstDash val="solid"/>
          </a:ln>
          <a:effectLst>
            <a:outerShdw blurRad="152400" dist="63500" algn="l" rotWithShape="0">
              <a:prstClr val="black">
                <a:alpha val="25000"/>
              </a:prstClr>
            </a:outerShdw>
          </a:effectLst>
        </p:spPr>
        <p:txBody>
          <a:bodyPr lIns="91386" tIns="45693" rIns="91386" bIns="45693"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39" name="组合 38"/>
          <p:cNvGrpSpPr/>
          <p:nvPr/>
        </p:nvGrpSpPr>
        <p:grpSpPr>
          <a:xfrm>
            <a:off x="5876870" y="742188"/>
            <a:ext cx="1306135" cy="1269327"/>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3" name="椭圆 4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1" name="椭圆 4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44" name="组合 43"/>
          <p:cNvGrpSpPr/>
          <p:nvPr/>
        </p:nvGrpSpPr>
        <p:grpSpPr>
          <a:xfrm>
            <a:off x="6137815" y="1091326"/>
            <a:ext cx="965907" cy="599250"/>
            <a:chOff x="6369066" y="979195"/>
            <a:chExt cx="965907" cy="599250"/>
          </a:xfrm>
        </p:grpSpPr>
        <p:sp>
          <p:nvSpPr>
            <p:cNvPr id="45" name="TextBox 44"/>
            <p:cNvSpPr txBox="1"/>
            <p:nvPr/>
          </p:nvSpPr>
          <p:spPr>
            <a:xfrm>
              <a:off x="6369066" y="979195"/>
              <a:ext cx="950693" cy="415498"/>
            </a:xfrm>
            <a:prstGeom prst="rect">
              <a:avLst/>
            </a:prstGeom>
            <a:noFill/>
          </p:spPr>
          <p:txBody>
            <a:bodyPr wrap="square" rtlCol="0">
              <a:spAutoFit/>
            </a:bodyPr>
            <a:lstStyle/>
            <a:p>
              <a:pPr fontAlgn="base">
                <a:spcBef>
                  <a:spcPct val="0"/>
                </a:spcBef>
                <a:spcAft>
                  <a:spcPct val="0"/>
                </a:spcAft>
              </a:pPr>
              <a:r>
                <a:rPr lang="zh-CN" altLang="en-US" sz="2100" dirty="0">
                  <a:solidFill>
                    <a:prstClr val="white"/>
                  </a:solidFill>
                  <a:latin typeface="微软雅黑" panose="020B0503020204020204" charset="-122"/>
                  <a:ea typeface="微软雅黑" panose="020B0503020204020204" charset="-122"/>
                </a:rPr>
                <a:t>前 言</a:t>
              </a:r>
            </a:p>
          </p:txBody>
        </p:sp>
        <p:sp>
          <p:nvSpPr>
            <p:cNvPr id="46" name="TextBox 45"/>
            <p:cNvSpPr txBox="1"/>
            <p:nvPr/>
          </p:nvSpPr>
          <p:spPr>
            <a:xfrm>
              <a:off x="6369066" y="1347613"/>
              <a:ext cx="965907" cy="230832"/>
            </a:xfrm>
            <a:prstGeom prst="rect">
              <a:avLst/>
            </a:prstGeom>
            <a:noFill/>
          </p:spPr>
          <p:txBody>
            <a:bodyPr wrap="square" rtlCol="0">
              <a:spAutoFit/>
            </a:bodyPr>
            <a:lstStyle/>
            <a:p>
              <a:pPr fontAlgn="base">
                <a:spcBef>
                  <a:spcPct val="0"/>
                </a:spcBef>
                <a:spcAft>
                  <a:spcPct val="0"/>
                </a:spcAft>
              </a:pPr>
              <a:r>
                <a:rPr lang="en-US" altLang="zh-CN" sz="900" dirty="0">
                  <a:solidFill>
                    <a:prstClr val="white"/>
                  </a:solidFill>
                  <a:latin typeface="微软雅黑" panose="020B0503020204020204" charset="-122"/>
                  <a:ea typeface="微软雅黑" panose="020B0503020204020204" charset="-122"/>
                </a:rPr>
                <a:t>FOREWORD</a:t>
              </a:r>
              <a:endParaRPr lang="zh-CN" altLang="en-US" sz="900" dirty="0">
                <a:solidFill>
                  <a:prstClr val="white"/>
                </a:solidFill>
                <a:latin typeface="微软雅黑" panose="020B0503020204020204" charset="-122"/>
                <a:ea typeface="微软雅黑" panose="020B0503020204020204" charset="-122"/>
              </a:endParaRPr>
            </a:p>
          </p:txBody>
        </p:sp>
      </p:grpSp>
      <p:grpSp>
        <p:nvGrpSpPr>
          <p:cNvPr id="47" name="组合 46"/>
          <p:cNvGrpSpPr/>
          <p:nvPr/>
        </p:nvGrpSpPr>
        <p:grpSpPr>
          <a:xfrm>
            <a:off x="5527424" y="1575160"/>
            <a:ext cx="349446" cy="349446"/>
            <a:chOff x="304800" y="673100"/>
            <a:chExt cx="4000500" cy="4000500"/>
          </a:xfrm>
          <a:effectLst>
            <a:outerShdw blurRad="444500" dist="254000" dir="684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grpSp>
        <p:nvGrpSpPr>
          <p:cNvPr id="50" name="组合 49"/>
          <p:cNvGrpSpPr/>
          <p:nvPr/>
        </p:nvGrpSpPr>
        <p:grpSpPr>
          <a:xfrm>
            <a:off x="7113698" y="822558"/>
            <a:ext cx="156292" cy="156292"/>
            <a:chOff x="304800" y="673100"/>
            <a:chExt cx="4000500" cy="4000500"/>
          </a:xfrm>
          <a:effectLst>
            <a:outerShdw blurRad="444500" dist="254000" dir="684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grpSp>
        <p:nvGrpSpPr>
          <p:cNvPr id="53" name="组合 52"/>
          <p:cNvGrpSpPr/>
          <p:nvPr/>
        </p:nvGrpSpPr>
        <p:grpSpPr>
          <a:xfrm>
            <a:off x="7269990" y="987106"/>
            <a:ext cx="208440" cy="208440"/>
            <a:chOff x="304800" y="673100"/>
            <a:chExt cx="4000500" cy="4000500"/>
          </a:xfrm>
          <a:effectLst>
            <a:outerShdw blurRad="444500" dist="254000" dir="684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sp>
        <p:nvSpPr>
          <p:cNvPr id="56" name="椭圆 55"/>
          <p:cNvSpPr/>
          <p:nvPr/>
        </p:nvSpPr>
        <p:spPr>
          <a:xfrm>
            <a:off x="7794388" y="4443265"/>
            <a:ext cx="500908" cy="500908"/>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7" name="椭圆 56"/>
          <p:cNvSpPr/>
          <p:nvPr/>
        </p:nvSpPr>
        <p:spPr>
          <a:xfrm>
            <a:off x="8423305" y="3522698"/>
            <a:ext cx="274777" cy="274777"/>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58" name="组合 57"/>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0" name="椭圆 59"/>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1" name="组合 60"/>
          <p:cNvGrpSpPr/>
          <p:nvPr/>
        </p:nvGrpSpPr>
        <p:grpSpPr>
          <a:xfrm>
            <a:off x="7316009" y="4096544"/>
            <a:ext cx="287919" cy="287919"/>
            <a:chOff x="304800" y="673100"/>
            <a:chExt cx="4000500" cy="4000500"/>
          </a:xfrm>
          <a:effectLst>
            <a:outerShdw blurRad="381000" dist="152400" dir="8100000" algn="tr" rotWithShape="0">
              <a:prstClr val="black">
                <a:alpha val="7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3" name="椭圆 62"/>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4" name="组合 63"/>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椭圆 6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7" name="椭圆 66"/>
          <p:cNvSpPr/>
          <p:nvPr/>
        </p:nvSpPr>
        <p:spPr>
          <a:xfrm>
            <a:off x="6629511" y="4707644"/>
            <a:ext cx="274777" cy="274777"/>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椭圆 67"/>
          <p:cNvSpPr/>
          <p:nvPr/>
        </p:nvSpPr>
        <p:spPr>
          <a:xfrm>
            <a:off x="8585278" y="4984207"/>
            <a:ext cx="137389" cy="137389"/>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9" name="TextBox 6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3679">
        <p:split orient="vert"/>
      </p:transition>
    </mc:Choice>
    <mc:Fallback xmlns="">
      <p:transition spd="slow" advTm="13679">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par>
                                    <p:cTn id="12" presetID="2" presetClass="entr" presetSubtype="3" accel="35000" fill="hold" nodeType="withEffect" p14:presetBounceEnd="55000">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14:bounceEnd="55000">
                                          <p:cBhvr additive="base">
                                            <p:cTn id="14" dur="20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15" dur="2000" fill="hold"/>
                                            <p:tgtEl>
                                              <p:spTgt spid="47"/>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14:presetBounceEnd="55000">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14:bounceEnd="55000">
                                          <p:cBhvr additive="base">
                                            <p:cTn id="18" dur="2000" fill="hold"/>
                                            <p:tgtEl>
                                              <p:spTgt spid="50"/>
                                            </p:tgtEl>
                                            <p:attrNameLst>
                                              <p:attrName>ppt_x</p:attrName>
                                            </p:attrNameLst>
                                          </p:cBhvr>
                                          <p:tavLst>
                                            <p:tav tm="0">
                                              <p:val>
                                                <p:strVal val="1+#ppt_w/2"/>
                                              </p:val>
                                            </p:tav>
                                            <p:tav tm="100000">
                                              <p:val>
                                                <p:strVal val="#ppt_x"/>
                                              </p:val>
                                            </p:tav>
                                          </p:tavLst>
                                        </p:anim>
                                        <p:anim calcmode="lin" valueType="num" p14:bounceEnd="55000">
                                          <p:cBhvr additive="base">
                                            <p:cTn id="19" dur="2000" fill="hold"/>
                                            <p:tgtEl>
                                              <p:spTgt spid="50"/>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14:presetBounceEnd="55000">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14:bounceEnd="55000">
                                          <p:cBhvr additive="base">
                                            <p:cTn id="22" dur="2000" fill="hold"/>
                                            <p:tgtEl>
                                              <p:spTgt spid="53"/>
                                            </p:tgtEl>
                                            <p:attrNameLst>
                                              <p:attrName>ppt_x</p:attrName>
                                            </p:attrNameLst>
                                          </p:cBhvr>
                                          <p:tavLst>
                                            <p:tav tm="0">
                                              <p:val>
                                                <p:strVal val="1+#ppt_w/2"/>
                                              </p:val>
                                            </p:tav>
                                            <p:tav tm="100000">
                                              <p:val>
                                                <p:strVal val="#ppt_x"/>
                                              </p:val>
                                            </p:tav>
                                          </p:tavLst>
                                        </p:anim>
                                        <p:anim calcmode="lin" valueType="num" p14:bounceEnd="55000">
                                          <p:cBhvr additive="base">
                                            <p:cTn id="23" dur="2000" fill="hold"/>
                                            <p:tgtEl>
                                              <p:spTgt spid="53"/>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14:presetBounceEnd="55000">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14:bounceEnd="55000">
                                          <p:cBhvr additive="base">
                                            <p:cTn id="26" dur="2000" fill="hold"/>
                                            <p:tgtEl>
                                              <p:spTgt spid="39"/>
                                            </p:tgtEl>
                                            <p:attrNameLst>
                                              <p:attrName>ppt_x</p:attrName>
                                            </p:attrNameLst>
                                          </p:cBhvr>
                                          <p:tavLst>
                                            <p:tav tm="0">
                                              <p:val>
                                                <p:strVal val="#ppt_x"/>
                                              </p:val>
                                            </p:tav>
                                            <p:tav tm="100000">
                                              <p:val>
                                                <p:strVal val="#ppt_x"/>
                                              </p:val>
                                            </p:tav>
                                          </p:tavLst>
                                        </p:anim>
                                        <p:anim calcmode="lin" valueType="num" p14:bounceEnd="55000">
                                          <p:cBhvr additive="base">
                                            <p:cTn id="27" dur="20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4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nodeType="withEffect">
                                      <p:stCondLst>
                                        <p:cond delay="2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nodeType="withEffect">
                                      <p:stCondLst>
                                        <p:cond delay="400"/>
                                      </p:stCondLst>
                                      <p:childTnLst>
                                        <p:set>
                                          <p:cBhvr>
                                            <p:cTn id="56" dur="1" fill="hold">
                                              <p:stCondLst>
                                                <p:cond delay="0"/>
                                              </p:stCondLst>
                                            </p:cTn>
                                            <p:tgtEl>
                                              <p:spTgt spid="64"/>
                                            </p:tgtEl>
                                            <p:attrNameLst>
                                              <p:attrName>style.visibility</p:attrName>
                                            </p:attrNameLst>
                                          </p:cBhvr>
                                          <p:to>
                                            <p:strVal val="visible"/>
                                          </p:to>
                                        </p:set>
                                        <p:anim calcmode="lin" valueType="num">
                                          <p:cBhvr>
                                            <p:cTn id="57" dur="500" fill="hold"/>
                                            <p:tgtEl>
                                              <p:spTgt spid="64"/>
                                            </p:tgtEl>
                                            <p:attrNameLst>
                                              <p:attrName>ppt_w</p:attrName>
                                            </p:attrNameLst>
                                          </p:cBhvr>
                                          <p:tavLst>
                                            <p:tav tm="0">
                                              <p:val>
                                                <p:fltVal val="0"/>
                                              </p:val>
                                            </p:tav>
                                            <p:tav tm="100000">
                                              <p:val>
                                                <p:strVal val="#ppt_w"/>
                                              </p:val>
                                            </p:tav>
                                          </p:tavLst>
                                        </p:anim>
                                        <p:anim calcmode="lin" valueType="num">
                                          <p:cBhvr>
                                            <p:cTn id="58" dur="500" fill="hold"/>
                                            <p:tgtEl>
                                              <p:spTgt spid="64"/>
                                            </p:tgtEl>
                                            <p:attrNameLst>
                                              <p:attrName>ppt_h</p:attrName>
                                            </p:attrNameLst>
                                          </p:cBhvr>
                                          <p:tavLst>
                                            <p:tav tm="0">
                                              <p:val>
                                                <p:fltVal val="0"/>
                                              </p:val>
                                            </p:tav>
                                            <p:tav tm="100000">
                                              <p:val>
                                                <p:strVal val="#ppt_h"/>
                                              </p:val>
                                            </p:tav>
                                          </p:tavLst>
                                        </p:anim>
                                        <p:animEffect transition="in" filter="fade">
                                          <p:cBhvr>
                                            <p:cTn id="59" dur="500"/>
                                            <p:tgtEl>
                                              <p:spTgt spid="64"/>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8"/>
                                            </p:tgtEl>
                                            <p:attrNameLst>
                                              <p:attrName>style.visibility</p:attrName>
                                            </p:attrNameLst>
                                          </p:cBhvr>
                                          <p:to>
                                            <p:strVal val="visible"/>
                                          </p:to>
                                        </p:set>
                                        <p:anim calcmode="lin" valueType="num">
                                          <p:cBhvr>
                                            <p:cTn id="67" dur="500" fill="hold"/>
                                            <p:tgtEl>
                                              <p:spTgt spid="68"/>
                                            </p:tgtEl>
                                            <p:attrNameLst>
                                              <p:attrName>ppt_w</p:attrName>
                                            </p:attrNameLst>
                                          </p:cBhvr>
                                          <p:tavLst>
                                            <p:tav tm="0">
                                              <p:val>
                                                <p:fltVal val="0"/>
                                              </p:val>
                                            </p:tav>
                                            <p:tav tm="100000">
                                              <p:val>
                                                <p:strVal val="#ppt_w"/>
                                              </p:val>
                                            </p:tav>
                                          </p:tavLst>
                                        </p:anim>
                                        <p:anim calcmode="lin" valueType="num">
                                          <p:cBhvr>
                                            <p:cTn id="68" dur="500" fill="hold"/>
                                            <p:tgtEl>
                                              <p:spTgt spid="68"/>
                                            </p:tgtEl>
                                            <p:attrNameLst>
                                              <p:attrName>ppt_h</p:attrName>
                                            </p:attrNameLst>
                                          </p:cBhvr>
                                          <p:tavLst>
                                            <p:tav tm="0">
                                              <p:val>
                                                <p:fltVal val="0"/>
                                              </p:val>
                                            </p:tav>
                                            <p:tav tm="100000">
                                              <p:val>
                                                <p:strVal val="#ppt_h"/>
                                              </p:val>
                                            </p:tav>
                                          </p:tavLst>
                                        </p:anim>
                                        <p:animEffect transition="in" filter="fade">
                                          <p:cBhvr>
                                            <p:cTn id="69" dur="500"/>
                                            <p:tgtEl>
                                              <p:spTgt spid="68"/>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6"/>
                                            </p:tgtEl>
                                            <p:attrNameLst>
                                              <p:attrName>style.visibility</p:attrName>
                                            </p:attrNameLst>
                                          </p:cBhvr>
                                          <p:to>
                                            <p:strVal val="visible"/>
                                          </p:to>
                                        </p:set>
                                        <p:animEffect transition="in" filter="wipe(down)">
                                          <p:cBhvr>
                                            <p:cTn id="72" dur="500"/>
                                            <p:tgtEl>
                                              <p:spTgt spid="36"/>
                                            </p:tgtEl>
                                          </p:cBhvr>
                                        </p:animEffect>
                                      </p:childTnLst>
                                    </p:cTn>
                                  </p:par>
                                </p:childTnLst>
                              </p:cTn>
                            </p:par>
                            <p:par>
                              <p:cTn id="73" fill="hold">
                                <p:stCondLst>
                                  <p:cond delay="1175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P spid="56" grpId="0" animBg="1"/>
          <p:bldP spid="57" grpId="0" animBg="1"/>
          <p:bldP spid="67" grpId="0" animBg="1"/>
          <p:bldP spid="68" grpId="0" animBg="1"/>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par>
                                    <p:cTn id="12" presetID="2" presetClass="entr" presetSubtype="3" accel="35000" fill="hold"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2000" fill="hold"/>
                                            <p:tgtEl>
                                              <p:spTgt spid="47"/>
                                            </p:tgtEl>
                                            <p:attrNameLst>
                                              <p:attrName>ppt_x</p:attrName>
                                            </p:attrNameLst>
                                          </p:cBhvr>
                                          <p:tavLst>
                                            <p:tav tm="0">
                                              <p:val>
                                                <p:strVal val="1+#ppt_w/2"/>
                                              </p:val>
                                            </p:tav>
                                            <p:tav tm="100000">
                                              <p:val>
                                                <p:strVal val="#ppt_x"/>
                                              </p:val>
                                            </p:tav>
                                          </p:tavLst>
                                        </p:anim>
                                        <p:anim calcmode="lin" valueType="num">
                                          <p:cBhvr additive="base">
                                            <p:cTn id="15" dur="2000" fill="hold"/>
                                            <p:tgtEl>
                                              <p:spTgt spid="47"/>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additive="base">
                                            <p:cTn id="18" dur="2000" fill="hold"/>
                                            <p:tgtEl>
                                              <p:spTgt spid="50"/>
                                            </p:tgtEl>
                                            <p:attrNameLst>
                                              <p:attrName>ppt_x</p:attrName>
                                            </p:attrNameLst>
                                          </p:cBhvr>
                                          <p:tavLst>
                                            <p:tav tm="0">
                                              <p:val>
                                                <p:strVal val="1+#ppt_w/2"/>
                                              </p:val>
                                            </p:tav>
                                            <p:tav tm="100000">
                                              <p:val>
                                                <p:strVal val="#ppt_x"/>
                                              </p:val>
                                            </p:tav>
                                          </p:tavLst>
                                        </p:anim>
                                        <p:anim calcmode="lin" valueType="num">
                                          <p:cBhvr additive="base">
                                            <p:cTn id="19" dur="2000" fill="hold"/>
                                            <p:tgtEl>
                                              <p:spTgt spid="50"/>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2000" fill="hold"/>
                                            <p:tgtEl>
                                              <p:spTgt spid="53"/>
                                            </p:tgtEl>
                                            <p:attrNameLst>
                                              <p:attrName>ppt_x</p:attrName>
                                            </p:attrNameLst>
                                          </p:cBhvr>
                                          <p:tavLst>
                                            <p:tav tm="0">
                                              <p:val>
                                                <p:strVal val="1+#ppt_w/2"/>
                                              </p:val>
                                            </p:tav>
                                            <p:tav tm="100000">
                                              <p:val>
                                                <p:strVal val="#ppt_x"/>
                                              </p:val>
                                            </p:tav>
                                          </p:tavLst>
                                        </p:anim>
                                        <p:anim calcmode="lin" valueType="num">
                                          <p:cBhvr additive="base">
                                            <p:cTn id="23" dur="2000" fill="hold"/>
                                            <p:tgtEl>
                                              <p:spTgt spid="53"/>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2000" fill="hold"/>
                                            <p:tgtEl>
                                              <p:spTgt spid="39"/>
                                            </p:tgtEl>
                                            <p:attrNameLst>
                                              <p:attrName>ppt_x</p:attrName>
                                            </p:attrNameLst>
                                          </p:cBhvr>
                                          <p:tavLst>
                                            <p:tav tm="0">
                                              <p:val>
                                                <p:strVal val="#ppt_x"/>
                                              </p:val>
                                            </p:tav>
                                            <p:tav tm="100000">
                                              <p:val>
                                                <p:strVal val="#ppt_x"/>
                                              </p:val>
                                            </p:tav>
                                          </p:tavLst>
                                        </p:anim>
                                        <p:anim calcmode="lin" valueType="num">
                                          <p:cBhvr additive="base">
                                            <p:cTn id="27" dur="20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4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nodeType="withEffect">
                                      <p:stCondLst>
                                        <p:cond delay="2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nodeType="withEffect">
                                      <p:stCondLst>
                                        <p:cond delay="400"/>
                                      </p:stCondLst>
                                      <p:childTnLst>
                                        <p:set>
                                          <p:cBhvr>
                                            <p:cTn id="56" dur="1" fill="hold">
                                              <p:stCondLst>
                                                <p:cond delay="0"/>
                                              </p:stCondLst>
                                            </p:cTn>
                                            <p:tgtEl>
                                              <p:spTgt spid="64"/>
                                            </p:tgtEl>
                                            <p:attrNameLst>
                                              <p:attrName>style.visibility</p:attrName>
                                            </p:attrNameLst>
                                          </p:cBhvr>
                                          <p:to>
                                            <p:strVal val="visible"/>
                                          </p:to>
                                        </p:set>
                                        <p:anim calcmode="lin" valueType="num">
                                          <p:cBhvr>
                                            <p:cTn id="57" dur="500" fill="hold"/>
                                            <p:tgtEl>
                                              <p:spTgt spid="64"/>
                                            </p:tgtEl>
                                            <p:attrNameLst>
                                              <p:attrName>ppt_w</p:attrName>
                                            </p:attrNameLst>
                                          </p:cBhvr>
                                          <p:tavLst>
                                            <p:tav tm="0">
                                              <p:val>
                                                <p:fltVal val="0"/>
                                              </p:val>
                                            </p:tav>
                                            <p:tav tm="100000">
                                              <p:val>
                                                <p:strVal val="#ppt_w"/>
                                              </p:val>
                                            </p:tav>
                                          </p:tavLst>
                                        </p:anim>
                                        <p:anim calcmode="lin" valueType="num">
                                          <p:cBhvr>
                                            <p:cTn id="58" dur="500" fill="hold"/>
                                            <p:tgtEl>
                                              <p:spTgt spid="64"/>
                                            </p:tgtEl>
                                            <p:attrNameLst>
                                              <p:attrName>ppt_h</p:attrName>
                                            </p:attrNameLst>
                                          </p:cBhvr>
                                          <p:tavLst>
                                            <p:tav tm="0">
                                              <p:val>
                                                <p:fltVal val="0"/>
                                              </p:val>
                                            </p:tav>
                                            <p:tav tm="100000">
                                              <p:val>
                                                <p:strVal val="#ppt_h"/>
                                              </p:val>
                                            </p:tav>
                                          </p:tavLst>
                                        </p:anim>
                                        <p:animEffect transition="in" filter="fade">
                                          <p:cBhvr>
                                            <p:cTn id="59" dur="500"/>
                                            <p:tgtEl>
                                              <p:spTgt spid="64"/>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8"/>
                                            </p:tgtEl>
                                            <p:attrNameLst>
                                              <p:attrName>style.visibility</p:attrName>
                                            </p:attrNameLst>
                                          </p:cBhvr>
                                          <p:to>
                                            <p:strVal val="visible"/>
                                          </p:to>
                                        </p:set>
                                        <p:anim calcmode="lin" valueType="num">
                                          <p:cBhvr>
                                            <p:cTn id="67" dur="500" fill="hold"/>
                                            <p:tgtEl>
                                              <p:spTgt spid="68"/>
                                            </p:tgtEl>
                                            <p:attrNameLst>
                                              <p:attrName>ppt_w</p:attrName>
                                            </p:attrNameLst>
                                          </p:cBhvr>
                                          <p:tavLst>
                                            <p:tav tm="0">
                                              <p:val>
                                                <p:fltVal val="0"/>
                                              </p:val>
                                            </p:tav>
                                            <p:tav tm="100000">
                                              <p:val>
                                                <p:strVal val="#ppt_w"/>
                                              </p:val>
                                            </p:tav>
                                          </p:tavLst>
                                        </p:anim>
                                        <p:anim calcmode="lin" valueType="num">
                                          <p:cBhvr>
                                            <p:cTn id="68" dur="500" fill="hold"/>
                                            <p:tgtEl>
                                              <p:spTgt spid="68"/>
                                            </p:tgtEl>
                                            <p:attrNameLst>
                                              <p:attrName>ppt_h</p:attrName>
                                            </p:attrNameLst>
                                          </p:cBhvr>
                                          <p:tavLst>
                                            <p:tav tm="0">
                                              <p:val>
                                                <p:fltVal val="0"/>
                                              </p:val>
                                            </p:tav>
                                            <p:tav tm="100000">
                                              <p:val>
                                                <p:strVal val="#ppt_h"/>
                                              </p:val>
                                            </p:tav>
                                          </p:tavLst>
                                        </p:anim>
                                        <p:animEffect transition="in" filter="fade">
                                          <p:cBhvr>
                                            <p:cTn id="69" dur="500"/>
                                            <p:tgtEl>
                                              <p:spTgt spid="68"/>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6"/>
                                            </p:tgtEl>
                                            <p:attrNameLst>
                                              <p:attrName>style.visibility</p:attrName>
                                            </p:attrNameLst>
                                          </p:cBhvr>
                                          <p:to>
                                            <p:strVal val="visible"/>
                                          </p:to>
                                        </p:set>
                                        <p:animEffect transition="in" filter="wipe(down)">
                                          <p:cBhvr>
                                            <p:cTn id="72" dur="500"/>
                                            <p:tgtEl>
                                              <p:spTgt spid="36"/>
                                            </p:tgtEl>
                                          </p:cBhvr>
                                        </p:animEffect>
                                      </p:childTnLst>
                                    </p:cTn>
                                  </p:par>
                                </p:childTnLst>
                              </p:cTn>
                            </p:par>
                            <p:par>
                              <p:cTn id="73" fill="hold">
                                <p:stCondLst>
                                  <p:cond delay="1175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P spid="56" grpId="0" animBg="1"/>
          <p:bldP spid="57" grpId="0" animBg="1"/>
          <p:bldP spid="67" grpId="0" animBg="1"/>
          <p:bldP spid="68" grpId="0" animBg="1"/>
          <p:bldP spid="6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标题 8"/>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64" name="矩形 263"/>
          <p:cNvSpPr/>
          <p:nvPr/>
        </p:nvSpPr>
        <p:spPr>
          <a:xfrm>
            <a:off x="1" y="2861421"/>
            <a:ext cx="9145588" cy="65399"/>
          </a:xfrm>
          <a:prstGeom prst="rect">
            <a:avLst/>
          </a:prstGeom>
          <a:solidFill>
            <a:sysClr val="window" lastClr="FFFFFF">
              <a:lumMod val="75000"/>
            </a:sysClr>
          </a:solidFill>
          <a:ln w="25400" cap="flat" cmpd="sng" algn="ctr">
            <a:noFill/>
            <a:prstDash val="solid"/>
          </a:ln>
          <a:effectLst/>
        </p:spPr>
        <p:txBody>
          <a:bodyPr lIns="92343" tIns="46172" rIns="92343" bIns="46172"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265" name="组合 264"/>
          <p:cNvGrpSpPr/>
          <p:nvPr/>
        </p:nvGrpSpPr>
        <p:grpSpPr>
          <a:xfrm>
            <a:off x="980451" y="2438266"/>
            <a:ext cx="869960" cy="869821"/>
            <a:chOff x="1466675" y="3784103"/>
            <a:chExt cx="1301392" cy="1301862"/>
          </a:xfrm>
        </p:grpSpPr>
        <p:grpSp>
          <p:nvGrpSpPr>
            <p:cNvPr id="266" name="组合 265"/>
            <p:cNvGrpSpPr/>
            <p:nvPr/>
          </p:nvGrpSpPr>
          <p:grpSpPr>
            <a:xfrm>
              <a:off x="1466675" y="3784103"/>
              <a:ext cx="1301392" cy="1301862"/>
              <a:chOff x="4345444" y="2542859"/>
              <a:chExt cx="1810550" cy="1811205"/>
            </a:xfrm>
          </p:grpSpPr>
          <p:grpSp>
            <p:nvGrpSpPr>
              <p:cNvPr id="268" name="组合 26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70" name="同心圆 269"/>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71" name="椭圆 270"/>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69" name="椭圆 268"/>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67" name="TextBox 266"/>
            <p:cNvSpPr txBox="1"/>
            <p:nvPr/>
          </p:nvSpPr>
          <p:spPr>
            <a:xfrm>
              <a:off x="1692270" y="4180596"/>
              <a:ext cx="850204" cy="531307"/>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6</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272" name="组合 271"/>
          <p:cNvGrpSpPr/>
          <p:nvPr/>
        </p:nvGrpSpPr>
        <p:grpSpPr>
          <a:xfrm>
            <a:off x="2083683" y="2555249"/>
            <a:ext cx="658425" cy="658319"/>
            <a:chOff x="3117025" y="3959191"/>
            <a:chExt cx="984950" cy="985306"/>
          </a:xfrm>
        </p:grpSpPr>
        <p:grpSp>
          <p:nvGrpSpPr>
            <p:cNvPr id="273" name="组合 272"/>
            <p:cNvGrpSpPr/>
            <p:nvPr/>
          </p:nvGrpSpPr>
          <p:grpSpPr>
            <a:xfrm>
              <a:off x="3117025" y="3959191"/>
              <a:ext cx="984950" cy="985306"/>
              <a:chOff x="4345444" y="2542859"/>
              <a:chExt cx="1810550" cy="1811205"/>
            </a:xfrm>
          </p:grpSpPr>
          <p:grpSp>
            <p:nvGrpSpPr>
              <p:cNvPr id="275" name="组合 27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77" name="同心圆 276"/>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78" name="椭圆 277"/>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76" name="椭圆 275"/>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74" name="TextBox 273"/>
            <p:cNvSpPr txBox="1"/>
            <p:nvPr/>
          </p:nvSpPr>
          <p:spPr>
            <a:xfrm>
              <a:off x="3188495" y="4196695"/>
              <a:ext cx="850204"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7</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279" name="组合 278"/>
          <p:cNvGrpSpPr/>
          <p:nvPr/>
        </p:nvGrpSpPr>
        <p:grpSpPr>
          <a:xfrm>
            <a:off x="2975381" y="2443509"/>
            <a:ext cx="881936" cy="881795"/>
            <a:chOff x="4450933" y="3791953"/>
            <a:chExt cx="1319306" cy="1319782"/>
          </a:xfrm>
        </p:grpSpPr>
        <p:grpSp>
          <p:nvGrpSpPr>
            <p:cNvPr id="280" name="组合 279"/>
            <p:cNvGrpSpPr/>
            <p:nvPr/>
          </p:nvGrpSpPr>
          <p:grpSpPr>
            <a:xfrm>
              <a:off x="4450933" y="3791953"/>
              <a:ext cx="1319306" cy="1319782"/>
              <a:chOff x="4345444" y="2542859"/>
              <a:chExt cx="1810550" cy="1811205"/>
            </a:xfrm>
          </p:grpSpPr>
          <p:grpSp>
            <p:nvGrpSpPr>
              <p:cNvPr id="282" name="组合 28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84" name="同心圆 283"/>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85" name="椭圆 284"/>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83" name="椭圆 282"/>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81" name="TextBox 280"/>
            <p:cNvSpPr txBox="1"/>
            <p:nvPr/>
          </p:nvSpPr>
          <p:spPr>
            <a:xfrm>
              <a:off x="4685484" y="4180595"/>
              <a:ext cx="850203"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8</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286" name="组合 285"/>
          <p:cNvGrpSpPr/>
          <p:nvPr/>
        </p:nvGrpSpPr>
        <p:grpSpPr>
          <a:xfrm>
            <a:off x="4090589" y="2544015"/>
            <a:ext cx="680890" cy="680781"/>
            <a:chOff x="6119197" y="3942381"/>
            <a:chExt cx="1018558" cy="1018926"/>
          </a:xfrm>
        </p:grpSpPr>
        <p:grpSp>
          <p:nvGrpSpPr>
            <p:cNvPr id="287" name="组合 286"/>
            <p:cNvGrpSpPr/>
            <p:nvPr/>
          </p:nvGrpSpPr>
          <p:grpSpPr>
            <a:xfrm>
              <a:off x="6119197" y="3942381"/>
              <a:ext cx="1018558" cy="1018926"/>
              <a:chOff x="4345444" y="2542859"/>
              <a:chExt cx="1810550" cy="1811205"/>
            </a:xfrm>
          </p:grpSpPr>
          <p:grpSp>
            <p:nvGrpSpPr>
              <p:cNvPr id="289" name="组合 28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91" name="同心圆 290"/>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92" name="椭圆 291"/>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90" name="椭圆 289"/>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88" name="TextBox 287"/>
            <p:cNvSpPr txBox="1"/>
            <p:nvPr/>
          </p:nvSpPr>
          <p:spPr>
            <a:xfrm>
              <a:off x="6209133" y="4196696"/>
              <a:ext cx="850205" cy="531307"/>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9</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293" name="组合 292"/>
          <p:cNvGrpSpPr/>
          <p:nvPr/>
        </p:nvGrpSpPr>
        <p:grpSpPr>
          <a:xfrm>
            <a:off x="5004754" y="2544016"/>
            <a:ext cx="708615" cy="680781"/>
            <a:chOff x="7486713" y="3942381"/>
            <a:chExt cx="1060031" cy="1018926"/>
          </a:xfrm>
        </p:grpSpPr>
        <p:grpSp>
          <p:nvGrpSpPr>
            <p:cNvPr id="294" name="组合 293"/>
            <p:cNvGrpSpPr/>
            <p:nvPr/>
          </p:nvGrpSpPr>
          <p:grpSpPr>
            <a:xfrm>
              <a:off x="7486713" y="3942381"/>
              <a:ext cx="1018558" cy="1018926"/>
              <a:chOff x="4345444" y="2542859"/>
              <a:chExt cx="1810550" cy="1811205"/>
            </a:xfrm>
          </p:grpSpPr>
          <p:grpSp>
            <p:nvGrpSpPr>
              <p:cNvPr id="296" name="组合 29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98" name="同心圆 297"/>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99" name="椭圆 298"/>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97" name="椭圆 296"/>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95" name="TextBox 294"/>
            <p:cNvSpPr txBox="1"/>
            <p:nvPr/>
          </p:nvSpPr>
          <p:spPr>
            <a:xfrm>
              <a:off x="7555666" y="4199439"/>
              <a:ext cx="991078" cy="485241"/>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10</a:t>
              </a:r>
              <a:r>
                <a:rPr kumimoji="0" lang="zh-CN" altLang="en-US"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300" name="组合 299"/>
          <p:cNvGrpSpPr/>
          <p:nvPr/>
        </p:nvGrpSpPr>
        <p:grpSpPr>
          <a:xfrm>
            <a:off x="5918916" y="2431103"/>
            <a:ext cx="906755" cy="906611"/>
            <a:chOff x="8854229" y="3773382"/>
            <a:chExt cx="1356434" cy="1356924"/>
          </a:xfrm>
        </p:grpSpPr>
        <p:grpSp>
          <p:nvGrpSpPr>
            <p:cNvPr id="301" name="组合 300"/>
            <p:cNvGrpSpPr/>
            <p:nvPr/>
          </p:nvGrpSpPr>
          <p:grpSpPr>
            <a:xfrm>
              <a:off x="8854229" y="3773382"/>
              <a:ext cx="1356434" cy="1356924"/>
              <a:chOff x="4345444" y="2542859"/>
              <a:chExt cx="1810550" cy="1811205"/>
            </a:xfrm>
          </p:grpSpPr>
          <p:grpSp>
            <p:nvGrpSpPr>
              <p:cNvPr id="303" name="组合 30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05" name="同心圆 304"/>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06" name="椭圆 305"/>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4" name="椭圆 303"/>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2" name="TextBox 301"/>
            <p:cNvSpPr txBox="1"/>
            <p:nvPr/>
          </p:nvSpPr>
          <p:spPr>
            <a:xfrm>
              <a:off x="9068720" y="4180595"/>
              <a:ext cx="1015119"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11</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307" name="组合 306"/>
          <p:cNvGrpSpPr/>
          <p:nvPr/>
        </p:nvGrpSpPr>
        <p:grpSpPr>
          <a:xfrm>
            <a:off x="7058945" y="2267888"/>
            <a:ext cx="1233232" cy="1233035"/>
            <a:chOff x="10559621" y="3529102"/>
            <a:chExt cx="1844818" cy="1845484"/>
          </a:xfrm>
        </p:grpSpPr>
        <p:grpSp>
          <p:nvGrpSpPr>
            <p:cNvPr id="308" name="组合 307"/>
            <p:cNvGrpSpPr/>
            <p:nvPr/>
          </p:nvGrpSpPr>
          <p:grpSpPr>
            <a:xfrm>
              <a:off x="10559621" y="3529102"/>
              <a:ext cx="1844818" cy="1845484"/>
              <a:chOff x="4345444" y="2542859"/>
              <a:chExt cx="1810550" cy="1811205"/>
            </a:xfrm>
          </p:grpSpPr>
          <p:grpSp>
            <p:nvGrpSpPr>
              <p:cNvPr id="310" name="组合 30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2" name="同心圆 31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13" name="椭圆 31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11" name="椭圆 31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9" name="TextBox 308"/>
            <p:cNvSpPr txBox="1"/>
            <p:nvPr/>
          </p:nvSpPr>
          <p:spPr>
            <a:xfrm>
              <a:off x="10948736" y="4180595"/>
              <a:ext cx="1097152"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12</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314" name="组合 313"/>
          <p:cNvGrpSpPr/>
          <p:nvPr/>
        </p:nvGrpSpPr>
        <p:grpSpPr>
          <a:xfrm>
            <a:off x="520654" y="1275606"/>
            <a:ext cx="1941598" cy="1092290"/>
            <a:chOff x="689131" y="1318791"/>
            <a:chExt cx="1631535" cy="1036935"/>
          </a:xfrm>
        </p:grpSpPr>
        <p:sp>
          <p:nvSpPr>
            <p:cNvPr id="315" name="TextBox 314"/>
            <p:cNvSpPr txBox="1"/>
            <p:nvPr/>
          </p:nvSpPr>
          <p:spPr>
            <a:xfrm>
              <a:off x="800766" y="1667530"/>
              <a:ext cx="1363987" cy="429493"/>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16" name="组合 315"/>
            <p:cNvGrpSpPr/>
            <p:nvPr/>
          </p:nvGrpSpPr>
          <p:grpSpPr>
            <a:xfrm>
              <a:off x="689131" y="1318791"/>
              <a:ext cx="1631535" cy="1036935"/>
              <a:chOff x="689131" y="1318791"/>
              <a:chExt cx="1631535" cy="1036935"/>
            </a:xfrm>
          </p:grpSpPr>
          <p:cxnSp>
            <p:nvCxnSpPr>
              <p:cNvPr id="317" name="直接连接符 316"/>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18" name="TextBox 317"/>
              <p:cNvSpPr txBox="1"/>
              <p:nvPr/>
            </p:nvSpPr>
            <p:spPr>
              <a:xfrm>
                <a:off x="689131" y="1318791"/>
                <a:ext cx="1631535" cy="350615"/>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19" name="组合 318"/>
          <p:cNvGrpSpPr/>
          <p:nvPr/>
        </p:nvGrpSpPr>
        <p:grpSpPr>
          <a:xfrm>
            <a:off x="2555776" y="1366748"/>
            <a:ext cx="1575314" cy="1109301"/>
            <a:chOff x="873900" y="1541325"/>
            <a:chExt cx="1166203" cy="935777"/>
          </a:xfrm>
        </p:grpSpPr>
        <p:sp>
          <p:nvSpPr>
            <p:cNvPr id="320" name="TextBox 319"/>
            <p:cNvSpPr txBox="1"/>
            <p:nvPr/>
          </p:nvSpPr>
          <p:spPr>
            <a:xfrm>
              <a:off x="873900" y="1767302"/>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21" name="组合 320"/>
            <p:cNvGrpSpPr/>
            <p:nvPr/>
          </p:nvGrpSpPr>
          <p:grpSpPr>
            <a:xfrm>
              <a:off x="947384" y="1541325"/>
              <a:ext cx="1008112" cy="828977"/>
              <a:chOff x="947384" y="1541325"/>
              <a:chExt cx="1008112" cy="828977"/>
            </a:xfrm>
          </p:grpSpPr>
          <p:cxnSp>
            <p:nvCxnSpPr>
              <p:cNvPr id="322" name="直接连接符 321"/>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23" name="TextBox 322"/>
              <p:cNvSpPr txBox="1"/>
              <p:nvPr/>
            </p:nvSpPr>
            <p:spPr>
              <a:xfrm>
                <a:off x="947384" y="1541325"/>
                <a:ext cx="1008112" cy="828977"/>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24" name="组合 323"/>
          <p:cNvGrpSpPr/>
          <p:nvPr/>
        </p:nvGrpSpPr>
        <p:grpSpPr>
          <a:xfrm>
            <a:off x="4499992" y="1275606"/>
            <a:ext cx="1639315" cy="1207803"/>
            <a:chOff x="873900" y="1541325"/>
            <a:chExt cx="1166203" cy="935777"/>
          </a:xfrm>
        </p:grpSpPr>
        <p:sp>
          <p:nvSpPr>
            <p:cNvPr id="325" name="TextBox 324"/>
            <p:cNvSpPr txBox="1"/>
            <p:nvPr/>
          </p:nvSpPr>
          <p:spPr>
            <a:xfrm>
              <a:off x="873900" y="1767302"/>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26" name="组合 325"/>
            <p:cNvGrpSpPr/>
            <p:nvPr/>
          </p:nvGrpSpPr>
          <p:grpSpPr>
            <a:xfrm>
              <a:off x="947384" y="1541325"/>
              <a:ext cx="1008112" cy="828977"/>
              <a:chOff x="947384" y="1541325"/>
              <a:chExt cx="1008112" cy="828977"/>
            </a:xfrm>
          </p:grpSpPr>
          <p:cxnSp>
            <p:nvCxnSpPr>
              <p:cNvPr id="327" name="直接连接符 326"/>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28" name="TextBox 327"/>
              <p:cNvSpPr txBox="1"/>
              <p:nvPr/>
            </p:nvSpPr>
            <p:spPr>
              <a:xfrm>
                <a:off x="947384" y="1541325"/>
                <a:ext cx="1008112" cy="828977"/>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29" name="组合 328"/>
          <p:cNvGrpSpPr/>
          <p:nvPr/>
        </p:nvGrpSpPr>
        <p:grpSpPr>
          <a:xfrm>
            <a:off x="6837777" y="1326098"/>
            <a:ext cx="1550647" cy="1172352"/>
            <a:chOff x="873900" y="1541325"/>
            <a:chExt cx="1166203" cy="935778"/>
          </a:xfrm>
        </p:grpSpPr>
        <p:sp>
          <p:nvSpPr>
            <p:cNvPr id="330" name="TextBox 329"/>
            <p:cNvSpPr txBox="1"/>
            <p:nvPr/>
          </p:nvSpPr>
          <p:spPr>
            <a:xfrm>
              <a:off x="873900" y="1767302"/>
              <a:ext cx="1166203" cy="709801"/>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31" name="组合 330"/>
            <p:cNvGrpSpPr/>
            <p:nvPr/>
          </p:nvGrpSpPr>
          <p:grpSpPr>
            <a:xfrm>
              <a:off x="947384" y="1541325"/>
              <a:ext cx="1008112" cy="828977"/>
              <a:chOff x="947384" y="1541325"/>
              <a:chExt cx="1008112" cy="828977"/>
            </a:xfrm>
          </p:grpSpPr>
          <p:cxnSp>
            <p:nvCxnSpPr>
              <p:cNvPr id="332" name="直接连接符 331"/>
              <p:cNvCxnSpPr/>
              <p:nvPr/>
            </p:nvCxnSpPr>
            <p:spPr>
              <a:xfrm flipV="1">
                <a:off x="1481601" y="2085697"/>
                <a:ext cx="0" cy="108011"/>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33" name="TextBox 332"/>
              <p:cNvSpPr txBox="1"/>
              <p:nvPr/>
            </p:nvSpPr>
            <p:spPr>
              <a:xfrm>
                <a:off x="947384" y="1541325"/>
                <a:ext cx="1008112" cy="828977"/>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34" name="组合 333"/>
          <p:cNvGrpSpPr/>
          <p:nvPr/>
        </p:nvGrpSpPr>
        <p:grpSpPr>
          <a:xfrm>
            <a:off x="1559925" y="3422333"/>
            <a:ext cx="1624546" cy="1232512"/>
            <a:chOff x="873900" y="1340833"/>
            <a:chExt cx="1166203" cy="1136268"/>
          </a:xfrm>
        </p:grpSpPr>
        <p:sp>
          <p:nvSpPr>
            <p:cNvPr id="335" name="TextBox 334"/>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36" name="组合 335"/>
            <p:cNvGrpSpPr/>
            <p:nvPr/>
          </p:nvGrpSpPr>
          <p:grpSpPr>
            <a:xfrm>
              <a:off x="947384" y="1340833"/>
              <a:ext cx="1008112" cy="1029468"/>
              <a:chOff x="947384" y="1340833"/>
              <a:chExt cx="1008112" cy="1029468"/>
            </a:xfrm>
          </p:grpSpPr>
          <p:cxnSp>
            <p:nvCxnSpPr>
              <p:cNvPr id="337" name="直接连接符 336"/>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38" name="TextBox 337"/>
              <p:cNvSpPr txBox="1"/>
              <p:nvPr/>
            </p:nvSpPr>
            <p:spPr>
              <a:xfrm>
                <a:off x="947384" y="1541325"/>
                <a:ext cx="1008112" cy="828976"/>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39" name="组合 338"/>
          <p:cNvGrpSpPr/>
          <p:nvPr/>
        </p:nvGrpSpPr>
        <p:grpSpPr>
          <a:xfrm>
            <a:off x="3553012" y="3422333"/>
            <a:ext cx="1624546" cy="1232512"/>
            <a:chOff x="873900" y="1340833"/>
            <a:chExt cx="1166203" cy="1136268"/>
          </a:xfrm>
        </p:grpSpPr>
        <p:sp>
          <p:nvSpPr>
            <p:cNvPr id="340" name="TextBox 339"/>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41" name="组合 340"/>
            <p:cNvGrpSpPr/>
            <p:nvPr/>
          </p:nvGrpSpPr>
          <p:grpSpPr>
            <a:xfrm>
              <a:off x="947384" y="1340833"/>
              <a:ext cx="1008112" cy="1029468"/>
              <a:chOff x="947384" y="1340833"/>
              <a:chExt cx="1008112" cy="1029468"/>
            </a:xfrm>
          </p:grpSpPr>
          <p:cxnSp>
            <p:nvCxnSpPr>
              <p:cNvPr id="342" name="直接连接符 341"/>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43" name="TextBox 342"/>
              <p:cNvSpPr txBox="1"/>
              <p:nvPr/>
            </p:nvSpPr>
            <p:spPr>
              <a:xfrm>
                <a:off x="947384" y="1541325"/>
                <a:ext cx="1008112" cy="828976"/>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44" name="组合 343"/>
          <p:cNvGrpSpPr/>
          <p:nvPr/>
        </p:nvGrpSpPr>
        <p:grpSpPr>
          <a:xfrm>
            <a:off x="5539742" y="3477962"/>
            <a:ext cx="1624546" cy="1232512"/>
            <a:chOff x="873900" y="1340833"/>
            <a:chExt cx="1166203" cy="1136268"/>
          </a:xfrm>
        </p:grpSpPr>
        <p:sp>
          <p:nvSpPr>
            <p:cNvPr id="345" name="TextBox 344"/>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46" name="组合 345"/>
            <p:cNvGrpSpPr/>
            <p:nvPr/>
          </p:nvGrpSpPr>
          <p:grpSpPr>
            <a:xfrm>
              <a:off x="947384" y="1340833"/>
              <a:ext cx="1008112" cy="1029468"/>
              <a:chOff x="947384" y="1340833"/>
              <a:chExt cx="1008112" cy="1029468"/>
            </a:xfrm>
          </p:grpSpPr>
          <p:cxnSp>
            <p:nvCxnSpPr>
              <p:cNvPr id="347" name="直接连接符 346"/>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48" name="TextBox 347"/>
              <p:cNvSpPr txBox="1"/>
              <p:nvPr/>
            </p:nvSpPr>
            <p:spPr>
              <a:xfrm>
                <a:off x="947384" y="1541325"/>
                <a:ext cx="1008112" cy="828976"/>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sp>
        <p:nvSpPr>
          <p:cNvPr id="349" name="TextBox 34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7852">
        <p:split orient="vert"/>
      </p:transition>
    </mc:Choice>
    <mc:Fallback xmlns="">
      <p:transition spd="slow" advTm="7852">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wipe(left)">
                                          <p:cBhvr>
                                            <p:cTn id="7" dur="1000"/>
                                            <p:tgtEl>
                                              <p:spTgt spid="264"/>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265"/>
                                            </p:tgtEl>
                                            <p:attrNameLst>
                                              <p:attrName>style.visibility</p:attrName>
                                            </p:attrNameLst>
                                          </p:cBhvr>
                                          <p:to>
                                            <p:strVal val="visible"/>
                                          </p:to>
                                        </p:set>
                                        <p:anim calcmode="lin" valueType="num" p14:bounceEnd="55000">
                                          <p:cBhvr additive="base">
                                            <p:cTn id="11" dur="1500" fill="hold"/>
                                            <p:tgtEl>
                                              <p:spTgt spid="265"/>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26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272"/>
                                            </p:tgtEl>
                                            <p:attrNameLst>
                                              <p:attrName>style.visibility</p:attrName>
                                            </p:attrNameLst>
                                          </p:cBhvr>
                                          <p:to>
                                            <p:strVal val="visible"/>
                                          </p:to>
                                        </p:set>
                                        <p:anim calcmode="lin" valueType="num" p14:bounceEnd="55000">
                                          <p:cBhvr additive="base">
                                            <p:cTn id="15" dur="1500" fill="hold"/>
                                            <p:tgtEl>
                                              <p:spTgt spid="272"/>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27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279"/>
                                            </p:tgtEl>
                                            <p:attrNameLst>
                                              <p:attrName>style.visibility</p:attrName>
                                            </p:attrNameLst>
                                          </p:cBhvr>
                                          <p:to>
                                            <p:strVal val="visible"/>
                                          </p:to>
                                        </p:set>
                                        <p:anim calcmode="lin" valueType="num" p14:bounceEnd="55000">
                                          <p:cBhvr additive="base">
                                            <p:cTn id="19" dur="1500" fill="hold"/>
                                            <p:tgtEl>
                                              <p:spTgt spid="279"/>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27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286"/>
                                            </p:tgtEl>
                                            <p:attrNameLst>
                                              <p:attrName>style.visibility</p:attrName>
                                            </p:attrNameLst>
                                          </p:cBhvr>
                                          <p:to>
                                            <p:strVal val="visible"/>
                                          </p:to>
                                        </p:set>
                                        <p:anim calcmode="lin" valueType="num" p14:bounceEnd="55000">
                                          <p:cBhvr additive="base">
                                            <p:cTn id="23" dur="1500" fill="hold"/>
                                            <p:tgtEl>
                                              <p:spTgt spid="286"/>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28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293"/>
                                            </p:tgtEl>
                                            <p:attrNameLst>
                                              <p:attrName>style.visibility</p:attrName>
                                            </p:attrNameLst>
                                          </p:cBhvr>
                                          <p:to>
                                            <p:strVal val="visible"/>
                                          </p:to>
                                        </p:set>
                                        <p:anim calcmode="lin" valueType="num" p14:bounceEnd="55000">
                                          <p:cBhvr additive="base">
                                            <p:cTn id="27" dur="1500" fill="hold"/>
                                            <p:tgtEl>
                                              <p:spTgt spid="293"/>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29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300"/>
                                            </p:tgtEl>
                                            <p:attrNameLst>
                                              <p:attrName>style.visibility</p:attrName>
                                            </p:attrNameLst>
                                          </p:cBhvr>
                                          <p:to>
                                            <p:strVal val="visible"/>
                                          </p:to>
                                        </p:set>
                                        <p:anim calcmode="lin" valueType="num" p14:bounceEnd="55000">
                                          <p:cBhvr additive="base">
                                            <p:cTn id="31" dur="1500" fill="hold"/>
                                            <p:tgtEl>
                                              <p:spTgt spid="300"/>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30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307"/>
                                            </p:tgtEl>
                                            <p:attrNameLst>
                                              <p:attrName>style.visibility</p:attrName>
                                            </p:attrNameLst>
                                          </p:cBhvr>
                                          <p:to>
                                            <p:strVal val="visible"/>
                                          </p:to>
                                        </p:set>
                                        <p:anim calcmode="lin" valueType="num" p14:bounceEnd="55000">
                                          <p:cBhvr additive="base">
                                            <p:cTn id="35" dur="1500" fill="hold"/>
                                            <p:tgtEl>
                                              <p:spTgt spid="307"/>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30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329"/>
                                            </p:tgtEl>
                                            <p:attrNameLst>
                                              <p:attrName>style.visibility</p:attrName>
                                            </p:attrNameLst>
                                          </p:cBhvr>
                                          <p:to>
                                            <p:strVal val="visible"/>
                                          </p:to>
                                        </p:set>
                                        <p:animEffect transition="in" filter="fade">
                                          <p:cBhvr>
                                            <p:cTn id="40" dur="500"/>
                                            <p:tgtEl>
                                              <p:spTgt spid="329"/>
                                            </p:tgtEl>
                                          </p:cBhvr>
                                        </p:animEffect>
                                        <p:anim calcmode="lin" valueType="num">
                                          <p:cBhvr>
                                            <p:cTn id="41" dur="500" fill="hold"/>
                                            <p:tgtEl>
                                              <p:spTgt spid="329"/>
                                            </p:tgtEl>
                                            <p:attrNameLst>
                                              <p:attrName>ppt_x</p:attrName>
                                            </p:attrNameLst>
                                          </p:cBhvr>
                                          <p:tavLst>
                                            <p:tav tm="0">
                                              <p:val>
                                                <p:strVal val="#ppt_x"/>
                                              </p:val>
                                            </p:tav>
                                            <p:tav tm="100000">
                                              <p:val>
                                                <p:strVal val="#ppt_x"/>
                                              </p:val>
                                            </p:tav>
                                          </p:tavLst>
                                        </p:anim>
                                        <p:anim calcmode="lin" valueType="num">
                                          <p:cBhvr>
                                            <p:cTn id="42" dur="500" fill="hold"/>
                                            <p:tgtEl>
                                              <p:spTgt spid="32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324"/>
                                            </p:tgtEl>
                                            <p:attrNameLst>
                                              <p:attrName>style.visibility</p:attrName>
                                            </p:attrNameLst>
                                          </p:cBhvr>
                                          <p:to>
                                            <p:strVal val="visible"/>
                                          </p:to>
                                        </p:set>
                                        <p:animEffect transition="in" filter="fade">
                                          <p:cBhvr>
                                            <p:cTn id="45" dur="500"/>
                                            <p:tgtEl>
                                              <p:spTgt spid="324"/>
                                            </p:tgtEl>
                                          </p:cBhvr>
                                        </p:animEffect>
                                        <p:anim calcmode="lin" valueType="num">
                                          <p:cBhvr>
                                            <p:cTn id="46" dur="500" fill="hold"/>
                                            <p:tgtEl>
                                              <p:spTgt spid="324"/>
                                            </p:tgtEl>
                                            <p:attrNameLst>
                                              <p:attrName>ppt_x</p:attrName>
                                            </p:attrNameLst>
                                          </p:cBhvr>
                                          <p:tavLst>
                                            <p:tav tm="0">
                                              <p:val>
                                                <p:strVal val="#ppt_x"/>
                                              </p:val>
                                            </p:tav>
                                            <p:tav tm="100000">
                                              <p:val>
                                                <p:strVal val="#ppt_x"/>
                                              </p:val>
                                            </p:tav>
                                          </p:tavLst>
                                        </p:anim>
                                        <p:anim calcmode="lin" valueType="num">
                                          <p:cBhvr>
                                            <p:cTn id="47" dur="500" fill="hold"/>
                                            <p:tgtEl>
                                              <p:spTgt spid="32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319"/>
                                            </p:tgtEl>
                                            <p:attrNameLst>
                                              <p:attrName>style.visibility</p:attrName>
                                            </p:attrNameLst>
                                          </p:cBhvr>
                                          <p:to>
                                            <p:strVal val="visible"/>
                                          </p:to>
                                        </p:set>
                                        <p:animEffect transition="in" filter="fade">
                                          <p:cBhvr>
                                            <p:cTn id="50" dur="500"/>
                                            <p:tgtEl>
                                              <p:spTgt spid="319"/>
                                            </p:tgtEl>
                                          </p:cBhvr>
                                        </p:animEffect>
                                        <p:anim calcmode="lin" valueType="num">
                                          <p:cBhvr>
                                            <p:cTn id="51" dur="500" fill="hold"/>
                                            <p:tgtEl>
                                              <p:spTgt spid="319"/>
                                            </p:tgtEl>
                                            <p:attrNameLst>
                                              <p:attrName>ppt_x</p:attrName>
                                            </p:attrNameLst>
                                          </p:cBhvr>
                                          <p:tavLst>
                                            <p:tav tm="0">
                                              <p:val>
                                                <p:strVal val="#ppt_x"/>
                                              </p:val>
                                            </p:tav>
                                            <p:tav tm="100000">
                                              <p:val>
                                                <p:strVal val="#ppt_x"/>
                                              </p:val>
                                            </p:tav>
                                          </p:tavLst>
                                        </p:anim>
                                        <p:anim calcmode="lin" valueType="num">
                                          <p:cBhvr>
                                            <p:cTn id="52" dur="500" fill="hold"/>
                                            <p:tgtEl>
                                              <p:spTgt spid="31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314"/>
                                            </p:tgtEl>
                                            <p:attrNameLst>
                                              <p:attrName>style.visibility</p:attrName>
                                            </p:attrNameLst>
                                          </p:cBhvr>
                                          <p:to>
                                            <p:strVal val="visible"/>
                                          </p:to>
                                        </p:set>
                                        <p:animEffect transition="in" filter="fade">
                                          <p:cBhvr>
                                            <p:cTn id="55" dur="500"/>
                                            <p:tgtEl>
                                              <p:spTgt spid="314"/>
                                            </p:tgtEl>
                                          </p:cBhvr>
                                        </p:animEffect>
                                        <p:anim calcmode="lin" valueType="num">
                                          <p:cBhvr>
                                            <p:cTn id="56" dur="500" fill="hold"/>
                                            <p:tgtEl>
                                              <p:spTgt spid="314"/>
                                            </p:tgtEl>
                                            <p:attrNameLst>
                                              <p:attrName>ppt_x</p:attrName>
                                            </p:attrNameLst>
                                          </p:cBhvr>
                                          <p:tavLst>
                                            <p:tav tm="0">
                                              <p:val>
                                                <p:strVal val="#ppt_x"/>
                                              </p:val>
                                            </p:tav>
                                            <p:tav tm="100000">
                                              <p:val>
                                                <p:strVal val="#ppt_x"/>
                                              </p:val>
                                            </p:tav>
                                          </p:tavLst>
                                        </p:anim>
                                        <p:anim calcmode="lin" valueType="num">
                                          <p:cBhvr>
                                            <p:cTn id="57" dur="500" fill="hold"/>
                                            <p:tgtEl>
                                              <p:spTgt spid="31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34"/>
                                            </p:tgtEl>
                                            <p:attrNameLst>
                                              <p:attrName>style.visibility</p:attrName>
                                            </p:attrNameLst>
                                          </p:cBhvr>
                                          <p:to>
                                            <p:strVal val="visible"/>
                                          </p:to>
                                        </p:set>
                                        <p:animEffect transition="in" filter="fade">
                                          <p:cBhvr>
                                            <p:cTn id="60" dur="500"/>
                                            <p:tgtEl>
                                              <p:spTgt spid="334"/>
                                            </p:tgtEl>
                                          </p:cBhvr>
                                        </p:animEffect>
                                        <p:anim calcmode="lin" valueType="num">
                                          <p:cBhvr>
                                            <p:cTn id="61" dur="500" fill="hold"/>
                                            <p:tgtEl>
                                              <p:spTgt spid="334"/>
                                            </p:tgtEl>
                                            <p:attrNameLst>
                                              <p:attrName>ppt_x</p:attrName>
                                            </p:attrNameLst>
                                          </p:cBhvr>
                                          <p:tavLst>
                                            <p:tav tm="0">
                                              <p:val>
                                                <p:strVal val="#ppt_x"/>
                                              </p:val>
                                            </p:tav>
                                            <p:tav tm="100000">
                                              <p:val>
                                                <p:strVal val="#ppt_x"/>
                                              </p:val>
                                            </p:tav>
                                          </p:tavLst>
                                        </p:anim>
                                        <p:anim calcmode="lin" valueType="num">
                                          <p:cBhvr>
                                            <p:cTn id="62" dur="500" fill="hold"/>
                                            <p:tgtEl>
                                              <p:spTgt spid="33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339"/>
                                            </p:tgtEl>
                                            <p:attrNameLst>
                                              <p:attrName>style.visibility</p:attrName>
                                            </p:attrNameLst>
                                          </p:cBhvr>
                                          <p:to>
                                            <p:strVal val="visible"/>
                                          </p:to>
                                        </p:set>
                                        <p:animEffect transition="in" filter="fade">
                                          <p:cBhvr>
                                            <p:cTn id="65" dur="500"/>
                                            <p:tgtEl>
                                              <p:spTgt spid="339"/>
                                            </p:tgtEl>
                                          </p:cBhvr>
                                        </p:animEffect>
                                        <p:anim calcmode="lin" valueType="num">
                                          <p:cBhvr>
                                            <p:cTn id="66" dur="500" fill="hold"/>
                                            <p:tgtEl>
                                              <p:spTgt spid="339"/>
                                            </p:tgtEl>
                                            <p:attrNameLst>
                                              <p:attrName>ppt_x</p:attrName>
                                            </p:attrNameLst>
                                          </p:cBhvr>
                                          <p:tavLst>
                                            <p:tav tm="0">
                                              <p:val>
                                                <p:strVal val="#ppt_x"/>
                                              </p:val>
                                            </p:tav>
                                            <p:tav tm="100000">
                                              <p:val>
                                                <p:strVal val="#ppt_x"/>
                                              </p:val>
                                            </p:tav>
                                          </p:tavLst>
                                        </p:anim>
                                        <p:anim calcmode="lin" valueType="num">
                                          <p:cBhvr>
                                            <p:cTn id="67" dur="500" fill="hold"/>
                                            <p:tgtEl>
                                              <p:spTgt spid="33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344"/>
                                            </p:tgtEl>
                                            <p:attrNameLst>
                                              <p:attrName>style.visibility</p:attrName>
                                            </p:attrNameLst>
                                          </p:cBhvr>
                                          <p:to>
                                            <p:strVal val="visible"/>
                                          </p:to>
                                        </p:set>
                                        <p:animEffect transition="in" filter="fade">
                                          <p:cBhvr>
                                            <p:cTn id="70" dur="500"/>
                                            <p:tgtEl>
                                              <p:spTgt spid="344"/>
                                            </p:tgtEl>
                                          </p:cBhvr>
                                        </p:animEffect>
                                        <p:anim calcmode="lin" valueType="num">
                                          <p:cBhvr>
                                            <p:cTn id="71" dur="500" fill="hold"/>
                                            <p:tgtEl>
                                              <p:spTgt spid="344"/>
                                            </p:tgtEl>
                                            <p:attrNameLst>
                                              <p:attrName>ppt_x</p:attrName>
                                            </p:attrNameLst>
                                          </p:cBhvr>
                                          <p:tavLst>
                                            <p:tav tm="0">
                                              <p:val>
                                                <p:strVal val="#ppt_x"/>
                                              </p:val>
                                            </p:tav>
                                            <p:tav tm="100000">
                                              <p:val>
                                                <p:strVal val="#ppt_x"/>
                                              </p:val>
                                            </p:tav>
                                          </p:tavLst>
                                        </p:anim>
                                        <p:anim calcmode="lin" valueType="num">
                                          <p:cBhvr>
                                            <p:cTn id="72" dur="500" fill="hold"/>
                                            <p:tgtEl>
                                              <p:spTgt spid="344"/>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349"/>
                                            </p:tgtEl>
                                            <p:attrNameLst>
                                              <p:attrName>style.visibility</p:attrName>
                                            </p:attrNameLst>
                                          </p:cBhvr>
                                          <p:to>
                                            <p:strVal val="visible"/>
                                          </p:to>
                                        </p:set>
                                        <p:animEffect transition="in" filter="fade">
                                          <p:cBhvr>
                                            <p:cTn id="76" dur="500"/>
                                            <p:tgtEl>
                                              <p:spTgt spid="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P spid="3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wipe(left)">
                                          <p:cBhvr>
                                            <p:cTn id="7" dur="1000"/>
                                            <p:tgtEl>
                                              <p:spTgt spid="264"/>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265"/>
                                            </p:tgtEl>
                                            <p:attrNameLst>
                                              <p:attrName>style.visibility</p:attrName>
                                            </p:attrNameLst>
                                          </p:cBhvr>
                                          <p:to>
                                            <p:strVal val="visible"/>
                                          </p:to>
                                        </p:set>
                                        <p:anim calcmode="lin" valueType="num">
                                          <p:cBhvr additive="base">
                                            <p:cTn id="11" dur="1500" fill="hold"/>
                                            <p:tgtEl>
                                              <p:spTgt spid="265"/>
                                            </p:tgtEl>
                                            <p:attrNameLst>
                                              <p:attrName>ppt_x</p:attrName>
                                            </p:attrNameLst>
                                          </p:cBhvr>
                                          <p:tavLst>
                                            <p:tav tm="0">
                                              <p:val>
                                                <p:strVal val="1+#ppt_w/2"/>
                                              </p:val>
                                            </p:tav>
                                            <p:tav tm="100000">
                                              <p:val>
                                                <p:strVal val="#ppt_x"/>
                                              </p:val>
                                            </p:tav>
                                          </p:tavLst>
                                        </p:anim>
                                        <p:anim calcmode="lin" valueType="num">
                                          <p:cBhvr additive="base">
                                            <p:cTn id="12" dur="1500" fill="hold"/>
                                            <p:tgtEl>
                                              <p:spTgt spid="26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272"/>
                                            </p:tgtEl>
                                            <p:attrNameLst>
                                              <p:attrName>style.visibility</p:attrName>
                                            </p:attrNameLst>
                                          </p:cBhvr>
                                          <p:to>
                                            <p:strVal val="visible"/>
                                          </p:to>
                                        </p:set>
                                        <p:anim calcmode="lin" valueType="num">
                                          <p:cBhvr additive="base">
                                            <p:cTn id="15" dur="1500" fill="hold"/>
                                            <p:tgtEl>
                                              <p:spTgt spid="272"/>
                                            </p:tgtEl>
                                            <p:attrNameLst>
                                              <p:attrName>ppt_x</p:attrName>
                                            </p:attrNameLst>
                                          </p:cBhvr>
                                          <p:tavLst>
                                            <p:tav tm="0">
                                              <p:val>
                                                <p:strVal val="1+#ppt_w/2"/>
                                              </p:val>
                                            </p:tav>
                                            <p:tav tm="100000">
                                              <p:val>
                                                <p:strVal val="#ppt_x"/>
                                              </p:val>
                                            </p:tav>
                                          </p:tavLst>
                                        </p:anim>
                                        <p:anim calcmode="lin" valueType="num">
                                          <p:cBhvr additive="base">
                                            <p:cTn id="16" dur="1500" fill="hold"/>
                                            <p:tgtEl>
                                              <p:spTgt spid="27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279"/>
                                            </p:tgtEl>
                                            <p:attrNameLst>
                                              <p:attrName>style.visibility</p:attrName>
                                            </p:attrNameLst>
                                          </p:cBhvr>
                                          <p:to>
                                            <p:strVal val="visible"/>
                                          </p:to>
                                        </p:set>
                                        <p:anim calcmode="lin" valueType="num">
                                          <p:cBhvr additive="base">
                                            <p:cTn id="19" dur="1500" fill="hold"/>
                                            <p:tgtEl>
                                              <p:spTgt spid="279"/>
                                            </p:tgtEl>
                                            <p:attrNameLst>
                                              <p:attrName>ppt_x</p:attrName>
                                            </p:attrNameLst>
                                          </p:cBhvr>
                                          <p:tavLst>
                                            <p:tav tm="0">
                                              <p:val>
                                                <p:strVal val="1+#ppt_w/2"/>
                                              </p:val>
                                            </p:tav>
                                            <p:tav tm="100000">
                                              <p:val>
                                                <p:strVal val="#ppt_x"/>
                                              </p:val>
                                            </p:tav>
                                          </p:tavLst>
                                        </p:anim>
                                        <p:anim calcmode="lin" valueType="num">
                                          <p:cBhvr additive="base">
                                            <p:cTn id="20" dur="1500" fill="hold"/>
                                            <p:tgtEl>
                                              <p:spTgt spid="27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286"/>
                                            </p:tgtEl>
                                            <p:attrNameLst>
                                              <p:attrName>style.visibility</p:attrName>
                                            </p:attrNameLst>
                                          </p:cBhvr>
                                          <p:to>
                                            <p:strVal val="visible"/>
                                          </p:to>
                                        </p:set>
                                        <p:anim calcmode="lin" valueType="num">
                                          <p:cBhvr additive="base">
                                            <p:cTn id="23" dur="1500" fill="hold"/>
                                            <p:tgtEl>
                                              <p:spTgt spid="286"/>
                                            </p:tgtEl>
                                            <p:attrNameLst>
                                              <p:attrName>ppt_x</p:attrName>
                                            </p:attrNameLst>
                                          </p:cBhvr>
                                          <p:tavLst>
                                            <p:tav tm="0">
                                              <p:val>
                                                <p:strVal val="1+#ppt_w/2"/>
                                              </p:val>
                                            </p:tav>
                                            <p:tav tm="100000">
                                              <p:val>
                                                <p:strVal val="#ppt_x"/>
                                              </p:val>
                                            </p:tav>
                                          </p:tavLst>
                                        </p:anim>
                                        <p:anim calcmode="lin" valueType="num">
                                          <p:cBhvr additive="base">
                                            <p:cTn id="24" dur="1500" fill="hold"/>
                                            <p:tgtEl>
                                              <p:spTgt spid="28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293"/>
                                            </p:tgtEl>
                                            <p:attrNameLst>
                                              <p:attrName>style.visibility</p:attrName>
                                            </p:attrNameLst>
                                          </p:cBhvr>
                                          <p:to>
                                            <p:strVal val="visible"/>
                                          </p:to>
                                        </p:set>
                                        <p:anim calcmode="lin" valueType="num">
                                          <p:cBhvr additive="base">
                                            <p:cTn id="27" dur="1500" fill="hold"/>
                                            <p:tgtEl>
                                              <p:spTgt spid="293"/>
                                            </p:tgtEl>
                                            <p:attrNameLst>
                                              <p:attrName>ppt_x</p:attrName>
                                            </p:attrNameLst>
                                          </p:cBhvr>
                                          <p:tavLst>
                                            <p:tav tm="0">
                                              <p:val>
                                                <p:strVal val="1+#ppt_w/2"/>
                                              </p:val>
                                            </p:tav>
                                            <p:tav tm="100000">
                                              <p:val>
                                                <p:strVal val="#ppt_x"/>
                                              </p:val>
                                            </p:tav>
                                          </p:tavLst>
                                        </p:anim>
                                        <p:anim calcmode="lin" valueType="num">
                                          <p:cBhvr additive="base">
                                            <p:cTn id="28" dur="1500" fill="hold"/>
                                            <p:tgtEl>
                                              <p:spTgt spid="29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300"/>
                                            </p:tgtEl>
                                            <p:attrNameLst>
                                              <p:attrName>style.visibility</p:attrName>
                                            </p:attrNameLst>
                                          </p:cBhvr>
                                          <p:to>
                                            <p:strVal val="visible"/>
                                          </p:to>
                                        </p:set>
                                        <p:anim calcmode="lin" valueType="num">
                                          <p:cBhvr additive="base">
                                            <p:cTn id="31" dur="1500" fill="hold"/>
                                            <p:tgtEl>
                                              <p:spTgt spid="300"/>
                                            </p:tgtEl>
                                            <p:attrNameLst>
                                              <p:attrName>ppt_x</p:attrName>
                                            </p:attrNameLst>
                                          </p:cBhvr>
                                          <p:tavLst>
                                            <p:tav tm="0">
                                              <p:val>
                                                <p:strVal val="1+#ppt_w/2"/>
                                              </p:val>
                                            </p:tav>
                                            <p:tav tm="100000">
                                              <p:val>
                                                <p:strVal val="#ppt_x"/>
                                              </p:val>
                                            </p:tav>
                                          </p:tavLst>
                                        </p:anim>
                                        <p:anim calcmode="lin" valueType="num">
                                          <p:cBhvr additive="base">
                                            <p:cTn id="32" dur="1500" fill="hold"/>
                                            <p:tgtEl>
                                              <p:spTgt spid="30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307"/>
                                            </p:tgtEl>
                                            <p:attrNameLst>
                                              <p:attrName>style.visibility</p:attrName>
                                            </p:attrNameLst>
                                          </p:cBhvr>
                                          <p:to>
                                            <p:strVal val="visible"/>
                                          </p:to>
                                        </p:set>
                                        <p:anim calcmode="lin" valueType="num">
                                          <p:cBhvr additive="base">
                                            <p:cTn id="35" dur="1500" fill="hold"/>
                                            <p:tgtEl>
                                              <p:spTgt spid="307"/>
                                            </p:tgtEl>
                                            <p:attrNameLst>
                                              <p:attrName>ppt_x</p:attrName>
                                            </p:attrNameLst>
                                          </p:cBhvr>
                                          <p:tavLst>
                                            <p:tav tm="0">
                                              <p:val>
                                                <p:strVal val="1+#ppt_w/2"/>
                                              </p:val>
                                            </p:tav>
                                            <p:tav tm="100000">
                                              <p:val>
                                                <p:strVal val="#ppt_x"/>
                                              </p:val>
                                            </p:tav>
                                          </p:tavLst>
                                        </p:anim>
                                        <p:anim calcmode="lin" valueType="num">
                                          <p:cBhvr additive="base">
                                            <p:cTn id="36" dur="1500" fill="hold"/>
                                            <p:tgtEl>
                                              <p:spTgt spid="30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329"/>
                                            </p:tgtEl>
                                            <p:attrNameLst>
                                              <p:attrName>style.visibility</p:attrName>
                                            </p:attrNameLst>
                                          </p:cBhvr>
                                          <p:to>
                                            <p:strVal val="visible"/>
                                          </p:to>
                                        </p:set>
                                        <p:animEffect transition="in" filter="fade">
                                          <p:cBhvr>
                                            <p:cTn id="40" dur="500"/>
                                            <p:tgtEl>
                                              <p:spTgt spid="329"/>
                                            </p:tgtEl>
                                          </p:cBhvr>
                                        </p:animEffect>
                                        <p:anim calcmode="lin" valueType="num">
                                          <p:cBhvr>
                                            <p:cTn id="41" dur="500" fill="hold"/>
                                            <p:tgtEl>
                                              <p:spTgt spid="329"/>
                                            </p:tgtEl>
                                            <p:attrNameLst>
                                              <p:attrName>ppt_x</p:attrName>
                                            </p:attrNameLst>
                                          </p:cBhvr>
                                          <p:tavLst>
                                            <p:tav tm="0">
                                              <p:val>
                                                <p:strVal val="#ppt_x"/>
                                              </p:val>
                                            </p:tav>
                                            <p:tav tm="100000">
                                              <p:val>
                                                <p:strVal val="#ppt_x"/>
                                              </p:val>
                                            </p:tav>
                                          </p:tavLst>
                                        </p:anim>
                                        <p:anim calcmode="lin" valueType="num">
                                          <p:cBhvr>
                                            <p:cTn id="42" dur="500" fill="hold"/>
                                            <p:tgtEl>
                                              <p:spTgt spid="32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324"/>
                                            </p:tgtEl>
                                            <p:attrNameLst>
                                              <p:attrName>style.visibility</p:attrName>
                                            </p:attrNameLst>
                                          </p:cBhvr>
                                          <p:to>
                                            <p:strVal val="visible"/>
                                          </p:to>
                                        </p:set>
                                        <p:animEffect transition="in" filter="fade">
                                          <p:cBhvr>
                                            <p:cTn id="45" dur="500"/>
                                            <p:tgtEl>
                                              <p:spTgt spid="324"/>
                                            </p:tgtEl>
                                          </p:cBhvr>
                                        </p:animEffect>
                                        <p:anim calcmode="lin" valueType="num">
                                          <p:cBhvr>
                                            <p:cTn id="46" dur="500" fill="hold"/>
                                            <p:tgtEl>
                                              <p:spTgt spid="324"/>
                                            </p:tgtEl>
                                            <p:attrNameLst>
                                              <p:attrName>ppt_x</p:attrName>
                                            </p:attrNameLst>
                                          </p:cBhvr>
                                          <p:tavLst>
                                            <p:tav tm="0">
                                              <p:val>
                                                <p:strVal val="#ppt_x"/>
                                              </p:val>
                                            </p:tav>
                                            <p:tav tm="100000">
                                              <p:val>
                                                <p:strVal val="#ppt_x"/>
                                              </p:val>
                                            </p:tav>
                                          </p:tavLst>
                                        </p:anim>
                                        <p:anim calcmode="lin" valueType="num">
                                          <p:cBhvr>
                                            <p:cTn id="47" dur="500" fill="hold"/>
                                            <p:tgtEl>
                                              <p:spTgt spid="32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319"/>
                                            </p:tgtEl>
                                            <p:attrNameLst>
                                              <p:attrName>style.visibility</p:attrName>
                                            </p:attrNameLst>
                                          </p:cBhvr>
                                          <p:to>
                                            <p:strVal val="visible"/>
                                          </p:to>
                                        </p:set>
                                        <p:animEffect transition="in" filter="fade">
                                          <p:cBhvr>
                                            <p:cTn id="50" dur="500"/>
                                            <p:tgtEl>
                                              <p:spTgt spid="319"/>
                                            </p:tgtEl>
                                          </p:cBhvr>
                                        </p:animEffect>
                                        <p:anim calcmode="lin" valueType="num">
                                          <p:cBhvr>
                                            <p:cTn id="51" dur="500" fill="hold"/>
                                            <p:tgtEl>
                                              <p:spTgt spid="319"/>
                                            </p:tgtEl>
                                            <p:attrNameLst>
                                              <p:attrName>ppt_x</p:attrName>
                                            </p:attrNameLst>
                                          </p:cBhvr>
                                          <p:tavLst>
                                            <p:tav tm="0">
                                              <p:val>
                                                <p:strVal val="#ppt_x"/>
                                              </p:val>
                                            </p:tav>
                                            <p:tav tm="100000">
                                              <p:val>
                                                <p:strVal val="#ppt_x"/>
                                              </p:val>
                                            </p:tav>
                                          </p:tavLst>
                                        </p:anim>
                                        <p:anim calcmode="lin" valueType="num">
                                          <p:cBhvr>
                                            <p:cTn id="52" dur="500" fill="hold"/>
                                            <p:tgtEl>
                                              <p:spTgt spid="31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314"/>
                                            </p:tgtEl>
                                            <p:attrNameLst>
                                              <p:attrName>style.visibility</p:attrName>
                                            </p:attrNameLst>
                                          </p:cBhvr>
                                          <p:to>
                                            <p:strVal val="visible"/>
                                          </p:to>
                                        </p:set>
                                        <p:animEffect transition="in" filter="fade">
                                          <p:cBhvr>
                                            <p:cTn id="55" dur="500"/>
                                            <p:tgtEl>
                                              <p:spTgt spid="314"/>
                                            </p:tgtEl>
                                          </p:cBhvr>
                                        </p:animEffect>
                                        <p:anim calcmode="lin" valueType="num">
                                          <p:cBhvr>
                                            <p:cTn id="56" dur="500" fill="hold"/>
                                            <p:tgtEl>
                                              <p:spTgt spid="314"/>
                                            </p:tgtEl>
                                            <p:attrNameLst>
                                              <p:attrName>ppt_x</p:attrName>
                                            </p:attrNameLst>
                                          </p:cBhvr>
                                          <p:tavLst>
                                            <p:tav tm="0">
                                              <p:val>
                                                <p:strVal val="#ppt_x"/>
                                              </p:val>
                                            </p:tav>
                                            <p:tav tm="100000">
                                              <p:val>
                                                <p:strVal val="#ppt_x"/>
                                              </p:val>
                                            </p:tav>
                                          </p:tavLst>
                                        </p:anim>
                                        <p:anim calcmode="lin" valueType="num">
                                          <p:cBhvr>
                                            <p:cTn id="57" dur="500" fill="hold"/>
                                            <p:tgtEl>
                                              <p:spTgt spid="31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34"/>
                                            </p:tgtEl>
                                            <p:attrNameLst>
                                              <p:attrName>style.visibility</p:attrName>
                                            </p:attrNameLst>
                                          </p:cBhvr>
                                          <p:to>
                                            <p:strVal val="visible"/>
                                          </p:to>
                                        </p:set>
                                        <p:animEffect transition="in" filter="fade">
                                          <p:cBhvr>
                                            <p:cTn id="60" dur="500"/>
                                            <p:tgtEl>
                                              <p:spTgt spid="334"/>
                                            </p:tgtEl>
                                          </p:cBhvr>
                                        </p:animEffect>
                                        <p:anim calcmode="lin" valueType="num">
                                          <p:cBhvr>
                                            <p:cTn id="61" dur="500" fill="hold"/>
                                            <p:tgtEl>
                                              <p:spTgt spid="334"/>
                                            </p:tgtEl>
                                            <p:attrNameLst>
                                              <p:attrName>ppt_x</p:attrName>
                                            </p:attrNameLst>
                                          </p:cBhvr>
                                          <p:tavLst>
                                            <p:tav tm="0">
                                              <p:val>
                                                <p:strVal val="#ppt_x"/>
                                              </p:val>
                                            </p:tav>
                                            <p:tav tm="100000">
                                              <p:val>
                                                <p:strVal val="#ppt_x"/>
                                              </p:val>
                                            </p:tav>
                                          </p:tavLst>
                                        </p:anim>
                                        <p:anim calcmode="lin" valueType="num">
                                          <p:cBhvr>
                                            <p:cTn id="62" dur="500" fill="hold"/>
                                            <p:tgtEl>
                                              <p:spTgt spid="33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339"/>
                                            </p:tgtEl>
                                            <p:attrNameLst>
                                              <p:attrName>style.visibility</p:attrName>
                                            </p:attrNameLst>
                                          </p:cBhvr>
                                          <p:to>
                                            <p:strVal val="visible"/>
                                          </p:to>
                                        </p:set>
                                        <p:animEffect transition="in" filter="fade">
                                          <p:cBhvr>
                                            <p:cTn id="65" dur="500"/>
                                            <p:tgtEl>
                                              <p:spTgt spid="339"/>
                                            </p:tgtEl>
                                          </p:cBhvr>
                                        </p:animEffect>
                                        <p:anim calcmode="lin" valueType="num">
                                          <p:cBhvr>
                                            <p:cTn id="66" dur="500" fill="hold"/>
                                            <p:tgtEl>
                                              <p:spTgt spid="339"/>
                                            </p:tgtEl>
                                            <p:attrNameLst>
                                              <p:attrName>ppt_x</p:attrName>
                                            </p:attrNameLst>
                                          </p:cBhvr>
                                          <p:tavLst>
                                            <p:tav tm="0">
                                              <p:val>
                                                <p:strVal val="#ppt_x"/>
                                              </p:val>
                                            </p:tav>
                                            <p:tav tm="100000">
                                              <p:val>
                                                <p:strVal val="#ppt_x"/>
                                              </p:val>
                                            </p:tav>
                                          </p:tavLst>
                                        </p:anim>
                                        <p:anim calcmode="lin" valueType="num">
                                          <p:cBhvr>
                                            <p:cTn id="67" dur="500" fill="hold"/>
                                            <p:tgtEl>
                                              <p:spTgt spid="33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344"/>
                                            </p:tgtEl>
                                            <p:attrNameLst>
                                              <p:attrName>style.visibility</p:attrName>
                                            </p:attrNameLst>
                                          </p:cBhvr>
                                          <p:to>
                                            <p:strVal val="visible"/>
                                          </p:to>
                                        </p:set>
                                        <p:animEffect transition="in" filter="fade">
                                          <p:cBhvr>
                                            <p:cTn id="70" dur="500"/>
                                            <p:tgtEl>
                                              <p:spTgt spid="344"/>
                                            </p:tgtEl>
                                          </p:cBhvr>
                                        </p:animEffect>
                                        <p:anim calcmode="lin" valueType="num">
                                          <p:cBhvr>
                                            <p:cTn id="71" dur="500" fill="hold"/>
                                            <p:tgtEl>
                                              <p:spTgt spid="344"/>
                                            </p:tgtEl>
                                            <p:attrNameLst>
                                              <p:attrName>ppt_x</p:attrName>
                                            </p:attrNameLst>
                                          </p:cBhvr>
                                          <p:tavLst>
                                            <p:tav tm="0">
                                              <p:val>
                                                <p:strVal val="#ppt_x"/>
                                              </p:val>
                                            </p:tav>
                                            <p:tav tm="100000">
                                              <p:val>
                                                <p:strVal val="#ppt_x"/>
                                              </p:val>
                                            </p:tav>
                                          </p:tavLst>
                                        </p:anim>
                                        <p:anim calcmode="lin" valueType="num">
                                          <p:cBhvr>
                                            <p:cTn id="72" dur="500" fill="hold"/>
                                            <p:tgtEl>
                                              <p:spTgt spid="344"/>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349"/>
                                            </p:tgtEl>
                                            <p:attrNameLst>
                                              <p:attrName>style.visibility</p:attrName>
                                            </p:attrNameLst>
                                          </p:cBhvr>
                                          <p:to>
                                            <p:strVal val="visible"/>
                                          </p:to>
                                        </p:set>
                                        <p:animEffect transition="in" filter="fade">
                                          <p:cBhvr>
                                            <p:cTn id="76" dur="500"/>
                                            <p:tgtEl>
                                              <p:spTgt spid="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P spid="34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标题 8"/>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48" name="矩形 160"/>
          <p:cNvSpPr>
            <a:spLocks noChangeArrowheads="1"/>
          </p:cNvSpPr>
          <p:nvPr/>
        </p:nvSpPr>
        <p:spPr bwMode="auto">
          <a:xfrm flipH="1">
            <a:off x="-756592" y="1176566"/>
            <a:ext cx="11161240"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60238" h="3090960">
                <a:moveTo>
                  <a:pt x="0" y="0"/>
                </a:moveTo>
                <a:lnTo>
                  <a:pt x="7260238" y="0"/>
                </a:lnTo>
                <a:lnTo>
                  <a:pt x="7260238" y="3090960"/>
                </a:lnTo>
                <a:lnTo>
                  <a:pt x="666205" y="3090960"/>
                </a:lnTo>
                <a:lnTo>
                  <a:pt x="0" y="0"/>
                </a:lnTo>
                <a:close/>
              </a:path>
            </a:pathLst>
          </a:custGeom>
          <a:solidFill>
            <a:srgbClr val="17375E">
              <a:alpha val="24000"/>
            </a:srgbClr>
          </a:solidFill>
          <a:ln w="12700" cmpd="sng">
            <a:solidFill>
              <a:srgbClr val="17375E"/>
            </a:solidFill>
            <a:miter lim="800000"/>
          </a:ln>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dirty="0">
              <a:ln>
                <a:noFill/>
              </a:ln>
              <a:solidFill>
                <a:srgbClr val="FFC000"/>
              </a:solidFill>
              <a:effectLst/>
              <a:uLnTx/>
              <a:uFillTx/>
              <a:latin typeface="微软雅黑" panose="020B0503020204020204" charset="-122"/>
              <a:ea typeface="微软雅黑" panose="020B0503020204020204" charset="-122"/>
            </a:endParaRPr>
          </a:p>
        </p:txBody>
      </p:sp>
      <p:pic>
        <p:nvPicPr>
          <p:cNvPr id="49"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23928" y="339502"/>
            <a:ext cx="5220072" cy="3570530"/>
          </a:xfrm>
          <a:prstGeom prst="rect">
            <a:avLst/>
          </a:prstGeom>
          <a:noFill/>
          <a:ln w="9525">
            <a:noFill/>
            <a:miter lim="800000"/>
            <a:headEnd/>
            <a:tailEnd/>
          </a:ln>
        </p:spPr>
      </p:pic>
      <p:pic>
        <p:nvPicPr>
          <p:cNvPr id="50" name="图片 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2477" y="1324988"/>
            <a:ext cx="783102" cy="676012"/>
          </a:xfrm>
          <a:prstGeom prst="rect">
            <a:avLst/>
          </a:prstGeom>
        </p:spPr>
      </p:pic>
      <p:sp>
        <p:nvSpPr>
          <p:cNvPr id="51" name="矩形 50"/>
          <p:cNvSpPr/>
          <p:nvPr/>
        </p:nvSpPr>
        <p:spPr>
          <a:xfrm flipH="1">
            <a:off x="323528" y="1325692"/>
            <a:ext cx="1980029" cy="430374"/>
          </a:xfrm>
          <a:prstGeom prst="rect">
            <a:avLst/>
          </a:prstGeom>
        </p:spPr>
        <p:txBody>
          <a:bodyPr wrap="none">
            <a:spAutoFit/>
          </a:bodyPr>
          <a:lstStyle/>
          <a:p>
            <a:pPr fontAlgn="base">
              <a:lnSpc>
                <a:spcPct val="120000"/>
              </a:lnSpc>
              <a:spcBef>
                <a:spcPct val="0"/>
              </a:spcBef>
              <a:spcAft>
                <a:spcPct val="0"/>
              </a:spcAft>
            </a:pPr>
            <a:r>
              <a:rPr lang="zh-CN" altLang="en-US" sz="2000" b="1" dirty="0" smtClean="0">
                <a:solidFill>
                  <a:srgbClr val="17375E"/>
                </a:solidFill>
                <a:latin typeface="微软雅黑" panose="020B0503020204020204" charset="-122"/>
                <a:ea typeface="微软雅黑" panose="020B0503020204020204" charset="-122"/>
                <a:sym typeface="Arial" panose="020B0604020202020204" pitchFamily="34" charset="0"/>
              </a:rPr>
              <a:t>本年度工作叙述</a:t>
            </a:r>
            <a:endParaRPr lang="zh-CN" altLang="en-US" sz="2000" b="1" dirty="0">
              <a:solidFill>
                <a:srgbClr val="17375E"/>
              </a:solidFill>
              <a:latin typeface="微软雅黑" panose="020B0503020204020204" charset="-122"/>
              <a:ea typeface="微软雅黑" panose="020B0503020204020204" charset="-122"/>
              <a:sym typeface="Arial" panose="020B0604020202020204" pitchFamily="34" charset="0"/>
            </a:endParaRPr>
          </a:p>
        </p:txBody>
      </p:sp>
      <p:grpSp>
        <p:nvGrpSpPr>
          <p:cNvPr id="52" name="组合 51"/>
          <p:cNvGrpSpPr/>
          <p:nvPr/>
        </p:nvGrpSpPr>
        <p:grpSpPr>
          <a:xfrm flipH="1">
            <a:off x="363558" y="1858448"/>
            <a:ext cx="4572000" cy="857822"/>
            <a:chOff x="-107776" y="1594012"/>
            <a:chExt cx="4572000" cy="857822"/>
          </a:xfrm>
        </p:grpSpPr>
        <p:sp>
          <p:nvSpPr>
            <p:cNvPr id="53" name="矩形 52"/>
            <p:cNvSpPr/>
            <p:nvPr/>
          </p:nvSpPr>
          <p:spPr>
            <a:xfrm>
              <a:off x="2842548" y="1594012"/>
              <a:ext cx="1441420" cy="328936"/>
            </a:xfrm>
            <a:prstGeom prst="rect">
              <a:avLst/>
            </a:prstGeom>
          </p:spPr>
          <p:txBody>
            <a:bodyPr wrap="none">
              <a:spAutoFit/>
            </a:bodyPr>
            <a:lstStyle/>
            <a:p>
              <a:pPr marL="0" marR="0" lvl="0" indent="0" defTabSz="914400" eaLnBrk="1" fontAlgn="base" latinLnBrk="0" hangingPunct="1">
                <a:lnSpc>
                  <a:spcPct val="12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rPr>
                <a:t>点击增加小标题</a:t>
              </a:r>
            </a:p>
          </p:txBody>
        </p:sp>
        <p:sp>
          <p:nvSpPr>
            <p:cNvPr id="54" name="椭圆 53"/>
            <p:cNvSpPr/>
            <p:nvPr/>
          </p:nvSpPr>
          <p:spPr>
            <a:xfrm>
              <a:off x="4283968" y="1722476"/>
              <a:ext cx="72008" cy="72008"/>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5" name="矩形 54"/>
            <p:cNvSpPr/>
            <p:nvPr/>
          </p:nvSpPr>
          <p:spPr>
            <a:xfrm>
              <a:off x="-107776" y="1851670"/>
              <a:ext cx="4572000" cy="600164"/>
            </a:xfrm>
            <a:prstGeom prst="rect">
              <a:avLst/>
            </a:prstGeom>
          </p:spPr>
          <p:txBody>
            <a:bodyPr>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请输入相关内容请输入相关内容请输入相关内容请输入相关内容</a:t>
              </a:r>
              <a:endParaRPr kumimoji="0" lang="en-US" altLang="zh-CN"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a:t>
              </a:r>
            </a:p>
          </p:txBody>
        </p:sp>
      </p:grpSp>
      <p:grpSp>
        <p:nvGrpSpPr>
          <p:cNvPr id="56" name="组合 55"/>
          <p:cNvGrpSpPr/>
          <p:nvPr/>
        </p:nvGrpSpPr>
        <p:grpSpPr>
          <a:xfrm flipH="1">
            <a:off x="365173" y="2764178"/>
            <a:ext cx="4572000" cy="857822"/>
            <a:chOff x="-107776" y="1594012"/>
            <a:chExt cx="4572000" cy="857822"/>
          </a:xfrm>
        </p:grpSpPr>
        <p:sp>
          <p:nvSpPr>
            <p:cNvPr id="57" name="矩形 56"/>
            <p:cNvSpPr/>
            <p:nvPr/>
          </p:nvSpPr>
          <p:spPr>
            <a:xfrm>
              <a:off x="2842548" y="1594012"/>
              <a:ext cx="1441420" cy="328936"/>
            </a:xfrm>
            <a:prstGeom prst="rect">
              <a:avLst/>
            </a:prstGeom>
          </p:spPr>
          <p:txBody>
            <a:bodyPr wrap="none">
              <a:spAutoFit/>
            </a:bodyPr>
            <a:lstStyle/>
            <a:p>
              <a:pPr marL="0" marR="0" lvl="0" indent="0" defTabSz="914400" eaLnBrk="1" fontAlgn="base" latinLnBrk="0" hangingPunct="1">
                <a:lnSpc>
                  <a:spcPct val="12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rPr>
                <a:t>点击增加小标题</a:t>
              </a:r>
            </a:p>
          </p:txBody>
        </p:sp>
        <p:sp>
          <p:nvSpPr>
            <p:cNvPr id="58" name="椭圆 57"/>
            <p:cNvSpPr/>
            <p:nvPr/>
          </p:nvSpPr>
          <p:spPr>
            <a:xfrm>
              <a:off x="4283968" y="1722476"/>
              <a:ext cx="72008" cy="72008"/>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矩形 58"/>
            <p:cNvSpPr/>
            <p:nvPr/>
          </p:nvSpPr>
          <p:spPr>
            <a:xfrm>
              <a:off x="-107776" y="1851670"/>
              <a:ext cx="4572000" cy="600164"/>
            </a:xfrm>
            <a:prstGeom prst="rect">
              <a:avLst/>
            </a:prstGeom>
          </p:spPr>
          <p:txBody>
            <a:bodyPr>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请输入相关内容请输入相关内容请输入相关内容请输入相关内容</a:t>
              </a:r>
              <a:endParaRPr kumimoji="0" lang="en-US" altLang="zh-CN"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a:t>
              </a:r>
            </a:p>
          </p:txBody>
        </p:sp>
      </p:grpSp>
      <p:sp>
        <p:nvSpPr>
          <p:cNvPr id="60" name="矩形 59"/>
          <p:cNvSpPr>
            <a:spLocks noChangeArrowheads="1"/>
          </p:cNvSpPr>
          <p:nvPr/>
        </p:nvSpPr>
        <p:spPr bwMode="auto">
          <a:xfrm>
            <a:off x="365440" y="4015451"/>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050" dirty="0">
                <a:solidFill>
                  <a:sysClr val="windowText" lastClr="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anose="020B0503020204020204" charset="-122"/>
              <a:ea typeface="微软雅黑" panose="020B0503020204020204" charset="-122"/>
            </a:endParaRPr>
          </a:p>
          <a:p>
            <a:pPr fontAlgn="base">
              <a:lnSpc>
                <a:spcPct val="130000"/>
              </a:lnSpc>
              <a:spcBef>
                <a:spcPct val="0"/>
              </a:spcBef>
              <a:spcAft>
                <a:spcPct val="0"/>
              </a:spcAft>
            </a:pPr>
            <a:endParaRPr lang="en-US" altLang="zh-CN" sz="1050" dirty="0">
              <a:solidFill>
                <a:sysClr val="windowText" lastClr="000000"/>
              </a:solidFill>
              <a:latin typeface="微软雅黑" panose="020B0503020204020204" charset="-122"/>
              <a:ea typeface="微软雅黑" panose="020B0503020204020204" charset="-122"/>
            </a:endParaRPr>
          </a:p>
        </p:txBody>
      </p:sp>
      <p:sp>
        <p:nvSpPr>
          <p:cNvPr id="61" name="TextBox 6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5458">
        <p:split orient="vert"/>
      </p:transition>
    </mc:Choice>
    <mc:Fallback xmlns="">
      <p:transition spd="slow" advTm="5458">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fill="hold"/>
                                            <p:tgtEl>
                                              <p:spTgt spid="48"/>
                                            </p:tgtEl>
                                            <p:attrNameLst>
                                              <p:attrName>ppt_x</p:attrName>
                                            </p:attrNameLst>
                                          </p:cBhvr>
                                          <p:tavLst>
                                            <p:tav tm="0">
                                              <p:val>
                                                <p:strVal val="0-#ppt_w/2"/>
                                              </p:val>
                                            </p:tav>
                                            <p:tav tm="100000">
                                              <p:val>
                                                <p:strVal val="#ppt_x"/>
                                              </p:val>
                                            </p:tav>
                                          </p:tavLst>
                                        </p:anim>
                                        <p:anim calcmode="lin" valueType="num">
                                          <p:cBhvr additive="base">
                                            <p:cTn id="8" dur="1000" fill="hold"/>
                                            <p:tgtEl>
                                              <p:spTgt spid="4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1750"/>
                                            <p:tgtEl>
                                              <p:spTgt spid="49"/>
                                            </p:tgtEl>
                                          </p:cBhvr>
                                        </p:animEffect>
                                      </p:childTnLst>
                                    </p:cTn>
                                  </p:par>
                                  <p:par>
                                    <p:cTn id="12" presetID="2" presetClass="entr" presetSubtype="6" accel="74000" fill="hold" nodeType="withEffect" p14:presetBounceEnd="26000">
                                      <p:stCondLst>
                                        <p:cond delay="1500"/>
                                      </p:stCondLst>
                                      <p:childTnLst>
                                        <p:set>
                                          <p:cBhvr>
                                            <p:cTn id="13" dur="1" fill="hold">
                                              <p:stCondLst>
                                                <p:cond delay="0"/>
                                              </p:stCondLst>
                                            </p:cTn>
                                            <p:tgtEl>
                                              <p:spTgt spid="50"/>
                                            </p:tgtEl>
                                            <p:attrNameLst>
                                              <p:attrName>style.visibility</p:attrName>
                                            </p:attrNameLst>
                                          </p:cBhvr>
                                          <p:to>
                                            <p:strVal val="visible"/>
                                          </p:to>
                                        </p:set>
                                        <p:anim calcmode="lin" valueType="num" p14:bounceEnd="26000">
                                          <p:cBhvr additive="base">
                                            <p:cTn id="14" dur="1500" fill="hold"/>
                                            <p:tgtEl>
                                              <p:spTgt spid="50"/>
                                            </p:tgtEl>
                                            <p:attrNameLst>
                                              <p:attrName>ppt_x</p:attrName>
                                            </p:attrNameLst>
                                          </p:cBhvr>
                                          <p:tavLst>
                                            <p:tav tm="0">
                                              <p:val>
                                                <p:strVal val="1+#ppt_w/2"/>
                                              </p:val>
                                            </p:tav>
                                            <p:tav tm="100000">
                                              <p:val>
                                                <p:strVal val="#ppt_x"/>
                                              </p:val>
                                            </p:tav>
                                          </p:tavLst>
                                        </p:anim>
                                        <p:anim calcmode="lin" valueType="num" p14:bounceEnd="26000">
                                          <p:cBhvr additive="base">
                                            <p:cTn id="15" dur="1500" fill="hold"/>
                                            <p:tgtEl>
                                              <p:spTgt spid="50"/>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p:bldP spid="60" grpId="0"/>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fill="hold"/>
                                            <p:tgtEl>
                                              <p:spTgt spid="48"/>
                                            </p:tgtEl>
                                            <p:attrNameLst>
                                              <p:attrName>ppt_x</p:attrName>
                                            </p:attrNameLst>
                                          </p:cBhvr>
                                          <p:tavLst>
                                            <p:tav tm="0">
                                              <p:val>
                                                <p:strVal val="0-#ppt_w/2"/>
                                              </p:val>
                                            </p:tav>
                                            <p:tav tm="100000">
                                              <p:val>
                                                <p:strVal val="#ppt_x"/>
                                              </p:val>
                                            </p:tav>
                                          </p:tavLst>
                                        </p:anim>
                                        <p:anim calcmode="lin" valueType="num">
                                          <p:cBhvr additive="base">
                                            <p:cTn id="8" dur="1000" fill="hold"/>
                                            <p:tgtEl>
                                              <p:spTgt spid="4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1750"/>
                                            <p:tgtEl>
                                              <p:spTgt spid="49"/>
                                            </p:tgtEl>
                                          </p:cBhvr>
                                        </p:animEffect>
                                      </p:childTnLst>
                                    </p:cTn>
                                  </p:par>
                                  <p:par>
                                    <p:cTn id="12" presetID="2" presetClass="entr" presetSubtype="6" accel="74000" fill="hold" nodeType="withEffect">
                                      <p:stCondLst>
                                        <p:cond delay="1500"/>
                                      </p:stCondLst>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1500" fill="hold"/>
                                            <p:tgtEl>
                                              <p:spTgt spid="50"/>
                                            </p:tgtEl>
                                            <p:attrNameLst>
                                              <p:attrName>ppt_x</p:attrName>
                                            </p:attrNameLst>
                                          </p:cBhvr>
                                          <p:tavLst>
                                            <p:tav tm="0">
                                              <p:val>
                                                <p:strVal val="1+#ppt_w/2"/>
                                              </p:val>
                                            </p:tav>
                                            <p:tav tm="100000">
                                              <p:val>
                                                <p:strVal val="#ppt_x"/>
                                              </p:val>
                                            </p:tav>
                                          </p:tavLst>
                                        </p:anim>
                                        <p:anim calcmode="lin" valueType="num">
                                          <p:cBhvr additive="base">
                                            <p:cTn id="15" dur="1500" fill="hold"/>
                                            <p:tgtEl>
                                              <p:spTgt spid="50"/>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p:bldP spid="60" grpId="0"/>
          <p:bldP spid="61"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477" y="1131590"/>
            <a:ext cx="2773991" cy="3464948"/>
          </a:xfrm>
          <a:prstGeom prst="rect">
            <a:avLst/>
          </a:prstGeom>
        </p:spPr>
      </p:pic>
      <p:sp>
        <p:nvSpPr>
          <p:cNvPr id="29" name="标题 8"/>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0" name="TextBox 29"/>
          <p:cNvSpPr txBox="1"/>
          <p:nvPr/>
        </p:nvSpPr>
        <p:spPr>
          <a:xfrm>
            <a:off x="3583590" y="2355726"/>
            <a:ext cx="5092866" cy="2255361"/>
          </a:xfrm>
          <a:prstGeom prst="rect">
            <a:avLst/>
          </a:prstGeom>
          <a:noFill/>
        </p:spPr>
        <p:txBody>
          <a:bodyPr wrap="square" lIns="0" tIns="0" rIns="0" bIns="0" rtlCol="0">
            <a:spAutoFit/>
          </a:bodyPr>
          <a:lstStyle/>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团队</a:t>
            </a:r>
            <a:r>
              <a:rPr lang="zh-CN" altLang="en-US" sz="1100" dirty="0">
                <a:solidFill>
                  <a:prstClr val="black">
                    <a:lumMod val="75000"/>
                    <a:lumOff val="25000"/>
                  </a:prstClr>
                </a:solidFill>
                <a:latin typeface="微软雅黑" panose="020B0503020204020204" charset="-122"/>
                <a:ea typeface="微软雅黑" panose="020B0503020204020204" charset="-122"/>
              </a:rPr>
              <a:t>是指拥有共同目标，并且具有不同能力的一小群人有意识的协调行为或力的系统</a:t>
            </a:r>
            <a:r>
              <a:rPr lang="zh-CN" altLang="en-US" sz="1100" dirty="0" smtClean="0">
                <a:solidFill>
                  <a:prstClr val="black">
                    <a:lumMod val="75000"/>
                    <a:lumOff val="25000"/>
                  </a:prstClr>
                </a:solidFill>
                <a:latin typeface="微软雅黑" panose="020B0503020204020204" charset="-122"/>
                <a:ea typeface="微软雅黑" panose="020B0503020204020204" charset="-122"/>
              </a:rPr>
              <a:t>，这</a:t>
            </a:r>
            <a:r>
              <a:rPr lang="zh-CN" altLang="en-US" sz="1100" dirty="0">
                <a:solidFill>
                  <a:prstClr val="black">
                    <a:lumMod val="75000"/>
                    <a:lumOff val="25000"/>
                  </a:prstClr>
                </a:solidFill>
                <a:latin typeface="微软雅黑" panose="020B0503020204020204" charset="-122"/>
                <a:ea typeface="微软雅黑" panose="020B0503020204020204" charset="-122"/>
              </a:rPr>
              <a:t>群人就如同人的五官一样，共同协作维持一个人的生存，缺一不可</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b="1" dirty="0" smtClean="0">
                <a:solidFill>
                  <a:prstClr val="black">
                    <a:lumMod val="75000"/>
                    <a:lumOff val="25000"/>
                  </a:prstClr>
                </a:solidFill>
                <a:latin typeface="微软雅黑" panose="020B0503020204020204" charset="-122"/>
                <a:ea typeface="微软雅黑" panose="020B0503020204020204" charset="-122"/>
              </a:rPr>
              <a:t>       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是一支专业的团队。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我们的成员拥有多年的信息安全专业技术背景，来自国内知名安全公司的一线骨干</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a:t>
            </a:r>
            <a:r>
              <a:rPr lang="zh-CN" altLang="en-US" sz="1100" b="1" dirty="0" smtClean="0">
                <a:solidFill>
                  <a:prstClr val="black">
                    <a:lumMod val="75000"/>
                    <a:lumOff val="25000"/>
                  </a:prstClr>
                </a:solidFill>
                <a:latin typeface="微软雅黑" panose="020B0503020204020204" charset="-122"/>
                <a:ea typeface="微软雅黑" panose="020B0503020204020204" charset="-122"/>
              </a:rPr>
              <a:t>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是一支年轻的团队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。我们的平均年龄仅有</a:t>
            </a:r>
            <a:r>
              <a:rPr lang="en-US" altLang="zh-CN" sz="1100" dirty="0">
                <a:solidFill>
                  <a:prstClr val="black">
                    <a:lumMod val="75000"/>
                    <a:lumOff val="25000"/>
                  </a:prstClr>
                </a:solidFill>
                <a:latin typeface="微软雅黑" panose="020B0503020204020204" charset="-122"/>
                <a:ea typeface="微软雅黑" panose="020B0503020204020204" charset="-122"/>
              </a:rPr>
              <a:t>26</a:t>
            </a:r>
            <a:r>
              <a:rPr lang="zh-CN" altLang="en-US" sz="1100" dirty="0">
                <a:solidFill>
                  <a:prstClr val="black">
                    <a:lumMod val="75000"/>
                    <a:lumOff val="25000"/>
                  </a:prstClr>
                </a:solidFill>
                <a:latin typeface="微软雅黑" panose="020B0503020204020204" charset="-122"/>
                <a:ea typeface="微软雅黑" panose="020B0503020204020204" charset="-122"/>
              </a:rPr>
              <a:t>岁，充满了朝气和创新精神</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a:t>
            </a:r>
            <a:r>
              <a:rPr lang="zh-CN" altLang="en-US" sz="1100" b="1" dirty="0" smtClean="0">
                <a:solidFill>
                  <a:prstClr val="black">
                    <a:lumMod val="75000"/>
                    <a:lumOff val="25000"/>
                  </a:prstClr>
                </a:solidFill>
                <a:latin typeface="微软雅黑" panose="020B0503020204020204" charset="-122"/>
                <a:ea typeface="微软雅黑" panose="020B0503020204020204" charset="-122"/>
              </a:rPr>
              <a:t>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是一支专注的团队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。我们坚信，安全的品牌源自客户的信任。只有专注，才能做好安全</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a:t>
            </a:r>
            <a:r>
              <a:rPr lang="zh-CN" altLang="en-US" sz="1100" b="1" dirty="0" smtClean="0">
                <a:solidFill>
                  <a:prstClr val="black">
                    <a:lumMod val="75000"/>
                    <a:lumOff val="25000"/>
                  </a:prstClr>
                </a:solidFill>
                <a:latin typeface="微软雅黑" panose="020B0503020204020204" charset="-122"/>
                <a:ea typeface="微软雅黑" panose="020B0503020204020204" charset="-122"/>
              </a:rPr>
              <a:t>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是一支有梦想的团队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。我们来自五湖四海，因为一个共同的梦想：做一家真正优秀的信息安全企业，为客户提供最可靠的互联网安全防护。</a:t>
            </a:r>
          </a:p>
        </p:txBody>
      </p:sp>
      <p:sp>
        <p:nvSpPr>
          <p:cNvPr id="31" name="斜纹 30"/>
          <p:cNvSpPr/>
          <p:nvPr/>
        </p:nvSpPr>
        <p:spPr>
          <a:xfrm>
            <a:off x="511612" y="1100634"/>
            <a:ext cx="359773" cy="359773"/>
          </a:xfrm>
          <a:prstGeom prst="diagStrip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sp>
        <p:nvSpPr>
          <p:cNvPr id="32" name="斜纹 31"/>
          <p:cNvSpPr/>
          <p:nvPr/>
        </p:nvSpPr>
        <p:spPr>
          <a:xfrm rot="10800000">
            <a:off x="3005014" y="4263457"/>
            <a:ext cx="359773" cy="359773"/>
          </a:xfrm>
          <a:prstGeom prst="diagStrip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nvGrpSpPr>
          <p:cNvPr id="33" name="组合 32"/>
          <p:cNvGrpSpPr/>
          <p:nvPr/>
        </p:nvGrpSpPr>
        <p:grpSpPr>
          <a:xfrm>
            <a:off x="3851920" y="1164846"/>
            <a:ext cx="1172844" cy="902720"/>
            <a:chOff x="5027106" y="2345385"/>
            <a:chExt cx="1172844" cy="902720"/>
          </a:xfrm>
        </p:grpSpPr>
        <p:grpSp>
          <p:nvGrpSpPr>
            <p:cNvPr id="34" name="组合 3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3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2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专业</a:t>
              </a:r>
            </a:p>
          </p:txBody>
        </p:sp>
      </p:grpSp>
      <p:grpSp>
        <p:nvGrpSpPr>
          <p:cNvPr id="38" name="组合 37"/>
          <p:cNvGrpSpPr/>
          <p:nvPr/>
        </p:nvGrpSpPr>
        <p:grpSpPr>
          <a:xfrm>
            <a:off x="5044683" y="1147646"/>
            <a:ext cx="1172844" cy="902720"/>
            <a:chOff x="5027106" y="2345385"/>
            <a:chExt cx="1172844" cy="902720"/>
          </a:xfrm>
        </p:grpSpPr>
        <p:grpSp>
          <p:nvGrpSpPr>
            <p:cNvPr id="39" name="组合 3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4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40"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2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年轻</a:t>
              </a:r>
            </a:p>
          </p:txBody>
        </p:sp>
      </p:grpSp>
      <p:grpSp>
        <p:nvGrpSpPr>
          <p:cNvPr id="43" name="组合 42"/>
          <p:cNvGrpSpPr/>
          <p:nvPr/>
        </p:nvGrpSpPr>
        <p:grpSpPr>
          <a:xfrm>
            <a:off x="6211512" y="1177742"/>
            <a:ext cx="1172844" cy="902720"/>
            <a:chOff x="5027106" y="2345385"/>
            <a:chExt cx="1172844" cy="902720"/>
          </a:xfrm>
        </p:grpSpPr>
        <p:grpSp>
          <p:nvGrpSpPr>
            <p:cNvPr id="44" name="组合 4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4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45" name="TextBox 33"/>
            <p:cNvSpPr>
              <a:spLocks noChangeArrowheads="1"/>
            </p:cNvSpPr>
            <p:nvPr/>
          </p:nvSpPr>
          <p:spPr bwMode="auto">
            <a:xfrm>
              <a:off x="5046808" y="2656266"/>
              <a:ext cx="842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有梦想</a:t>
              </a:r>
            </a:p>
          </p:txBody>
        </p:sp>
      </p:grpSp>
      <p:grpSp>
        <p:nvGrpSpPr>
          <p:cNvPr id="48" name="组合 47"/>
          <p:cNvGrpSpPr/>
          <p:nvPr/>
        </p:nvGrpSpPr>
        <p:grpSpPr>
          <a:xfrm>
            <a:off x="7385411" y="1189305"/>
            <a:ext cx="1172844" cy="902720"/>
            <a:chOff x="5027106" y="2345385"/>
            <a:chExt cx="1172844" cy="902720"/>
          </a:xfrm>
        </p:grpSpPr>
        <p:grpSp>
          <p:nvGrpSpPr>
            <p:cNvPr id="49" name="组合 4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5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5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50"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行动力强</a:t>
              </a:r>
            </a:p>
          </p:txBody>
        </p:sp>
      </p:grpSp>
      <p:sp>
        <p:nvSpPr>
          <p:cNvPr id="53" name="TextBox 5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7383">
        <p:split orient="vert"/>
      </p:transition>
    </mc:Choice>
    <mc:Fallback xmlns="">
      <p:transition spd="slow" advTm="7383">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 presetClass="entr" presetSubtype="2" accel="58000" fill="hold" nodeType="afterEffect" p14:presetBounceEnd="58000">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14:bounceEnd="58000">
                                          <p:cBhvr additive="base">
                                            <p:cTn id="19" dur="1300" fill="hold"/>
                                            <p:tgtEl>
                                              <p:spTgt spid="33"/>
                                            </p:tgtEl>
                                            <p:attrNameLst>
                                              <p:attrName>ppt_x</p:attrName>
                                            </p:attrNameLst>
                                          </p:cBhvr>
                                          <p:tavLst>
                                            <p:tav tm="0">
                                              <p:val>
                                                <p:strVal val="1+#ppt_w/2"/>
                                              </p:val>
                                            </p:tav>
                                            <p:tav tm="100000">
                                              <p:val>
                                                <p:strVal val="#ppt_x"/>
                                              </p:val>
                                            </p:tav>
                                          </p:tavLst>
                                        </p:anim>
                                        <p:anim calcmode="lin" valueType="num" p14:bounceEnd="58000">
                                          <p:cBhvr additive="base">
                                            <p:cTn id="20" dur="13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8000">
                                      <p:stCondLst>
                                        <p:cond delay="200"/>
                                      </p:stCondLst>
                                      <p:childTnLst>
                                        <p:set>
                                          <p:cBhvr>
                                            <p:cTn id="22" dur="1" fill="hold">
                                              <p:stCondLst>
                                                <p:cond delay="0"/>
                                              </p:stCondLst>
                                            </p:cTn>
                                            <p:tgtEl>
                                              <p:spTgt spid="38"/>
                                            </p:tgtEl>
                                            <p:attrNameLst>
                                              <p:attrName>style.visibility</p:attrName>
                                            </p:attrNameLst>
                                          </p:cBhvr>
                                          <p:to>
                                            <p:strVal val="visible"/>
                                          </p:to>
                                        </p:set>
                                        <p:anim calcmode="lin" valueType="num" p14:bounceEnd="58000">
                                          <p:cBhvr additive="base">
                                            <p:cTn id="23" dur="1300" fill="hold"/>
                                            <p:tgtEl>
                                              <p:spTgt spid="38"/>
                                            </p:tgtEl>
                                            <p:attrNameLst>
                                              <p:attrName>ppt_x</p:attrName>
                                            </p:attrNameLst>
                                          </p:cBhvr>
                                          <p:tavLst>
                                            <p:tav tm="0">
                                              <p:val>
                                                <p:strVal val="1+#ppt_w/2"/>
                                              </p:val>
                                            </p:tav>
                                            <p:tav tm="100000">
                                              <p:val>
                                                <p:strVal val="#ppt_x"/>
                                              </p:val>
                                            </p:tav>
                                          </p:tavLst>
                                        </p:anim>
                                        <p:anim calcmode="lin" valueType="num" p14:bounceEnd="58000">
                                          <p:cBhvr additive="base">
                                            <p:cTn id="24" dur="1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8000">
                                      <p:stCondLst>
                                        <p:cond delay="500"/>
                                      </p:stCondLst>
                                      <p:childTnLst>
                                        <p:set>
                                          <p:cBhvr>
                                            <p:cTn id="26" dur="1" fill="hold">
                                              <p:stCondLst>
                                                <p:cond delay="0"/>
                                              </p:stCondLst>
                                            </p:cTn>
                                            <p:tgtEl>
                                              <p:spTgt spid="43"/>
                                            </p:tgtEl>
                                            <p:attrNameLst>
                                              <p:attrName>style.visibility</p:attrName>
                                            </p:attrNameLst>
                                          </p:cBhvr>
                                          <p:to>
                                            <p:strVal val="visible"/>
                                          </p:to>
                                        </p:set>
                                        <p:anim calcmode="lin" valueType="num" p14:bounceEnd="58000">
                                          <p:cBhvr additive="base">
                                            <p:cTn id="27" dur="1300" fill="hold"/>
                                            <p:tgtEl>
                                              <p:spTgt spid="43"/>
                                            </p:tgtEl>
                                            <p:attrNameLst>
                                              <p:attrName>ppt_x</p:attrName>
                                            </p:attrNameLst>
                                          </p:cBhvr>
                                          <p:tavLst>
                                            <p:tav tm="0">
                                              <p:val>
                                                <p:strVal val="1+#ppt_w/2"/>
                                              </p:val>
                                            </p:tav>
                                            <p:tav tm="100000">
                                              <p:val>
                                                <p:strVal val="#ppt_x"/>
                                              </p:val>
                                            </p:tav>
                                          </p:tavLst>
                                        </p:anim>
                                        <p:anim calcmode="lin" valueType="num" p14:bounceEnd="58000">
                                          <p:cBhvr additive="base">
                                            <p:cTn id="28" dur="1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8000">
                                      <p:stCondLst>
                                        <p:cond delay="800"/>
                                      </p:stCondLst>
                                      <p:childTnLst>
                                        <p:set>
                                          <p:cBhvr>
                                            <p:cTn id="30" dur="1" fill="hold">
                                              <p:stCondLst>
                                                <p:cond delay="0"/>
                                              </p:stCondLst>
                                            </p:cTn>
                                            <p:tgtEl>
                                              <p:spTgt spid="48"/>
                                            </p:tgtEl>
                                            <p:attrNameLst>
                                              <p:attrName>style.visibility</p:attrName>
                                            </p:attrNameLst>
                                          </p:cBhvr>
                                          <p:to>
                                            <p:strVal val="visible"/>
                                          </p:to>
                                        </p:set>
                                        <p:anim calcmode="lin" valueType="num" p14:bounceEnd="58000">
                                          <p:cBhvr additive="base">
                                            <p:cTn id="31" dur="1300" fill="hold"/>
                                            <p:tgtEl>
                                              <p:spTgt spid="48"/>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500"/>
                                            <p:tgtEl>
                                              <p:spTgt spid="30"/>
                                            </p:tgtEl>
                                          </p:cBhvr>
                                        </p:animEffect>
                                        <p:anim calcmode="lin" valueType="num">
                                          <p:cBhvr>
                                            <p:cTn id="37" dur="1500" fill="hold"/>
                                            <p:tgtEl>
                                              <p:spTgt spid="30"/>
                                            </p:tgtEl>
                                            <p:attrNameLst>
                                              <p:attrName>ppt_x</p:attrName>
                                            </p:attrNameLst>
                                          </p:cBhvr>
                                          <p:tavLst>
                                            <p:tav tm="0">
                                              <p:val>
                                                <p:strVal val="#ppt_x"/>
                                              </p:val>
                                            </p:tav>
                                            <p:tav tm="100000">
                                              <p:val>
                                                <p:strVal val="#ppt_x"/>
                                              </p:val>
                                            </p:tav>
                                          </p:tavLst>
                                        </p:anim>
                                        <p:anim calcmode="lin" valueType="num">
                                          <p:cBhvr>
                                            <p:cTn id="38" dur="1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 presetClass="entr" presetSubtype="2" accel="5800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1300" fill="hold"/>
                                            <p:tgtEl>
                                              <p:spTgt spid="33"/>
                                            </p:tgtEl>
                                            <p:attrNameLst>
                                              <p:attrName>ppt_x</p:attrName>
                                            </p:attrNameLst>
                                          </p:cBhvr>
                                          <p:tavLst>
                                            <p:tav tm="0">
                                              <p:val>
                                                <p:strVal val="1+#ppt_w/2"/>
                                              </p:val>
                                            </p:tav>
                                            <p:tav tm="100000">
                                              <p:val>
                                                <p:strVal val="#ppt_x"/>
                                              </p:val>
                                            </p:tav>
                                          </p:tavLst>
                                        </p:anim>
                                        <p:anim calcmode="lin" valueType="num">
                                          <p:cBhvr additive="base">
                                            <p:cTn id="20" dur="13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20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1300" fill="hold"/>
                                            <p:tgtEl>
                                              <p:spTgt spid="38"/>
                                            </p:tgtEl>
                                            <p:attrNameLst>
                                              <p:attrName>ppt_x</p:attrName>
                                            </p:attrNameLst>
                                          </p:cBhvr>
                                          <p:tavLst>
                                            <p:tav tm="0">
                                              <p:val>
                                                <p:strVal val="1+#ppt_w/2"/>
                                              </p:val>
                                            </p:tav>
                                            <p:tav tm="100000">
                                              <p:val>
                                                <p:strVal val="#ppt_x"/>
                                              </p:val>
                                            </p:tav>
                                          </p:tavLst>
                                        </p:anim>
                                        <p:anim calcmode="lin" valueType="num">
                                          <p:cBhvr additive="base">
                                            <p:cTn id="24" dur="1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5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1300" fill="hold"/>
                                            <p:tgtEl>
                                              <p:spTgt spid="43"/>
                                            </p:tgtEl>
                                            <p:attrNameLst>
                                              <p:attrName>ppt_x</p:attrName>
                                            </p:attrNameLst>
                                          </p:cBhvr>
                                          <p:tavLst>
                                            <p:tav tm="0">
                                              <p:val>
                                                <p:strVal val="1+#ppt_w/2"/>
                                              </p:val>
                                            </p:tav>
                                            <p:tav tm="100000">
                                              <p:val>
                                                <p:strVal val="#ppt_x"/>
                                              </p:val>
                                            </p:tav>
                                          </p:tavLst>
                                        </p:anim>
                                        <p:anim calcmode="lin" valueType="num">
                                          <p:cBhvr additive="base">
                                            <p:cTn id="28" dur="1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300" fill="hold"/>
                                            <p:tgtEl>
                                              <p:spTgt spid="48"/>
                                            </p:tgtEl>
                                            <p:attrNameLst>
                                              <p:attrName>ppt_x</p:attrName>
                                            </p:attrNameLst>
                                          </p:cBhvr>
                                          <p:tavLst>
                                            <p:tav tm="0">
                                              <p:val>
                                                <p:strVal val="1+#ppt_w/2"/>
                                              </p:val>
                                            </p:tav>
                                            <p:tav tm="100000">
                                              <p:val>
                                                <p:strVal val="#ppt_x"/>
                                              </p:val>
                                            </p:tav>
                                          </p:tavLst>
                                        </p:anim>
                                        <p:anim calcmode="lin" valueType="num">
                                          <p:cBhvr additive="base">
                                            <p:cTn id="32" dur="13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500"/>
                                            <p:tgtEl>
                                              <p:spTgt spid="30"/>
                                            </p:tgtEl>
                                          </p:cBhvr>
                                        </p:animEffect>
                                        <p:anim calcmode="lin" valueType="num">
                                          <p:cBhvr>
                                            <p:cTn id="37" dur="1500" fill="hold"/>
                                            <p:tgtEl>
                                              <p:spTgt spid="30"/>
                                            </p:tgtEl>
                                            <p:attrNameLst>
                                              <p:attrName>ppt_x</p:attrName>
                                            </p:attrNameLst>
                                          </p:cBhvr>
                                          <p:tavLst>
                                            <p:tav tm="0">
                                              <p:val>
                                                <p:strVal val="#ppt_x"/>
                                              </p:val>
                                            </p:tav>
                                            <p:tav tm="100000">
                                              <p:val>
                                                <p:strVal val="#ppt_x"/>
                                              </p:val>
                                            </p:tav>
                                          </p:tavLst>
                                        </p:anim>
                                        <p:anim calcmode="lin" valueType="num">
                                          <p:cBhvr>
                                            <p:cTn id="38" dur="1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53"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3" name="圆角矩形 22"/>
          <p:cNvSpPr/>
          <p:nvPr/>
        </p:nvSpPr>
        <p:spPr>
          <a:xfrm>
            <a:off x="1797960" y="1545103"/>
            <a:ext cx="1860245" cy="339072"/>
          </a:xfrm>
          <a:prstGeom prst="roundRect">
            <a:avLst/>
          </a:prstGeom>
          <a:solidFill>
            <a:srgbClr val="17375E"/>
          </a:solidFill>
          <a:ln w="25400" cap="flat" cmpd="sng" algn="ctr">
            <a:noFill/>
            <a:prstDash val="solid"/>
          </a:ln>
          <a:effectLst>
            <a:outerShdw blurRad="152400" dist="152400" dir="5400000" sx="94000" sy="94000" algn="t" rotWithShape="0">
              <a:prstClr val="black">
                <a:alpha val="22000"/>
              </a:prstClr>
            </a:outerShdw>
          </a:effectLst>
        </p:spPr>
        <p:txBody>
          <a:bodyPr lIns="61109" tIns="30555" rIns="61109" bIns="30555"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24" name="圆角矩形 23"/>
          <p:cNvSpPr/>
          <p:nvPr/>
        </p:nvSpPr>
        <p:spPr>
          <a:xfrm>
            <a:off x="5391110" y="1533052"/>
            <a:ext cx="1860245" cy="339072"/>
          </a:xfrm>
          <a:prstGeom prst="roundRect">
            <a:avLst/>
          </a:prstGeom>
          <a:solidFill>
            <a:srgbClr val="00B0F0"/>
          </a:solidFill>
          <a:ln w="25400" cap="flat" cmpd="sng" algn="ctr">
            <a:noFill/>
            <a:prstDash val="solid"/>
          </a:ln>
          <a:effectLst>
            <a:outerShdw blurRad="152400" dist="152400" dir="5400000" sx="94000" sy="94000" algn="t" rotWithShape="0">
              <a:prstClr val="black">
                <a:alpha val="22000"/>
              </a:prstClr>
            </a:outerShdw>
          </a:effectLst>
        </p:spPr>
        <p:txBody>
          <a:bodyPr lIns="61109" tIns="30555" rIns="61109" bIns="30555"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cxnSp>
        <p:nvCxnSpPr>
          <p:cNvPr id="25" name="直接连接符 24"/>
          <p:cNvCxnSpPr/>
          <p:nvPr/>
        </p:nvCxnSpPr>
        <p:spPr bwMode="auto">
          <a:xfrm>
            <a:off x="4582020" y="1154916"/>
            <a:ext cx="0" cy="1458519"/>
          </a:xfrm>
          <a:prstGeom prst="line">
            <a:avLst/>
          </a:prstGeom>
          <a:solidFill>
            <a:srgbClr val="0070C0"/>
          </a:solidFill>
          <a:ln w="9525" cap="flat" cmpd="sng" algn="ctr">
            <a:solidFill>
              <a:srgbClr val="7F7F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连接符 25"/>
          <p:cNvCxnSpPr/>
          <p:nvPr/>
        </p:nvCxnSpPr>
        <p:spPr bwMode="auto">
          <a:xfrm>
            <a:off x="4582020" y="3298566"/>
            <a:ext cx="0" cy="1458519"/>
          </a:xfrm>
          <a:prstGeom prst="line">
            <a:avLst/>
          </a:prstGeom>
          <a:solidFill>
            <a:srgbClr val="0070C0"/>
          </a:solidFill>
          <a:ln w="9525" cap="flat" cmpd="sng" algn="ctr">
            <a:solidFill>
              <a:srgbClr val="7F7F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椭圆 26"/>
          <p:cNvSpPr/>
          <p:nvPr/>
        </p:nvSpPr>
        <p:spPr bwMode="auto">
          <a:xfrm>
            <a:off x="4172463" y="2479215"/>
            <a:ext cx="819114" cy="819351"/>
          </a:xfrm>
          <a:prstGeom prst="ellipse">
            <a:avLst/>
          </a:prstGeom>
          <a:solidFill>
            <a:srgbClr val="FFC000"/>
          </a:solidFill>
          <a:ln w="9525" cap="flat" cmpd="sng" algn="ctr">
            <a:solidFill>
              <a:srgbClr val="F8F8F8"/>
            </a:solidFill>
            <a:prstDash val="solid"/>
            <a:round/>
            <a:headEnd type="none" w="med" len="med"/>
            <a:tailEnd type="none" w="med" len="med"/>
          </a:ln>
          <a:effectLst/>
        </p:spPr>
        <p:txBody>
          <a:bodyPr vert="horz" wrap="square" lIns="91438" tIns="45719" rIns="91438" bIns="45719" numCol="1" rtlCol="0" anchor="t" anchorCtr="0" compatLnSpc="1"/>
          <a:lstStyle/>
          <a:p>
            <a:pPr marL="0" marR="0" lvl="0" indent="0" defTabSz="9137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endParaRPr>
          </a:p>
        </p:txBody>
      </p:sp>
      <p:sp>
        <p:nvSpPr>
          <p:cNvPr id="28" name="TextBox 27"/>
          <p:cNvSpPr txBox="1"/>
          <p:nvPr/>
        </p:nvSpPr>
        <p:spPr>
          <a:xfrm>
            <a:off x="1785587" y="1536364"/>
            <a:ext cx="1922317" cy="338552"/>
          </a:xfrm>
          <a:prstGeom prst="rect">
            <a:avLst/>
          </a:prstGeom>
          <a:noFill/>
        </p:spPr>
        <p:txBody>
          <a:bodyPr wrap="none" lIns="91438" tIns="45719" rIns="91438" bIns="45719" rtlCol="0">
            <a:spAutoFit/>
          </a:bodyPr>
          <a:lstStyle/>
          <a:p>
            <a:pPr algn="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2017</a:t>
            </a:r>
            <a:r>
              <a:rPr lang="zh-CN" altLang="en-US" sz="1600" b="1" dirty="0" smtClean="0">
                <a:solidFill>
                  <a:prstClr val="white"/>
                </a:solidFill>
                <a:latin typeface="微软雅黑" panose="020B0503020204020204" charset="-122"/>
                <a:ea typeface="微软雅黑" panose="020B0503020204020204" charset="-122"/>
              </a:rPr>
              <a:t>年</a:t>
            </a:r>
            <a:r>
              <a:rPr lang="zh-CN" altLang="en-US" sz="1600" b="1" dirty="0">
                <a:solidFill>
                  <a:prstClr val="white"/>
                </a:solidFill>
                <a:latin typeface="微软雅黑" panose="020B0503020204020204" charset="-122"/>
                <a:ea typeface="微软雅黑" panose="020B0503020204020204" charset="-122"/>
              </a:rPr>
              <a:t>上半年情况</a:t>
            </a:r>
          </a:p>
        </p:txBody>
      </p:sp>
      <p:sp>
        <p:nvSpPr>
          <p:cNvPr id="29" name="TextBox 28"/>
          <p:cNvSpPr txBox="1"/>
          <p:nvPr/>
        </p:nvSpPr>
        <p:spPr>
          <a:xfrm>
            <a:off x="5392020" y="1536364"/>
            <a:ext cx="1922317" cy="338552"/>
          </a:xfrm>
          <a:prstGeom prst="rect">
            <a:avLst/>
          </a:prstGeom>
          <a:solidFill>
            <a:srgbClr val="FFC000"/>
          </a:solidFill>
        </p:spPr>
        <p:txBody>
          <a:bodyPr wrap="none" lIns="91438" tIns="45719" rIns="91438" bIns="45719" rtlCol="0">
            <a:spAutoFit/>
          </a:bodyPr>
          <a:lstStyle/>
          <a:p>
            <a:pP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2018</a:t>
            </a:r>
            <a:r>
              <a:rPr lang="zh-CN" altLang="en-US" sz="1600" b="1" dirty="0" smtClean="0">
                <a:solidFill>
                  <a:prstClr val="white"/>
                </a:solidFill>
                <a:latin typeface="微软雅黑" panose="020B0503020204020204" charset="-122"/>
                <a:ea typeface="微软雅黑" panose="020B0503020204020204" charset="-122"/>
              </a:rPr>
              <a:t>年</a:t>
            </a:r>
            <a:r>
              <a:rPr lang="zh-CN" altLang="en-US" sz="1600" b="1" dirty="0">
                <a:solidFill>
                  <a:prstClr val="white"/>
                </a:solidFill>
                <a:latin typeface="微软雅黑" panose="020B0503020204020204" charset="-122"/>
                <a:ea typeface="微软雅黑" panose="020B0503020204020204" charset="-122"/>
              </a:rPr>
              <a:t>上半年情况</a:t>
            </a:r>
          </a:p>
        </p:txBody>
      </p:sp>
      <p:sp>
        <p:nvSpPr>
          <p:cNvPr id="30" name="TextBox 29"/>
          <p:cNvSpPr txBox="1"/>
          <p:nvPr/>
        </p:nvSpPr>
        <p:spPr>
          <a:xfrm>
            <a:off x="1010712" y="1964303"/>
            <a:ext cx="2728459" cy="600162"/>
          </a:xfrm>
          <a:prstGeom prst="rect">
            <a:avLst/>
          </a:prstGeom>
          <a:noFill/>
        </p:spPr>
        <p:txBody>
          <a:bodyPr wrap="square" lIns="91438" tIns="45719" rIns="91438" bIns="45719" rtlCol="0">
            <a:spAutoFit/>
          </a:bodyPr>
          <a:lstStyle/>
          <a:p>
            <a:pPr algn="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这里输入简要文字说明这里输入简要文字说明这里输入简要文字说明</a:t>
            </a:r>
          </a:p>
          <a:p>
            <a:pPr algn="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a:t>
            </a:r>
          </a:p>
        </p:txBody>
      </p:sp>
      <p:sp>
        <p:nvSpPr>
          <p:cNvPr id="31" name="TextBox 30"/>
          <p:cNvSpPr txBox="1"/>
          <p:nvPr/>
        </p:nvSpPr>
        <p:spPr>
          <a:xfrm>
            <a:off x="5294837" y="1964303"/>
            <a:ext cx="2728459" cy="600162"/>
          </a:xfrm>
          <a:prstGeom prst="rect">
            <a:avLst/>
          </a:prstGeom>
          <a:noFill/>
        </p:spPr>
        <p:txBody>
          <a:bodyPr wrap="square" lIns="91438" tIns="45719" rIns="91438" bIns="45719" rtlCol="0">
            <a:spAutoFit/>
          </a:bodyPr>
          <a:lstStyle/>
          <a:p>
            <a:pP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这里输入简要文字说明这里输入简要文字说明这里输入简要文字说明</a:t>
            </a:r>
          </a:p>
          <a:p>
            <a:pP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a:t>
            </a:r>
          </a:p>
        </p:txBody>
      </p:sp>
      <p:sp>
        <p:nvSpPr>
          <p:cNvPr id="32" name="矩形 31"/>
          <p:cNvSpPr/>
          <p:nvPr/>
        </p:nvSpPr>
        <p:spPr bwMode="auto">
          <a:xfrm>
            <a:off x="2015365" y="2888890"/>
            <a:ext cx="1612294"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计划完成：</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60%</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3" name="矩形 32"/>
          <p:cNvSpPr/>
          <p:nvPr/>
        </p:nvSpPr>
        <p:spPr bwMode="auto">
          <a:xfrm>
            <a:off x="1363008" y="3222347"/>
            <a:ext cx="2264651"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实际完成数：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555</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p>
        </p:txBody>
      </p:sp>
      <p:sp>
        <p:nvSpPr>
          <p:cNvPr id="34" name="矩形 33"/>
          <p:cNvSpPr/>
          <p:nvPr/>
        </p:nvSpPr>
        <p:spPr bwMode="auto">
          <a:xfrm>
            <a:off x="1687032" y="3593912"/>
            <a:ext cx="1940630"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回款数：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400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p>
        </p:txBody>
      </p:sp>
      <p:sp>
        <p:nvSpPr>
          <p:cNvPr id="35" name="矩形 34"/>
          <p:cNvSpPr/>
          <p:nvPr/>
        </p:nvSpPr>
        <p:spPr bwMode="auto">
          <a:xfrm>
            <a:off x="2065057" y="3963916"/>
            <a:ext cx="1562604"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您的文字</a:t>
            </a:r>
          </a:p>
        </p:txBody>
      </p:sp>
      <p:sp>
        <p:nvSpPr>
          <p:cNvPr id="36" name="矩形 35"/>
          <p:cNvSpPr/>
          <p:nvPr/>
        </p:nvSpPr>
        <p:spPr bwMode="auto">
          <a:xfrm>
            <a:off x="5497171" y="2888890"/>
            <a:ext cx="1752237"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计划完成：</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80%</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7" name="矩形 36"/>
          <p:cNvSpPr/>
          <p:nvPr/>
        </p:nvSpPr>
        <p:spPr bwMode="auto">
          <a:xfrm>
            <a:off x="5506204" y="3222347"/>
            <a:ext cx="2614276"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实际完成数：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800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p>
        </p:txBody>
      </p:sp>
      <p:sp>
        <p:nvSpPr>
          <p:cNvPr id="38" name="矩形 37"/>
          <p:cNvSpPr/>
          <p:nvPr/>
        </p:nvSpPr>
        <p:spPr bwMode="auto">
          <a:xfrm>
            <a:off x="5506205" y="3593912"/>
            <a:ext cx="1365178"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回款数：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500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p>
        </p:txBody>
      </p:sp>
      <p:sp>
        <p:nvSpPr>
          <p:cNvPr id="39" name="矩形 38"/>
          <p:cNvSpPr/>
          <p:nvPr/>
        </p:nvSpPr>
        <p:spPr bwMode="auto">
          <a:xfrm>
            <a:off x="5497170" y="3963916"/>
            <a:ext cx="1860245"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您的文字</a:t>
            </a:r>
          </a:p>
        </p:txBody>
      </p:sp>
      <p:sp>
        <p:nvSpPr>
          <p:cNvPr id="40" name="TextBox 39"/>
          <p:cNvSpPr txBox="1"/>
          <p:nvPr/>
        </p:nvSpPr>
        <p:spPr>
          <a:xfrm>
            <a:off x="4332113" y="2665019"/>
            <a:ext cx="499030" cy="462455"/>
          </a:xfrm>
          <a:prstGeom prst="rect">
            <a:avLst/>
          </a:prstGeom>
          <a:noFill/>
        </p:spPr>
        <p:txBody>
          <a:bodyPr wrap="none" lIns="91438" tIns="45719" rIns="91438" bIns="45719"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dirty="0" smtClean="0">
                <a:ln>
                  <a:noFill/>
                </a:ln>
                <a:solidFill>
                  <a:srgbClr val="F8F8F8"/>
                </a:solidFill>
                <a:effectLst/>
                <a:uLnTx/>
                <a:uFillTx/>
              </a:rPr>
              <a:t>VS</a:t>
            </a:r>
            <a:endParaRPr kumimoji="0" lang="zh-CN" altLang="en-US" sz="2400" b="0" i="0" u="none" strike="noStrike" kern="0" cap="none" spc="0" normalizeH="0" baseline="0" noProof="0" dirty="0" smtClean="0">
              <a:ln>
                <a:noFill/>
              </a:ln>
              <a:solidFill>
                <a:srgbClr val="F8F8F8"/>
              </a:solidFill>
              <a:effectLst/>
              <a:uLnTx/>
              <a:uFillTx/>
            </a:endParaRPr>
          </a:p>
        </p:txBody>
      </p:sp>
      <p:sp>
        <p:nvSpPr>
          <p:cNvPr id="41" name="TextBox 4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9579">
        <p:split orient="vert"/>
      </p:transition>
    </mc:Choice>
    <mc:Fallback xmlns="">
      <p:transition spd="slow" advTm="9579">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28"/>
                                            </p:tgtEl>
                                            <p:attrNameLst>
                                              <p:attrName>style.visibility</p:attrName>
                                            </p:attrNameLst>
                                          </p:cBhvr>
                                          <p:to>
                                            <p:strVal val="visible"/>
                                          </p:to>
                                        </p:set>
                                        <p:anim calcmode="lin" valueType="num" p14:bounceEnd="20000">
                                          <p:cBhvr additive="base">
                                            <p:cTn id="37" dur="500" fill="hold"/>
                                            <p:tgtEl>
                                              <p:spTgt spid="28"/>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28"/>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29"/>
                                            </p:tgtEl>
                                            <p:attrNameLst>
                                              <p:attrName>style.visibility</p:attrName>
                                            </p:attrNameLst>
                                          </p:cBhvr>
                                          <p:to>
                                            <p:strVal val="visible"/>
                                          </p:to>
                                        </p:set>
                                        <p:anim calcmode="lin" valueType="num" p14:bounceEnd="20000">
                                          <p:cBhvr additive="base">
                                            <p:cTn id="41" dur="500" fill="hold"/>
                                            <p:tgtEl>
                                              <p:spTgt spid="29"/>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29"/>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right)">
                                          <p:cBhvr>
                                            <p:cTn id="67" dur="500"/>
                                            <p:tgtEl>
                                              <p:spTgt spid="3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right)">
                                          <p:cBhvr>
                                            <p:cTn id="74" dur="500"/>
                                            <p:tgtEl>
                                              <p:spTgt spid="3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28" grpId="0"/>
          <p:bldP spid="29" grpId="0" animBg="1"/>
          <p:bldP spid="30" grpId="0"/>
          <p:bldP spid="31" grpId="0"/>
          <p:bldP spid="32" grpId="0" animBg="1"/>
          <p:bldP spid="33" grpId="0" animBg="1"/>
          <p:bldP spid="34" grpId="0" animBg="1"/>
          <p:bldP spid="35" grpId="0" animBg="1"/>
          <p:bldP spid="36" grpId="0" animBg="1"/>
          <p:bldP spid="37" grpId="0" animBg="1"/>
          <p:bldP spid="38" grpId="0" animBg="1"/>
          <p:bldP spid="39" grpId="0" animBg="1"/>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right)">
                                          <p:cBhvr>
                                            <p:cTn id="67" dur="500"/>
                                            <p:tgtEl>
                                              <p:spTgt spid="3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right)">
                                          <p:cBhvr>
                                            <p:cTn id="74" dur="500"/>
                                            <p:tgtEl>
                                              <p:spTgt spid="3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28" grpId="0"/>
          <p:bldP spid="29" grpId="0" animBg="1"/>
          <p:bldP spid="30" grpId="0"/>
          <p:bldP spid="31" grpId="0"/>
          <p:bldP spid="32" grpId="0" animBg="1"/>
          <p:bldP spid="33" grpId="0" animBg="1"/>
          <p:bldP spid="34" grpId="0" animBg="1"/>
          <p:bldP spid="35" grpId="0" animBg="1"/>
          <p:bldP spid="36" grpId="0" animBg="1"/>
          <p:bldP spid="37" grpId="0" animBg="1"/>
          <p:bldP spid="38" grpId="0" animBg="1"/>
          <p:bldP spid="39" grpId="0" animBg="1"/>
          <p:bldP spid="40" grpId="0"/>
          <p:bldP spid="41"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图片 1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59" name="矩形 58"/>
          <p:cNvSpPr/>
          <p:nvPr/>
        </p:nvSpPr>
        <p:spPr>
          <a:xfrm>
            <a:off x="0" y="1347614"/>
            <a:ext cx="9144000" cy="2592288"/>
          </a:xfrm>
          <a:prstGeom prst="rect">
            <a:avLst/>
          </a:prstGeom>
          <a:solidFill>
            <a:schemeClr val="accent2">
              <a:lumMod val="75000"/>
              <a:alpha val="77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TextBox 59"/>
          <p:cNvSpPr txBox="1"/>
          <p:nvPr/>
        </p:nvSpPr>
        <p:spPr>
          <a:xfrm>
            <a:off x="3851922" y="1707654"/>
            <a:ext cx="2632452"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第二部分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请添加标题</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02</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3" name="组合 62"/>
          <p:cNvGrpSpPr/>
          <p:nvPr/>
        </p:nvGrpSpPr>
        <p:grpSpPr>
          <a:xfrm>
            <a:off x="2012561" y="1753220"/>
            <a:ext cx="1197175" cy="1197175"/>
            <a:chOff x="2123728" y="1579722"/>
            <a:chExt cx="1197175" cy="1197175"/>
          </a:xfrm>
        </p:grpSpPr>
        <p:grpSp>
          <p:nvGrpSpPr>
            <p:cNvPr id="64" name="组合 63"/>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2378606" y="1885587"/>
              <a:ext cx="687417" cy="58544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17375E"/>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68" name="TextBox 67"/>
          <p:cNvSpPr txBox="1"/>
          <p:nvPr/>
        </p:nvSpPr>
        <p:spPr>
          <a:xfrm>
            <a:off x="3924164" y="2859782"/>
            <a:ext cx="115189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smtClean="0">
                <a:solidFill>
                  <a:prstClr val="white"/>
                </a:solidFill>
                <a:latin typeface="微软雅黑" panose="020B0503020204020204" charset="-122"/>
                <a:ea typeface="微软雅黑" panose="020B0503020204020204" charset="-122"/>
              </a:rPr>
              <a:t>√ 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69" name="TextBox 68"/>
          <p:cNvSpPr txBox="1"/>
          <p:nvPr/>
        </p:nvSpPr>
        <p:spPr>
          <a:xfrm>
            <a:off x="4977270" y="2859782"/>
            <a:ext cx="1144185"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70" name="TextBox 69"/>
          <p:cNvSpPr txBox="1"/>
          <p:nvPr/>
        </p:nvSpPr>
        <p:spPr>
          <a:xfrm>
            <a:off x="5987731" y="2859782"/>
            <a:ext cx="1186829"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71" name="TextBox 70"/>
          <p:cNvSpPr txBox="1"/>
          <p:nvPr/>
        </p:nvSpPr>
        <p:spPr>
          <a:xfrm>
            <a:off x="3924164" y="3172588"/>
            <a:ext cx="115189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72" name="TextBox 71"/>
          <p:cNvSpPr txBox="1"/>
          <p:nvPr/>
        </p:nvSpPr>
        <p:spPr>
          <a:xfrm>
            <a:off x="4969563" y="3172588"/>
            <a:ext cx="1151891"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73" name="TextBox 72"/>
          <p:cNvSpPr txBox="1"/>
          <p:nvPr/>
        </p:nvSpPr>
        <p:spPr>
          <a:xfrm>
            <a:off x="5993576" y="3161830"/>
            <a:ext cx="110946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1879">
        <p14:gallery dir="l"/>
      </p:transition>
    </mc:Choice>
    <mc:Fallback xmlns="">
      <p:transition spd="slow" advTm="1187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wheel(8)">
                                          <p:cBhvr>
                                            <p:cTn id="7" dur="2000"/>
                                            <p:tgtEl>
                                              <p:spTgt spid="114"/>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14:bounceEnd="55000">
                                          <p:cBhvr additive="base">
                                            <p:cTn id="14"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35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40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45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65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881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wheel(8)">
                                          <p:cBhvr>
                                            <p:cTn id="7" dur="2000"/>
                                            <p:tgtEl>
                                              <p:spTgt spid="114"/>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0-#ppt_w/2"/>
                                              </p:val>
                                            </p:tav>
                                            <p:tav tm="100000">
                                              <p:val>
                                                <p:strVal val="#ppt_x"/>
                                              </p:val>
                                            </p:tav>
                                          </p:tavLst>
                                        </p:anim>
                                        <p:anim calcmode="lin" valueType="num">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35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40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45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65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881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42"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noFill/>
          <a:ln w="12700" cap="flat" cmpd="sng" algn="ctr">
            <a:solidFill>
              <a:srgbClr val="0070C0">
                <a:lumMod val="50000"/>
              </a:srgbClr>
            </a:solidFill>
            <a:prstDash val="dash"/>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nvGrpSpPr>
          <p:cNvPr id="43" name="组合 42"/>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44"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5"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6"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7"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FFC000">
                <a:alpha val="73000"/>
              </a:srgb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8"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FFC000">
                <a:alpha val="73000"/>
              </a:srgb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9"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17375E"/>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0" name="Oval 113"/>
            <p:cNvSpPr>
              <a:spLocks noChangeArrowheads="1"/>
            </p:cNvSpPr>
            <p:nvPr/>
          </p:nvSpPr>
          <p:spPr bwMode="auto">
            <a:xfrm rot="2700000">
              <a:off x="6568043" y="2481147"/>
              <a:ext cx="117123" cy="114085"/>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1" name="Oval 116"/>
            <p:cNvSpPr>
              <a:spLocks noChangeArrowheads="1"/>
            </p:cNvSpPr>
            <p:nvPr/>
          </p:nvSpPr>
          <p:spPr bwMode="auto">
            <a:xfrm rot="2700000">
              <a:off x="6500229" y="2593093"/>
              <a:ext cx="70303" cy="72640"/>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2" name="Oval 119"/>
            <p:cNvSpPr>
              <a:spLocks noChangeArrowheads="1"/>
            </p:cNvSpPr>
            <p:nvPr/>
          </p:nvSpPr>
          <p:spPr bwMode="auto">
            <a:xfrm rot="2700000">
              <a:off x="6447912" y="2674106"/>
              <a:ext cx="43239" cy="42313"/>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3" name="Rectangle 27"/>
            <p:cNvSpPr/>
            <p:nvPr/>
          </p:nvSpPr>
          <p:spPr>
            <a:xfrm rot="2700000">
              <a:off x="6301683" y="2797997"/>
              <a:ext cx="71523" cy="43830"/>
            </a:xfrm>
            <a:prstGeom prst="rect">
              <a:avLst/>
            </a:prstGeom>
            <a:solidFill>
              <a:srgbClr val="EB6949">
                <a:alpha val="73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grpSp>
        <p:nvGrpSpPr>
          <p:cNvPr id="54" name="组合 53"/>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椭圆 5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7" name="Group 30"/>
          <p:cNvGrpSpPr/>
          <p:nvPr/>
        </p:nvGrpSpPr>
        <p:grpSpPr>
          <a:xfrm>
            <a:off x="4801394" y="3834127"/>
            <a:ext cx="317357" cy="278329"/>
            <a:chOff x="3175" y="-1587"/>
            <a:chExt cx="490538" cy="430212"/>
          </a:xfrm>
          <a:solidFill>
            <a:srgbClr val="17375E"/>
          </a:solidFill>
        </p:grpSpPr>
        <p:sp>
          <p:nvSpPr>
            <p:cNvPr id="58"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ea typeface="微软雅黑" panose="020B0503020204020204" charset="-122"/>
              </a:endParaRPr>
            </a:p>
          </p:txBody>
        </p:sp>
        <p:sp>
          <p:nvSpPr>
            <p:cNvPr id="59"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ea typeface="微软雅黑" panose="020B0503020204020204" charset="-122"/>
              </a:endParaRPr>
            </a:p>
          </p:txBody>
        </p:sp>
      </p:grpSp>
      <p:sp>
        <p:nvSpPr>
          <p:cNvPr id="60"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17375E"/>
          </a:solidFill>
          <a:ln w="9525">
            <a:noFill/>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ko-KR" altLang="en-US" sz="1800" b="0" i="0" u="none" strike="noStrike" kern="0" cap="none" spc="0" normalizeH="0" baseline="0" noProof="0" smtClean="0">
              <a:ln>
                <a:noFill/>
              </a:ln>
              <a:solidFill>
                <a:prstClr val="black"/>
              </a:solidFill>
              <a:effectLst/>
              <a:uLnTx/>
              <a:uFillTx/>
            </a:endParaRPr>
          </a:p>
        </p:txBody>
      </p:sp>
      <p:sp>
        <p:nvSpPr>
          <p:cNvPr id="61"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17375E"/>
          </a:solidFill>
          <a:ln w="9525">
            <a:noFill/>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ko-KR" altLang="en-US" sz="1800" b="0" i="0" u="none" strike="noStrike" kern="0" cap="none" spc="0" normalizeH="0" baseline="0" noProof="0" smtClean="0">
              <a:ln>
                <a:noFill/>
              </a:ln>
              <a:solidFill>
                <a:prstClr val="black"/>
              </a:solidFill>
              <a:effectLst/>
              <a:uLnTx/>
              <a:uFillTx/>
            </a:endParaRPr>
          </a:p>
        </p:txBody>
      </p:sp>
      <p:grpSp>
        <p:nvGrpSpPr>
          <p:cNvPr id="62" name="Group 18"/>
          <p:cNvGrpSpPr/>
          <p:nvPr/>
        </p:nvGrpSpPr>
        <p:grpSpPr>
          <a:xfrm>
            <a:off x="7429035" y="3182144"/>
            <a:ext cx="312268" cy="312268"/>
            <a:chOff x="6350" y="4763"/>
            <a:chExt cx="492125" cy="492125"/>
          </a:xfrm>
          <a:solidFill>
            <a:srgbClr val="17375E"/>
          </a:solidFill>
        </p:grpSpPr>
        <p:sp>
          <p:nvSpPr>
            <p:cNvPr id="63"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charset="-122"/>
                <a:cs typeface="Roboto condensed"/>
              </a:endParaRPr>
            </a:p>
          </p:txBody>
        </p:sp>
        <p:sp>
          <p:nvSpPr>
            <p:cNvPr id="64"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charset="-122"/>
                <a:cs typeface="Roboto condensed"/>
              </a:endParaRPr>
            </a:p>
          </p:txBody>
        </p:sp>
        <p:sp>
          <p:nvSpPr>
            <p:cNvPr id="65"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charset="-122"/>
                <a:cs typeface="Roboto condensed"/>
              </a:endParaRPr>
            </a:p>
          </p:txBody>
        </p:sp>
      </p:grpSp>
      <p:sp>
        <p:nvSpPr>
          <p:cNvPr id="66" name="TextBox 65"/>
          <p:cNvSpPr txBox="1"/>
          <p:nvPr/>
        </p:nvSpPr>
        <p:spPr>
          <a:xfrm>
            <a:off x="229394" y="3303609"/>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67" name="TextBox 66"/>
          <p:cNvSpPr txBox="1"/>
          <p:nvPr/>
        </p:nvSpPr>
        <p:spPr>
          <a:xfrm>
            <a:off x="2120662" y="3658278"/>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68" name="TextBox 67"/>
          <p:cNvSpPr txBox="1"/>
          <p:nvPr/>
        </p:nvSpPr>
        <p:spPr>
          <a:xfrm>
            <a:off x="4024278" y="4215127"/>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69" name="TextBox 68"/>
          <p:cNvSpPr txBox="1"/>
          <p:nvPr/>
        </p:nvSpPr>
        <p:spPr>
          <a:xfrm>
            <a:off x="6688574" y="3639528"/>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grpSp>
        <p:nvGrpSpPr>
          <p:cNvPr id="70" name="组合 69"/>
          <p:cNvGrpSpPr/>
          <p:nvPr/>
        </p:nvGrpSpPr>
        <p:grpSpPr>
          <a:xfrm>
            <a:off x="4677858" y="2649672"/>
            <a:ext cx="809336" cy="809336"/>
            <a:chOff x="4677858" y="2649672"/>
            <a:chExt cx="809336" cy="809336"/>
          </a:xfrm>
          <a:solidFill>
            <a:srgbClr val="17375E"/>
          </a:solidFill>
        </p:grpSpPr>
        <p:sp>
          <p:nvSpPr>
            <p:cNvPr id="71" name="椭圆 70"/>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72" name="椭圆 71"/>
            <p:cNvSpPr/>
            <p:nvPr/>
          </p:nvSpPr>
          <p:spPr>
            <a:xfrm>
              <a:off x="4719132" y="2696247"/>
              <a:ext cx="726788" cy="726784"/>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73" name="组合 72"/>
          <p:cNvGrpSpPr/>
          <p:nvPr/>
        </p:nvGrpSpPr>
        <p:grpSpPr>
          <a:xfrm>
            <a:off x="639258" y="1763208"/>
            <a:ext cx="809336" cy="809336"/>
            <a:chOff x="4677858" y="2649672"/>
            <a:chExt cx="809336" cy="809336"/>
          </a:xfrm>
          <a:solidFill>
            <a:srgbClr val="17375E"/>
          </a:solidFill>
        </p:grpSpPr>
        <p:sp>
          <p:nvSpPr>
            <p:cNvPr id="74" name="椭圆 73"/>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75" name="椭圆 74"/>
            <p:cNvSpPr/>
            <p:nvPr/>
          </p:nvSpPr>
          <p:spPr>
            <a:xfrm>
              <a:off x="4719132" y="2696247"/>
              <a:ext cx="726788" cy="726784"/>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pic>
        <p:nvPicPr>
          <p:cNvPr id="76"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7"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8" name="矩形 77"/>
          <p:cNvSpPr/>
          <p:nvPr/>
        </p:nvSpPr>
        <p:spPr>
          <a:xfrm>
            <a:off x="7236296" y="1738043"/>
            <a:ext cx="1089477" cy="705909"/>
          </a:xfrm>
          <a:prstGeom prst="rect">
            <a:avLst/>
          </a:prstGeom>
        </p:spPr>
        <p:txBody>
          <a:bodyPr wrap="square" lIns="68589" tIns="34295" rIns="68589" bIns="34295">
            <a:spAutoFit/>
          </a:bodyPr>
          <a:lstStyle/>
          <a:p>
            <a:pPr fontAlgn="base">
              <a:lnSpc>
                <a:spcPct val="120000"/>
              </a:lnSpc>
              <a:spcBef>
                <a:spcPct val="0"/>
              </a:spcBef>
              <a:spcAft>
                <a:spcPct val="0"/>
              </a:spcAft>
            </a:pPr>
            <a:r>
              <a:rPr lang="zh-CN" altLang="en-US" dirty="0" smtClean="0">
                <a:solidFill>
                  <a:prstClr val="black">
                    <a:lumMod val="65000"/>
                    <a:lumOff val="35000"/>
                  </a:prstClr>
                </a:solidFill>
                <a:latin typeface="微软雅黑" panose="020B0503020204020204" charset="-122"/>
                <a:ea typeface="微软雅黑" panose="020B0503020204020204" charset="-122"/>
              </a:rPr>
              <a:t>请添加标题</a:t>
            </a:r>
            <a:endParaRPr lang="zh-CN" altLang="en-US" dirty="0">
              <a:solidFill>
                <a:prstClr val="black">
                  <a:lumMod val="65000"/>
                  <a:lumOff val="35000"/>
                </a:prstClr>
              </a:solidFill>
              <a:latin typeface="微软雅黑" panose="020B0503020204020204" charset="-122"/>
              <a:ea typeface="微软雅黑" panose="020B0503020204020204" charset="-122"/>
            </a:endParaRPr>
          </a:p>
        </p:txBody>
      </p:sp>
      <p:sp>
        <p:nvSpPr>
          <p:cNvPr id="79" name="TextBox 7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5089">
        <p14:gallery dir="l"/>
      </p:transition>
    </mc:Choice>
    <mc:Fallback xmlns="">
      <p:transition spd="slow" advTm="508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2000"/>
                                            <p:tgtEl>
                                              <p:spTgt spid="4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42" presetClass="entr" presetSubtype="0" fill="hold" nodeType="withEffect">
                                      <p:stCondLst>
                                        <p:cond delay="160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anim calcmode="lin" valueType="num">
                                          <p:cBhvr>
                                            <p:cTn id="21" dur="500" fill="hold"/>
                                            <p:tgtEl>
                                              <p:spTgt spid="77"/>
                                            </p:tgtEl>
                                            <p:attrNameLst>
                                              <p:attrName>ppt_x</p:attrName>
                                            </p:attrNameLst>
                                          </p:cBhvr>
                                          <p:tavLst>
                                            <p:tav tm="0">
                                              <p:val>
                                                <p:strVal val="#ppt_x"/>
                                              </p:val>
                                            </p:tav>
                                            <p:tav tm="100000">
                                              <p:val>
                                                <p:strVal val="#ppt_x"/>
                                              </p:val>
                                            </p:tav>
                                          </p:tavLst>
                                        </p:anim>
                                        <p:anim calcmode="lin" valueType="num">
                                          <p:cBhvr>
                                            <p:cTn id="22" dur="500" fill="hold"/>
                                            <p:tgtEl>
                                              <p:spTgt spid="7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barn(inVertical)">
                                          <p:cBhvr>
                                            <p:cTn id="26" dur="500"/>
                                            <p:tgtEl>
                                              <p:spTgt spid="78"/>
                                            </p:tgtEl>
                                          </p:cBhvr>
                                        </p:animEffect>
                                      </p:childTnLst>
                                    </p:cTn>
                                  </p:par>
                                </p:childTnLst>
                              </p:cTn>
                            </p:par>
                            <p:par>
                              <p:cTn id="27" fill="hold">
                                <p:stCondLst>
                                  <p:cond delay="10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73"/>
                                            </p:tgtEl>
                                            <p:attrNameLst>
                                              <p:attrName>style.visibility</p:attrName>
                                            </p:attrNameLst>
                                          </p:cBhvr>
                                          <p:to>
                                            <p:strVal val="visible"/>
                                          </p:to>
                                        </p:set>
                                        <p:anim calcmode="lin" valueType="num" p14:bounceEnd="54000">
                                          <p:cBhvr additive="base">
                                            <p:cTn id="30" dur="1200" fill="hold"/>
                                            <p:tgtEl>
                                              <p:spTgt spid="73"/>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54"/>
                                            </p:tgtEl>
                                            <p:attrNameLst>
                                              <p:attrName>style.visibility</p:attrName>
                                            </p:attrNameLst>
                                          </p:cBhvr>
                                          <p:to>
                                            <p:strVal val="visible"/>
                                          </p:to>
                                        </p:set>
                                        <p:anim calcmode="lin" valueType="num" p14:bounceEnd="54000">
                                          <p:cBhvr additive="base">
                                            <p:cTn id="34" dur="1200" fill="hold"/>
                                            <p:tgtEl>
                                              <p:spTgt spid="54"/>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54"/>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70"/>
                                            </p:tgtEl>
                                            <p:attrNameLst>
                                              <p:attrName>style.visibility</p:attrName>
                                            </p:attrNameLst>
                                          </p:cBhvr>
                                          <p:to>
                                            <p:strVal val="visible"/>
                                          </p:to>
                                        </p:set>
                                        <p:anim calcmode="lin" valueType="num" p14:bounceEnd="54000">
                                          <p:cBhvr additive="base">
                                            <p:cTn id="38" dur="1200" fill="hold"/>
                                            <p:tgtEl>
                                              <p:spTgt spid="70"/>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7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1000"/>
                                            <p:tgtEl>
                                              <p:spTgt spid="61"/>
                                            </p:tgtEl>
                                          </p:cBhvr>
                                        </p:animEffect>
                                        <p:anim calcmode="lin" valueType="num">
                                          <p:cBhvr>
                                            <p:cTn id="49" dur="1000" fill="hold"/>
                                            <p:tgtEl>
                                              <p:spTgt spid="61"/>
                                            </p:tgtEl>
                                            <p:attrNameLst>
                                              <p:attrName>ppt_x</p:attrName>
                                            </p:attrNameLst>
                                          </p:cBhvr>
                                          <p:tavLst>
                                            <p:tav tm="0">
                                              <p:val>
                                                <p:strVal val="#ppt_x"/>
                                              </p:val>
                                            </p:tav>
                                            <p:tav tm="100000">
                                              <p:val>
                                                <p:strVal val="#ppt_x"/>
                                              </p:val>
                                            </p:tav>
                                          </p:tavLst>
                                        </p:anim>
                                        <p:anim calcmode="lin" valueType="num">
                                          <p:cBhvr>
                                            <p:cTn id="50" dur="1000" fill="hold"/>
                                            <p:tgtEl>
                                              <p:spTgt spid="6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1000" fill="hold"/>
                                            <p:tgtEl>
                                              <p:spTgt spid="62"/>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randombar(horizontal)">
                                          <p:cBhvr>
                                            <p:cTn id="64" dur="500"/>
                                            <p:tgtEl>
                                              <p:spTgt spid="6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randombar(horizontal)">
                                          <p:cBhvr>
                                            <p:cTn id="67" dur="500"/>
                                            <p:tgtEl>
                                              <p:spTgt spid="6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randombar(horizontal)">
                                          <p:cBhvr>
                                            <p:cTn id="70" dur="500"/>
                                            <p:tgtEl>
                                              <p:spTgt spid="6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randombar(horizontal)">
                                          <p:cBhvr>
                                            <p:cTn id="73" dur="500"/>
                                            <p:tgtEl>
                                              <p:spTgt spid="69"/>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0" grpId="0" animBg="1"/>
          <p:bldP spid="61" grpId="0" animBg="1"/>
          <p:bldP spid="66" grpId="0"/>
          <p:bldP spid="67" grpId="0"/>
          <p:bldP spid="68" grpId="0"/>
          <p:bldP spid="69" grpId="0"/>
          <p:bldP spid="78"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2000"/>
                                            <p:tgtEl>
                                              <p:spTgt spid="4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42" presetClass="entr" presetSubtype="0" fill="hold" nodeType="withEffect">
                                      <p:stCondLst>
                                        <p:cond delay="160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anim calcmode="lin" valueType="num">
                                          <p:cBhvr>
                                            <p:cTn id="21" dur="500" fill="hold"/>
                                            <p:tgtEl>
                                              <p:spTgt spid="77"/>
                                            </p:tgtEl>
                                            <p:attrNameLst>
                                              <p:attrName>ppt_x</p:attrName>
                                            </p:attrNameLst>
                                          </p:cBhvr>
                                          <p:tavLst>
                                            <p:tav tm="0">
                                              <p:val>
                                                <p:strVal val="#ppt_x"/>
                                              </p:val>
                                            </p:tav>
                                            <p:tav tm="100000">
                                              <p:val>
                                                <p:strVal val="#ppt_x"/>
                                              </p:val>
                                            </p:tav>
                                          </p:tavLst>
                                        </p:anim>
                                        <p:anim calcmode="lin" valueType="num">
                                          <p:cBhvr>
                                            <p:cTn id="22" dur="500" fill="hold"/>
                                            <p:tgtEl>
                                              <p:spTgt spid="7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barn(inVertical)">
                                          <p:cBhvr>
                                            <p:cTn id="26" dur="500"/>
                                            <p:tgtEl>
                                              <p:spTgt spid="78"/>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1200" fill="hold"/>
                                            <p:tgtEl>
                                              <p:spTgt spid="73"/>
                                            </p:tgtEl>
                                            <p:attrNameLst>
                                              <p:attrName>ppt_x</p:attrName>
                                            </p:attrNameLst>
                                          </p:cBhvr>
                                          <p:tavLst>
                                            <p:tav tm="0">
                                              <p:val>
                                                <p:strVal val="0-#ppt_w/2"/>
                                              </p:val>
                                            </p:tav>
                                            <p:tav tm="100000">
                                              <p:val>
                                                <p:strVal val="#ppt_x"/>
                                              </p:val>
                                            </p:tav>
                                          </p:tavLst>
                                        </p:anim>
                                        <p:anim calcmode="lin" valueType="num">
                                          <p:cBhvr additive="base">
                                            <p:cTn id="31" dur="12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54"/>
                                            </p:tgtEl>
                                            <p:attrNameLst>
                                              <p:attrName>style.visibility</p:attrName>
                                            </p:attrNameLst>
                                          </p:cBhvr>
                                          <p:to>
                                            <p:strVal val="visible"/>
                                          </p:to>
                                        </p:set>
                                        <p:anim calcmode="lin" valueType="num">
                                          <p:cBhvr additive="base">
                                            <p:cTn id="34" dur="1200" fill="hold"/>
                                            <p:tgtEl>
                                              <p:spTgt spid="54"/>
                                            </p:tgtEl>
                                            <p:attrNameLst>
                                              <p:attrName>ppt_x</p:attrName>
                                            </p:attrNameLst>
                                          </p:cBhvr>
                                          <p:tavLst>
                                            <p:tav tm="0">
                                              <p:val>
                                                <p:strVal val="1+#ppt_w/2"/>
                                              </p:val>
                                            </p:tav>
                                            <p:tav tm="100000">
                                              <p:val>
                                                <p:strVal val="#ppt_x"/>
                                              </p:val>
                                            </p:tav>
                                          </p:tavLst>
                                        </p:anim>
                                        <p:anim calcmode="lin" valueType="num">
                                          <p:cBhvr additive="base">
                                            <p:cTn id="35" dur="1200" fill="hold"/>
                                            <p:tgtEl>
                                              <p:spTgt spid="54"/>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70"/>
                                            </p:tgtEl>
                                            <p:attrNameLst>
                                              <p:attrName>style.visibility</p:attrName>
                                            </p:attrNameLst>
                                          </p:cBhvr>
                                          <p:to>
                                            <p:strVal val="visible"/>
                                          </p:to>
                                        </p:set>
                                        <p:anim calcmode="lin" valueType="num">
                                          <p:cBhvr additive="base">
                                            <p:cTn id="38" dur="1200" fill="hold"/>
                                            <p:tgtEl>
                                              <p:spTgt spid="70"/>
                                            </p:tgtEl>
                                            <p:attrNameLst>
                                              <p:attrName>ppt_x</p:attrName>
                                            </p:attrNameLst>
                                          </p:cBhvr>
                                          <p:tavLst>
                                            <p:tav tm="0">
                                              <p:val>
                                                <p:strVal val="1+#ppt_w/2"/>
                                              </p:val>
                                            </p:tav>
                                            <p:tav tm="100000">
                                              <p:val>
                                                <p:strVal val="#ppt_x"/>
                                              </p:val>
                                            </p:tav>
                                          </p:tavLst>
                                        </p:anim>
                                        <p:anim calcmode="lin" valueType="num">
                                          <p:cBhvr additive="base">
                                            <p:cTn id="39" dur="1200" fill="hold"/>
                                            <p:tgtEl>
                                              <p:spTgt spid="7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1000"/>
                                            <p:tgtEl>
                                              <p:spTgt spid="61"/>
                                            </p:tgtEl>
                                          </p:cBhvr>
                                        </p:animEffect>
                                        <p:anim calcmode="lin" valueType="num">
                                          <p:cBhvr>
                                            <p:cTn id="49" dur="1000" fill="hold"/>
                                            <p:tgtEl>
                                              <p:spTgt spid="61"/>
                                            </p:tgtEl>
                                            <p:attrNameLst>
                                              <p:attrName>ppt_x</p:attrName>
                                            </p:attrNameLst>
                                          </p:cBhvr>
                                          <p:tavLst>
                                            <p:tav tm="0">
                                              <p:val>
                                                <p:strVal val="#ppt_x"/>
                                              </p:val>
                                            </p:tav>
                                            <p:tav tm="100000">
                                              <p:val>
                                                <p:strVal val="#ppt_x"/>
                                              </p:val>
                                            </p:tav>
                                          </p:tavLst>
                                        </p:anim>
                                        <p:anim calcmode="lin" valueType="num">
                                          <p:cBhvr>
                                            <p:cTn id="50" dur="1000" fill="hold"/>
                                            <p:tgtEl>
                                              <p:spTgt spid="6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1000" fill="hold"/>
                                            <p:tgtEl>
                                              <p:spTgt spid="62"/>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randombar(horizontal)">
                                          <p:cBhvr>
                                            <p:cTn id="64" dur="500"/>
                                            <p:tgtEl>
                                              <p:spTgt spid="6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randombar(horizontal)">
                                          <p:cBhvr>
                                            <p:cTn id="67" dur="500"/>
                                            <p:tgtEl>
                                              <p:spTgt spid="6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randombar(horizontal)">
                                          <p:cBhvr>
                                            <p:cTn id="70" dur="500"/>
                                            <p:tgtEl>
                                              <p:spTgt spid="6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randombar(horizontal)">
                                          <p:cBhvr>
                                            <p:cTn id="73" dur="500"/>
                                            <p:tgtEl>
                                              <p:spTgt spid="69"/>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0" grpId="0" animBg="1"/>
          <p:bldP spid="61" grpId="0" animBg="1"/>
          <p:bldP spid="66" grpId="0"/>
          <p:bldP spid="67" grpId="0"/>
          <p:bldP spid="68" grpId="0"/>
          <p:bldP spid="69" grpId="0"/>
          <p:bldP spid="78" grpId="0"/>
          <p:bldP spid="79"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6" name="Freeform 7"/>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37" name="组合 36"/>
          <p:cNvGrpSpPr/>
          <p:nvPr/>
        </p:nvGrpSpPr>
        <p:grpSpPr>
          <a:xfrm>
            <a:off x="3136616" y="967751"/>
            <a:ext cx="1149740" cy="1149740"/>
            <a:chOff x="2342140" y="893355"/>
            <a:chExt cx="1149740" cy="1149740"/>
          </a:xfrm>
        </p:grpSpPr>
        <p:grpSp>
          <p:nvGrpSpPr>
            <p:cNvPr id="38" name="组合 37"/>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9"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FFC000"/>
            </a:solidFill>
            <a:ln>
              <a:noFill/>
            </a:ln>
          </p:spPr>
          <p:txBody>
            <a:bodyPr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grpSp>
        <p:nvGrpSpPr>
          <p:cNvPr id="42" name="组合 41"/>
          <p:cNvGrpSpPr/>
          <p:nvPr/>
        </p:nvGrpSpPr>
        <p:grpSpPr>
          <a:xfrm>
            <a:off x="2630172" y="2286104"/>
            <a:ext cx="1149740" cy="1149740"/>
            <a:chOff x="1835696" y="2211710"/>
            <a:chExt cx="1149740" cy="1149740"/>
          </a:xfrm>
        </p:grpSpPr>
        <p:grpSp>
          <p:nvGrpSpPr>
            <p:cNvPr id="43" name="组合 42"/>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Calibri" panose="020F0502020204030204"/>
                  <a:ea typeface="微软雅黑" panose="020B0503020204020204" charset="-122"/>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Calibri" panose="020F0502020204030204"/>
                  <a:ea typeface="微软雅黑" panose="020B0503020204020204" charset="-122"/>
                  <a:cs typeface="+mn-cs"/>
                </a:endParaRPr>
              </a:p>
            </p:txBody>
          </p:sp>
        </p:grpSp>
        <p:sp>
          <p:nvSpPr>
            <p:cNvPr id="44"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C000"/>
            </a:solidFill>
            <a:ln>
              <a:noFill/>
            </a:ln>
          </p:spPr>
          <p:txBody>
            <a:bodyPr bIns="360000"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prstClr val="black">
                    <a:lumMod val="75000"/>
                    <a:lumOff val="25000"/>
                  </a:prstClr>
                </a:solidFill>
                <a:effectLst/>
                <a:uLnTx/>
                <a:uFillTx/>
                <a:ea typeface="微软雅黑" panose="020B0503020204020204" charset="-122"/>
              </a:endParaRPr>
            </a:p>
          </p:txBody>
        </p:sp>
      </p:grpSp>
      <p:grpSp>
        <p:nvGrpSpPr>
          <p:cNvPr id="47" name="组合 46"/>
          <p:cNvGrpSpPr/>
          <p:nvPr/>
        </p:nvGrpSpPr>
        <p:grpSpPr>
          <a:xfrm>
            <a:off x="3278244" y="3510242"/>
            <a:ext cx="1149740" cy="1149740"/>
            <a:chOff x="2483768" y="3435846"/>
            <a:chExt cx="1149740" cy="1149740"/>
          </a:xfrm>
        </p:grpSpPr>
        <p:grpSp>
          <p:nvGrpSpPr>
            <p:cNvPr id="48" name="组合 47"/>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9"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FFC000"/>
            </a:solidFill>
            <a:ln>
              <a:noFill/>
            </a:ln>
          </p:spPr>
          <p:txBody>
            <a:bodyPr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52" name="TextBox 51"/>
          <p:cNvSpPr txBox="1"/>
          <p:nvPr/>
        </p:nvSpPr>
        <p:spPr>
          <a:xfrm>
            <a:off x="1455919" y="1327789"/>
            <a:ext cx="1036867"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smtClean="0">
                <a:solidFill>
                  <a:prstClr val="black">
                    <a:lumMod val="75000"/>
                    <a:lumOff val="25000"/>
                  </a:prstClr>
                </a:solidFill>
                <a:latin typeface="微软雅黑" panose="020B0503020204020204" charset="-122"/>
                <a:ea typeface="微软雅黑" panose="020B0503020204020204" charset="-122"/>
              </a:rPr>
              <a:t>填加标题</a:t>
            </a:r>
            <a:endParaRPr lang="zh-CN" altLang="en-US" sz="1400" b="1" dirty="0">
              <a:solidFill>
                <a:prstClr val="black">
                  <a:lumMod val="75000"/>
                  <a:lumOff val="25000"/>
                </a:prstClr>
              </a:solidFill>
              <a:latin typeface="微软雅黑" panose="020B0503020204020204" charset="-122"/>
              <a:ea typeface="微软雅黑" panose="020B0503020204020204" charset="-122"/>
            </a:endParaRPr>
          </a:p>
        </p:txBody>
      </p:sp>
      <p:sp>
        <p:nvSpPr>
          <p:cNvPr id="53" name="TextBox 52"/>
          <p:cNvSpPr txBox="1"/>
          <p:nvPr/>
        </p:nvSpPr>
        <p:spPr>
          <a:xfrm>
            <a:off x="1455915" y="1640560"/>
            <a:ext cx="120331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prstClr val="black">
                    <a:lumMod val="75000"/>
                    <a:lumOff val="25000"/>
                  </a:prstClr>
                </a:solidFill>
                <a:latin typeface="微软雅黑" panose="020B0503020204020204" charset="-122"/>
                <a:ea typeface="微软雅黑" panose="020B0503020204020204" charset="-122"/>
              </a:rPr>
              <a:t>点击输入说明文字</a:t>
            </a:r>
          </a:p>
        </p:txBody>
      </p:sp>
      <p:sp>
        <p:nvSpPr>
          <p:cNvPr id="54" name="TextBox 53"/>
          <p:cNvSpPr txBox="1"/>
          <p:nvPr/>
        </p:nvSpPr>
        <p:spPr>
          <a:xfrm>
            <a:off x="1082930" y="2658381"/>
            <a:ext cx="1331318"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a:solidFill>
                  <a:prstClr val="black">
                    <a:lumMod val="75000"/>
                    <a:lumOff val="25000"/>
                  </a:prstClr>
                </a:solidFill>
                <a:latin typeface="微软雅黑" panose="020B0503020204020204" charset="-122"/>
                <a:ea typeface="微软雅黑" panose="020B0503020204020204" charset="-122"/>
              </a:rPr>
              <a:t>填加标题</a:t>
            </a:r>
          </a:p>
        </p:txBody>
      </p:sp>
      <p:sp>
        <p:nvSpPr>
          <p:cNvPr id="55" name="TextBox 54"/>
          <p:cNvSpPr txBox="1"/>
          <p:nvPr/>
        </p:nvSpPr>
        <p:spPr>
          <a:xfrm>
            <a:off x="1182823" y="2980826"/>
            <a:ext cx="116650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prstClr val="black">
                    <a:lumMod val="75000"/>
                    <a:lumOff val="25000"/>
                  </a:prstClr>
                </a:solidFill>
                <a:latin typeface="微软雅黑" panose="020B0503020204020204" charset="-122"/>
                <a:ea typeface="微软雅黑" panose="020B0503020204020204" charset="-122"/>
              </a:rPr>
              <a:t>点击输入说明文字</a:t>
            </a:r>
          </a:p>
        </p:txBody>
      </p:sp>
      <p:sp>
        <p:nvSpPr>
          <p:cNvPr id="56" name="TextBox 55"/>
          <p:cNvSpPr txBox="1"/>
          <p:nvPr/>
        </p:nvSpPr>
        <p:spPr>
          <a:xfrm>
            <a:off x="1763688" y="4064093"/>
            <a:ext cx="1166506"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a:solidFill>
                  <a:prstClr val="black">
                    <a:lumMod val="75000"/>
                    <a:lumOff val="25000"/>
                  </a:prstClr>
                </a:solidFill>
                <a:latin typeface="微软雅黑" panose="020B0503020204020204" charset="-122"/>
                <a:ea typeface="微软雅黑" panose="020B0503020204020204" charset="-122"/>
              </a:rPr>
              <a:t>填加标题</a:t>
            </a:r>
          </a:p>
        </p:txBody>
      </p:sp>
      <p:sp>
        <p:nvSpPr>
          <p:cNvPr id="57" name="TextBox 56"/>
          <p:cNvSpPr txBox="1"/>
          <p:nvPr/>
        </p:nvSpPr>
        <p:spPr>
          <a:xfrm>
            <a:off x="1777275" y="4380817"/>
            <a:ext cx="116650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prstClr val="black">
                    <a:lumMod val="75000"/>
                    <a:lumOff val="25000"/>
                  </a:prstClr>
                </a:solidFill>
                <a:latin typeface="微软雅黑" panose="020B0503020204020204" charset="-122"/>
                <a:ea typeface="微软雅黑" panose="020B0503020204020204" charset="-122"/>
              </a:rPr>
              <a:t>点击输入说明文字</a:t>
            </a:r>
          </a:p>
        </p:txBody>
      </p:sp>
      <p:sp>
        <p:nvSpPr>
          <p:cNvPr id="58" name="Line 39"/>
          <p:cNvSpPr>
            <a:spLocks noChangeShapeType="1"/>
          </p:cNvSpPr>
          <p:nvPr/>
        </p:nvSpPr>
        <p:spPr bwMode="auto">
          <a:xfrm>
            <a:off x="4591540" y="1820702"/>
            <a:ext cx="915275" cy="450074"/>
          </a:xfrm>
          <a:prstGeom prst="line">
            <a:avLst/>
          </a:prstGeom>
          <a:noFill/>
          <a:ln w="57150" cap="rnd">
            <a:solidFill>
              <a:sysClr val="windowText" lastClr="000000">
                <a:lumMod val="50000"/>
                <a:lumOff val="50000"/>
              </a:sys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59" name="Line 40"/>
          <p:cNvSpPr>
            <a:spLocks noChangeShapeType="1"/>
          </p:cNvSpPr>
          <p:nvPr/>
        </p:nvSpPr>
        <p:spPr bwMode="auto">
          <a:xfrm>
            <a:off x="4118193" y="2813883"/>
            <a:ext cx="1241799" cy="1261"/>
          </a:xfrm>
          <a:prstGeom prst="line">
            <a:avLst/>
          </a:prstGeom>
          <a:noFill/>
          <a:ln w="57150" cap="rnd">
            <a:solidFill>
              <a:sysClr val="windowText" lastClr="000000">
                <a:lumMod val="50000"/>
                <a:lumOff val="50000"/>
              </a:sys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0" name="Line 41"/>
          <p:cNvSpPr>
            <a:spLocks noChangeShapeType="1"/>
          </p:cNvSpPr>
          <p:nvPr/>
        </p:nvSpPr>
        <p:spPr bwMode="auto">
          <a:xfrm flipV="1">
            <a:off x="4548270" y="3359378"/>
            <a:ext cx="954357" cy="383256"/>
          </a:xfrm>
          <a:prstGeom prst="line">
            <a:avLst/>
          </a:prstGeom>
          <a:noFill/>
          <a:ln w="57150" cap="rnd">
            <a:solidFill>
              <a:sysClr val="windowText" lastClr="000000">
                <a:lumMod val="50000"/>
                <a:lumOff val="50000"/>
              </a:sys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61" name="组合 60"/>
          <p:cNvGrpSpPr/>
          <p:nvPr/>
        </p:nvGrpSpPr>
        <p:grpSpPr>
          <a:xfrm>
            <a:off x="5674990" y="1658514"/>
            <a:ext cx="2281386" cy="2281386"/>
            <a:chOff x="1403648" y="1115468"/>
            <a:chExt cx="1294414" cy="1294414"/>
          </a:xfrm>
        </p:grpSpPr>
        <p:sp>
          <p:nvSpPr>
            <p:cNvPr id="62" name="椭圆 61"/>
            <p:cNvSpPr/>
            <p:nvPr/>
          </p:nvSpPr>
          <p:spPr>
            <a:xfrm>
              <a:off x="1539485" y="1259632"/>
              <a:ext cx="1022740" cy="1022740"/>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63" name="组合 62"/>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65" name="同心圆 64"/>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同心圆 65"/>
              <p:cNvSpPr/>
              <p:nvPr/>
            </p:nvSpPr>
            <p:spPr>
              <a:xfrm>
                <a:off x="2733335" y="1093125"/>
                <a:ext cx="1589098" cy="1589098"/>
              </a:xfrm>
              <a:prstGeom prst="donut">
                <a:avLst>
                  <a:gd name="adj" fmla="val 12059"/>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grpSp>
        <p:sp>
          <p:nvSpPr>
            <p:cNvPr id="64" name="TextBox 63"/>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添加</a:t>
              </a:r>
              <a:endParaRPr kumimoji="0" lang="en-US" altLang="zh-CN"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文本</a:t>
              </a:r>
            </a:p>
          </p:txBody>
        </p:sp>
      </p:grpSp>
      <p:sp>
        <p:nvSpPr>
          <p:cNvPr id="67" name="TextBox 6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7841">
        <p14:gallery dir="l"/>
      </p:transition>
    </mc:Choice>
    <mc:Fallback xmlns="">
      <p:transition spd="slow" advTm="7841">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14:bounceEnd="65000">
                                          <p:cBhvr additive="base">
                                            <p:cTn id="7" dur="1500" fill="hold"/>
                                            <p:tgtEl>
                                              <p:spTgt spid="42"/>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14:bounceEnd="65000">
                                          <p:cBhvr additive="base">
                                            <p:cTn id="11" dur="1500" fill="hold"/>
                                            <p:tgtEl>
                                              <p:spTgt spid="37"/>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14:bounceEnd="65000">
                                          <p:cBhvr additive="base">
                                            <p:cTn id="15" dur="1500" fill="hold"/>
                                            <p:tgtEl>
                                              <p:spTgt spid="47"/>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500" fill="hold"/>
                                            <p:tgtEl>
                                              <p:spTgt spid="61"/>
                                            </p:tgtEl>
                                            <p:attrNameLst>
                                              <p:attrName>ppt_w</p:attrName>
                                            </p:attrNameLst>
                                          </p:cBhvr>
                                          <p:tavLst>
                                            <p:tav tm="0">
                                              <p:val>
                                                <p:fltVal val="0"/>
                                              </p:val>
                                            </p:tav>
                                            <p:tav tm="100000">
                                              <p:val>
                                                <p:strVal val="#ppt_w"/>
                                              </p:val>
                                            </p:tav>
                                          </p:tavLst>
                                        </p:anim>
                                        <p:anim calcmode="lin" valueType="num">
                                          <p:cBhvr>
                                            <p:cTn id="54" dur="500" fill="hold"/>
                                            <p:tgtEl>
                                              <p:spTgt spid="61"/>
                                            </p:tgtEl>
                                            <p:attrNameLst>
                                              <p:attrName>ppt_h</p:attrName>
                                            </p:attrNameLst>
                                          </p:cBhvr>
                                          <p:tavLst>
                                            <p:tav tm="0">
                                              <p:val>
                                                <p:fltVal val="0"/>
                                              </p:val>
                                            </p:tav>
                                            <p:tav tm="100000">
                                              <p:val>
                                                <p:strVal val="#ppt_h"/>
                                              </p:val>
                                            </p:tav>
                                          </p:tavLst>
                                        </p:anim>
                                        <p:animEffect transition="in" filter="fade">
                                          <p:cBhvr>
                                            <p:cTn id="55" dur="500"/>
                                            <p:tgtEl>
                                              <p:spTgt spid="6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2" grpId="0"/>
          <p:bldP spid="53" grpId="0"/>
          <p:bldP spid="54" grpId="0"/>
          <p:bldP spid="55" grpId="0"/>
          <p:bldP spid="56" grpId="0"/>
          <p:bldP spid="57" grpId="0"/>
          <p:bldP spid="58" grpId="0" animBg="1"/>
          <p:bldP spid="59" grpId="0" animBg="1"/>
          <p:bldP spid="60" grpId="0" animBg="1"/>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1500" fill="hold"/>
                                            <p:tgtEl>
                                              <p:spTgt spid="42"/>
                                            </p:tgtEl>
                                            <p:attrNameLst>
                                              <p:attrName>ppt_x</p:attrName>
                                            </p:attrNameLst>
                                          </p:cBhvr>
                                          <p:tavLst>
                                            <p:tav tm="0">
                                              <p:val>
                                                <p:strVal val="0-#ppt_w/2"/>
                                              </p:val>
                                            </p:tav>
                                            <p:tav tm="100000">
                                              <p:val>
                                                <p:strVal val="#ppt_x"/>
                                              </p:val>
                                            </p:tav>
                                          </p:tavLst>
                                        </p:anim>
                                        <p:anim calcmode="lin" valueType="num">
                                          <p:cBhvr additive="base">
                                            <p:cTn id="8" dur="1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500" fill="hold"/>
                                            <p:tgtEl>
                                              <p:spTgt spid="37"/>
                                            </p:tgtEl>
                                            <p:attrNameLst>
                                              <p:attrName>ppt_x</p:attrName>
                                            </p:attrNameLst>
                                          </p:cBhvr>
                                          <p:tavLst>
                                            <p:tav tm="0">
                                              <p:val>
                                                <p:strVal val="#ppt_x"/>
                                              </p:val>
                                            </p:tav>
                                            <p:tav tm="100000">
                                              <p:val>
                                                <p:strVal val="#ppt_x"/>
                                              </p:val>
                                            </p:tav>
                                          </p:tavLst>
                                        </p:anim>
                                        <p:anim calcmode="lin" valueType="num">
                                          <p:cBhvr additive="base">
                                            <p:cTn id="12" dur="1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1500" fill="hold"/>
                                            <p:tgtEl>
                                              <p:spTgt spid="47"/>
                                            </p:tgtEl>
                                            <p:attrNameLst>
                                              <p:attrName>ppt_x</p:attrName>
                                            </p:attrNameLst>
                                          </p:cBhvr>
                                          <p:tavLst>
                                            <p:tav tm="0">
                                              <p:val>
                                                <p:strVal val="#ppt_x"/>
                                              </p:val>
                                            </p:tav>
                                            <p:tav tm="100000">
                                              <p:val>
                                                <p:strVal val="#ppt_x"/>
                                              </p:val>
                                            </p:tav>
                                          </p:tavLst>
                                        </p:anim>
                                        <p:anim calcmode="lin" valueType="num">
                                          <p:cBhvr additive="base">
                                            <p:cTn id="16" dur="15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500" fill="hold"/>
                                            <p:tgtEl>
                                              <p:spTgt spid="61"/>
                                            </p:tgtEl>
                                            <p:attrNameLst>
                                              <p:attrName>ppt_w</p:attrName>
                                            </p:attrNameLst>
                                          </p:cBhvr>
                                          <p:tavLst>
                                            <p:tav tm="0">
                                              <p:val>
                                                <p:fltVal val="0"/>
                                              </p:val>
                                            </p:tav>
                                            <p:tav tm="100000">
                                              <p:val>
                                                <p:strVal val="#ppt_w"/>
                                              </p:val>
                                            </p:tav>
                                          </p:tavLst>
                                        </p:anim>
                                        <p:anim calcmode="lin" valueType="num">
                                          <p:cBhvr>
                                            <p:cTn id="54" dur="500" fill="hold"/>
                                            <p:tgtEl>
                                              <p:spTgt spid="61"/>
                                            </p:tgtEl>
                                            <p:attrNameLst>
                                              <p:attrName>ppt_h</p:attrName>
                                            </p:attrNameLst>
                                          </p:cBhvr>
                                          <p:tavLst>
                                            <p:tav tm="0">
                                              <p:val>
                                                <p:fltVal val="0"/>
                                              </p:val>
                                            </p:tav>
                                            <p:tav tm="100000">
                                              <p:val>
                                                <p:strVal val="#ppt_h"/>
                                              </p:val>
                                            </p:tav>
                                          </p:tavLst>
                                        </p:anim>
                                        <p:animEffect transition="in" filter="fade">
                                          <p:cBhvr>
                                            <p:cTn id="55" dur="500"/>
                                            <p:tgtEl>
                                              <p:spTgt spid="6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2" grpId="0"/>
          <p:bldP spid="53" grpId="0"/>
          <p:bldP spid="54" grpId="0"/>
          <p:bldP spid="55" grpId="0"/>
          <p:bldP spid="56" grpId="0"/>
          <p:bldP spid="57" grpId="0"/>
          <p:bldP spid="58" grpId="0" animBg="1"/>
          <p:bldP spid="59" grpId="0" animBg="1"/>
          <p:bldP spid="60" grpId="0" animBg="1"/>
          <p:bldP spid="67"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pic>
        <p:nvPicPr>
          <p:cNvPr id="83"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84" name="组合 83"/>
          <p:cNvGrpSpPr/>
          <p:nvPr/>
        </p:nvGrpSpPr>
        <p:grpSpPr>
          <a:xfrm>
            <a:off x="3955844" y="4115594"/>
            <a:ext cx="764793" cy="764793"/>
            <a:chOff x="3832873" y="2297208"/>
            <a:chExt cx="1516550" cy="1516550"/>
          </a:xfrm>
        </p:grpSpPr>
        <p:grpSp>
          <p:nvGrpSpPr>
            <p:cNvPr id="85" name="组合 8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86" name="椭圆 8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89" name="组合 88"/>
          <p:cNvGrpSpPr/>
          <p:nvPr/>
        </p:nvGrpSpPr>
        <p:grpSpPr>
          <a:xfrm>
            <a:off x="3198401" y="3299758"/>
            <a:ext cx="764793" cy="764793"/>
            <a:chOff x="3832873" y="2297208"/>
            <a:chExt cx="1516550" cy="1516550"/>
          </a:xfrm>
        </p:grpSpPr>
        <p:grpSp>
          <p:nvGrpSpPr>
            <p:cNvPr id="90" name="组合 8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椭圆 9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91" name="椭圆 9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4" name="组合 93"/>
          <p:cNvGrpSpPr/>
          <p:nvPr/>
        </p:nvGrpSpPr>
        <p:grpSpPr>
          <a:xfrm>
            <a:off x="4725194" y="2801144"/>
            <a:ext cx="764793" cy="764793"/>
            <a:chOff x="3832873" y="2297208"/>
            <a:chExt cx="1516550" cy="1516550"/>
          </a:xfrm>
        </p:grpSpPr>
        <p:grpSp>
          <p:nvGrpSpPr>
            <p:cNvPr id="95" name="组合 9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8" name="椭圆 9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96" name="椭圆 9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9" name="组合 98"/>
          <p:cNvGrpSpPr/>
          <p:nvPr/>
        </p:nvGrpSpPr>
        <p:grpSpPr>
          <a:xfrm>
            <a:off x="3198401" y="2328208"/>
            <a:ext cx="764793" cy="764793"/>
            <a:chOff x="3832873" y="2297208"/>
            <a:chExt cx="1516550" cy="1516550"/>
          </a:xfrm>
        </p:grpSpPr>
        <p:grpSp>
          <p:nvGrpSpPr>
            <p:cNvPr id="100" name="组合 9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101" name="椭圆 10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4" name="组合 103"/>
          <p:cNvGrpSpPr/>
          <p:nvPr/>
        </p:nvGrpSpPr>
        <p:grpSpPr>
          <a:xfrm>
            <a:off x="4725194" y="1818164"/>
            <a:ext cx="764793" cy="764793"/>
            <a:chOff x="3832873" y="2297208"/>
            <a:chExt cx="1516550" cy="1516550"/>
          </a:xfrm>
        </p:grpSpPr>
        <p:grpSp>
          <p:nvGrpSpPr>
            <p:cNvPr id="105" name="组合 10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106" name="椭圆 10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9" name="组合 108"/>
          <p:cNvGrpSpPr/>
          <p:nvPr/>
        </p:nvGrpSpPr>
        <p:grpSpPr>
          <a:xfrm>
            <a:off x="3955844" y="972344"/>
            <a:ext cx="764793" cy="764793"/>
            <a:chOff x="3832873" y="2297208"/>
            <a:chExt cx="1516550" cy="1516550"/>
          </a:xfrm>
        </p:grpSpPr>
        <p:grpSp>
          <p:nvGrpSpPr>
            <p:cNvPr id="110" name="组合 10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3" name="椭圆 11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111" name="椭圆 11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4" name="Group 34"/>
          <p:cNvGrpSpPr/>
          <p:nvPr/>
        </p:nvGrpSpPr>
        <p:grpSpPr>
          <a:xfrm>
            <a:off x="4197100" y="1185095"/>
            <a:ext cx="299494" cy="243706"/>
            <a:chOff x="1550139" y="1314466"/>
            <a:chExt cx="509139" cy="414300"/>
          </a:xfrm>
          <a:solidFill>
            <a:sysClr val="window" lastClr="FFFFFF"/>
          </a:solidFill>
        </p:grpSpPr>
        <p:sp>
          <p:nvSpPr>
            <p:cNvPr id="11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16"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1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18"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阶段一</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19" name="文本框 13"/>
          <p:cNvSpPr txBox="1"/>
          <p:nvPr/>
        </p:nvSpPr>
        <p:spPr>
          <a:xfrm>
            <a:off x="5715795" y="1057926"/>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sp>
        <p:nvSpPr>
          <p:cNvPr id="120"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阶段二</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21" name="文本框 13"/>
          <p:cNvSpPr txBox="1"/>
          <p:nvPr/>
        </p:nvSpPr>
        <p:spPr>
          <a:xfrm>
            <a:off x="5715795" y="2115344"/>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sp>
        <p:nvSpPr>
          <p:cNvPr id="122"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23"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阶段三</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24" name="文本框 13"/>
          <p:cNvSpPr txBox="1"/>
          <p:nvPr/>
        </p:nvSpPr>
        <p:spPr>
          <a:xfrm>
            <a:off x="686593" y="2485481"/>
            <a:ext cx="2333658" cy="565063"/>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25" name="Group 20"/>
          <p:cNvGrpSpPr/>
          <p:nvPr/>
        </p:nvGrpSpPr>
        <p:grpSpPr>
          <a:xfrm>
            <a:off x="3418467" y="2587291"/>
            <a:ext cx="309413" cy="214312"/>
            <a:chOff x="7416800" y="1122363"/>
            <a:chExt cx="366713" cy="254000"/>
          </a:xfrm>
          <a:solidFill>
            <a:sysClr val="window" lastClr="FFFFFF"/>
          </a:solidFill>
        </p:grpSpPr>
        <p:sp>
          <p:nvSpPr>
            <p:cNvPr id="12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2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28"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阶段四</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29" name="文本框 13"/>
          <p:cNvSpPr txBox="1"/>
          <p:nvPr/>
        </p:nvSpPr>
        <p:spPr>
          <a:xfrm>
            <a:off x="5715795" y="3093244"/>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30" name="组合 129"/>
          <p:cNvGrpSpPr/>
          <p:nvPr/>
        </p:nvGrpSpPr>
        <p:grpSpPr>
          <a:xfrm>
            <a:off x="4952251" y="2999765"/>
            <a:ext cx="316718" cy="302754"/>
            <a:chOff x="3294063" y="754063"/>
            <a:chExt cx="5600701" cy="5353051"/>
          </a:xfrm>
          <a:solidFill>
            <a:sysClr val="window" lastClr="FFFFFF"/>
          </a:solidFill>
        </p:grpSpPr>
        <p:sp>
          <p:nvSpPr>
            <p:cNvPr id="131"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2"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4"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5"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6"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7"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8"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9"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40"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41"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grpSp>
      <p:sp>
        <p:nvSpPr>
          <p:cNvPr id="142"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阶段五</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43" name="文本框 13"/>
          <p:cNvSpPr txBox="1"/>
          <p:nvPr/>
        </p:nvSpPr>
        <p:spPr>
          <a:xfrm>
            <a:off x="686593" y="3618956"/>
            <a:ext cx="2333658" cy="565063"/>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44" name="Group 23"/>
          <p:cNvGrpSpPr/>
          <p:nvPr/>
        </p:nvGrpSpPr>
        <p:grpSpPr>
          <a:xfrm>
            <a:off x="3477649" y="3563144"/>
            <a:ext cx="256945" cy="224003"/>
            <a:chOff x="7540014" y="4306907"/>
            <a:chExt cx="389342" cy="339426"/>
          </a:xfrm>
          <a:solidFill>
            <a:sysClr val="window" lastClr="FFFFFF"/>
          </a:solidFill>
        </p:grpSpPr>
        <p:sp>
          <p:nvSpPr>
            <p:cNvPr id="14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56"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阶段六</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57" name="文本框 13"/>
          <p:cNvSpPr txBox="1"/>
          <p:nvPr/>
        </p:nvSpPr>
        <p:spPr>
          <a:xfrm>
            <a:off x="5715795" y="4174613"/>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58" name="Group 9"/>
          <p:cNvGrpSpPr/>
          <p:nvPr/>
        </p:nvGrpSpPr>
        <p:grpSpPr>
          <a:xfrm>
            <a:off x="4193937" y="4408421"/>
            <a:ext cx="288608" cy="214010"/>
            <a:chOff x="4572000" y="3414713"/>
            <a:chExt cx="374651" cy="277813"/>
          </a:xfrm>
          <a:solidFill>
            <a:sysClr val="window" lastClr="FFFFFF"/>
          </a:solidFill>
        </p:grpSpPr>
        <p:sp>
          <p:nvSpPr>
            <p:cNvPr id="159"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60"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61" name="TextBox 16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1526">
        <p14:gallery dir="l"/>
      </p:transition>
    </mc:Choice>
    <mc:Fallback xmlns="">
      <p:transition spd="slow" advTm="11526">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down)">
                                          <p:cBhvr>
                                            <p:cTn id="7" dur="500"/>
                                            <p:tgtEl>
                                              <p:spTgt spid="83"/>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14:bounceEnd="58000">
                                          <p:cBhvr additive="base">
                                            <p:cTn id="11" dur="1400" fill="hold"/>
                                            <p:tgtEl>
                                              <p:spTgt spid="84"/>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8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14:bounceEnd="58000">
                                          <p:cBhvr additive="base">
                                            <p:cTn id="15" dur="1400" fill="hold"/>
                                            <p:tgtEl>
                                              <p:spTgt spid="89"/>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8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14:bounceEnd="58000">
                                          <p:cBhvr additive="base">
                                            <p:cTn id="19" dur="1400" fill="hold"/>
                                            <p:tgtEl>
                                              <p:spTgt spid="9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9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14:bounceEnd="58000">
                                          <p:cBhvr additive="base">
                                            <p:cTn id="23" dur="1400" fill="hold"/>
                                            <p:tgtEl>
                                              <p:spTgt spid="104"/>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14:bounceEnd="58000">
                                          <p:cBhvr additive="base">
                                            <p:cTn id="27" dur="1400" fill="hold"/>
                                            <p:tgtEl>
                                              <p:spTgt spid="109"/>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10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14:bounceEnd="58000">
                                          <p:cBhvr additive="base">
                                            <p:cTn id="31" dur="1400" fill="hold"/>
                                            <p:tgtEl>
                                              <p:spTgt spid="94"/>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9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fltVal val="0"/>
                                              </p:val>
                                            </p:tav>
                                            <p:tav tm="100000">
                                              <p:val>
                                                <p:strVal val="#ppt_w"/>
                                              </p:val>
                                            </p:tav>
                                          </p:tavLst>
                                        </p:anim>
                                        <p:anim calcmode="lin" valueType="num">
                                          <p:cBhvr>
                                            <p:cTn id="37" dur="500" fill="hold"/>
                                            <p:tgtEl>
                                              <p:spTgt spid="114"/>
                                            </p:tgtEl>
                                            <p:attrNameLst>
                                              <p:attrName>ppt_h</p:attrName>
                                            </p:attrNameLst>
                                          </p:cBhvr>
                                          <p:tavLst>
                                            <p:tav tm="0">
                                              <p:val>
                                                <p:fltVal val="0"/>
                                              </p:val>
                                            </p:tav>
                                            <p:tav tm="100000">
                                              <p:val>
                                                <p:strVal val="#ppt_h"/>
                                              </p:val>
                                            </p:tav>
                                          </p:tavLst>
                                        </p:anim>
                                        <p:anim calcmode="lin" valueType="num">
                                          <p:cBhvr>
                                            <p:cTn id="38" dur="500" fill="hold"/>
                                            <p:tgtEl>
                                              <p:spTgt spid="114"/>
                                            </p:tgtEl>
                                            <p:attrNameLst>
                                              <p:attrName>style.rotation</p:attrName>
                                            </p:attrNameLst>
                                          </p:cBhvr>
                                          <p:tavLst>
                                            <p:tav tm="0">
                                              <p:val>
                                                <p:fltVal val="90"/>
                                              </p:val>
                                            </p:tav>
                                            <p:tav tm="100000">
                                              <p:val>
                                                <p:fltVal val="0"/>
                                              </p:val>
                                            </p:tav>
                                          </p:tavLst>
                                        </p:anim>
                                        <p:animEffect transition="in" filter="fade">
                                          <p:cBhvr>
                                            <p:cTn id="39" dur="500"/>
                                            <p:tgtEl>
                                              <p:spTgt spid="11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wipe(left)">
                                          <p:cBhvr>
                                            <p:cTn id="43" dur="500"/>
                                            <p:tgtEl>
                                              <p:spTgt spid="1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right)">
                                          <p:cBhvr>
                                            <p:cTn id="46" dur="750"/>
                                            <p:tgtEl>
                                              <p:spTgt spid="11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122"/>
                                            </p:tgtEl>
                                            <p:attrNameLst>
                                              <p:attrName>style.visibility</p:attrName>
                                            </p:attrNameLst>
                                          </p:cBhvr>
                                          <p:to>
                                            <p:strVal val="visible"/>
                                          </p:to>
                                        </p:set>
                                        <p:anim calcmode="lin" valueType="num">
                                          <p:cBhvr>
                                            <p:cTn id="50" dur="500" fill="hold"/>
                                            <p:tgtEl>
                                              <p:spTgt spid="122"/>
                                            </p:tgtEl>
                                            <p:attrNameLst>
                                              <p:attrName>ppt_w</p:attrName>
                                            </p:attrNameLst>
                                          </p:cBhvr>
                                          <p:tavLst>
                                            <p:tav tm="0">
                                              <p:val>
                                                <p:fltVal val="0"/>
                                              </p:val>
                                            </p:tav>
                                            <p:tav tm="100000">
                                              <p:val>
                                                <p:strVal val="#ppt_w"/>
                                              </p:val>
                                            </p:tav>
                                          </p:tavLst>
                                        </p:anim>
                                        <p:anim calcmode="lin" valueType="num">
                                          <p:cBhvr>
                                            <p:cTn id="51" dur="500" fill="hold"/>
                                            <p:tgtEl>
                                              <p:spTgt spid="122"/>
                                            </p:tgtEl>
                                            <p:attrNameLst>
                                              <p:attrName>ppt_h</p:attrName>
                                            </p:attrNameLst>
                                          </p:cBhvr>
                                          <p:tavLst>
                                            <p:tav tm="0">
                                              <p:val>
                                                <p:fltVal val="0"/>
                                              </p:val>
                                            </p:tav>
                                            <p:tav tm="100000">
                                              <p:val>
                                                <p:strVal val="#ppt_h"/>
                                              </p:val>
                                            </p:tav>
                                          </p:tavLst>
                                        </p:anim>
                                        <p:anim calcmode="lin" valueType="num">
                                          <p:cBhvr>
                                            <p:cTn id="52" dur="500" fill="hold"/>
                                            <p:tgtEl>
                                              <p:spTgt spid="122"/>
                                            </p:tgtEl>
                                            <p:attrNameLst>
                                              <p:attrName>style.rotation</p:attrName>
                                            </p:attrNameLst>
                                          </p:cBhvr>
                                          <p:tavLst>
                                            <p:tav tm="0">
                                              <p:val>
                                                <p:fltVal val="90"/>
                                              </p:val>
                                            </p:tav>
                                            <p:tav tm="100000">
                                              <p:val>
                                                <p:fltVal val="0"/>
                                              </p:val>
                                            </p:tav>
                                          </p:tavLst>
                                        </p:anim>
                                        <p:animEffect transition="in" filter="fade">
                                          <p:cBhvr>
                                            <p:cTn id="53" dur="500"/>
                                            <p:tgtEl>
                                              <p:spTgt spid="12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wipe(left)">
                                          <p:cBhvr>
                                            <p:cTn id="57" dur="500"/>
                                            <p:tgtEl>
                                              <p:spTgt spid="12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wipe(right)">
                                          <p:cBhvr>
                                            <p:cTn id="60" dur="750"/>
                                            <p:tgtEl>
                                              <p:spTgt spid="12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25"/>
                                            </p:tgtEl>
                                            <p:attrNameLst>
                                              <p:attrName>style.visibility</p:attrName>
                                            </p:attrNameLst>
                                          </p:cBhvr>
                                          <p:to>
                                            <p:strVal val="visible"/>
                                          </p:to>
                                        </p:set>
                                        <p:anim calcmode="lin" valueType="num">
                                          <p:cBhvr>
                                            <p:cTn id="64" dur="500" fill="hold"/>
                                            <p:tgtEl>
                                              <p:spTgt spid="125"/>
                                            </p:tgtEl>
                                            <p:attrNameLst>
                                              <p:attrName>ppt_w</p:attrName>
                                            </p:attrNameLst>
                                          </p:cBhvr>
                                          <p:tavLst>
                                            <p:tav tm="0">
                                              <p:val>
                                                <p:fltVal val="0"/>
                                              </p:val>
                                            </p:tav>
                                            <p:tav tm="100000">
                                              <p:val>
                                                <p:strVal val="#ppt_w"/>
                                              </p:val>
                                            </p:tav>
                                          </p:tavLst>
                                        </p:anim>
                                        <p:anim calcmode="lin" valueType="num">
                                          <p:cBhvr>
                                            <p:cTn id="65" dur="500" fill="hold"/>
                                            <p:tgtEl>
                                              <p:spTgt spid="125"/>
                                            </p:tgtEl>
                                            <p:attrNameLst>
                                              <p:attrName>ppt_h</p:attrName>
                                            </p:attrNameLst>
                                          </p:cBhvr>
                                          <p:tavLst>
                                            <p:tav tm="0">
                                              <p:val>
                                                <p:fltVal val="0"/>
                                              </p:val>
                                            </p:tav>
                                            <p:tav tm="100000">
                                              <p:val>
                                                <p:strVal val="#ppt_h"/>
                                              </p:val>
                                            </p:tav>
                                          </p:tavLst>
                                        </p:anim>
                                        <p:anim calcmode="lin" valueType="num">
                                          <p:cBhvr>
                                            <p:cTn id="66" dur="500" fill="hold"/>
                                            <p:tgtEl>
                                              <p:spTgt spid="125"/>
                                            </p:tgtEl>
                                            <p:attrNameLst>
                                              <p:attrName>style.rotation</p:attrName>
                                            </p:attrNameLst>
                                          </p:cBhvr>
                                          <p:tavLst>
                                            <p:tav tm="0">
                                              <p:val>
                                                <p:fltVal val="90"/>
                                              </p:val>
                                            </p:tav>
                                            <p:tav tm="100000">
                                              <p:val>
                                                <p:fltVal val="0"/>
                                              </p:val>
                                            </p:tav>
                                          </p:tavLst>
                                        </p:anim>
                                        <p:animEffect transition="in" filter="fade">
                                          <p:cBhvr>
                                            <p:cTn id="67" dur="500"/>
                                            <p:tgtEl>
                                              <p:spTgt spid="12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wipe(left)">
                                          <p:cBhvr>
                                            <p:cTn id="71" dur="500"/>
                                            <p:tgtEl>
                                              <p:spTgt spid="12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24"/>
                                            </p:tgtEl>
                                            <p:attrNameLst>
                                              <p:attrName>style.visibility</p:attrName>
                                            </p:attrNameLst>
                                          </p:cBhvr>
                                          <p:to>
                                            <p:strVal val="visible"/>
                                          </p:to>
                                        </p:set>
                                        <p:animEffect transition="in" filter="wipe(right)">
                                          <p:cBhvr>
                                            <p:cTn id="74" dur="750"/>
                                            <p:tgtEl>
                                              <p:spTgt spid="12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30"/>
                                            </p:tgtEl>
                                            <p:attrNameLst>
                                              <p:attrName>style.visibility</p:attrName>
                                            </p:attrNameLst>
                                          </p:cBhvr>
                                          <p:to>
                                            <p:strVal val="visible"/>
                                          </p:to>
                                        </p:set>
                                        <p:anim calcmode="lin" valueType="num">
                                          <p:cBhvr>
                                            <p:cTn id="78" dur="500" fill="hold"/>
                                            <p:tgtEl>
                                              <p:spTgt spid="130"/>
                                            </p:tgtEl>
                                            <p:attrNameLst>
                                              <p:attrName>ppt_w</p:attrName>
                                            </p:attrNameLst>
                                          </p:cBhvr>
                                          <p:tavLst>
                                            <p:tav tm="0">
                                              <p:val>
                                                <p:fltVal val="0"/>
                                              </p:val>
                                            </p:tav>
                                            <p:tav tm="100000">
                                              <p:val>
                                                <p:strVal val="#ppt_w"/>
                                              </p:val>
                                            </p:tav>
                                          </p:tavLst>
                                        </p:anim>
                                        <p:anim calcmode="lin" valueType="num">
                                          <p:cBhvr>
                                            <p:cTn id="79" dur="500" fill="hold"/>
                                            <p:tgtEl>
                                              <p:spTgt spid="130"/>
                                            </p:tgtEl>
                                            <p:attrNameLst>
                                              <p:attrName>ppt_h</p:attrName>
                                            </p:attrNameLst>
                                          </p:cBhvr>
                                          <p:tavLst>
                                            <p:tav tm="0">
                                              <p:val>
                                                <p:fltVal val="0"/>
                                              </p:val>
                                            </p:tav>
                                            <p:tav tm="100000">
                                              <p:val>
                                                <p:strVal val="#ppt_h"/>
                                              </p:val>
                                            </p:tav>
                                          </p:tavLst>
                                        </p:anim>
                                        <p:anim calcmode="lin" valueType="num">
                                          <p:cBhvr>
                                            <p:cTn id="80" dur="500" fill="hold"/>
                                            <p:tgtEl>
                                              <p:spTgt spid="130"/>
                                            </p:tgtEl>
                                            <p:attrNameLst>
                                              <p:attrName>style.rotation</p:attrName>
                                            </p:attrNameLst>
                                          </p:cBhvr>
                                          <p:tavLst>
                                            <p:tav tm="0">
                                              <p:val>
                                                <p:fltVal val="90"/>
                                              </p:val>
                                            </p:tav>
                                            <p:tav tm="100000">
                                              <p:val>
                                                <p:fltVal val="0"/>
                                              </p:val>
                                            </p:tav>
                                          </p:tavLst>
                                        </p:anim>
                                        <p:animEffect transition="in" filter="fade">
                                          <p:cBhvr>
                                            <p:cTn id="81" dur="500"/>
                                            <p:tgtEl>
                                              <p:spTgt spid="13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28"/>
                                            </p:tgtEl>
                                            <p:attrNameLst>
                                              <p:attrName>style.visibility</p:attrName>
                                            </p:attrNameLst>
                                          </p:cBhvr>
                                          <p:to>
                                            <p:strVal val="visible"/>
                                          </p:to>
                                        </p:set>
                                        <p:animEffect transition="in" filter="wipe(left)">
                                          <p:cBhvr>
                                            <p:cTn id="85" dur="500"/>
                                            <p:tgtEl>
                                              <p:spTgt spid="12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wipe(right)">
                                          <p:cBhvr>
                                            <p:cTn id="88" dur="750"/>
                                            <p:tgtEl>
                                              <p:spTgt spid="12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144"/>
                                            </p:tgtEl>
                                            <p:attrNameLst>
                                              <p:attrName>style.visibility</p:attrName>
                                            </p:attrNameLst>
                                          </p:cBhvr>
                                          <p:to>
                                            <p:strVal val="visible"/>
                                          </p:to>
                                        </p:set>
                                        <p:anim calcmode="lin" valueType="num">
                                          <p:cBhvr>
                                            <p:cTn id="92" dur="500" fill="hold"/>
                                            <p:tgtEl>
                                              <p:spTgt spid="144"/>
                                            </p:tgtEl>
                                            <p:attrNameLst>
                                              <p:attrName>ppt_w</p:attrName>
                                            </p:attrNameLst>
                                          </p:cBhvr>
                                          <p:tavLst>
                                            <p:tav tm="0">
                                              <p:val>
                                                <p:fltVal val="0"/>
                                              </p:val>
                                            </p:tav>
                                            <p:tav tm="100000">
                                              <p:val>
                                                <p:strVal val="#ppt_w"/>
                                              </p:val>
                                            </p:tav>
                                          </p:tavLst>
                                        </p:anim>
                                        <p:anim calcmode="lin" valueType="num">
                                          <p:cBhvr>
                                            <p:cTn id="93" dur="500" fill="hold"/>
                                            <p:tgtEl>
                                              <p:spTgt spid="144"/>
                                            </p:tgtEl>
                                            <p:attrNameLst>
                                              <p:attrName>ppt_h</p:attrName>
                                            </p:attrNameLst>
                                          </p:cBhvr>
                                          <p:tavLst>
                                            <p:tav tm="0">
                                              <p:val>
                                                <p:fltVal val="0"/>
                                              </p:val>
                                            </p:tav>
                                            <p:tav tm="100000">
                                              <p:val>
                                                <p:strVal val="#ppt_h"/>
                                              </p:val>
                                            </p:tav>
                                          </p:tavLst>
                                        </p:anim>
                                        <p:anim calcmode="lin" valueType="num">
                                          <p:cBhvr>
                                            <p:cTn id="94" dur="500" fill="hold"/>
                                            <p:tgtEl>
                                              <p:spTgt spid="144"/>
                                            </p:tgtEl>
                                            <p:attrNameLst>
                                              <p:attrName>style.rotation</p:attrName>
                                            </p:attrNameLst>
                                          </p:cBhvr>
                                          <p:tavLst>
                                            <p:tav tm="0">
                                              <p:val>
                                                <p:fltVal val="90"/>
                                              </p:val>
                                            </p:tav>
                                            <p:tav tm="100000">
                                              <p:val>
                                                <p:fltVal val="0"/>
                                              </p:val>
                                            </p:tav>
                                          </p:tavLst>
                                        </p:anim>
                                        <p:animEffect transition="in" filter="fade">
                                          <p:cBhvr>
                                            <p:cTn id="95" dur="500"/>
                                            <p:tgtEl>
                                              <p:spTgt spid="14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142"/>
                                            </p:tgtEl>
                                            <p:attrNameLst>
                                              <p:attrName>style.visibility</p:attrName>
                                            </p:attrNameLst>
                                          </p:cBhvr>
                                          <p:to>
                                            <p:strVal val="visible"/>
                                          </p:to>
                                        </p:set>
                                        <p:animEffect transition="in" filter="wipe(left)">
                                          <p:cBhvr>
                                            <p:cTn id="99" dur="500"/>
                                            <p:tgtEl>
                                              <p:spTgt spid="14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43"/>
                                            </p:tgtEl>
                                            <p:attrNameLst>
                                              <p:attrName>style.visibility</p:attrName>
                                            </p:attrNameLst>
                                          </p:cBhvr>
                                          <p:to>
                                            <p:strVal val="visible"/>
                                          </p:to>
                                        </p:set>
                                        <p:animEffect transition="in" filter="wipe(right)">
                                          <p:cBhvr>
                                            <p:cTn id="102" dur="750"/>
                                            <p:tgtEl>
                                              <p:spTgt spid="14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58"/>
                                            </p:tgtEl>
                                            <p:attrNameLst>
                                              <p:attrName>style.visibility</p:attrName>
                                            </p:attrNameLst>
                                          </p:cBhvr>
                                          <p:to>
                                            <p:strVal val="visible"/>
                                          </p:to>
                                        </p:set>
                                        <p:anim calcmode="lin" valueType="num">
                                          <p:cBhvr>
                                            <p:cTn id="106" dur="500" fill="hold"/>
                                            <p:tgtEl>
                                              <p:spTgt spid="158"/>
                                            </p:tgtEl>
                                            <p:attrNameLst>
                                              <p:attrName>ppt_w</p:attrName>
                                            </p:attrNameLst>
                                          </p:cBhvr>
                                          <p:tavLst>
                                            <p:tav tm="0">
                                              <p:val>
                                                <p:fltVal val="0"/>
                                              </p:val>
                                            </p:tav>
                                            <p:tav tm="100000">
                                              <p:val>
                                                <p:strVal val="#ppt_w"/>
                                              </p:val>
                                            </p:tav>
                                          </p:tavLst>
                                        </p:anim>
                                        <p:anim calcmode="lin" valueType="num">
                                          <p:cBhvr>
                                            <p:cTn id="107" dur="500" fill="hold"/>
                                            <p:tgtEl>
                                              <p:spTgt spid="158"/>
                                            </p:tgtEl>
                                            <p:attrNameLst>
                                              <p:attrName>ppt_h</p:attrName>
                                            </p:attrNameLst>
                                          </p:cBhvr>
                                          <p:tavLst>
                                            <p:tav tm="0">
                                              <p:val>
                                                <p:fltVal val="0"/>
                                              </p:val>
                                            </p:tav>
                                            <p:tav tm="100000">
                                              <p:val>
                                                <p:strVal val="#ppt_h"/>
                                              </p:val>
                                            </p:tav>
                                          </p:tavLst>
                                        </p:anim>
                                        <p:anim calcmode="lin" valueType="num">
                                          <p:cBhvr>
                                            <p:cTn id="108" dur="500" fill="hold"/>
                                            <p:tgtEl>
                                              <p:spTgt spid="158"/>
                                            </p:tgtEl>
                                            <p:attrNameLst>
                                              <p:attrName>style.rotation</p:attrName>
                                            </p:attrNameLst>
                                          </p:cBhvr>
                                          <p:tavLst>
                                            <p:tav tm="0">
                                              <p:val>
                                                <p:fltVal val="90"/>
                                              </p:val>
                                            </p:tav>
                                            <p:tav tm="100000">
                                              <p:val>
                                                <p:fltVal val="0"/>
                                              </p:val>
                                            </p:tav>
                                          </p:tavLst>
                                        </p:anim>
                                        <p:animEffect transition="in" filter="fade">
                                          <p:cBhvr>
                                            <p:cTn id="109" dur="500"/>
                                            <p:tgtEl>
                                              <p:spTgt spid="15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56"/>
                                            </p:tgtEl>
                                            <p:attrNameLst>
                                              <p:attrName>style.visibility</p:attrName>
                                            </p:attrNameLst>
                                          </p:cBhvr>
                                          <p:to>
                                            <p:strVal val="visible"/>
                                          </p:to>
                                        </p:set>
                                        <p:animEffect transition="in" filter="wipe(left)">
                                          <p:cBhvr>
                                            <p:cTn id="113" dur="500"/>
                                            <p:tgtEl>
                                              <p:spTgt spid="15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57"/>
                                            </p:tgtEl>
                                            <p:attrNameLst>
                                              <p:attrName>style.visibility</p:attrName>
                                            </p:attrNameLst>
                                          </p:cBhvr>
                                          <p:to>
                                            <p:strVal val="visible"/>
                                          </p:to>
                                        </p:set>
                                        <p:animEffect transition="in" filter="wipe(right)">
                                          <p:cBhvr>
                                            <p:cTn id="116" dur="750"/>
                                            <p:tgtEl>
                                              <p:spTgt spid="157"/>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61"/>
                                            </p:tgtEl>
                                            <p:attrNameLst>
                                              <p:attrName>style.visibility</p:attrName>
                                            </p:attrNameLst>
                                          </p:cBhvr>
                                          <p:to>
                                            <p:strVal val="visible"/>
                                          </p:to>
                                        </p:set>
                                        <p:animEffect transition="in" filter="fade">
                                          <p:cBhvr>
                                            <p:cTn id="120"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2" grpId="0" animBg="1"/>
          <p:bldP spid="123" grpId="0"/>
          <p:bldP spid="124" grpId="0"/>
          <p:bldP spid="128" grpId="0"/>
          <p:bldP spid="129" grpId="0"/>
          <p:bldP spid="142" grpId="0"/>
          <p:bldP spid="143" grpId="0"/>
          <p:bldP spid="156" grpId="0"/>
          <p:bldP spid="157" grpId="0"/>
          <p:bldP spid="1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down)">
                                          <p:cBhvr>
                                            <p:cTn id="7" dur="500"/>
                                            <p:tgtEl>
                                              <p:spTgt spid="83"/>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1400" fill="hold"/>
                                            <p:tgtEl>
                                              <p:spTgt spid="84"/>
                                            </p:tgtEl>
                                            <p:attrNameLst>
                                              <p:attrName>ppt_x</p:attrName>
                                            </p:attrNameLst>
                                          </p:cBhvr>
                                          <p:tavLst>
                                            <p:tav tm="0">
                                              <p:val>
                                                <p:strVal val="0-#ppt_w/2"/>
                                              </p:val>
                                            </p:tav>
                                            <p:tav tm="100000">
                                              <p:val>
                                                <p:strVal val="#ppt_x"/>
                                              </p:val>
                                            </p:tav>
                                          </p:tavLst>
                                        </p:anim>
                                        <p:anim calcmode="lin" valueType="num">
                                          <p:cBhvr additive="base">
                                            <p:cTn id="12" dur="1400" fill="hold"/>
                                            <p:tgtEl>
                                              <p:spTgt spid="8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1400" fill="hold"/>
                                            <p:tgtEl>
                                              <p:spTgt spid="89"/>
                                            </p:tgtEl>
                                            <p:attrNameLst>
                                              <p:attrName>ppt_x</p:attrName>
                                            </p:attrNameLst>
                                          </p:cBhvr>
                                          <p:tavLst>
                                            <p:tav tm="0">
                                              <p:val>
                                                <p:strVal val="1+#ppt_w/2"/>
                                              </p:val>
                                            </p:tav>
                                            <p:tav tm="100000">
                                              <p:val>
                                                <p:strVal val="#ppt_x"/>
                                              </p:val>
                                            </p:tav>
                                          </p:tavLst>
                                        </p:anim>
                                        <p:anim calcmode="lin" valueType="num">
                                          <p:cBhvr additive="base">
                                            <p:cTn id="16" dur="1400" fill="hold"/>
                                            <p:tgtEl>
                                              <p:spTgt spid="8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cBhvr additive="base">
                                            <p:cTn id="19" dur="1400" fill="hold"/>
                                            <p:tgtEl>
                                              <p:spTgt spid="99"/>
                                            </p:tgtEl>
                                            <p:attrNameLst>
                                              <p:attrName>ppt_x</p:attrName>
                                            </p:attrNameLst>
                                          </p:cBhvr>
                                          <p:tavLst>
                                            <p:tav tm="0">
                                              <p:val>
                                                <p:strVal val="1+#ppt_w/2"/>
                                              </p:val>
                                            </p:tav>
                                            <p:tav tm="100000">
                                              <p:val>
                                                <p:strVal val="#ppt_x"/>
                                              </p:val>
                                            </p:tav>
                                          </p:tavLst>
                                        </p:anim>
                                        <p:anim calcmode="lin" valueType="num">
                                          <p:cBhvr additive="base">
                                            <p:cTn id="20" dur="1400" fill="hold"/>
                                            <p:tgtEl>
                                              <p:spTgt spid="9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1400" fill="hold"/>
                                            <p:tgtEl>
                                              <p:spTgt spid="104"/>
                                            </p:tgtEl>
                                            <p:attrNameLst>
                                              <p:attrName>ppt_x</p:attrName>
                                            </p:attrNameLst>
                                          </p:cBhvr>
                                          <p:tavLst>
                                            <p:tav tm="0">
                                              <p:val>
                                                <p:strVal val="0-#ppt_w/2"/>
                                              </p:val>
                                            </p:tav>
                                            <p:tav tm="100000">
                                              <p:val>
                                                <p:strVal val="#ppt_x"/>
                                              </p:val>
                                            </p:tav>
                                          </p:tavLst>
                                        </p:anim>
                                        <p:anim calcmode="lin" valueType="num">
                                          <p:cBhvr additive="base">
                                            <p:cTn id="24" dur="140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additive="base">
                                            <p:cTn id="27" dur="1400" fill="hold"/>
                                            <p:tgtEl>
                                              <p:spTgt spid="109"/>
                                            </p:tgtEl>
                                            <p:attrNameLst>
                                              <p:attrName>ppt_x</p:attrName>
                                            </p:attrNameLst>
                                          </p:cBhvr>
                                          <p:tavLst>
                                            <p:tav tm="0">
                                              <p:val>
                                                <p:strVal val="1+#ppt_w/2"/>
                                              </p:val>
                                            </p:tav>
                                            <p:tav tm="100000">
                                              <p:val>
                                                <p:strVal val="#ppt_x"/>
                                              </p:val>
                                            </p:tav>
                                          </p:tavLst>
                                        </p:anim>
                                        <p:anim calcmode="lin" valueType="num">
                                          <p:cBhvr additive="base">
                                            <p:cTn id="28" dur="1400" fill="hold"/>
                                            <p:tgtEl>
                                              <p:spTgt spid="10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1400" fill="hold"/>
                                            <p:tgtEl>
                                              <p:spTgt spid="94"/>
                                            </p:tgtEl>
                                            <p:attrNameLst>
                                              <p:attrName>ppt_x</p:attrName>
                                            </p:attrNameLst>
                                          </p:cBhvr>
                                          <p:tavLst>
                                            <p:tav tm="0">
                                              <p:val>
                                                <p:strVal val="0-#ppt_w/2"/>
                                              </p:val>
                                            </p:tav>
                                            <p:tav tm="100000">
                                              <p:val>
                                                <p:strVal val="#ppt_x"/>
                                              </p:val>
                                            </p:tav>
                                          </p:tavLst>
                                        </p:anim>
                                        <p:anim calcmode="lin" valueType="num">
                                          <p:cBhvr additive="base">
                                            <p:cTn id="32" dur="1400" fill="hold"/>
                                            <p:tgtEl>
                                              <p:spTgt spid="9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fltVal val="0"/>
                                              </p:val>
                                            </p:tav>
                                            <p:tav tm="100000">
                                              <p:val>
                                                <p:strVal val="#ppt_w"/>
                                              </p:val>
                                            </p:tav>
                                          </p:tavLst>
                                        </p:anim>
                                        <p:anim calcmode="lin" valueType="num">
                                          <p:cBhvr>
                                            <p:cTn id="37" dur="500" fill="hold"/>
                                            <p:tgtEl>
                                              <p:spTgt spid="114"/>
                                            </p:tgtEl>
                                            <p:attrNameLst>
                                              <p:attrName>ppt_h</p:attrName>
                                            </p:attrNameLst>
                                          </p:cBhvr>
                                          <p:tavLst>
                                            <p:tav tm="0">
                                              <p:val>
                                                <p:fltVal val="0"/>
                                              </p:val>
                                            </p:tav>
                                            <p:tav tm="100000">
                                              <p:val>
                                                <p:strVal val="#ppt_h"/>
                                              </p:val>
                                            </p:tav>
                                          </p:tavLst>
                                        </p:anim>
                                        <p:anim calcmode="lin" valueType="num">
                                          <p:cBhvr>
                                            <p:cTn id="38" dur="500" fill="hold"/>
                                            <p:tgtEl>
                                              <p:spTgt spid="114"/>
                                            </p:tgtEl>
                                            <p:attrNameLst>
                                              <p:attrName>style.rotation</p:attrName>
                                            </p:attrNameLst>
                                          </p:cBhvr>
                                          <p:tavLst>
                                            <p:tav tm="0">
                                              <p:val>
                                                <p:fltVal val="90"/>
                                              </p:val>
                                            </p:tav>
                                            <p:tav tm="100000">
                                              <p:val>
                                                <p:fltVal val="0"/>
                                              </p:val>
                                            </p:tav>
                                          </p:tavLst>
                                        </p:anim>
                                        <p:animEffect transition="in" filter="fade">
                                          <p:cBhvr>
                                            <p:cTn id="39" dur="500"/>
                                            <p:tgtEl>
                                              <p:spTgt spid="11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wipe(left)">
                                          <p:cBhvr>
                                            <p:cTn id="43" dur="500"/>
                                            <p:tgtEl>
                                              <p:spTgt spid="1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right)">
                                          <p:cBhvr>
                                            <p:cTn id="46" dur="750"/>
                                            <p:tgtEl>
                                              <p:spTgt spid="11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122"/>
                                            </p:tgtEl>
                                            <p:attrNameLst>
                                              <p:attrName>style.visibility</p:attrName>
                                            </p:attrNameLst>
                                          </p:cBhvr>
                                          <p:to>
                                            <p:strVal val="visible"/>
                                          </p:to>
                                        </p:set>
                                        <p:anim calcmode="lin" valueType="num">
                                          <p:cBhvr>
                                            <p:cTn id="50" dur="500" fill="hold"/>
                                            <p:tgtEl>
                                              <p:spTgt spid="122"/>
                                            </p:tgtEl>
                                            <p:attrNameLst>
                                              <p:attrName>ppt_w</p:attrName>
                                            </p:attrNameLst>
                                          </p:cBhvr>
                                          <p:tavLst>
                                            <p:tav tm="0">
                                              <p:val>
                                                <p:fltVal val="0"/>
                                              </p:val>
                                            </p:tav>
                                            <p:tav tm="100000">
                                              <p:val>
                                                <p:strVal val="#ppt_w"/>
                                              </p:val>
                                            </p:tav>
                                          </p:tavLst>
                                        </p:anim>
                                        <p:anim calcmode="lin" valueType="num">
                                          <p:cBhvr>
                                            <p:cTn id="51" dur="500" fill="hold"/>
                                            <p:tgtEl>
                                              <p:spTgt spid="122"/>
                                            </p:tgtEl>
                                            <p:attrNameLst>
                                              <p:attrName>ppt_h</p:attrName>
                                            </p:attrNameLst>
                                          </p:cBhvr>
                                          <p:tavLst>
                                            <p:tav tm="0">
                                              <p:val>
                                                <p:fltVal val="0"/>
                                              </p:val>
                                            </p:tav>
                                            <p:tav tm="100000">
                                              <p:val>
                                                <p:strVal val="#ppt_h"/>
                                              </p:val>
                                            </p:tav>
                                          </p:tavLst>
                                        </p:anim>
                                        <p:anim calcmode="lin" valueType="num">
                                          <p:cBhvr>
                                            <p:cTn id="52" dur="500" fill="hold"/>
                                            <p:tgtEl>
                                              <p:spTgt spid="122"/>
                                            </p:tgtEl>
                                            <p:attrNameLst>
                                              <p:attrName>style.rotation</p:attrName>
                                            </p:attrNameLst>
                                          </p:cBhvr>
                                          <p:tavLst>
                                            <p:tav tm="0">
                                              <p:val>
                                                <p:fltVal val="90"/>
                                              </p:val>
                                            </p:tav>
                                            <p:tav tm="100000">
                                              <p:val>
                                                <p:fltVal val="0"/>
                                              </p:val>
                                            </p:tav>
                                          </p:tavLst>
                                        </p:anim>
                                        <p:animEffect transition="in" filter="fade">
                                          <p:cBhvr>
                                            <p:cTn id="53" dur="500"/>
                                            <p:tgtEl>
                                              <p:spTgt spid="12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wipe(left)">
                                          <p:cBhvr>
                                            <p:cTn id="57" dur="500"/>
                                            <p:tgtEl>
                                              <p:spTgt spid="12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wipe(right)">
                                          <p:cBhvr>
                                            <p:cTn id="60" dur="750"/>
                                            <p:tgtEl>
                                              <p:spTgt spid="12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25"/>
                                            </p:tgtEl>
                                            <p:attrNameLst>
                                              <p:attrName>style.visibility</p:attrName>
                                            </p:attrNameLst>
                                          </p:cBhvr>
                                          <p:to>
                                            <p:strVal val="visible"/>
                                          </p:to>
                                        </p:set>
                                        <p:anim calcmode="lin" valueType="num">
                                          <p:cBhvr>
                                            <p:cTn id="64" dur="500" fill="hold"/>
                                            <p:tgtEl>
                                              <p:spTgt spid="125"/>
                                            </p:tgtEl>
                                            <p:attrNameLst>
                                              <p:attrName>ppt_w</p:attrName>
                                            </p:attrNameLst>
                                          </p:cBhvr>
                                          <p:tavLst>
                                            <p:tav tm="0">
                                              <p:val>
                                                <p:fltVal val="0"/>
                                              </p:val>
                                            </p:tav>
                                            <p:tav tm="100000">
                                              <p:val>
                                                <p:strVal val="#ppt_w"/>
                                              </p:val>
                                            </p:tav>
                                          </p:tavLst>
                                        </p:anim>
                                        <p:anim calcmode="lin" valueType="num">
                                          <p:cBhvr>
                                            <p:cTn id="65" dur="500" fill="hold"/>
                                            <p:tgtEl>
                                              <p:spTgt spid="125"/>
                                            </p:tgtEl>
                                            <p:attrNameLst>
                                              <p:attrName>ppt_h</p:attrName>
                                            </p:attrNameLst>
                                          </p:cBhvr>
                                          <p:tavLst>
                                            <p:tav tm="0">
                                              <p:val>
                                                <p:fltVal val="0"/>
                                              </p:val>
                                            </p:tav>
                                            <p:tav tm="100000">
                                              <p:val>
                                                <p:strVal val="#ppt_h"/>
                                              </p:val>
                                            </p:tav>
                                          </p:tavLst>
                                        </p:anim>
                                        <p:anim calcmode="lin" valueType="num">
                                          <p:cBhvr>
                                            <p:cTn id="66" dur="500" fill="hold"/>
                                            <p:tgtEl>
                                              <p:spTgt spid="125"/>
                                            </p:tgtEl>
                                            <p:attrNameLst>
                                              <p:attrName>style.rotation</p:attrName>
                                            </p:attrNameLst>
                                          </p:cBhvr>
                                          <p:tavLst>
                                            <p:tav tm="0">
                                              <p:val>
                                                <p:fltVal val="90"/>
                                              </p:val>
                                            </p:tav>
                                            <p:tav tm="100000">
                                              <p:val>
                                                <p:fltVal val="0"/>
                                              </p:val>
                                            </p:tav>
                                          </p:tavLst>
                                        </p:anim>
                                        <p:animEffect transition="in" filter="fade">
                                          <p:cBhvr>
                                            <p:cTn id="67" dur="500"/>
                                            <p:tgtEl>
                                              <p:spTgt spid="12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wipe(left)">
                                          <p:cBhvr>
                                            <p:cTn id="71" dur="500"/>
                                            <p:tgtEl>
                                              <p:spTgt spid="12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24"/>
                                            </p:tgtEl>
                                            <p:attrNameLst>
                                              <p:attrName>style.visibility</p:attrName>
                                            </p:attrNameLst>
                                          </p:cBhvr>
                                          <p:to>
                                            <p:strVal val="visible"/>
                                          </p:to>
                                        </p:set>
                                        <p:animEffect transition="in" filter="wipe(right)">
                                          <p:cBhvr>
                                            <p:cTn id="74" dur="750"/>
                                            <p:tgtEl>
                                              <p:spTgt spid="12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30"/>
                                            </p:tgtEl>
                                            <p:attrNameLst>
                                              <p:attrName>style.visibility</p:attrName>
                                            </p:attrNameLst>
                                          </p:cBhvr>
                                          <p:to>
                                            <p:strVal val="visible"/>
                                          </p:to>
                                        </p:set>
                                        <p:anim calcmode="lin" valueType="num">
                                          <p:cBhvr>
                                            <p:cTn id="78" dur="500" fill="hold"/>
                                            <p:tgtEl>
                                              <p:spTgt spid="130"/>
                                            </p:tgtEl>
                                            <p:attrNameLst>
                                              <p:attrName>ppt_w</p:attrName>
                                            </p:attrNameLst>
                                          </p:cBhvr>
                                          <p:tavLst>
                                            <p:tav tm="0">
                                              <p:val>
                                                <p:fltVal val="0"/>
                                              </p:val>
                                            </p:tav>
                                            <p:tav tm="100000">
                                              <p:val>
                                                <p:strVal val="#ppt_w"/>
                                              </p:val>
                                            </p:tav>
                                          </p:tavLst>
                                        </p:anim>
                                        <p:anim calcmode="lin" valueType="num">
                                          <p:cBhvr>
                                            <p:cTn id="79" dur="500" fill="hold"/>
                                            <p:tgtEl>
                                              <p:spTgt spid="130"/>
                                            </p:tgtEl>
                                            <p:attrNameLst>
                                              <p:attrName>ppt_h</p:attrName>
                                            </p:attrNameLst>
                                          </p:cBhvr>
                                          <p:tavLst>
                                            <p:tav tm="0">
                                              <p:val>
                                                <p:fltVal val="0"/>
                                              </p:val>
                                            </p:tav>
                                            <p:tav tm="100000">
                                              <p:val>
                                                <p:strVal val="#ppt_h"/>
                                              </p:val>
                                            </p:tav>
                                          </p:tavLst>
                                        </p:anim>
                                        <p:anim calcmode="lin" valueType="num">
                                          <p:cBhvr>
                                            <p:cTn id="80" dur="500" fill="hold"/>
                                            <p:tgtEl>
                                              <p:spTgt spid="130"/>
                                            </p:tgtEl>
                                            <p:attrNameLst>
                                              <p:attrName>style.rotation</p:attrName>
                                            </p:attrNameLst>
                                          </p:cBhvr>
                                          <p:tavLst>
                                            <p:tav tm="0">
                                              <p:val>
                                                <p:fltVal val="90"/>
                                              </p:val>
                                            </p:tav>
                                            <p:tav tm="100000">
                                              <p:val>
                                                <p:fltVal val="0"/>
                                              </p:val>
                                            </p:tav>
                                          </p:tavLst>
                                        </p:anim>
                                        <p:animEffect transition="in" filter="fade">
                                          <p:cBhvr>
                                            <p:cTn id="81" dur="500"/>
                                            <p:tgtEl>
                                              <p:spTgt spid="13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28"/>
                                            </p:tgtEl>
                                            <p:attrNameLst>
                                              <p:attrName>style.visibility</p:attrName>
                                            </p:attrNameLst>
                                          </p:cBhvr>
                                          <p:to>
                                            <p:strVal val="visible"/>
                                          </p:to>
                                        </p:set>
                                        <p:animEffect transition="in" filter="wipe(left)">
                                          <p:cBhvr>
                                            <p:cTn id="85" dur="500"/>
                                            <p:tgtEl>
                                              <p:spTgt spid="12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wipe(right)">
                                          <p:cBhvr>
                                            <p:cTn id="88" dur="750"/>
                                            <p:tgtEl>
                                              <p:spTgt spid="12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144"/>
                                            </p:tgtEl>
                                            <p:attrNameLst>
                                              <p:attrName>style.visibility</p:attrName>
                                            </p:attrNameLst>
                                          </p:cBhvr>
                                          <p:to>
                                            <p:strVal val="visible"/>
                                          </p:to>
                                        </p:set>
                                        <p:anim calcmode="lin" valueType="num">
                                          <p:cBhvr>
                                            <p:cTn id="92" dur="500" fill="hold"/>
                                            <p:tgtEl>
                                              <p:spTgt spid="144"/>
                                            </p:tgtEl>
                                            <p:attrNameLst>
                                              <p:attrName>ppt_w</p:attrName>
                                            </p:attrNameLst>
                                          </p:cBhvr>
                                          <p:tavLst>
                                            <p:tav tm="0">
                                              <p:val>
                                                <p:fltVal val="0"/>
                                              </p:val>
                                            </p:tav>
                                            <p:tav tm="100000">
                                              <p:val>
                                                <p:strVal val="#ppt_w"/>
                                              </p:val>
                                            </p:tav>
                                          </p:tavLst>
                                        </p:anim>
                                        <p:anim calcmode="lin" valueType="num">
                                          <p:cBhvr>
                                            <p:cTn id="93" dur="500" fill="hold"/>
                                            <p:tgtEl>
                                              <p:spTgt spid="144"/>
                                            </p:tgtEl>
                                            <p:attrNameLst>
                                              <p:attrName>ppt_h</p:attrName>
                                            </p:attrNameLst>
                                          </p:cBhvr>
                                          <p:tavLst>
                                            <p:tav tm="0">
                                              <p:val>
                                                <p:fltVal val="0"/>
                                              </p:val>
                                            </p:tav>
                                            <p:tav tm="100000">
                                              <p:val>
                                                <p:strVal val="#ppt_h"/>
                                              </p:val>
                                            </p:tav>
                                          </p:tavLst>
                                        </p:anim>
                                        <p:anim calcmode="lin" valueType="num">
                                          <p:cBhvr>
                                            <p:cTn id="94" dur="500" fill="hold"/>
                                            <p:tgtEl>
                                              <p:spTgt spid="144"/>
                                            </p:tgtEl>
                                            <p:attrNameLst>
                                              <p:attrName>style.rotation</p:attrName>
                                            </p:attrNameLst>
                                          </p:cBhvr>
                                          <p:tavLst>
                                            <p:tav tm="0">
                                              <p:val>
                                                <p:fltVal val="90"/>
                                              </p:val>
                                            </p:tav>
                                            <p:tav tm="100000">
                                              <p:val>
                                                <p:fltVal val="0"/>
                                              </p:val>
                                            </p:tav>
                                          </p:tavLst>
                                        </p:anim>
                                        <p:animEffect transition="in" filter="fade">
                                          <p:cBhvr>
                                            <p:cTn id="95" dur="500"/>
                                            <p:tgtEl>
                                              <p:spTgt spid="14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142"/>
                                            </p:tgtEl>
                                            <p:attrNameLst>
                                              <p:attrName>style.visibility</p:attrName>
                                            </p:attrNameLst>
                                          </p:cBhvr>
                                          <p:to>
                                            <p:strVal val="visible"/>
                                          </p:to>
                                        </p:set>
                                        <p:animEffect transition="in" filter="wipe(left)">
                                          <p:cBhvr>
                                            <p:cTn id="99" dur="500"/>
                                            <p:tgtEl>
                                              <p:spTgt spid="14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43"/>
                                            </p:tgtEl>
                                            <p:attrNameLst>
                                              <p:attrName>style.visibility</p:attrName>
                                            </p:attrNameLst>
                                          </p:cBhvr>
                                          <p:to>
                                            <p:strVal val="visible"/>
                                          </p:to>
                                        </p:set>
                                        <p:animEffect transition="in" filter="wipe(right)">
                                          <p:cBhvr>
                                            <p:cTn id="102" dur="750"/>
                                            <p:tgtEl>
                                              <p:spTgt spid="14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58"/>
                                            </p:tgtEl>
                                            <p:attrNameLst>
                                              <p:attrName>style.visibility</p:attrName>
                                            </p:attrNameLst>
                                          </p:cBhvr>
                                          <p:to>
                                            <p:strVal val="visible"/>
                                          </p:to>
                                        </p:set>
                                        <p:anim calcmode="lin" valueType="num">
                                          <p:cBhvr>
                                            <p:cTn id="106" dur="500" fill="hold"/>
                                            <p:tgtEl>
                                              <p:spTgt spid="158"/>
                                            </p:tgtEl>
                                            <p:attrNameLst>
                                              <p:attrName>ppt_w</p:attrName>
                                            </p:attrNameLst>
                                          </p:cBhvr>
                                          <p:tavLst>
                                            <p:tav tm="0">
                                              <p:val>
                                                <p:fltVal val="0"/>
                                              </p:val>
                                            </p:tav>
                                            <p:tav tm="100000">
                                              <p:val>
                                                <p:strVal val="#ppt_w"/>
                                              </p:val>
                                            </p:tav>
                                          </p:tavLst>
                                        </p:anim>
                                        <p:anim calcmode="lin" valueType="num">
                                          <p:cBhvr>
                                            <p:cTn id="107" dur="500" fill="hold"/>
                                            <p:tgtEl>
                                              <p:spTgt spid="158"/>
                                            </p:tgtEl>
                                            <p:attrNameLst>
                                              <p:attrName>ppt_h</p:attrName>
                                            </p:attrNameLst>
                                          </p:cBhvr>
                                          <p:tavLst>
                                            <p:tav tm="0">
                                              <p:val>
                                                <p:fltVal val="0"/>
                                              </p:val>
                                            </p:tav>
                                            <p:tav tm="100000">
                                              <p:val>
                                                <p:strVal val="#ppt_h"/>
                                              </p:val>
                                            </p:tav>
                                          </p:tavLst>
                                        </p:anim>
                                        <p:anim calcmode="lin" valueType="num">
                                          <p:cBhvr>
                                            <p:cTn id="108" dur="500" fill="hold"/>
                                            <p:tgtEl>
                                              <p:spTgt spid="158"/>
                                            </p:tgtEl>
                                            <p:attrNameLst>
                                              <p:attrName>style.rotation</p:attrName>
                                            </p:attrNameLst>
                                          </p:cBhvr>
                                          <p:tavLst>
                                            <p:tav tm="0">
                                              <p:val>
                                                <p:fltVal val="90"/>
                                              </p:val>
                                            </p:tav>
                                            <p:tav tm="100000">
                                              <p:val>
                                                <p:fltVal val="0"/>
                                              </p:val>
                                            </p:tav>
                                          </p:tavLst>
                                        </p:anim>
                                        <p:animEffect transition="in" filter="fade">
                                          <p:cBhvr>
                                            <p:cTn id="109" dur="500"/>
                                            <p:tgtEl>
                                              <p:spTgt spid="15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56"/>
                                            </p:tgtEl>
                                            <p:attrNameLst>
                                              <p:attrName>style.visibility</p:attrName>
                                            </p:attrNameLst>
                                          </p:cBhvr>
                                          <p:to>
                                            <p:strVal val="visible"/>
                                          </p:to>
                                        </p:set>
                                        <p:animEffect transition="in" filter="wipe(left)">
                                          <p:cBhvr>
                                            <p:cTn id="113" dur="500"/>
                                            <p:tgtEl>
                                              <p:spTgt spid="15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57"/>
                                            </p:tgtEl>
                                            <p:attrNameLst>
                                              <p:attrName>style.visibility</p:attrName>
                                            </p:attrNameLst>
                                          </p:cBhvr>
                                          <p:to>
                                            <p:strVal val="visible"/>
                                          </p:to>
                                        </p:set>
                                        <p:animEffect transition="in" filter="wipe(right)">
                                          <p:cBhvr>
                                            <p:cTn id="116" dur="750"/>
                                            <p:tgtEl>
                                              <p:spTgt spid="157"/>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61"/>
                                            </p:tgtEl>
                                            <p:attrNameLst>
                                              <p:attrName>style.visibility</p:attrName>
                                            </p:attrNameLst>
                                          </p:cBhvr>
                                          <p:to>
                                            <p:strVal val="visible"/>
                                          </p:to>
                                        </p:set>
                                        <p:animEffect transition="in" filter="fade">
                                          <p:cBhvr>
                                            <p:cTn id="120"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2" grpId="0" animBg="1"/>
          <p:bldP spid="123" grpId="0"/>
          <p:bldP spid="124" grpId="0"/>
          <p:bldP spid="128" grpId="0"/>
          <p:bldP spid="129" grpId="0"/>
          <p:bldP spid="142" grpId="0"/>
          <p:bldP spid="143" grpId="0"/>
          <p:bldP spid="156" grpId="0"/>
          <p:bldP spid="157" grpId="0"/>
          <p:bldP spid="161"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cxnSp>
        <p:nvCxnSpPr>
          <p:cNvPr id="35" name="直接箭头连接符 34"/>
          <p:cNvCxnSpPr/>
          <p:nvPr/>
        </p:nvCxnSpPr>
        <p:spPr>
          <a:xfrm flipV="1">
            <a:off x="1511396" y="1275606"/>
            <a:ext cx="1" cy="3358759"/>
          </a:xfrm>
          <a:prstGeom prst="straightConnector1">
            <a:avLst/>
          </a:prstGeom>
          <a:solidFill>
            <a:srgbClr val="0070C0"/>
          </a:solidFill>
          <a:ln w="9525" cap="flat" cmpd="sng" algn="ctr">
            <a:solidFill>
              <a:srgbClr val="17375E"/>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直接箭头连接符 35"/>
          <p:cNvCxnSpPr/>
          <p:nvPr/>
        </p:nvCxnSpPr>
        <p:spPr>
          <a:xfrm>
            <a:off x="1511892" y="4634365"/>
            <a:ext cx="6719256" cy="579"/>
          </a:xfrm>
          <a:prstGeom prst="straightConnector1">
            <a:avLst/>
          </a:prstGeom>
          <a:solidFill>
            <a:srgbClr val="0070C0"/>
          </a:solidFill>
          <a:ln w="9525" cap="flat" cmpd="sng" algn="ctr">
            <a:solidFill>
              <a:srgbClr val="17375E"/>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7" name="组合 36"/>
          <p:cNvGrpSpPr/>
          <p:nvPr/>
        </p:nvGrpSpPr>
        <p:grpSpPr>
          <a:xfrm>
            <a:off x="1726195" y="3670295"/>
            <a:ext cx="1388221" cy="589507"/>
            <a:chOff x="2582250" y="5541358"/>
            <a:chExt cx="2076669" cy="882316"/>
          </a:xfrm>
        </p:grpSpPr>
        <p:grpSp>
          <p:nvGrpSpPr>
            <p:cNvPr id="38" name="组合 37"/>
            <p:cNvGrpSpPr/>
            <p:nvPr/>
          </p:nvGrpSpPr>
          <p:grpSpPr>
            <a:xfrm>
              <a:off x="2582250" y="5541358"/>
              <a:ext cx="2076669" cy="882316"/>
              <a:chOff x="2582250" y="5541358"/>
              <a:chExt cx="2076669" cy="882316"/>
            </a:xfrm>
          </p:grpSpPr>
          <p:sp>
            <p:nvSpPr>
              <p:cNvPr id="40" name="圆角矩形 39"/>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41" name="圆角矩形 40"/>
              <p:cNvSpPr/>
              <p:nvPr/>
            </p:nvSpPr>
            <p:spPr bwMode="auto">
              <a:xfrm>
                <a:off x="2675090" y="5620577"/>
                <a:ext cx="1896899" cy="727516"/>
              </a:xfrm>
              <a:prstGeom prst="roundRect">
                <a:avLst>
                  <a:gd name="adj" fmla="val 10568"/>
                </a:avLst>
              </a:pr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39" name="矩形 38"/>
            <p:cNvSpPr>
              <a:spLocks noChangeArrowheads="1"/>
            </p:cNvSpPr>
            <p:nvPr/>
          </p:nvSpPr>
          <p:spPr bwMode="auto">
            <a:xfrm>
              <a:off x="2810880" y="5754766"/>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一月份</a:t>
              </a:r>
            </a:p>
          </p:txBody>
        </p:sp>
      </p:grpSp>
      <p:sp>
        <p:nvSpPr>
          <p:cNvPr id="42" name="矩形 87"/>
          <p:cNvSpPr>
            <a:spLocks noChangeArrowheads="1"/>
          </p:cNvSpPr>
          <p:nvPr/>
        </p:nvSpPr>
        <p:spPr bwMode="auto">
          <a:xfrm>
            <a:off x="1833350" y="2092839"/>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p:txBody>
      </p:sp>
      <p:grpSp>
        <p:nvGrpSpPr>
          <p:cNvPr id="43" name="组合 42"/>
          <p:cNvGrpSpPr/>
          <p:nvPr/>
        </p:nvGrpSpPr>
        <p:grpSpPr>
          <a:xfrm>
            <a:off x="3417524" y="3030236"/>
            <a:ext cx="1388221" cy="589507"/>
            <a:chOff x="5112345" y="4583380"/>
            <a:chExt cx="2076669" cy="882316"/>
          </a:xfrm>
        </p:grpSpPr>
        <p:grpSp>
          <p:nvGrpSpPr>
            <p:cNvPr id="44" name="组合 43"/>
            <p:cNvGrpSpPr/>
            <p:nvPr/>
          </p:nvGrpSpPr>
          <p:grpSpPr>
            <a:xfrm>
              <a:off x="5112345" y="4583380"/>
              <a:ext cx="2076669" cy="882316"/>
              <a:chOff x="2582250" y="5541358"/>
              <a:chExt cx="2076669" cy="882316"/>
            </a:xfrm>
          </p:grpSpPr>
          <p:sp>
            <p:nvSpPr>
              <p:cNvPr id="46" name="圆角矩形 45"/>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47" name="圆角矩形 46"/>
              <p:cNvSpPr/>
              <p:nvPr/>
            </p:nvSpPr>
            <p:spPr bwMode="auto">
              <a:xfrm>
                <a:off x="2675090" y="5620577"/>
                <a:ext cx="1896899" cy="727516"/>
              </a:xfrm>
              <a:prstGeom prst="roundRect">
                <a:avLst>
                  <a:gd name="adj" fmla="val 10568"/>
                </a:avLst>
              </a:pr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45" name="矩形 44"/>
            <p:cNvSpPr>
              <a:spLocks noChangeArrowheads="1"/>
            </p:cNvSpPr>
            <p:nvPr/>
          </p:nvSpPr>
          <p:spPr bwMode="auto">
            <a:xfrm>
              <a:off x="5295532" y="4806812"/>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二月份</a:t>
              </a:r>
              <a:endParaRPr kumimoji="0" lang="en-US" altLang="zh-CN"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endParaRPr>
            </a:p>
          </p:txBody>
        </p:sp>
      </p:grpSp>
      <p:sp>
        <p:nvSpPr>
          <p:cNvPr id="48" name="矩形 87"/>
          <p:cNvSpPr>
            <a:spLocks noChangeArrowheads="1"/>
          </p:cNvSpPr>
          <p:nvPr/>
        </p:nvSpPr>
        <p:spPr bwMode="auto">
          <a:xfrm>
            <a:off x="3494300" y="1473040"/>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p:txBody>
      </p:sp>
      <p:cxnSp>
        <p:nvCxnSpPr>
          <p:cNvPr id="49" name="直接连接符 48"/>
          <p:cNvCxnSpPr/>
          <p:nvPr/>
        </p:nvCxnSpPr>
        <p:spPr>
          <a:xfrm flipH="1">
            <a:off x="3316814" y="1275607"/>
            <a:ext cx="1191" cy="3305747"/>
          </a:xfrm>
          <a:prstGeom prst="line">
            <a:avLst/>
          </a:prstGeom>
          <a:solidFill>
            <a:srgbClr val="0070C0"/>
          </a:solidFill>
          <a:ln w="9525" cap="flat" cmpd="sng" algn="ctr">
            <a:solidFill>
              <a:srgbClr val="17375E"/>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0" name="组合 49"/>
          <p:cNvGrpSpPr/>
          <p:nvPr/>
        </p:nvGrpSpPr>
        <p:grpSpPr>
          <a:xfrm>
            <a:off x="5013750" y="2421831"/>
            <a:ext cx="1388221" cy="589507"/>
            <a:chOff x="7500172" y="3672780"/>
            <a:chExt cx="2076669" cy="882316"/>
          </a:xfrm>
        </p:grpSpPr>
        <p:grpSp>
          <p:nvGrpSpPr>
            <p:cNvPr id="51" name="组合 50"/>
            <p:cNvGrpSpPr/>
            <p:nvPr/>
          </p:nvGrpSpPr>
          <p:grpSpPr>
            <a:xfrm>
              <a:off x="7500172" y="3672780"/>
              <a:ext cx="2076669" cy="882316"/>
              <a:chOff x="2582250" y="5541358"/>
              <a:chExt cx="2076669" cy="882316"/>
            </a:xfrm>
          </p:grpSpPr>
          <p:sp>
            <p:nvSpPr>
              <p:cNvPr id="53" name="圆角矩形 52"/>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54" name="圆角矩形 53"/>
              <p:cNvSpPr/>
              <p:nvPr/>
            </p:nvSpPr>
            <p:spPr bwMode="auto">
              <a:xfrm>
                <a:off x="2675090" y="5620577"/>
                <a:ext cx="1896899" cy="727516"/>
              </a:xfrm>
              <a:prstGeom prst="roundRect">
                <a:avLst>
                  <a:gd name="adj" fmla="val 10568"/>
                </a:avLst>
              </a:pr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52" name="矩形 51"/>
            <p:cNvSpPr>
              <a:spLocks noChangeArrowheads="1"/>
            </p:cNvSpPr>
            <p:nvPr/>
          </p:nvSpPr>
          <p:spPr bwMode="auto">
            <a:xfrm>
              <a:off x="7648408" y="3924496"/>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三月份</a:t>
              </a:r>
            </a:p>
          </p:txBody>
        </p:sp>
      </p:grpSp>
      <p:cxnSp>
        <p:nvCxnSpPr>
          <p:cNvPr id="55" name="直接连接符 54"/>
          <p:cNvCxnSpPr/>
          <p:nvPr/>
        </p:nvCxnSpPr>
        <p:spPr>
          <a:xfrm flipH="1">
            <a:off x="4905241" y="1275607"/>
            <a:ext cx="1191" cy="3305747"/>
          </a:xfrm>
          <a:prstGeom prst="line">
            <a:avLst/>
          </a:prstGeom>
          <a:solidFill>
            <a:srgbClr val="0070C0"/>
          </a:solidFill>
          <a:ln w="9525" cap="flat" cmpd="sng" algn="ctr">
            <a:solidFill>
              <a:srgbClr val="17375E"/>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6" name="矩形 87"/>
          <p:cNvSpPr>
            <a:spLocks noChangeArrowheads="1"/>
          </p:cNvSpPr>
          <p:nvPr/>
        </p:nvSpPr>
        <p:spPr bwMode="auto">
          <a:xfrm>
            <a:off x="5067161" y="3057488"/>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p:txBody>
      </p:sp>
      <p:grpSp>
        <p:nvGrpSpPr>
          <p:cNvPr id="57" name="组合 56"/>
          <p:cNvGrpSpPr/>
          <p:nvPr/>
        </p:nvGrpSpPr>
        <p:grpSpPr>
          <a:xfrm>
            <a:off x="6572907" y="1784212"/>
            <a:ext cx="1388221" cy="589507"/>
            <a:chOff x="9832547" y="2718456"/>
            <a:chExt cx="2076669" cy="882316"/>
          </a:xfrm>
        </p:grpSpPr>
        <p:grpSp>
          <p:nvGrpSpPr>
            <p:cNvPr id="58" name="组合 57"/>
            <p:cNvGrpSpPr/>
            <p:nvPr/>
          </p:nvGrpSpPr>
          <p:grpSpPr>
            <a:xfrm>
              <a:off x="9832547" y="2718456"/>
              <a:ext cx="2076669" cy="882316"/>
              <a:chOff x="2582250" y="5541358"/>
              <a:chExt cx="2076669" cy="882316"/>
            </a:xfrm>
          </p:grpSpPr>
          <p:sp>
            <p:nvSpPr>
              <p:cNvPr id="60" name="圆角矩形 59"/>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61" name="圆角矩形 60"/>
              <p:cNvSpPr/>
              <p:nvPr/>
            </p:nvSpPr>
            <p:spPr bwMode="auto">
              <a:xfrm>
                <a:off x="2675090" y="5620577"/>
                <a:ext cx="1896899" cy="727516"/>
              </a:xfrm>
              <a:prstGeom prst="roundRect">
                <a:avLst>
                  <a:gd name="adj" fmla="val 10568"/>
                </a:avLst>
              </a:pr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59" name="矩形 58"/>
            <p:cNvSpPr>
              <a:spLocks noChangeArrowheads="1"/>
            </p:cNvSpPr>
            <p:nvPr/>
          </p:nvSpPr>
          <p:spPr bwMode="auto">
            <a:xfrm>
              <a:off x="10054058" y="2961968"/>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四月份</a:t>
              </a:r>
            </a:p>
          </p:txBody>
        </p:sp>
      </p:grpSp>
      <p:sp>
        <p:nvSpPr>
          <p:cNvPr id="62" name="矩形 87"/>
          <p:cNvSpPr>
            <a:spLocks noChangeArrowheads="1"/>
          </p:cNvSpPr>
          <p:nvPr/>
        </p:nvSpPr>
        <p:spPr bwMode="auto">
          <a:xfrm>
            <a:off x="6675302" y="2414388"/>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p:txBody>
      </p:sp>
      <p:cxnSp>
        <p:nvCxnSpPr>
          <p:cNvPr id="63" name="直接连接符 62"/>
          <p:cNvCxnSpPr/>
          <p:nvPr/>
        </p:nvCxnSpPr>
        <p:spPr>
          <a:xfrm>
            <a:off x="6514571" y="1275607"/>
            <a:ext cx="0" cy="3305747"/>
          </a:xfrm>
          <a:prstGeom prst="line">
            <a:avLst/>
          </a:prstGeom>
          <a:solidFill>
            <a:srgbClr val="0070C0"/>
          </a:solidFill>
          <a:ln w="9525" cap="flat" cmpd="sng" algn="ctr">
            <a:solidFill>
              <a:srgbClr val="17375E"/>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4" name="TextBox 63"/>
          <p:cNvSpPr txBox="1"/>
          <p:nvPr/>
        </p:nvSpPr>
        <p:spPr>
          <a:xfrm>
            <a:off x="1120185" y="1481138"/>
            <a:ext cx="400105" cy="1860002"/>
          </a:xfrm>
          <a:prstGeom prst="rect">
            <a:avLst/>
          </a:prstGeom>
          <a:noFill/>
        </p:spPr>
        <p:txBody>
          <a:bodyPr vert="eaVert" wrap="square" lIns="91438" tIns="45719" rIns="91438" bIns="45719" rtlCol="0">
            <a:spAutoFit/>
          </a:bodyPr>
          <a:lstStyle/>
          <a:p>
            <a:pPr fontAlgn="base">
              <a:spcBef>
                <a:spcPct val="0"/>
              </a:spcBef>
              <a:spcAft>
                <a:spcPct val="0"/>
              </a:spcAft>
            </a:pPr>
            <a:r>
              <a:rPr lang="zh-CN" altLang="en-US" sz="1400" dirty="0">
                <a:solidFill>
                  <a:prstClr val="black">
                    <a:lumMod val="85000"/>
                    <a:lumOff val="15000"/>
                  </a:prstClr>
                </a:solidFill>
                <a:latin typeface="微软雅黑" panose="020B0503020204020204" charset="-122"/>
                <a:ea typeface="微软雅黑" panose="020B0503020204020204" charset="-122"/>
              </a:rPr>
              <a:t>添加标题文字内容</a:t>
            </a:r>
          </a:p>
        </p:txBody>
      </p:sp>
      <p:sp>
        <p:nvSpPr>
          <p:cNvPr id="65" name="TextBox 6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7015">
        <p14:gallery dir="l"/>
      </p:transition>
    </mc:Choice>
    <mc:Fallback xmlns="">
      <p:transition spd="slow" advTm="70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par>
                                <p:cTn id="8" presetID="22" presetClass="entr" presetSubtype="8"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64"/>
                                        </p:tgtEl>
                                        <p:attrNameLst>
                                          <p:attrName>style.visibility</p:attrName>
                                        </p:attrNameLst>
                                      </p:cBhvr>
                                      <p:to>
                                        <p:strVal val="visible"/>
                                      </p:to>
                                    </p:set>
                                    <p:anim calcmode="lin" valueType="num">
                                      <p:cBhvr>
                                        <p:cTn id="14"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4"/>
                                        </p:tgtEl>
                                        <p:attrNameLst>
                                          <p:attrName>ppt_y</p:attrName>
                                        </p:attrNameLst>
                                      </p:cBhvr>
                                      <p:tavLst>
                                        <p:tav tm="0">
                                          <p:val>
                                            <p:strVal val="#ppt_y"/>
                                          </p:val>
                                        </p:tav>
                                        <p:tav tm="100000">
                                          <p:val>
                                            <p:strVal val="#ppt_y"/>
                                          </p:val>
                                        </p:tav>
                                      </p:tavLst>
                                    </p:anim>
                                    <p:anim calcmode="lin" valueType="num">
                                      <p:cBhvr>
                                        <p:cTn id="16"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4"/>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down)">
                                      <p:cBhvr>
                                        <p:cTn id="22" dur="500"/>
                                        <p:tgtEl>
                                          <p:spTgt spid="49"/>
                                        </p:tgtEl>
                                      </p:cBhvr>
                                    </p:animEffect>
                                  </p:childTnLst>
                                </p:cTn>
                              </p:par>
                              <p:par>
                                <p:cTn id="23" presetID="22" presetClass="entr" presetSubtype="4"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down)">
                                      <p:cBhvr>
                                        <p:cTn id="25" dur="500"/>
                                        <p:tgtEl>
                                          <p:spTgt spid="55"/>
                                        </p:tgtEl>
                                      </p:cBhvr>
                                    </p:animEffect>
                                  </p:childTnLst>
                                </p:cTn>
                              </p:par>
                              <p:par>
                                <p:cTn id="26" presetID="22" presetClass="entr" presetSubtype="4" fill="hold" nodeType="with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wipe(down)">
                                      <p:cBhvr>
                                        <p:cTn id="28" dur="500"/>
                                        <p:tgtEl>
                                          <p:spTgt spid="63"/>
                                        </p:tgtEl>
                                      </p:cBhvr>
                                    </p:animEffect>
                                  </p:childTnLst>
                                </p:cTn>
                              </p:par>
                            </p:childTnLst>
                          </p:cTn>
                        </p:par>
                        <p:par>
                          <p:cTn id="29" fill="hold">
                            <p:stCondLst>
                              <p:cond delay="1850"/>
                            </p:stCondLst>
                            <p:childTnLst>
                              <p:par>
                                <p:cTn id="30" presetID="52" presetClass="entr" presetSubtype="0"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Scale>
                                      <p:cBhvr>
                                        <p:cTn id="32" dur="5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37"/>
                                        </p:tgtEl>
                                        <p:attrNameLst>
                                          <p:attrName>ppt_x</p:attrName>
                                          <p:attrName>ppt_y</p:attrName>
                                        </p:attrNameLst>
                                      </p:cBhvr>
                                    </p:animMotion>
                                    <p:animEffect transition="in" filter="fade">
                                      <p:cBhvr>
                                        <p:cTn id="34" dur="500"/>
                                        <p:tgtEl>
                                          <p:spTgt spid="3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down)">
                                      <p:cBhvr>
                                        <p:cTn id="37" dur="500"/>
                                        <p:tgtEl>
                                          <p:spTgt spid="42"/>
                                        </p:tgtEl>
                                      </p:cBhvr>
                                    </p:animEffect>
                                  </p:childTnLst>
                                </p:cTn>
                              </p:par>
                            </p:childTnLst>
                          </p:cTn>
                        </p:par>
                        <p:par>
                          <p:cTn id="38" fill="hold">
                            <p:stCondLst>
                              <p:cond delay="2350"/>
                            </p:stCondLst>
                            <p:childTnLst>
                              <p:par>
                                <p:cTn id="39" presetID="52" presetClass="entr" presetSubtype="0"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Scale>
                                      <p:cBhvr>
                                        <p:cTn id="41" dur="5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43"/>
                                        </p:tgtEl>
                                        <p:attrNameLst>
                                          <p:attrName>ppt_x</p:attrName>
                                          <p:attrName>ppt_y</p:attrName>
                                        </p:attrNameLst>
                                      </p:cBhvr>
                                    </p:animMotion>
                                    <p:animEffect transition="in" filter="fade">
                                      <p:cBhvr>
                                        <p:cTn id="43" dur="500"/>
                                        <p:tgtEl>
                                          <p:spTgt spid="4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down)">
                                      <p:cBhvr>
                                        <p:cTn id="46" dur="500"/>
                                        <p:tgtEl>
                                          <p:spTgt spid="48"/>
                                        </p:tgtEl>
                                      </p:cBhvr>
                                    </p:animEffect>
                                  </p:childTnLst>
                                </p:cTn>
                              </p:par>
                            </p:childTnLst>
                          </p:cTn>
                        </p:par>
                        <p:par>
                          <p:cTn id="47" fill="hold">
                            <p:stCondLst>
                              <p:cond delay="2850"/>
                            </p:stCondLst>
                            <p:childTnLst>
                              <p:par>
                                <p:cTn id="48" presetID="52" presetClass="entr" presetSubtype="0"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Scale>
                                      <p:cBhvr>
                                        <p:cTn id="50" dur="5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50"/>
                                        </p:tgtEl>
                                        <p:attrNameLst>
                                          <p:attrName>ppt_x</p:attrName>
                                          <p:attrName>ppt_y</p:attrName>
                                        </p:attrNameLst>
                                      </p:cBhvr>
                                    </p:animMotion>
                                    <p:animEffect transition="in" filter="fade">
                                      <p:cBhvr>
                                        <p:cTn id="52" dur="500"/>
                                        <p:tgtEl>
                                          <p:spTgt spid="5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up)">
                                      <p:cBhvr>
                                        <p:cTn id="55" dur="500"/>
                                        <p:tgtEl>
                                          <p:spTgt spid="56"/>
                                        </p:tgtEl>
                                      </p:cBhvr>
                                    </p:animEffect>
                                  </p:childTnLst>
                                </p:cTn>
                              </p:par>
                            </p:childTnLst>
                          </p:cTn>
                        </p:par>
                        <p:par>
                          <p:cTn id="56" fill="hold">
                            <p:stCondLst>
                              <p:cond delay="3350"/>
                            </p:stCondLst>
                            <p:childTnLst>
                              <p:par>
                                <p:cTn id="57" presetID="52" presetClass="entr" presetSubtype="0"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Scale>
                                      <p:cBhvr>
                                        <p:cTn id="59" dur="5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57"/>
                                        </p:tgtEl>
                                        <p:attrNameLst>
                                          <p:attrName>ppt_x</p:attrName>
                                          <p:attrName>ppt_y</p:attrName>
                                        </p:attrNameLst>
                                      </p:cBhvr>
                                    </p:animMotion>
                                    <p:animEffect transition="in" filter="fade">
                                      <p:cBhvr>
                                        <p:cTn id="61" dur="500"/>
                                        <p:tgtEl>
                                          <p:spTgt spid="5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up)">
                                      <p:cBhvr>
                                        <p:cTn id="64" dur="500"/>
                                        <p:tgtEl>
                                          <p:spTgt spid="62"/>
                                        </p:tgtEl>
                                      </p:cBhvr>
                                    </p:animEffect>
                                  </p:childTnLst>
                                </p:cTn>
                              </p:par>
                            </p:childTnLst>
                          </p:cTn>
                        </p:par>
                        <p:par>
                          <p:cTn id="65" fill="hold">
                            <p:stCondLst>
                              <p:cond delay="3850"/>
                            </p:stCondLst>
                            <p:childTnLst>
                              <p:par>
                                <p:cTn id="66" presetID="10" presetClass="entr" presetSubtype="0" fill="hold" grpId="0" nodeType="after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8" grpId="0"/>
      <p:bldP spid="56" grpId="0"/>
      <p:bldP spid="62" grpId="0"/>
      <p:bldP spid="64" grpId="0"/>
      <p:bldP spid="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图片 1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59" name="矩形 58"/>
          <p:cNvSpPr/>
          <p:nvPr/>
        </p:nvSpPr>
        <p:spPr>
          <a:xfrm>
            <a:off x="0" y="1347614"/>
            <a:ext cx="9144000" cy="2592288"/>
          </a:xfrm>
          <a:prstGeom prst="rect">
            <a:avLst/>
          </a:prstGeom>
          <a:solidFill>
            <a:schemeClr val="accent2">
              <a:lumMod val="75000"/>
              <a:alpha val="78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TextBox 59"/>
          <p:cNvSpPr txBox="1"/>
          <p:nvPr/>
        </p:nvSpPr>
        <p:spPr>
          <a:xfrm>
            <a:off x="3851922" y="1707654"/>
            <a:ext cx="2632452"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第三部分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请添加标题</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03</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3" name="组合 62"/>
          <p:cNvGrpSpPr/>
          <p:nvPr/>
        </p:nvGrpSpPr>
        <p:grpSpPr>
          <a:xfrm>
            <a:off x="2051720" y="1775651"/>
            <a:ext cx="1197175" cy="1197175"/>
            <a:chOff x="2123728" y="1579722"/>
            <a:chExt cx="1197175" cy="1197175"/>
          </a:xfrm>
        </p:grpSpPr>
        <p:grpSp>
          <p:nvGrpSpPr>
            <p:cNvPr id="64" name="组合 63"/>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2339752" y="1820075"/>
              <a:ext cx="713918" cy="7067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17375E"/>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68" name="TextBox 67"/>
          <p:cNvSpPr txBox="1"/>
          <p:nvPr/>
        </p:nvSpPr>
        <p:spPr>
          <a:xfrm>
            <a:off x="3924164" y="2805306"/>
            <a:ext cx="115189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69" name="TextBox 68"/>
          <p:cNvSpPr txBox="1"/>
          <p:nvPr/>
        </p:nvSpPr>
        <p:spPr>
          <a:xfrm>
            <a:off x="5015604" y="2805306"/>
            <a:ext cx="1068564"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70" name="TextBox 69"/>
          <p:cNvSpPr txBox="1"/>
          <p:nvPr/>
        </p:nvSpPr>
        <p:spPr>
          <a:xfrm>
            <a:off x="6064397" y="2805306"/>
            <a:ext cx="1207395"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71" name="TextBox 70"/>
          <p:cNvSpPr txBox="1"/>
          <p:nvPr/>
        </p:nvSpPr>
        <p:spPr>
          <a:xfrm>
            <a:off x="3924164" y="3118112"/>
            <a:ext cx="115189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72" name="TextBox 71"/>
          <p:cNvSpPr txBox="1"/>
          <p:nvPr/>
        </p:nvSpPr>
        <p:spPr>
          <a:xfrm>
            <a:off x="5004048" y="3118112"/>
            <a:ext cx="1080120"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73" name="TextBox 72"/>
          <p:cNvSpPr txBox="1"/>
          <p:nvPr/>
        </p:nvSpPr>
        <p:spPr>
          <a:xfrm>
            <a:off x="6084168" y="3118112"/>
            <a:ext cx="110946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108">
        <p14:switch dir="r"/>
      </p:transition>
    </mc:Choice>
    <mc:Fallback xmlns="">
      <p:transition spd="slow" advTm="10108">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Horizontal)">
                                          <p:cBhvr>
                                            <p:cTn id="7" dur="500"/>
                                            <p:tgtEl>
                                              <p:spTgt spid="59"/>
                                            </p:tgtEl>
                                          </p:cBhvr>
                                        </p:animEffect>
                                      </p:childTnLst>
                                    </p:cTn>
                                  </p:par>
                                  <p:par>
                                    <p:cTn id="8" presetID="2" presetClass="entr" presetSubtype="8" accel="35000" fill="hold" nodeType="withEffect" p14:presetBounceEnd="55000">
                                      <p:stCondLst>
                                        <p:cond delay="0"/>
                                      </p:stCondLst>
                                      <p:childTnLst>
                                        <p:set>
                                          <p:cBhvr>
                                            <p:cTn id="9" dur="1" fill="hold">
                                              <p:stCondLst>
                                                <p:cond delay="0"/>
                                              </p:stCondLst>
                                            </p:cTn>
                                            <p:tgtEl>
                                              <p:spTgt spid="63"/>
                                            </p:tgtEl>
                                            <p:attrNameLst>
                                              <p:attrName>style.visibility</p:attrName>
                                            </p:attrNameLst>
                                          </p:cBhvr>
                                          <p:to>
                                            <p:strVal val="visible"/>
                                          </p:to>
                                        </p:set>
                                        <p:anim calcmode="lin" valueType="num" p14:bounceEnd="55000">
                                          <p:cBhvr additive="base">
                                            <p:cTn id="10"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11" dur="1500" fill="hold"/>
                                            <p:tgtEl>
                                              <p:spTgt spid="63"/>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down)">
                                          <p:cBhvr>
                                            <p:cTn id="15" dur="500"/>
                                            <p:tgtEl>
                                              <p:spTgt spid="61"/>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500"/>
                                            <p:tgtEl>
                                              <p:spTgt spid="60"/>
                                            </p:tgtEl>
                                            <p:attrNameLst>
                                              <p:attrName>ppt_x</p:attrName>
                                            </p:attrNameLst>
                                          </p:cBhvr>
                                          <p:tavLst>
                                            <p:tav tm="0">
                                              <p:val>
                                                <p:strVal val="#ppt_x-#ppt_w*1.125000"/>
                                              </p:val>
                                            </p:tav>
                                            <p:tav tm="100000">
                                              <p:val>
                                                <p:strVal val="#ppt_x"/>
                                              </p:val>
                                            </p:tav>
                                          </p:tavLst>
                                        </p:anim>
                                        <p:animEffect transition="in" filter="wipe(right)">
                                          <p:cBhvr>
                                            <p:cTn id="20" dur="500"/>
                                            <p:tgtEl>
                                              <p:spTgt spid="60"/>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fade">
                                          <p:cBhvr>
                                            <p:cTn id="24" dur="500"/>
                                            <p:tgtEl>
                                              <p:spTgt spid="62"/>
                                            </p:tgtEl>
                                          </p:cBhvr>
                                        </p:animEffect>
                                        <p:anim calcmode="lin" valueType="num">
                                          <p:cBhvr>
                                            <p:cTn id="25" dur="500" fill="hold"/>
                                            <p:tgtEl>
                                              <p:spTgt spid="62"/>
                                            </p:tgtEl>
                                            <p:attrNameLst>
                                              <p:attrName>ppt_x</p:attrName>
                                            </p:attrNameLst>
                                          </p:cBhvr>
                                          <p:tavLst>
                                            <p:tav tm="0">
                                              <p:val>
                                                <p:strVal val="#ppt_x"/>
                                              </p:val>
                                            </p:tav>
                                            <p:tav tm="100000">
                                              <p:val>
                                                <p:strVal val="#ppt_x"/>
                                              </p:val>
                                            </p:tav>
                                          </p:tavLst>
                                        </p:anim>
                                        <p:anim calcmode="lin" valueType="num">
                                          <p:cBhvr>
                                            <p:cTn id="26" dur="500" fill="hold"/>
                                            <p:tgtEl>
                                              <p:spTgt spid="6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additive="base">
                                            <p:cTn id="30" dur="500" fill="hold"/>
                                            <p:tgtEl>
                                              <p:spTgt spid="68"/>
                                            </p:tgtEl>
                                            <p:attrNameLst>
                                              <p:attrName>ppt_x</p:attrName>
                                            </p:attrNameLst>
                                          </p:cBhvr>
                                          <p:tavLst>
                                            <p:tav tm="0">
                                              <p:val>
                                                <p:strVal val="#ppt_x"/>
                                              </p:val>
                                            </p:tav>
                                            <p:tav tm="100000">
                                              <p:val>
                                                <p:strVal val="#ppt_x"/>
                                              </p:val>
                                            </p:tav>
                                          </p:tavLst>
                                        </p:anim>
                                        <p:anim calcmode="lin" valueType="num">
                                          <p:cBhvr additive="base">
                                            <p:cTn id="31" dur="500" fill="hold"/>
                                            <p:tgtEl>
                                              <p:spTgt spid="6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69"/>
                                            </p:tgtEl>
                                            <p:attrNameLst>
                                              <p:attrName>style.visibility</p:attrName>
                                            </p:attrNameLst>
                                          </p:cBhvr>
                                          <p:to>
                                            <p:strVal val="visible"/>
                                          </p:to>
                                        </p:set>
                                        <p:anim calcmode="lin" valueType="num">
                                          <p:cBhvr additive="base">
                                            <p:cTn id="34" dur="500" fill="hold"/>
                                            <p:tgtEl>
                                              <p:spTgt spid="69"/>
                                            </p:tgtEl>
                                            <p:attrNameLst>
                                              <p:attrName>ppt_x</p:attrName>
                                            </p:attrNameLst>
                                          </p:cBhvr>
                                          <p:tavLst>
                                            <p:tav tm="0">
                                              <p:val>
                                                <p:strVal val="#ppt_x"/>
                                              </p:val>
                                            </p:tav>
                                            <p:tav tm="100000">
                                              <p:val>
                                                <p:strVal val="#ppt_x"/>
                                              </p:val>
                                            </p:tav>
                                          </p:tavLst>
                                        </p:anim>
                                        <p:anim calcmode="lin" valueType="num">
                                          <p:cBhvr additive="base">
                                            <p:cTn id="35" dur="500" fill="hold"/>
                                            <p:tgtEl>
                                              <p:spTgt spid="6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70"/>
                                            </p:tgtEl>
                                            <p:attrNameLst>
                                              <p:attrName>style.visibility</p:attrName>
                                            </p:attrNameLst>
                                          </p:cBhvr>
                                          <p:to>
                                            <p:strVal val="visible"/>
                                          </p:to>
                                        </p:set>
                                        <p:anim calcmode="lin" valueType="num">
                                          <p:cBhvr additive="base">
                                            <p:cTn id="38" dur="500" fill="hold"/>
                                            <p:tgtEl>
                                              <p:spTgt spid="70"/>
                                            </p:tgtEl>
                                            <p:attrNameLst>
                                              <p:attrName>ppt_x</p:attrName>
                                            </p:attrNameLst>
                                          </p:cBhvr>
                                          <p:tavLst>
                                            <p:tav tm="0">
                                              <p:val>
                                                <p:strVal val="#ppt_x"/>
                                              </p:val>
                                            </p:tav>
                                            <p:tav tm="100000">
                                              <p:val>
                                                <p:strVal val="#ppt_x"/>
                                              </p:val>
                                            </p:tav>
                                          </p:tavLst>
                                        </p:anim>
                                        <p:anim calcmode="lin" valueType="num">
                                          <p:cBhvr additive="base">
                                            <p:cTn id="39" dur="500" fill="hold"/>
                                            <p:tgtEl>
                                              <p:spTgt spid="7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71"/>
                                            </p:tgtEl>
                                            <p:attrNameLst>
                                              <p:attrName>style.visibility</p:attrName>
                                            </p:attrNameLst>
                                          </p:cBhvr>
                                          <p:to>
                                            <p:strVal val="visible"/>
                                          </p:to>
                                        </p:set>
                                        <p:anim calcmode="lin" valueType="num">
                                          <p:cBhvr additive="base">
                                            <p:cTn id="42" dur="500" fill="hold"/>
                                            <p:tgtEl>
                                              <p:spTgt spid="71"/>
                                            </p:tgtEl>
                                            <p:attrNameLst>
                                              <p:attrName>ppt_x</p:attrName>
                                            </p:attrNameLst>
                                          </p:cBhvr>
                                          <p:tavLst>
                                            <p:tav tm="0">
                                              <p:val>
                                                <p:strVal val="#ppt_x"/>
                                              </p:val>
                                            </p:tav>
                                            <p:tav tm="100000">
                                              <p:val>
                                                <p:strVal val="#ppt_x"/>
                                              </p:val>
                                            </p:tav>
                                          </p:tavLst>
                                        </p:anim>
                                        <p:anim calcmode="lin" valueType="num">
                                          <p:cBhvr additive="base">
                                            <p:cTn id="43" dur="500" fill="hold"/>
                                            <p:tgtEl>
                                              <p:spTgt spid="71"/>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72"/>
                                            </p:tgtEl>
                                            <p:attrNameLst>
                                              <p:attrName>style.visibility</p:attrName>
                                            </p:attrNameLst>
                                          </p:cBhvr>
                                          <p:to>
                                            <p:strVal val="visible"/>
                                          </p:to>
                                        </p:set>
                                        <p:anim calcmode="lin" valueType="num">
                                          <p:cBhvr additive="base">
                                            <p:cTn id="46" dur="500" fill="hold"/>
                                            <p:tgtEl>
                                              <p:spTgt spid="72"/>
                                            </p:tgtEl>
                                            <p:attrNameLst>
                                              <p:attrName>ppt_x</p:attrName>
                                            </p:attrNameLst>
                                          </p:cBhvr>
                                          <p:tavLst>
                                            <p:tav tm="0">
                                              <p:val>
                                                <p:strVal val="#ppt_x"/>
                                              </p:val>
                                            </p:tav>
                                            <p:tav tm="100000">
                                              <p:val>
                                                <p:strVal val="#ppt_x"/>
                                              </p:val>
                                            </p:tav>
                                          </p:tavLst>
                                        </p:anim>
                                        <p:anim calcmode="lin" valueType="num">
                                          <p:cBhvr additive="base">
                                            <p:cTn id="47" dur="500" fill="hold"/>
                                            <p:tgtEl>
                                              <p:spTgt spid="72"/>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0"/>
                                      </p:stCondLst>
                                      <p:childTnLst>
                                        <p:set>
                                          <p:cBhvr>
                                            <p:cTn id="49" dur="1" fill="hold">
                                              <p:stCondLst>
                                                <p:cond delay="0"/>
                                              </p:stCondLst>
                                            </p:cTn>
                                            <p:tgtEl>
                                              <p:spTgt spid="73"/>
                                            </p:tgtEl>
                                            <p:attrNameLst>
                                              <p:attrName>style.visibility</p:attrName>
                                            </p:attrNameLst>
                                          </p:cBhvr>
                                          <p:to>
                                            <p:strVal val="visible"/>
                                          </p:to>
                                        </p:set>
                                        <p:anim calcmode="lin" valueType="num">
                                          <p:cBhvr additive="base">
                                            <p:cTn id="50" dur="500" fill="hold"/>
                                            <p:tgtEl>
                                              <p:spTgt spid="73"/>
                                            </p:tgtEl>
                                            <p:attrNameLst>
                                              <p:attrName>ppt_x</p:attrName>
                                            </p:attrNameLst>
                                          </p:cBhvr>
                                          <p:tavLst>
                                            <p:tav tm="0">
                                              <p:val>
                                                <p:strVal val="#ppt_x"/>
                                              </p:val>
                                            </p:tav>
                                            <p:tav tm="100000">
                                              <p:val>
                                                <p:strVal val="#ppt_x"/>
                                              </p:val>
                                            </p:tav>
                                          </p:tavLst>
                                        </p:anim>
                                        <p:anim calcmode="lin" valueType="num">
                                          <p:cBhvr additive="base">
                                            <p:cTn id="51" dur="500" fill="hold"/>
                                            <p:tgtEl>
                                              <p:spTgt spid="73"/>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23" presetClass="entr" presetSubtype="528" fill="hold" nodeType="afterEffect">
                                      <p:stCondLst>
                                        <p:cond delay="0"/>
                                      </p:stCondLst>
                                      <p:childTnLst>
                                        <p:set>
                                          <p:cBhvr>
                                            <p:cTn id="54" dur="1" fill="hold">
                                              <p:stCondLst>
                                                <p:cond delay="0"/>
                                              </p:stCondLst>
                                            </p:cTn>
                                            <p:tgtEl>
                                              <p:spTgt spid="74"/>
                                            </p:tgtEl>
                                            <p:attrNameLst>
                                              <p:attrName>style.visibility</p:attrName>
                                            </p:attrNameLst>
                                          </p:cBhvr>
                                          <p:to>
                                            <p:strVal val="visible"/>
                                          </p:to>
                                        </p:set>
                                        <p:anim calcmode="lin" valueType="num">
                                          <p:cBhvr>
                                            <p:cTn id="55" dur="500" fill="hold"/>
                                            <p:tgtEl>
                                              <p:spTgt spid="74"/>
                                            </p:tgtEl>
                                            <p:attrNameLst>
                                              <p:attrName>ppt_w</p:attrName>
                                            </p:attrNameLst>
                                          </p:cBhvr>
                                          <p:tavLst>
                                            <p:tav tm="0">
                                              <p:val>
                                                <p:fltVal val="0"/>
                                              </p:val>
                                            </p:tav>
                                            <p:tav tm="100000">
                                              <p:val>
                                                <p:strVal val="#ppt_w"/>
                                              </p:val>
                                            </p:tav>
                                          </p:tavLst>
                                        </p:anim>
                                        <p:anim calcmode="lin" valueType="num">
                                          <p:cBhvr>
                                            <p:cTn id="56" dur="500" fill="hold"/>
                                            <p:tgtEl>
                                              <p:spTgt spid="74"/>
                                            </p:tgtEl>
                                            <p:attrNameLst>
                                              <p:attrName>ppt_h</p:attrName>
                                            </p:attrNameLst>
                                          </p:cBhvr>
                                          <p:tavLst>
                                            <p:tav tm="0">
                                              <p:val>
                                                <p:fltVal val="0"/>
                                              </p:val>
                                            </p:tav>
                                            <p:tav tm="100000">
                                              <p:val>
                                                <p:strVal val="#ppt_h"/>
                                              </p:val>
                                            </p:tav>
                                          </p:tavLst>
                                        </p:anim>
                                        <p:anim calcmode="lin" valueType="num">
                                          <p:cBhvr>
                                            <p:cTn id="57" dur="500" fill="hold"/>
                                            <p:tgtEl>
                                              <p:spTgt spid="74"/>
                                            </p:tgtEl>
                                            <p:attrNameLst>
                                              <p:attrName>ppt_x</p:attrName>
                                            </p:attrNameLst>
                                          </p:cBhvr>
                                          <p:tavLst>
                                            <p:tav tm="0">
                                              <p:val>
                                                <p:fltVal val="0.5"/>
                                              </p:val>
                                            </p:tav>
                                            <p:tav tm="100000">
                                              <p:val>
                                                <p:strVal val="#ppt_x"/>
                                              </p:val>
                                            </p:tav>
                                          </p:tavLst>
                                        </p:anim>
                                        <p:anim calcmode="lin" valueType="num">
                                          <p:cBhvr>
                                            <p:cTn id="58" dur="500" fill="hold"/>
                                            <p:tgtEl>
                                              <p:spTgt spid="74"/>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ppt_w</p:attrName>
                                            </p:attrNameLst>
                                          </p:cBhvr>
                                          <p:tavLst>
                                            <p:tav tm="0">
                                              <p:val>
                                                <p:fltVal val="0"/>
                                              </p:val>
                                            </p:tav>
                                            <p:tav tm="100000">
                                              <p:val>
                                                <p:strVal val="#ppt_w"/>
                                              </p:val>
                                            </p:tav>
                                          </p:tavLst>
                                        </p:anim>
                                        <p:anim calcmode="lin" valueType="num">
                                          <p:cBhvr>
                                            <p:cTn id="62" dur="500" fill="hold"/>
                                            <p:tgtEl>
                                              <p:spTgt spid="77"/>
                                            </p:tgtEl>
                                            <p:attrNameLst>
                                              <p:attrName>ppt_h</p:attrName>
                                            </p:attrNameLst>
                                          </p:cBhvr>
                                          <p:tavLst>
                                            <p:tav tm="0">
                                              <p:val>
                                                <p:fltVal val="0"/>
                                              </p:val>
                                            </p:tav>
                                            <p:tav tm="100000">
                                              <p:val>
                                                <p:strVal val="#ppt_h"/>
                                              </p:val>
                                            </p:tav>
                                          </p:tavLst>
                                        </p:anim>
                                        <p:anim calcmode="lin" valueType="num">
                                          <p:cBhvr>
                                            <p:cTn id="63" dur="500" fill="hold"/>
                                            <p:tgtEl>
                                              <p:spTgt spid="77"/>
                                            </p:tgtEl>
                                            <p:attrNameLst>
                                              <p:attrName>ppt_x</p:attrName>
                                            </p:attrNameLst>
                                          </p:cBhvr>
                                          <p:tavLst>
                                            <p:tav tm="0">
                                              <p:val>
                                                <p:fltVal val="0.5"/>
                                              </p:val>
                                            </p:tav>
                                            <p:tav tm="100000">
                                              <p:val>
                                                <p:strVal val="#ppt_x"/>
                                              </p:val>
                                            </p:tav>
                                          </p:tavLst>
                                        </p:anim>
                                        <p:anim calcmode="lin" valueType="num">
                                          <p:cBhvr>
                                            <p:cTn id="64" dur="500" fill="hold"/>
                                            <p:tgtEl>
                                              <p:spTgt spid="77"/>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80"/>
                                            </p:tgtEl>
                                            <p:attrNameLst>
                                              <p:attrName>style.visibility</p:attrName>
                                            </p:attrNameLst>
                                          </p:cBhvr>
                                          <p:to>
                                            <p:strVal val="visible"/>
                                          </p:to>
                                        </p:set>
                                        <p:anim calcmode="lin" valueType="num">
                                          <p:cBhvr>
                                            <p:cTn id="67" dur="500" fill="hold"/>
                                            <p:tgtEl>
                                              <p:spTgt spid="80"/>
                                            </p:tgtEl>
                                            <p:attrNameLst>
                                              <p:attrName>ppt_w</p:attrName>
                                            </p:attrNameLst>
                                          </p:cBhvr>
                                          <p:tavLst>
                                            <p:tav tm="0">
                                              <p:val>
                                                <p:fltVal val="0"/>
                                              </p:val>
                                            </p:tav>
                                            <p:tav tm="100000">
                                              <p:val>
                                                <p:strVal val="#ppt_w"/>
                                              </p:val>
                                            </p:tav>
                                          </p:tavLst>
                                        </p:anim>
                                        <p:anim calcmode="lin" valueType="num">
                                          <p:cBhvr>
                                            <p:cTn id="68" dur="500" fill="hold"/>
                                            <p:tgtEl>
                                              <p:spTgt spid="80"/>
                                            </p:tgtEl>
                                            <p:attrNameLst>
                                              <p:attrName>ppt_h</p:attrName>
                                            </p:attrNameLst>
                                          </p:cBhvr>
                                          <p:tavLst>
                                            <p:tav tm="0">
                                              <p:val>
                                                <p:fltVal val="0"/>
                                              </p:val>
                                            </p:tav>
                                            <p:tav tm="100000">
                                              <p:val>
                                                <p:strVal val="#ppt_h"/>
                                              </p:val>
                                            </p:tav>
                                          </p:tavLst>
                                        </p:anim>
                                        <p:anim calcmode="lin" valueType="num">
                                          <p:cBhvr>
                                            <p:cTn id="69" dur="500" fill="hold"/>
                                            <p:tgtEl>
                                              <p:spTgt spid="80"/>
                                            </p:tgtEl>
                                            <p:attrNameLst>
                                              <p:attrName>ppt_x</p:attrName>
                                            </p:attrNameLst>
                                          </p:cBhvr>
                                          <p:tavLst>
                                            <p:tav tm="0">
                                              <p:val>
                                                <p:fltVal val="0.5"/>
                                              </p:val>
                                            </p:tav>
                                            <p:tav tm="100000">
                                              <p:val>
                                                <p:strVal val="#ppt_x"/>
                                              </p:val>
                                            </p:tav>
                                          </p:tavLst>
                                        </p:anim>
                                        <p:anim calcmode="lin" valueType="num">
                                          <p:cBhvr>
                                            <p:cTn id="70" dur="500" fill="hold"/>
                                            <p:tgtEl>
                                              <p:spTgt spid="80"/>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83"/>
                                            </p:tgtEl>
                                            <p:attrNameLst>
                                              <p:attrName>style.visibility</p:attrName>
                                            </p:attrNameLst>
                                          </p:cBhvr>
                                          <p:to>
                                            <p:strVal val="visible"/>
                                          </p:to>
                                        </p:set>
                                        <p:anim calcmode="lin" valueType="num">
                                          <p:cBhvr>
                                            <p:cTn id="73" dur="500" fill="hold"/>
                                            <p:tgtEl>
                                              <p:spTgt spid="83"/>
                                            </p:tgtEl>
                                            <p:attrNameLst>
                                              <p:attrName>ppt_w</p:attrName>
                                            </p:attrNameLst>
                                          </p:cBhvr>
                                          <p:tavLst>
                                            <p:tav tm="0">
                                              <p:val>
                                                <p:fltVal val="0"/>
                                              </p:val>
                                            </p:tav>
                                            <p:tav tm="100000">
                                              <p:val>
                                                <p:strVal val="#ppt_w"/>
                                              </p:val>
                                            </p:tav>
                                          </p:tavLst>
                                        </p:anim>
                                        <p:anim calcmode="lin" valueType="num">
                                          <p:cBhvr>
                                            <p:cTn id="74" dur="500" fill="hold"/>
                                            <p:tgtEl>
                                              <p:spTgt spid="83"/>
                                            </p:tgtEl>
                                            <p:attrNameLst>
                                              <p:attrName>ppt_h</p:attrName>
                                            </p:attrNameLst>
                                          </p:cBhvr>
                                          <p:tavLst>
                                            <p:tav tm="0">
                                              <p:val>
                                                <p:fltVal val="0"/>
                                              </p:val>
                                            </p:tav>
                                            <p:tav tm="100000">
                                              <p:val>
                                                <p:strVal val="#ppt_h"/>
                                              </p:val>
                                            </p:tav>
                                          </p:tavLst>
                                        </p:anim>
                                        <p:anim calcmode="lin" valueType="num">
                                          <p:cBhvr>
                                            <p:cTn id="75" dur="500" fill="hold"/>
                                            <p:tgtEl>
                                              <p:spTgt spid="83"/>
                                            </p:tgtEl>
                                            <p:attrNameLst>
                                              <p:attrName>ppt_x</p:attrName>
                                            </p:attrNameLst>
                                          </p:cBhvr>
                                          <p:tavLst>
                                            <p:tav tm="0">
                                              <p:val>
                                                <p:fltVal val="0.5"/>
                                              </p:val>
                                            </p:tav>
                                            <p:tav tm="100000">
                                              <p:val>
                                                <p:strVal val="#ppt_x"/>
                                              </p:val>
                                            </p:tav>
                                          </p:tavLst>
                                        </p:anim>
                                        <p:anim calcmode="lin" valueType="num">
                                          <p:cBhvr>
                                            <p:cTn id="76" dur="500" fill="hold"/>
                                            <p:tgtEl>
                                              <p:spTgt spid="83"/>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86"/>
                                            </p:tgtEl>
                                            <p:attrNameLst>
                                              <p:attrName>style.visibility</p:attrName>
                                            </p:attrNameLst>
                                          </p:cBhvr>
                                          <p:to>
                                            <p:strVal val="visible"/>
                                          </p:to>
                                        </p:set>
                                        <p:anim calcmode="lin" valueType="num">
                                          <p:cBhvr>
                                            <p:cTn id="79" dur="500" fill="hold"/>
                                            <p:tgtEl>
                                              <p:spTgt spid="86"/>
                                            </p:tgtEl>
                                            <p:attrNameLst>
                                              <p:attrName>ppt_w</p:attrName>
                                            </p:attrNameLst>
                                          </p:cBhvr>
                                          <p:tavLst>
                                            <p:tav tm="0">
                                              <p:val>
                                                <p:fltVal val="0"/>
                                              </p:val>
                                            </p:tav>
                                            <p:tav tm="100000">
                                              <p:val>
                                                <p:strVal val="#ppt_w"/>
                                              </p:val>
                                            </p:tav>
                                          </p:tavLst>
                                        </p:anim>
                                        <p:anim calcmode="lin" valueType="num">
                                          <p:cBhvr>
                                            <p:cTn id="80" dur="500" fill="hold"/>
                                            <p:tgtEl>
                                              <p:spTgt spid="86"/>
                                            </p:tgtEl>
                                            <p:attrNameLst>
                                              <p:attrName>ppt_h</p:attrName>
                                            </p:attrNameLst>
                                          </p:cBhvr>
                                          <p:tavLst>
                                            <p:tav tm="0">
                                              <p:val>
                                                <p:fltVal val="0"/>
                                              </p:val>
                                            </p:tav>
                                            <p:tav tm="100000">
                                              <p:val>
                                                <p:strVal val="#ppt_h"/>
                                              </p:val>
                                            </p:tav>
                                          </p:tavLst>
                                        </p:anim>
                                        <p:anim calcmode="lin" valueType="num">
                                          <p:cBhvr>
                                            <p:cTn id="81" dur="500" fill="hold"/>
                                            <p:tgtEl>
                                              <p:spTgt spid="86"/>
                                            </p:tgtEl>
                                            <p:attrNameLst>
                                              <p:attrName>ppt_x</p:attrName>
                                            </p:attrNameLst>
                                          </p:cBhvr>
                                          <p:tavLst>
                                            <p:tav tm="0">
                                              <p:val>
                                                <p:fltVal val="0.5"/>
                                              </p:val>
                                            </p:tav>
                                            <p:tav tm="100000">
                                              <p:val>
                                                <p:strVal val="#ppt_x"/>
                                              </p:val>
                                            </p:tav>
                                          </p:tavLst>
                                        </p:anim>
                                        <p:anim calcmode="lin" valueType="num">
                                          <p:cBhvr>
                                            <p:cTn id="82" dur="500" fill="hold"/>
                                            <p:tgtEl>
                                              <p:spTgt spid="86"/>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89"/>
                                            </p:tgtEl>
                                            <p:attrNameLst>
                                              <p:attrName>style.visibility</p:attrName>
                                            </p:attrNameLst>
                                          </p:cBhvr>
                                          <p:to>
                                            <p:strVal val="visible"/>
                                          </p:to>
                                        </p:set>
                                        <p:anim calcmode="lin" valueType="num">
                                          <p:cBhvr>
                                            <p:cTn id="85" dur="500" fill="hold"/>
                                            <p:tgtEl>
                                              <p:spTgt spid="89"/>
                                            </p:tgtEl>
                                            <p:attrNameLst>
                                              <p:attrName>ppt_w</p:attrName>
                                            </p:attrNameLst>
                                          </p:cBhvr>
                                          <p:tavLst>
                                            <p:tav tm="0">
                                              <p:val>
                                                <p:fltVal val="0"/>
                                              </p:val>
                                            </p:tav>
                                            <p:tav tm="100000">
                                              <p:val>
                                                <p:strVal val="#ppt_w"/>
                                              </p:val>
                                            </p:tav>
                                          </p:tavLst>
                                        </p:anim>
                                        <p:anim calcmode="lin" valueType="num">
                                          <p:cBhvr>
                                            <p:cTn id="86" dur="500" fill="hold"/>
                                            <p:tgtEl>
                                              <p:spTgt spid="89"/>
                                            </p:tgtEl>
                                            <p:attrNameLst>
                                              <p:attrName>ppt_h</p:attrName>
                                            </p:attrNameLst>
                                          </p:cBhvr>
                                          <p:tavLst>
                                            <p:tav tm="0">
                                              <p:val>
                                                <p:fltVal val="0"/>
                                              </p:val>
                                            </p:tav>
                                            <p:tav tm="100000">
                                              <p:val>
                                                <p:strVal val="#ppt_h"/>
                                              </p:val>
                                            </p:tav>
                                          </p:tavLst>
                                        </p:anim>
                                        <p:anim calcmode="lin" valueType="num">
                                          <p:cBhvr>
                                            <p:cTn id="87" dur="500" fill="hold"/>
                                            <p:tgtEl>
                                              <p:spTgt spid="89"/>
                                            </p:tgtEl>
                                            <p:attrNameLst>
                                              <p:attrName>ppt_x</p:attrName>
                                            </p:attrNameLst>
                                          </p:cBhvr>
                                          <p:tavLst>
                                            <p:tav tm="0">
                                              <p:val>
                                                <p:fltVal val="0.5"/>
                                              </p:val>
                                            </p:tav>
                                            <p:tav tm="100000">
                                              <p:val>
                                                <p:strVal val="#ppt_x"/>
                                              </p:val>
                                            </p:tav>
                                          </p:tavLst>
                                        </p:anim>
                                        <p:anim calcmode="lin" valueType="num">
                                          <p:cBhvr>
                                            <p:cTn id="88" dur="500" fill="hold"/>
                                            <p:tgtEl>
                                              <p:spTgt spid="89"/>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92"/>
                                            </p:tgtEl>
                                            <p:attrNameLst>
                                              <p:attrName>style.visibility</p:attrName>
                                            </p:attrNameLst>
                                          </p:cBhvr>
                                          <p:to>
                                            <p:strVal val="visible"/>
                                          </p:to>
                                        </p:set>
                                        <p:anim calcmode="lin" valueType="num">
                                          <p:cBhvr>
                                            <p:cTn id="91" dur="500" fill="hold"/>
                                            <p:tgtEl>
                                              <p:spTgt spid="92"/>
                                            </p:tgtEl>
                                            <p:attrNameLst>
                                              <p:attrName>ppt_w</p:attrName>
                                            </p:attrNameLst>
                                          </p:cBhvr>
                                          <p:tavLst>
                                            <p:tav tm="0">
                                              <p:val>
                                                <p:fltVal val="0"/>
                                              </p:val>
                                            </p:tav>
                                            <p:tav tm="100000">
                                              <p:val>
                                                <p:strVal val="#ppt_w"/>
                                              </p:val>
                                            </p:tav>
                                          </p:tavLst>
                                        </p:anim>
                                        <p:anim calcmode="lin" valueType="num">
                                          <p:cBhvr>
                                            <p:cTn id="92" dur="500" fill="hold"/>
                                            <p:tgtEl>
                                              <p:spTgt spid="92"/>
                                            </p:tgtEl>
                                            <p:attrNameLst>
                                              <p:attrName>ppt_h</p:attrName>
                                            </p:attrNameLst>
                                          </p:cBhvr>
                                          <p:tavLst>
                                            <p:tav tm="0">
                                              <p:val>
                                                <p:fltVal val="0"/>
                                              </p:val>
                                            </p:tav>
                                            <p:tav tm="100000">
                                              <p:val>
                                                <p:strVal val="#ppt_h"/>
                                              </p:val>
                                            </p:tav>
                                          </p:tavLst>
                                        </p:anim>
                                        <p:anim calcmode="lin" valueType="num">
                                          <p:cBhvr>
                                            <p:cTn id="93" dur="500" fill="hold"/>
                                            <p:tgtEl>
                                              <p:spTgt spid="92"/>
                                            </p:tgtEl>
                                            <p:attrNameLst>
                                              <p:attrName>ppt_x</p:attrName>
                                            </p:attrNameLst>
                                          </p:cBhvr>
                                          <p:tavLst>
                                            <p:tav tm="0">
                                              <p:val>
                                                <p:fltVal val="0.5"/>
                                              </p:val>
                                            </p:tav>
                                            <p:tav tm="100000">
                                              <p:val>
                                                <p:strVal val="#ppt_x"/>
                                              </p:val>
                                            </p:tav>
                                          </p:tavLst>
                                        </p:anim>
                                        <p:anim calcmode="lin" valueType="num">
                                          <p:cBhvr>
                                            <p:cTn id="94" dur="500" fill="hold"/>
                                            <p:tgtEl>
                                              <p:spTgt spid="92"/>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95"/>
                                            </p:tgtEl>
                                            <p:attrNameLst>
                                              <p:attrName>style.visibility</p:attrName>
                                            </p:attrNameLst>
                                          </p:cBhvr>
                                          <p:to>
                                            <p:strVal val="visible"/>
                                          </p:to>
                                        </p:set>
                                        <p:anim calcmode="lin" valueType="num">
                                          <p:cBhvr>
                                            <p:cTn id="97" dur="500" fill="hold"/>
                                            <p:tgtEl>
                                              <p:spTgt spid="95"/>
                                            </p:tgtEl>
                                            <p:attrNameLst>
                                              <p:attrName>ppt_w</p:attrName>
                                            </p:attrNameLst>
                                          </p:cBhvr>
                                          <p:tavLst>
                                            <p:tav tm="0">
                                              <p:val>
                                                <p:fltVal val="0"/>
                                              </p:val>
                                            </p:tav>
                                            <p:tav tm="100000">
                                              <p:val>
                                                <p:strVal val="#ppt_w"/>
                                              </p:val>
                                            </p:tav>
                                          </p:tavLst>
                                        </p:anim>
                                        <p:anim calcmode="lin" valueType="num">
                                          <p:cBhvr>
                                            <p:cTn id="98" dur="500" fill="hold"/>
                                            <p:tgtEl>
                                              <p:spTgt spid="95"/>
                                            </p:tgtEl>
                                            <p:attrNameLst>
                                              <p:attrName>ppt_h</p:attrName>
                                            </p:attrNameLst>
                                          </p:cBhvr>
                                          <p:tavLst>
                                            <p:tav tm="0">
                                              <p:val>
                                                <p:fltVal val="0"/>
                                              </p:val>
                                            </p:tav>
                                            <p:tav tm="100000">
                                              <p:val>
                                                <p:strVal val="#ppt_h"/>
                                              </p:val>
                                            </p:tav>
                                          </p:tavLst>
                                        </p:anim>
                                        <p:anim calcmode="lin" valueType="num">
                                          <p:cBhvr>
                                            <p:cTn id="99" dur="500" fill="hold"/>
                                            <p:tgtEl>
                                              <p:spTgt spid="95"/>
                                            </p:tgtEl>
                                            <p:attrNameLst>
                                              <p:attrName>ppt_x</p:attrName>
                                            </p:attrNameLst>
                                          </p:cBhvr>
                                          <p:tavLst>
                                            <p:tav tm="0">
                                              <p:val>
                                                <p:fltVal val="0.5"/>
                                              </p:val>
                                            </p:tav>
                                            <p:tav tm="100000">
                                              <p:val>
                                                <p:strVal val="#ppt_x"/>
                                              </p:val>
                                            </p:tav>
                                          </p:tavLst>
                                        </p:anim>
                                        <p:anim calcmode="lin" valueType="num">
                                          <p:cBhvr>
                                            <p:cTn id="100" dur="500" fill="hold"/>
                                            <p:tgtEl>
                                              <p:spTgt spid="95"/>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98"/>
                                            </p:tgtEl>
                                            <p:attrNameLst>
                                              <p:attrName>style.visibility</p:attrName>
                                            </p:attrNameLst>
                                          </p:cBhvr>
                                          <p:to>
                                            <p:strVal val="visible"/>
                                          </p:to>
                                        </p:set>
                                        <p:anim calcmode="lin" valueType="num">
                                          <p:cBhvr>
                                            <p:cTn id="103" dur="500" fill="hold"/>
                                            <p:tgtEl>
                                              <p:spTgt spid="98"/>
                                            </p:tgtEl>
                                            <p:attrNameLst>
                                              <p:attrName>ppt_w</p:attrName>
                                            </p:attrNameLst>
                                          </p:cBhvr>
                                          <p:tavLst>
                                            <p:tav tm="0">
                                              <p:val>
                                                <p:fltVal val="0"/>
                                              </p:val>
                                            </p:tav>
                                            <p:tav tm="100000">
                                              <p:val>
                                                <p:strVal val="#ppt_w"/>
                                              </p:val>
                                            </p:tav>
                                          </p:tavLst>
                                        </p:anim>
                                        <p:anim calcmode="lin" valueType="num">
                                          <p:cBhvr>
                                            <p:cTn id="104" dur="500" fill="hold"/>
                                            <p:tgtEl>
                                              <p:spTgt spid="98"/>
                                            </p:tgtEl>
                                            <p:attrNameLst>
                                              <p:attrName>ppt_h</p:attrName>
                                            </p:attrNameLst>
                                          </p:cBhvr>
                                          <p:tavLst>
                                            <p:tav tm="0">
                                              <p:val>
                                                <p:fltVal val="0"/>
                                              </p:val>
                                            </p:tav>
                                            <p:tav tm="100000">
                                              <p:val>
                                                <p:strVal val="#ppt_h"/>
                                              </p:val>
                                            </p:tav>
                                          </p:tavLst>
                                        </p:anim>
                                        <p:anim calcmode="lin" valueType="num">
                                          <p:cBhvr>
                                            <p:cTn id="105" dur="500" fill="hold"/>
                                            <p:tgtEl>
                                              <p:spTgt spid="98"/>
                                            </p:tgtEl>
                                            <p:attrNameLst>
                                              <p:attrName>ppt_x</p:attrName>
                                            </p:attrNameLst>
                                          </p:cBhvr>
                                          <p:tavLst>
                                            <p:tav tm="0">
                                              <p:val>
                                                <p:fltVal val="0.5"/>
                                              </p:val>
                                            </p:tav>
                                            <p:tav tm="100000">
                                              <p:val>
                                                <p:strVal val="#ppt_x"/>
                                              </p:val>
                                            </p:tav>
                                          </p:tavLst>
                                        </p:anim>
                                        <p:anim calcmode="lin" valueType="num">
                                          <p:cBhvr>
                                            <p:cTn id="106" dur="500" fill="hold"/>
                                            <p:tgtEl>
                                              <p:spTgt spid="98"/>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101"/>
                                            </p:tgtEl>
                                            <p:attrNameLst>
                                              <p:attrName>style.visibility</p:attrName>
                                            </p:attrNameLst>
                                          </p:cBhvr>
                                          <p:to>
                                            <p:strVal val="visible"/>
                                          </p:to>
                                        </p:set>
                                        <p:anim calcmode="lin" valueType="num">
                                          <p:cBhvr>
                                            <p:cTn id="109" dur="500" fill="hold"/>
                                            <p:tgtEl>
                                              <p:spTgt spid="101"/>
                                            </p:tgtEl>
                                            <p:attrNameLst>
                                              <p:attrName>ppt_w</p:attrName>
                                            </p:attrNameLst>
                                          </p:cBhvr>
                                          <p:tavLst>
                                            <p:tav tm="0">
                                              <p:val>
                                                <p:fltVal val="0"/>
                                              </p:val>
                                            </p:tav>
                                            <p:tav tm="100000">
                                              <p:val>
                                                <p:strVal val="#ppt_w"/>
                                              </p:val>
                                            </p:tav>
                                          </p:tavLst>
                                        </p:anim>
                                        <p:anim calcmode="lin" valueType="num">
                                          <p:cBhvr>
                                            <p:cTn id="110" dur="500" fill="hold"/>
                                            <p:tgtEl>
                                              <p:spTgt spid="101"/>
                                            </p:tgtEl>
                                            <p:attrNameLst>
                                              <p:attrName>ppt_h</p:attrName>
                                            </p:attrNameLst>
                                          </p:cBhvr>
                                          <p:tavLst>
                                            <p:tav tm="0">
                                              <p:val>
                                                <p:fltVal val="0"/>
                                              </p:val>
                                            </p:tav>
                                            <p:tav tm="100000">
                                              <p:val>
                                                <p:strVal val="#ppt_h"/>
                                              </p:val>
                                            </p:tav>
                                          </p:tavLst>
                                        </p:anim>
                                        <p:anim calcmode="lin" valueType="num">
                                          <p:cBhvr>
                                            <p:cTn id="111" dur="500" fill="hold"/>
                                            <p:tgtEl>
                                              <p:spTgt spid="101"/>
                                            </p:tgtEl>
                                            <p:attrNameLst>
                                              <p:attrName>ppt_x</p:attrName>
                                            </p:attrNameLst>
                                          </p:cBhvr>
                                          <p:tavLst>
                                            <p:tav tm="0">
                                              <p:val>
                                                <p:fltVal val="0.5"/>
                                              </p:val>
                                            </p:tav>
                                            <p:tav tm="100000">
                                              <p:val>
                                                <p:strVal val="#ppt_x"/>
                                              </p:val>
                                            </p:tav>
                                          </p:tavLst>
                                        </p:anim>
                                        <p:anim calcmode="lin" valueType="num">
                                          <p:cBhvr>
                                            <p:cTn id="112" dur="500" fill="hold"/>
                                            <p:tgtEl>
                                              <p:spTgt spid="101"/>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104"/>
                                            </p:tgtEl>
                                            <p:attrNameLst>
                                              <p:attrName>style.visibility</p:attrName>
                                            </p:attrNameLst>
                                          </p:cBhvr>
                                          <p:to>
                                            <p:strVal val="visible"/>
                                          </p:to>
                                        </p:set>
                                        <p:anim calcmode="lin" valueType="num">
                                          <p:cBhvr>
                                            <p:cTn id="115" dur="500" fill="hold"/>
                                            <p:tgtEl>
                                              <p:spTgt spid="104"/>
                                            </p:tgtEl>
                                            <p:attrNameLst>
                                              <p:attrName>ppt_w</p:attrName>
                                            </p:attrNameLst>
                                          </p:cBhvr>
                                          <p:tavLst>
                                            <p:tav tm="0">
                                              <p:val>
                                                <p:fltVal val="0"/>
                                              </p:val>
                                            </p:tav>
                                            <p:tav tm="100000">
                                              <p:val>
                                                <p:strVal val="#ppt_w"/>
                                              </p:val>
                                            </p:tav>
                                          </p:tavLst>
                                        </p:anim>
                                        <p:anim calcmode="lin" valueType="num">
                                          <p:cBhvr>
                                            <p:cTn id="116" dur="500" fill="hold"/>
                                            <p:tgtEl>
                                              <p:spTgt spid="104"/>
                                            </p:tgtEl>
                                            <p:attrNameLst>
                                              <p:attrName>ppt_h</p:attrName>
                                            </p:attrNameLst>
                                          </p:cBhvr>
                                          <p:tavLst>
                                            <p:tav tm="0">
                                              <p:val>
                                                <p:fltVal val="0"/>
                                              </p:val>
                                            </p:tav>
                                            <p:tav tm="100000">
                                              <p:val>
                                                <p:strVal val="#ppt_h"/>
                                              </p:val>
                                            </p:tav>
                                          </p:tavLst>
                                        </p:anim>
                                        <p:anim calcmode="lin" valueType="num">
                                          <p:cBhvr>
                                            <p:cTn id="117" dur="500" fill="hold"/>
                                            <p:tgtEl>
                                              <p:spTgt spid="104"/>
                                            </p:tgtEl>
                                            <p:attrNameLst>
                                              <p:attrName>ppt_x</p:attrName>
                                            </p:attrNameLst>
                                          </p:cBhvr>
                                          <p:tavLst>
                                            <p:tav tm="0">
                                              <p:val>
                                                <p:fltVal val="0.5"/>
                                              </p:val>
                                            </p:tav>
                                            <p:tav tm="100000">
                                              <p:val>
                                                <p:strVal val="#ppt_x"/>
                                              </p:val>
                                            </p:tav>
                                          </p:tavLst>
                                        </p:anim>
                                        <p:anim calcmode="lin" valueType="num">
                                          <p:cBhvr>
                                            <p:cTn id="118" dur="500" fill="hold"/>
                                            <p:tgtEl>
                                              <p:spTgt spid="104"/>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107"/>
                                            </p:tgtEl>
                                            <p:attrNameLst>
                                              <p:attrName>style.visibility</p:attrName>
                                            </p:attrNameLst>
                                          </p:cBhvr>
                                          <p:to>
                                            <p:strVal val="visible"/>
                                          </p:to>
                                        </p:set>
                                        <p:anim calcmode="lin" valueType="num">
                                          <p:cBhvr>
                                            <p:cTn id="121" dur="500" fill="hold"/>
                                            <p:tgtEl>
                                              <p:spTgt spid="107"/>
                                            </p:tgtEl>
                                            <p:attrNameLst>
                                              <p:attrName>ppt_w</p:attrName>
                                            </p:attrNameLst>
                                          </p:cBhvr>
                                          <p:tavLst>
                                            <p:tav tm="0">
                                              <p:val>
                                                <p:fltVal val="0"/>
                                              </p:val>
                                            </p:tav>
                                            <p:tav tm="100000">
                                              <p:val>
                                                <p:strVal val="#ppt_w"/>
                                              </p:val>
                                            </p:tav>
                                          </p:tavLst>
                                        </p:anim>
                                        <p:anim calcmode="lin" valueType="num">
                                          <p:cBhvr>
                                            <p:cTn id="122" dur="500" fill="hold"/>
                                            <p:tgtEl>
                                              <p:spTgt spid="107"/>
                                            </p:tgtEl>
                                            <p:attrNameLst>
                                              <p:attrName>ppt_h</p:attrName>
                                            </p:attrNameLst>
                                          </p:cBhvr>
                                          <p:tavLst>
                                            <p:tav tm="0">
                                              <p:val>
                                                <p:fltVal val="0"/>
                                              </p:val>
                                            </p:tav>
                                            <p:tav tm="100000">
                                              <p:val>
                                                <p:strVal val="#ppt_h"/>
                                              </p:val>
                                            </p:tav>
                                          </p:tavLst>
                                        </p:anim>
                                        <p:anim calcmode="lin" valueType="num">
                                          <p:cBhvr>
                                            <p:cTn id="123" dur="500" fill="hold"/>
                                            <p:tgtEl>
                                              <p:spTgt spid="107"/>
                                            </p:tgtEl>
                                            <p:attrNameLst>
                                              <p:attrName>ppt_x</p:attrName>
                                            </p:attrNameLst>
                                          </p:cBhvr>
                                          <p:tavLst>
                                            <p:tav tm="0">
                                              <p:val>
                                                <p:fltVal val="0.5"/>
                                              </p:val>
                                            </p:tav>
                                            <p:tav tm="100000">
                                              <p:val>
                                                <p:strVal val="#ppt_x"/>
                                              </p:val>
                                            </p:tav>
                                          </p:tavLst>
                                        </p:anim>
                                        <p:anim calcmode="lin" valueType="num">
                                          <p:cBhvr>
                                            <p:cTn id="124" dur="500" fill="hold"/>
                                            <p:tgtEl>
                                              <p:spTgt spid="107"/>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110"/>
                                            </p:tgtEl>
                                            <p:attrNameLst>
                                              <p:attrName>style.visibility</p:attrName>
                                            </p:attrNameLst>
                                          </p:cBhvr>
                                          <p:to>
                                            <p:strVal val="visible"/>
                                          </p:to>
                                        </p:set>
                                        <p:anim calcmode="lin" valueType="num">
                                          <p:cBhvr>
                                            <p:cTn id="127" dur="500" fill="hold"/>
                                            <p:tgtEl>
                                              <p:spTgt spid="110"/>
                                            </p:tgtEl>
                                            <p:attrNameLst>
                                              <p:attrName>ppt_w</p:attrName>
                                            </p:attrNameLst>
                                          </p:cBhvr>
                                          <p:tavLst>
                                            <p:tav tm="0">
                                              <p:val>
                                                <p:fltVal val="0"/>
                                              </p:val>
                                            </p:tav>
                                            <p:tav tm="100000">
                                              <p:val>
                                                <p:strVal val="#ppt_w"/>
                                              </p:val>
                                            </p:tav>
                                          </p:tavLst>
                                        </p:anim>
                                        <p:anim calcmode="lin" valueType="num">
                                          <p:cBhvr>
                                            <p:cTn id="128" dur="500" fill="hold"/>
                                            <p:tgtEl>
                                              <p:spTgt spid="110"/>
                                            </p:tgtEl>
                                            <p:attrNameLst>
                                              <p:attrName>ppt_h</p:attrName>
                                            </p:attrNameLst>
                                          </p:cBhvr>
                                          <p:tavLst>
                                            <p:tav tm="0">
                                              <p:val>
                                                <p:fltVal val="0"/>
                                              </p:val>
                                            </p:tav>
                                            <p:tav tm="100000">
                                              <p:val>
                                                <p:strVal val="#ppt_h"/>
                                              </p:val>
                                            </p:tav>
                                          </p:tavLst>
                                        </p:anim>
                                        <p:anim calcmode="lin" valueType="num">
                                          <p:cBhvr>
                                            <p:cTn id="129" dur="500" fill="hold"/>
                                            <p:tgtEl>
                                              <p:spTgt spid="110"/>
                                            </p:tgtEl>
                                            <p:attrNameLst>
                                              <p:attrName>ppt_x</p:attrName>
                                            </p:attrNameLst>
                                          </p:cBhvr>
                                          <p:tavLst>
                                            <p:tav tm="0">
                                              <p:val>
                                                <p:fltVal val="0.5"/>
                                              </p:val>
                                            </p:tav>
                                            <p:tav tm="100000">
                                              <p:val>
                                                <p:strVal val="#ppt_x"/>
                                              </p:val>
                                            </p:tav>
                                          </p:tavLst>
                                        </p:anim>
                                        <p:anim calcmode="lin" valueType="num">
                                          <p:cBhvr>
                                            <p:cTn id="130" dur="500" fill="hold"/>
                                            <p:tgtEl>
                                              <p:spTgt spid="110"/>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74"/>
                                            </p:tgtEl>
                                          </p:cBhvr>
                                        </p:animEffect>
                                        <p:animScale>
                                          <p:cBhvr>
                                            <p:cTn id="133" dur="250" autoRev="1" fill="hold"/>
                                            <p:tgtEl>
                                              <p:spTgt spid="74"/>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95"/>
                                            </p:tgtEl>
                                          </p:cBhvr>
                                        </p:animEffect>
                                        <p:animScale>
                                          <p:cBhvr>
                                            <p:cTn id="136" dur="250" autoRev="1" fill="hold"/>
                                            <p:tgtEl>
                                              <p:spTgt spid="95"/>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101"/>
                                            </p:tgtEl>
                                          </p:cBhvr>
                                        </p:animEffect>
                                        <p:animScale>
                                          <p:cBhvr>
                                            <p:cTn id="139" dur="250" autoRev="1" fill="hold"/>
                                            <p:tgtEl>
                                              <p:spTgt spid="101"/>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104"/>
                                            </p:tgtEl>
                                          </p:cBhvr>
                                        </p:animEffect>
                                        <p:animScale>
                                          <p:cBhvr>
                                            <p:cTn id="142" dur="250" autoRev="1" fill="hold"/>
                                            <p:tgtEl>
                                              <p:spTgt spid="104"/>
                                            </p:tgtEl>
                                          </p:cBhvr>
                                          <p:by x="105000" y="105000"/>
                                        </p:animScale>
                                      </p:childTnLst>
                                    </p:cTn>
                                  </p:par>
                                </p:childTnLst>
                              </p:cTn>
                            </p:par>
                            <p:par>
                              <p:cTn id="143" fill="hold">
                                <p:stCondLst>
                                  <p:cond delay="6810"/>
                                </p:stCondLst>
                                <p:childTnLst>
                                  <p:par>
                                    <p:cTn id="144" presetID="10" presetClass="entr" presetSubtype="0" fill="hold" grpId="0" nodeType="afterEffect">
                                      <p:stCondLst>
                                        <p:cond delay="0"/>
                                      </p:stCondLst>
                                      <p:childTnLst>
                                        <p:set>
                                          <p:cBhvr>
                                            <p:cTn id="145" dur="1" fill="hold">
                                              <p:stCondLst>
                                                <p:cond delay="0"/>
                                              </p:stCondLst>
                                            </p:cTn>
                                            <p:tgtEl>
                                              <p:spTgt spid="113"/>
                                            </p:tgtEl>
                                            <p:attrNameLst>
                                              <p:attrName>style.visibility</p:attrName>
                                            </p:attrNameLst>
                                          </p:cBhvr>
                                          <p:to>
                                            <p:strVal val="visible"/>
                                          </p:to>
                                        </p:set>
                                        <p:animEffect transition="in" filter="fade">
                                          <p:cBhvr>
                                            <p:cTn id="146" dur="500"/>
                                            <p:tgtEl>
                                              <p:spTgt spid="113"/>
                                            </p:tgtEl>
                                          </p:cBhvr>
                                        </p:animEffect>
                                      </p:childTnLst>
                                    </p:cTn>
                                  </p:par>
                                </p:childTnLst>
                              </p:cTn>
                            </p:par>
                            <p:par>
                              <p:cTn id="147" fill="hold">
                                <p:stCondLst>
                                  <p:cond delay="7310"/>
                                </p:stCondLst>
                                <p:childTnLst>
                                  <p:par>
                                    <p:cTn id="148" presetID="21" presetClass="entr" presetSubtype="8" fill="hold" nodeType="afterEffect">
                                      <p:stCondLst>
                                        <p:cond delay="0"/>
                                      </p:stCondLst>
                                      <p:childTnLst>
                                        <p:set>
                                          <p:cBhvr>
                                            <p:cTn id="149" dur="1" fill="hold">
                                              <p:stCondLst>
                                                <p:cond delay="0"/>
                                              </p:stCondLst>
                                            </p:cTn>
                                            <p:tgtEl>
                                              <p:spTgt spid="114"/>
                                            </p:tgtEl>
                                            <p:attrNameLst>
                                              <p:attrName>style.visibility</p:attrName>
                                            </p:attrNameLst>
                                          </p:cBhvr>
                                          <p:to>
                                            <p:strVal val="visible"/>
                                          </p:to>
                                        </p:set>
                                        <p:animEffect transition="in" filter="wheel(8)">
                                          <p:cBhvr>
                                            <p:cTn id="150" dur="20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Horizontal)">
                                          <p:cBhvr>
                                            <p:cTn id="7" dur="500"/>
                                            <p:tgtEl>
                                              <p:spTgt spid="59"/>
                                            </p:tgtEl>
                                          </p:cBhvr>
                                        </p:animEffect>
                                      </p:childTnLst>
                                    </p:cTn>
                                  </p:par>
                                  <p:par>
                                    <p:cTn id="8" presetID="2" presetClass="entr" presetSubtype="8" accel="35000" fill="hold" nodeType="withEffect">
                                      <p:stCondLst>
                                        <p:cond delay="0"/>
                                      </p:stCondLst>
                                      <p:childTnLst>
                                        <p:set>
                                          <p:cBhvr>
                                            <p:cTn id="9" dur="1" fill="hold">
                                              <p:stCondLst>
                                                <p:cond delay="0"/>
                                              </p:stCondLst>
                                            </p:cTn>
                                            <p:tgtEl>
                                              <p:spTgt spid="63"/>
                                            </p:tgtEl>
                                            <p:attrNameLst>
                                              <p:attrName>style.visibility</p:attrName>
                                            </p:attrNameLst>
                                          </p:cBhvr>
                                          <p:to>
                                            <p:strVal val="visible"/>
                                          </p:to>
                                        </p:set>
                                        <p:anim calcmode="lin" valueType="num">
                                          <p:cBhvr additive="base">
                                            <p:cTn id="10" dur="1500" fill="hold"/>
                                            <p:tgtEl>
                                              <p:spTgt spid="63"/>
                                            </p:tgtEl>
                                            <p:attrNameLst>
                                              <p:attrName>ppt_x</p:attrName>
                                            </p:attrNameLst>
                                          </p:cBhvr>
                                          <p:tavLst>
                                            <p:tav tm="0">
                                              <p:val>
                                                <p:strVal val="0-#ppt_w/2"/>
                                              </p:val>
                                            </p:tav>
                                            <p:tav tm="100000">
                                              <p:val>
                                                <p:strVal val="#ppt_x"/>
                                              </p:val>
                                            </p:tav>
                                          </p:tavLst>
                                        </p:anim>
                                        <p:anim calcmode="lin" valueType="num">
                                          <p:cBhvr additive="base">
                                            <p:cTn id="11" dur="1500" fill="hold"/>
                                            <p:tgtEl>
                                              <p:spTgt spid="63"/>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down)">
                                          <p:cBhvr>
                                            <p:cTn id="15" dur="500"/>
                                            <p:tgtEl>
                                              <p:spTgt spid="61"/>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500"/>
                                            <p:tgtEl>
                                              <p:spTgt spid="60"/>
                                            </p:tgtEl>
                                            <p:attrNameLst>
                                              <p:attrName>ppt_x</p:attrName>
                                            </p:attrNameLst>
                                          </p:cBhvr>
                                          <p:tavLst>
                                            <p:tav tm="0">
                                              <p:val>
                                                <p:strVal val="#ppt_x-#ppt_w*1.125000"/>
                                              </p:val>
                                            </p:tav>
                                            <p:tav tm="100000">
                                              <p:val>
                                                <p:strVal val="#ppt_x"/>
                                              </p:val>
                                            </p:tav>
                                          </p:tavLst>
                                        </p:anim>
                                        <p:animEffect transition="in" filter="wipe(right)">
                                          <p:cBhvr>
                                            <p:cTn id="20" dur="500"/>
                                            <p:tgtEl>
                                              <p:spTgt spid="60"/>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fade">
                                          <p:cBhvr>
                                            <p:cTn id="24" dur="500"/>
                                            <p:tgtEl>
                                              <p:spTgt spid="62"/>
                                            </p:tgtEl>
                                          </p:cBhvr>
                                        </p:animEffect>
                                        <p:anim calcmode="lin" valueType="num">
                                          <p:cBhvr>
                                            <p:cTn id="25" dur="500" fill="hold"/>
                                            <p:tgtEl>
                                              <p:spTgt spid="62"/>
                                            </p:tgtEl>
                                            <p:attrNameLst>
                                              <p:attrName>ppt_x</p:attrName>
                                            </p:attrNameLst>
                                          </p:cBhvr>
                                          <p:tavLst>
                                            <p:tav tm="0">
                                              <p:val>
                                                <p:strVal val="#ppt_x"/>
                                              </p:val>
                                            </p:tav>
                                            <p:tav tm="100000">
                                              <p:val>
                                                <p:strVal val="#ppt_x"/>
                                              </p:val>
                                            </p:tav>
                                          </p:tavLst>
                                        </p:anim>
                                        <p:anim calcmode="lin" valueType="num">
                                          <p:cBhvr>
                                            <p:cTn id="26" dur="500" fill="hold"/>
                                            <p:tgtEl>
                                              <p:spTgt spid="6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additive="base">
                                            <p:cTn id="30" dur="500" fill="hold"/>
                                            <p:tgtEl>
                                              <p:spTgt spid="68"/>
                                            </p:tgtEl>
                                            <p:attrNameLst>
                                              <p:attrName>ppt_x</p:attrName>
                                            </p:attrNameLst>
                                          </p:cBhvr>
                                          <p:tavLst>
                                            <p:tav tm="0">
                                              <p:val>
                                                <p:strVal val="#ppt_x"/>
                                              </p:val>
                                            </p:tav>
                                            <p:tav tm="100000">
                                              <p:val>
                                                <p:strVal val="#ppt_x"/>
                                              </p:val>
                                            </p:tav>
                                          </p:tavLst>
                                        </p:anim>
                                        <p:anim calcmode="lin" valueType="num">
                                          <p:cBhvr additive="base">
                                            <p:cTn id="31" dur="500" fill="hold"/>
                                            <p:tgtEl>
                                              <p:spTgt spid="6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69"/>
                                            </p:tgtEl>
                                            <p:attrNameLst>
                                              <p:attrName>style.visibility</p:attrName>
                                            </p:attrNameLst>
                                          </p:cBhvr>
                                          <p:to>
                                            <p:strVal val="visible"/>
                                          </p:to>
                                        </p:set>
                                        <p:anim calcmode="lin" valueType="num">
                                          <p:cBhvr additive="base">
                                            <p:cTn id="34" dur="500" fill="hold"/>
                                            <p:tgtEl>
                                              <p:spTgt spid="69"/>
                                            </p:tgtEl>
                                            <p:attrNameLst>
                                              <p:attrName>ppt_x</p:attrName>
                                            </p:attrNameLst>
                                          </p:cBhvr>
                                          <p:tavLst>
                                            <p:tav tm="0">
                                              <p:val>
                                                <p:strVal val="#ppt_x"/>
                                              </p:val>
                                            </p:tav>
                                            <p:tav tm="100000">
                                              <p:val>
                                                <p:strVal val="#ppt_x"/>
                                              </p:val>
                                            </p:tav>
                                          </p:tavLst>
                                        </p:anim>
                                        <p:anim calcmode="lin" valueType="num">
                                          <p:cBhvr additive="base">
                                            <p:cTn id="35" dur="500" fill="hold"/>
                                            <p:tgtEl>
                                              <p:spTgt spid="6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70"/>
                                            </p:tgtEl>
                                            <p:attrNameLst>
                                              <p:attrName>style.visibility</p:attrName>
                                            </p:attrNameLst>
                                          </p:cBhvr>
                                          <p:to>
                                            <p:strVal val="visible"/>
                                          </p:to>
                                        </p:set>
                                        <p:anim calcmode="lin" valueType="num">
                                          <p:cBhvr additive="base">
                                            <p:cTn id="38" dur="500" fill="hold"/>
                                            <p:tgtEl>
                                              <p:spTgt spid="70"/>
                                            </p:tgtEl>
                                            <p:attrNameLst>
                                              <p:attrName>ppt_x</p:attrName>
                                            </p:attrNameLst>
                                          </p:cBhvr>
                                          <p:tavLst>
                                            <p:tav tm="0">
                                              <p:val>
                                                <p:strVal val="#ppt_x"/>
                                              </p:val>
                                            </p:tav>
                                            <p:tav tm="100000">
                                              <p:val>
                                                <p:strVal val="#ppt_x"/>
                                              </p:val>
                                            </p:tav>
                                          </p:tavLst>
                                        </p:anim>
                                        <p:anim calcmode="lin" valueType="num">
                                          <p:cBhvr additive="base">
                                            <p:cTn id="39" dur="500" fill="hold"/>
                                            <p:tgtEl>
                                              <p:spTgt spid="7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71"/>
                                            </p:tgtEl>
                                            <p:attrNameLst>
                                              <p:attrName>style.visibility</p:attrName>
                                            </p:attrNameLst>
                                          </p:cBhvr>
                                          <p:to>
                                            <p:strVal val="visible"/>
                                          </p:to>
                                        </p:set>
                                        <p:anim calcmode="lin" valueType="num">
                                          <p:cBhvr additive="base">
                                            <p:cTn id="42" dur="500" fill="hold"/>
                                            <p:tgtEl>
                                              <p:spTgt spid="71"/>
                                            </p:tgtEl>
                                            <p:attrNameLst>
                                              <p:attrName>ppt_x</p:attrName>
                                            </p:attrNameLst>
                                          </p:cBhvr>
                                          <p:tavLst>
                                            <p:tav tm="0">
                                              <p:val>
                                                <p:strVal val="#ppt_x"/>
                                              </p:val>
                                            </p:tav>
                                            <p:tav tm="100000">
                                              <p:val>
                                                <p:strVal val="#ppt_x"/>
                                              </p:val>
                                            </p:tav>
                                          </p:tavLst>
                                        </p:anim>
                                        <p:anim calcmode="lin" valueType="num">
                                          <p:cBhvr additive="base">
                                            <p:cTn id="43" dur="500" fill="hold"/>
                                            <p:tgtEl>
                                              <p:spTgt spid="71"/>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72"/>
                                            </p:tgtEl>
                                            <p:attrNameLst>
                                              <p:attrName>style.visibility</p:attrName>
                                            </p:attrNameLst>
                                          </p:cBhvr>
                                          <p:to>
                                            <p:strVal val="visible"/>
                                          </p:to>
                                        </p:set>
                                        <p:anim calcmode="lin" valueType="num">
                                          <p:cBhvr additive="base">
                                            <p:cTn id="46" dur="500" fill="hold"/>
                                            <p:tgtEl>
                                              <p:spTgt spid="72"/>
                                            </p:tgtEl>
                                            <p:attrNameLst>
                                              <p:attrName>ppt_x</p:attrName>
                                            </p:attrNameLst>
                                          </p:cBhvr>
                                          <p:tavLst>
                                            <p:tav tm="0">
                                              <p:val>
                                                <p:strVal val="#ppt_x"/>
                                              </p:val>
                                            </p:tav>
                                            <p:tav tm="100000">
                                              <p:val>
                                                <p:strVal val="#ppt_x"/>
                                              </p:val>
                                            </p:tav>
                                          </p:tavLst>
                                        </p:anim>
                                        <p:anim calcmode="lin" valueType="num">
                                          <p:cBhvr additive="base">
                                            <p:cTn id="47" dur="500" fill="hold"/>
                                            <p:tgtEl>
                                              <p:spTgt spid="72"/>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0"/>
                                      </p:stCondLst>
                                      <p:childTnLst>
                                        <p:set>
                                          <p:cBhvr>
                                            <p:cTn id="49" dur="1" fill="hold">
                                              <p:stCondLst>
                                                <p:cond delay="0"/>
                                              </p:stCondLst>
                                            </p:cTn>
                                            <p:tgtEl>
                                              <p:spTgt spid="73"/>
                                            </p:tgtEl>
                                            <p:attrNameLst>
                                              <p:attrName>style.visibility</p:attrName>
                                            </p:attrNameLst>
                                          </p:cBhvr>
                                          <p:to>
                                            <p:strVal val="visible"/>
                                          </p:to>
                                        </p:set>
                                        <p:anim calcmode="lin" valueType="num">
                                          <p:cBhvr additive="base">
                                            <p:cTn id="50" dur="500" fill="hold"/>
                                            <p:tgtEl>
                                              <p:spTgt spid="73"/>
                                            </p:tgtEl>
                                            <p:attrNameLst>
                                              <p:attrName>ppt_x</p:attrName>
                                            </p:attrNameLst>
                                          </p:cBhvr>
                                          <p:tavLst>
                                            <p:tav tm="0">
                                              <p:val>
                                                <p:strVal val="#ppt_x"/>
                                              </p:val>
                                            </p:tav>
                                            <p:tav tm="100000">
                                              <p:val>
                                                <p:strVal val="#ppt_x"/>
                                              </p:val>
                                            </p:tav>
                                          </p:tavLst>
                                        </p:anim>
                                        <p:anim calcmode="lin" valueType="num">
                                          <p:cBhvr additive="base">
                                            <p:cTn id="51" dur="500" fill="hold"/>
                                            <p:tgtEl>
                                              <p:spTgt spid="73"/>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23" presetClass="entr" presetSubtype="528" fill="hold" nodeType="afterEffect">
                                      <p:stCondLst>
                                        <p:cond delay="0"/>
                                      </p:stCondLst>
                                      <p:childTnLst>
                                        <p:set>
                                          <p:cBhvr>
                                            <p:cTn id="54" dur="1" fill="hold">
                                              <p:stCondLst>
                                                <p:cond delay="0"/>
                                              </p:stCondLst>
                                            </p:cTn>
                                            <p:tgtEl>
                                              <p:spTgt spid="74"/>
                                            </p:tgtEl>
                                            <p:attrNameLst>
                                              <p:attrName>style.visibility</p:attrName>
                                            </p:attrNameLst>
                                          </p:cBhvr>
                                          <p:to>
                                            <p:strVal val="visible"/>
                                          </p:to>
                                        </p:set>
                                        <p:anim calcmode="lin" valueType="num">
                                          <p:cBhvr>
                                            <p:cTn id="55" dur="500" fill="hold"/>
                                            <p:tgtEl>
                                              <p:spTgt spid="74"/>
                                            </p:tgtEl>
                                            <p:attrNameLst>
                                              <p:attrName>ppt_w</p:attrName>
                                            </p:attrNameLst>
                                          </p:cBhvr>
                                          <p:tavLst>
                                            <p:tav tm="0">
                                              <p:val>
                                                <p:fltVal val="0"/>
                                              </p:val>
                                            </p:tav>
                                            <p:tav tm="100000">
                                              <p:val>
                                                <p:strVal val="#ppt_w"/>
                                              </p:val>
                                            </p:tav>
                                          </p:tavLst>
                                        </p:anim>
                                        <p:anim calcmode="lin" valueType="num">
                                          <p:cBhvr>
                                            <p:cTn id="56" dur="500" fill="hold"/>
                                            <p:tgtEl>
                                              <p:spTgt spid="74"/>
                                            </p:tgtEl>
                                            <p:attrNameLst>
                                              <p:attrName>ppt_h</p:attrName>
                                            </p:attrNameLst>
                                          </p:cBhvr>
                                          <p:tavLst>
                                            <p:tav tm="0">
                                              <p:val>
                                                <p:fltVal val="0"/>
                                              </p:val>
                                            </p:tav>
                                            <p:tav tm="100000">
                                              <p:val>
                                                <p:strVal val="#ppt_h"/>
                                              </p:val>
                                            </p:tav>
                                          </p:tavLst>
                                        </p:anim>
                                        <p:anim calcmode="lin" valueType="num">
                                          <p:cBhvr>
                                            <p:cTn id="57" dur="500" fill="hold"/>
                                            <p:tgtEl>
                                              <p:spTgt spid="74"/>
                                            </p:tgtEl>
                                            <p:attrNameLst>
                                              <p:attrName>ppt_x</p:attrName>
                                            </p:attrNameLst>
                                          </p:cBhvr>
                                          <p:tavLst>
                                            <p:tav tm="0">
                                              <p:val>
                                                <p:fltVal val="0.5"/>
                                              </p:val>
                                            </p:tav>
                                            <p:tav tm="100000">
                                              <p:val>
                                                <p:strVal val="#ppt_x"/>
                                              </p:val>
                                            </p:tav>
                                          </p:tavLst>
                                        </p:anim>
                                        <p:anim calcmode="lin" valueType="num">
                                          <p:cBhvr>
                                            <p:cTn id="58" dur="500" fill="hold"/>
                                            <p:tgtEl>
                                              <p:spTgt spid="74"/>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ppt_w</p:attrName>
                                            </p:attrNameLst>
                                          </p:cBhvr>
                                          <p:tavLst>
                                            <p:tav tm="0">
                                              <p:val>
                                                <p:fltVal val="0"/>
                                              </p:val>
                                            </p:tav>
                                            <p:tav tm="100000">
                                              <p:val>
                                                <p:strVal val="#ppt_w"/>
                                              </p:val>
                                            </p:tav>
                                          </p:tavLst>
                                        </p:anim>
                                        <p:anim calcmode="lin" valueType="num">
                                          <p:cBhvr>
                                            <p:cTn id="62" dur="500" fill="hold"/>
                                            <p:tgtEl>
                                              <p:spTgt spid="77"/>
                                            </p:tgtEl>
                                            <p:attrNameLst>
                                              <p:attrName>ppt_h</p:attrName>
                                            </p:attrNameLst>
                                          </p:cBhvr>
                                          <p:tavLst>
                                            <p:tav tm="0">
                                              <p:val>
                                                <p:fltVal val="0"/>
                                              </p:val>
                                            </p:tav>
                                            <p:tav tm="100000">
                                              <p:val>
                                                <p:strVal val="#ppt_h"/>
                                              </p:val>
                                            </p:tav>
                                          </p:tavLst>
                                        </p:anim>
                                        <p:anim calcmode="lin" valueType="num">
                                          <p:cBhvr>
                                            <p:cTn id="63" dur="500" fill="hold"/>
                                            <p:tgtEl>
                                              <p:spTgt spid="77"/>
                                            </p:tgtEl>
                                            <p:attrNameLst>
                                              <p:attrName>ppt_x</p:attrName>
                                            </p:attrNameLst>
                                          </p:cBhvr>
                                          <p:tavLst>
                                            <p:tav tm="0">
                                              <p:val>
                                                <p:fltVal val="0.5"/>
                                              </p:val>
                                            </p:tav>
                                            <p:tav tm="100000">
                                              <p:val>
                                                <p:strVal val="#ppt_x"/>
                                              </p:val>
                                            </p:tav>
                                          </p:tavLst>
                                        </p:anim>
                                        <p:anim calcmode="lin" valueType="num">
                                          <p:cBhvr>
                                            <p:cTn id="64" dur="500" fill="hold"/>
                                            <p:tgtEl>
                                              <p:spTgt spid="77"/>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80"/>
                                            </p:tgtEl>
                                            <p:attrNameLst>
                                              <p:attrName>style.visibility</p:attrName>
                                            </p:attrNameLst>
                                          </p:cBhvr>
                                          <p:to>
                                            <p:strVal val="visible"/>
                                          </p:to>
                                        </p:set>
                                        <p:anim calcmode="lin" valueType="num">
                                          <p:cBhvr>
                                            <p:cTn id="67" dur="500" fill="hold"/>
                                            <p:tgtEl>
                                              <p:spTgt spid="80"/>
                                            </p:tgtEl>
                                            <p:attrNameLst>
                                              <p:attrName>ppt_w</p:attrName>
                                            </p:attrNameLst>
                                          </p:cBhvr>
                                          <p:tavLst>
                                            <p:tav tm="0">
                                              <p:val>
                                                <p:fltVal val="0"/>
                                              </p:val>
                                            </p:tav>
                                            <p:tav tm="100000">
                                              <p:val>
                                                <p:strVal val="#ppt_w"/>
                                              </p:val>
                                            </p:tav>
                                          </p:tavLst>
                                        </p:anim>
                                        <p:anim calcmode="lin" valueType="num">
                                          <p:cBhvr>
                                            <p:cTn id="68" dur="500" fill="hold"/>
                                            <p:tgtEl>
                                              <p:spTgt spid="80"/>
                                            </p:tgtEl>
                                            <p:attrNameLst>
                                              <p:attrName>ppt_h</p:attrName>
                                            </p:attrNameLst>
                                          </p:cBhvr>
                                          <p:tavLst>
                                            <p:tav tm="0">
                                              <p:val>
                                                <p:fltVal val="0"/>
                                              </p:val>
                                            </p:tav>
                                            <p:tav tm="100000">
                                              <p:val>
                                                <p:strVal val="#ppt_h"/>
                                              </p:val>
                                            </p:tav>
                                          </p:tavLst>
                                        </p:anim>
                                        <p:anim calcmode="lin" valueType="num">
                                          <p:cBhvr>
                                            <p:cTn id="69" dur="500" fill="hold"/>
                                            <p:tgtEl>
                                              <p:spTgt spid="80"/>
                                            </p:tgtEl>
                                            <p:attrNameLst>
                                              <p:attrName>ppt_x</p:attrName>
                                            </p:attrNameLst>
                                          </p:cBhvr>
                                          <p:tavLst>
                                            <p:tav tm="0">
                                              <p:val>
                                                <p:fltVal val="0.5"/>
                                              </p:val>
                                            </p:tav>
                                            <p:tav tm="100000">
                                              <p:val>
                                                <p:strVal val="#ppt_x"/>
                                              </p:val>
                                            </p:tav>
                                          </p:tavLst>
                                        </p:anim>
                                        <p:anim calcmode="lin" valueType="num">
                                          <p:cBhvr>
                                            <p:cTn id="70" dur="500" fill="hold"/>
                                            <p:tgtEl>
                                              <p:spTgt spid="80"/>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83"/>
                                            </p:tgtEl>
                                            <p:attrNameLst>
                                              <p:attrName>style.visibility</p:attrName>
                                            </p:attrNameLst>
                                          </p:cBhvr>
                                          <p:to>
                                            <p:strVal val="visible"/>
                                          </p:to>
                                        </p:set>
                                        <p:anim calcmode="lin" valueType="num">
                                          <p:cBhvr>
                                            <p:cTn id="73" dur="500" fill="hold"/>
                                            <p:tgtEl>
                                              <p:spTgt spid="83"/>
                                            </p:tgtEl>
                                            <p:attrNameLst>
                                              <p:attrName>ppt_w</p:attrName>
                                            </p:attrNameLst>
                                          </p:cBhvr>
                                          <p:tavLst>
                                            <p:tav tm="0">
                                              <p:val>
                                                <p:fltVal val="0"/>
                                              </p:val>
                                            </p:tav>
                                            <p:tav tm="100000">
                                              <p:val>
                                                <p:strVal val="#ppt_w"/>
                                              </p:val>
                                            </p:tav>
                                          </p:tavLst>
                                        </p:anim>
                                        <p:anim calcmode="lin" valueType="num">
                                          <p:cBhvr>
                                            <p:cTn id="74" dur="500" fill="hold"/>
                                            <p:tgtEl>
                                              <p:spTgt spid="83"/>
                                            </p:tgtEl>
                                            <p:attrNameLst>
                                              <p:attrName>ppt_h</p:attrName>
                                            </p:attrNameLst>
                                          </p:cBhvr>
                                          <p:tavLst>
                                            <p:tav tm="0">
                                              <p:val>
                                                <p:fltVal val="0"/>
                                              </p:val>
                                            </p:tav>
                                            <p:tav tm="100000">
                                              <p:val>
                                                <p:strVal val="#ppt_h"/>
                                              </p:val>
                                            </p:tav>
                                          </p:tavLst>
                                        </p:anim>
                                        <p:anim calcmode="lin" valueType="num">
                                          <p:cBhvr>
                                            <p:cTn id="75" dur="500" fill="hold"/>
                                            <p:tgtEl>
                                              <p:spTgt spid="83"/>
                                            </p:tgtEl>
                                            <p:attrNameLst>
                                              <p:attrName>ppt_x</p:attrName>
                                            </p:attrNameLst>
                                          </p:cBhvr>
                                          <p:tavLst>
                                            <p:tav tm="0">
                                              <p:val>
                                                <p:fltVal val="0.5"/>
                                              </p:val>
                                            </p:tav>
                                            <p:tav tm="100000">
                                              <p:val>
                                                <p:strVal val="#ppt_x"/>
                                              </p:val>
                                            </p:tav>
                                          </p:tavLst>
                                        </p:anim>
                                        <p:anim calcmode="lin" valueType="num">
                                          <p:cBhvr>
                                            <p:cTn id="76" dur="500" fill="hold"/>
                                            <p:tgtEl>
                                              <p:spTgt spid="83"/>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86"/>
                                            </p:tgtEl>
                                            <p:attrNameLst>
                                              <p:attrName>style.visibility</p:attrName>
                                            </p:attrNameLst>
                                          </p:cBhvr>
                                          <p:to>
                                            <p:strVal val="visible"/>
                                          </p:to>
                                        </p:set>
                                        <p:anim calcmode="lin" valueType="num">
                                          <p:cBhvr>
                                            <p:cTn id="79" dur="500" fill="hold"/>
                                            <p:tgtEl>
                                              <p:spTgt spid="86"/>
                                            </p:tgtEl>
                                            <p:attrNameLst>
                                              <p:attrName>ppt_w</p:attrName>
                                            </p:attrNameLst>
                                          </p:cBhvr>
                                          <p:tavLst>
                                            <p:tav tm="0">
                                              <p:val>
                                                <p:fltVal val="0"/>
                                              </p:val>
                                            </p:tav>
                                            <p:tav tm="100000">
                                              <p:val>
                                                <p:strVal val="#ppt_w"/>
                                              </p:val>
                                            </p:tav>
                                          </p:tavLst>
                                        </p:anim>
                                        <p:anim calcmode="lin" valueType="num">
                                          <p:cBhvr>
                                            <p:cTn id="80" dur="500" fill="hold"/>
                                            <p:tgtEl>
                                              <p:spTgt spid="86"/>
                                            </p:tgtEl>
                                            <p:attrNameLst>
                                              <p:attrName>ppt_h</p:attrName>
                                            </p:attrNameLst>
                                          </p:cBhvr>
                                          <p:tavLst>
                                            <p:tav tm="0">
                                              <p:val>
                                                <p:fltVal val="0"/>
                                              </p:val>
                                            </p:tav>
                                            <p:tav tm="100000">
                                              <p:val>
                                                <p:strVal val="#ppt_h"/>
                                              </p:val>
                                            </p:tav>
                                          </p:tavLst>
                                        </p:anim>
                                        <p:anim calcmode="lin" valueType="num">
                                          <p:cBhvr>
                                            <p:cTn id="81" dur="500" fill="hold"/>
                                            <p:tgtEl>
                                              <p:spTgt spid="86"/>
                                            </p:tgtEl>
                                            <p:attrNameLst>
                                              <p:attrName>ppt_x</p:attrName>
                                            </p:attrNameLst>
                                          </p:cBhvr>
                                          <p:tavLst>
                                            <p:tav tm="0">
                                              <p:val>
                                                <p:fltVal val="0.5"/>
                                              </p:val>
                                            </p:tav>
                                            <p:tav tm="100000">
                                              <p:val>
                                                <p:strVal val="#ppt_x"/>
                                              </p:val>
                                            </p:tav>
                                          </p:tavLst>
                                        </p:anim>
                                        <p:anim calcmode="lin" valueType="num">
                                          <p:cBhvr>
                                            <p:cTn id="82" dur="500" fill="hold"/>
                                            <p:tgtEl>
                                              <p:spTgt spid="86"/>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89"/>
                                            </p:tgtEl>
                                            <p:attrNameLst>
                                              <p:attrName>style.visibility</p:attrName>
                                            </p:attrNameLst>
                                          </p:cBhvr>
                                          <p:to>
                                            <p:strVal val="visible"/>
                                          </p:to>
                                        </p:set>
                                        <p:anim calcmode="lin" valueType="num">
                                          <p:cBhvr>
                                            <p:cTn id="85" dur="500" fill="hold"/>
                                            <p:tgtEl>
                                              <p:spTgt spid="89"/>
                                            </p:tgtEl>
                                            <p:attrNameLst>
                                              <p:attrName>ppt_w</p:attrName>
                                            </p:attrNameLst>
                                          </p:cBhvr>
                                          <p:tavLst>
                                            <p:tav tm="0">
                                              <p:val>
                                                <p:fltVal val="0"/>
                                              </p:val>
                                            </p:tav>
                                            <p:tav tm="100000">
                                              <p:val>
                                                <p:strVal val="#ppt_w"/>
                                              </p:val>
                                            </p:tav>
                                          </p:tavLst>
                                        </p:anim>
                                        <p:anim calcmode="lin" valueType="num">
                                          <p:cBhvr>
                                            <p:cTn id="86" dur="500" fill="hold"/>
                                            <p:tgtEl>
                                              <p:spTgt spid="89"/>
                                            </p:tgtEl>
                                            <p:attrNameLst>
                                              <p:attrName>ppt_h</p:attrName>
                                            </p:attrNameLst>
                                          </p:cBhvr>
                                          <p:tavLst>
                                            <p:tav tm="0">
                                              <p:val>
                                                <p:fltVal val="0"/>
                                              </p:val>
                                            </p:tav>
                                            <p:tav tm="100000">
                                              <p:val>
                                                <p:strVal val="#ppt_h"/>
                                              </p:val>
                                            </p:tav>
                                          </p:tavLst>
                                        </p:anim>
                                        <p:anim calcmode="lin" valueType="num">
                                          <p:cBhvr>
                                            <p:cTn id="87" dur="500" fill="hold"/>
                                            <p:tgtEl>
                                              <p:spTgt spid="89"/>
                                            </p:tgtEl>
                                            <p:attrNameLst>
                                              <p:attrName>ppt_x</p:attrName>
                                            </p:attrNameLst>
                                          </p:cBhvr>
                                          <p:tavLst>
                                            <p:tav tm="0">
                                              <p:val>
                                                <p:fltVal val="0.5"/>
                                              </p:val>
                                            </p:tav>
                                            <p:tav tm="100000">
                                              <p:val>
                                                <p:strVal val="#ppt_x"/>
                                              </p:val>
                                            </p:tav>
                                          </p:tavLst>
                                        </p:anim>
                                        <p:anim calcmode="lin" valueType="num">
                                          <p:cBhvr>
                                            <p:cTn id="88" dur="500" fill="hold"/>
                                            <p:tgtEl>
                                              <p:spTgt spid="89"/>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92"/>
                                            </p:tgtEl>
                                            <p:attrNameLst>
                                              <p:attrName>style.visibility</p:attrName>
                                            </p:attrNameLst>
                                          </p:cBhvr>
                                          <p:to>
                                            <p:strVal val="visible"/>
                                          </p:to>
                                        </p:set>
                                        <p:anim calcmode="lin" valueType="num">
                                          <p:cBhvr>
                                            <p:cTn id="91" dur="500" fill="hold"/>
                                            <p:tgtEl>
                                              <p:spTgt spid="92"/>
                                            </p:tgtEl>
                                            <p:attrNameLst>
                                              <p:attrName>ppt_w</p:attrName>
                                            </p:attrNameLst>
                                          </p:cBhvr>
                                          <p:tavLst>
                                            <p:tav tm="0">
                                              <p:val>
                                                <p:fltVal val="0"/>
                                              </p:val>
                                            </p:tav>
                                            <p:tav tm="100000">
                                              <p:val>
                                                <p:strVal val="#ppt_w"/>
                                              </p:val>
                                            </p:tav>
                                          </p:tavLst>
                                        </p:anim>
                                        <p:anim calcmode="lin" valueType="num">
                                          <p:cBhvr>
                                            <p:cTn id="92" dur="500" fill="hold"/>
                                            <p:tgtEl>
                                              <p:spTgt spid="92"/>
                                            </p:tgtEl>
                                            <p:attrNameLst>
                                              <p:attrName>ppt_h</p:attrName>
                                            </p:attrNameLst>
                                          </p:cBhvr>
                                          <p:tavLst>
                                            <p:tav tm="0">
                                              <p:val>
                                                <p:fltVal val="0"/>
                                              </p:val>
                                            </p:tav>
                                            <p:tav tm="100000">
                                              <p:val>
                                                <p:strVal val="#ppt_h"/>
                                              </p:val>
                                            </p:tav>
                                          </p:tavLst>
                                        </p:anim>
                                        <p:anim calcmode="lin" valueType="num">
                                          <p:cBhvr>
                                            <p:cTn id="93" dur="500" fill="hold"/>
                                            <p:tgtEl>
                                              <p:spTgt spid="92"/>
                                            </p:tgtEl>
                                            <p:attrNameLst>
                                              <p:attrName>ppt_x</p:attrName>
                                            </p:attrNameLst>
                                          </p:cBhvr>
                                          <p:tavLst>
                                            <p:tav tm="0">
                                              <p:val>
                                                <p:fltVal val="0.5"/>
                                              </p:val>
                                            </p:tav>
                                            <p:tav tm="100000">
                                              <p:val>
                                                <p:strVal val="#ppt_x"/>
                                              </p:val>
                                            </p:tav>
                                          </p:tavLst>
                                        </p:anim>
                                        <p:anim calcmode="lin" valueType="num">
                                          <p:cBhvr>
                                            <p:cTn id="94" dur="500" fill="hold"/>
                                            <p:tgtEl>
                                              <p:spTgt spid="92"/>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95"/>
                                            </p:tgtEl>
                                            <p:attrNameLst>
                                              <p:attrName>style.visibility</p:attrName>
                                            </p:attrNameLst>
                                          </p:cBhvr>
                                          <p:to>
                                            <p:strVal val="visible"/>
                                          </p:to>
                                        </p:set>
                                        <p:anim calcmode="lin" valueType="num">
                                          <p:cBhvr>
                                            <p:cTn id="97" dur="500" fill="hold"/>
                                            <p:tgtEl>
                                              <p:spTgt spid="95"/>
                                            </p:tgtEl>
                                            <p:attrNameLst>
                                              <p:attrName>ppt_w</p:attrName>
                                            </p:attrNameLst>
                                          </p:cBhvr>
                                          <p:tavLst>
                                            <p:tav tm="0">
                                              <p:val>
                                                <p:fltVal val="0"/>
                                              </p:val>
                                            </p:tav>
                                            <p:tav tm="100000">
                                              <p:val>
                                                <p:strVal val="#ppt_w"/>
                                              </p:val>
                                            </p:tav>
                                          </p:tavLst>
                                        </p:anim>
                                        <p:anim calcmode="lin" valueType="num">
                                          <p:cBhvr>
                                            <p:cTn id="98" dur="500" fill="hold"/>
                                            <p:tgtEl>
                                              <p:spTgt spid="95"/>
                                            </p:tgtEl>
                                            <p:attrNameLst>
                                              <p:attrName>ppt_h</p:attrName>
                                            </p:attrNameLst>
                                          </p:cBhvr>
                                          <p:tavLst>
                                            <p:tav tm="0">
                                              <p:val>
                                                <p:fltVal val="0"/>
                                              </p:val>
                                            </p:tav>
                                            <p:tav tm="100000">
                                              <p:val>
                                                <p:strVal val="#ppt_h"/>
                                              </p:val>
                                            </p:tav>
                                          </p:tavLst>
                                        </p:anim>
                                        <p:anim calcmode="lin" valueType="num">
                                          <p:cBhvr>
                                            <p:cTn id="99" dur="500" fill="hold"/>
                                            <p:tgtEl>
                                              <p:spTgt spid="95"/>
                                            </p:tgtEl>
                                            <p:attrNameLst>
                                              <p:attrName>ppt_x</p:attrName>
                                            </p:attrNameLst>
                                          </p:cBhvr>
                                          <p:tavLst>
                                            <p:tav tm="0">
                                              <p:val>
                                                <p:fltVal val="0.5"/>
                                              </p:val>
                                            </p:tav>
                                            <p:tav tm="100000">
                                              <p:val>
                                                <p:strVal val="#ppt_x"/>
                                              </p:val>
                                            </p:tav>
                                          </p:tavLst>
                                        </p:anim>
                                        <p:anim calcmode="lin" valueType="num">
                                          <p:cBhvr>
                                            <p:cTn id="100" dur="500" fill="hold"/>
                                            <p:tgtEl>
                                              <p:spTgt spid="95"/>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98"/>
                                            </p:tgtEl>
                                            <p:attrNameLst>
                                              <p:attrName>style.visibility</p:attrName>
                                            </p:attrNameLst>
                                          </p:cBhvr>
                                          <p:to>
                                            <p:strVal val="visible"/>
                                          </p:to>
                                        </p:set>
                                        <p:anim calcmode="lin" valueType="num">
                                          <p:cBhvr>
                                            <p:cTn id="103" dur="500" fill="hold"/>
                                            <p:tgtEl>
                                              <p:spTgt spid="98"/>
                                            </p:tgtEl>
                                            <p:attrNameLst>
                                              <p:attrName>ppt_w</p:attrName>
                                            </p:attrNameLst>
                                          </p:cBhvr>
                                          <p:tavLst>
                                            <p:tav tm="0">
                                              <p:val>
                                                <p:fltVal val="0"/>
                                              </p:val>
                                            </p:tav>
                                            <p:tav tm="100000">
                                              <p:val>
                                                <p:strVal val="#ppt_w"/>
                                              </p:val>
                                            </p:tav>
                                          </p:tavLst>
                                        </p:anim>
                                        <p:anim calcmode="lin" valueType="num">
                                          <p:cBhvr>
                                            <p:cTn id="104" dur="500" fill="hold"/>
                                            <p:tgtEl>
                                              <p:spTgt spid="98"/>
                                            </p:tgtEl>
                                            <p:attrNameLst>
                                              <p:attrName>ppt_h</p:attrName>
                                            </p:attrNameLst>
                                          </p:cBhvr>
                                          <p:tavLst>
                                            <p:tav tm="0">
                                              <p:val>
                                                <p:fltVal val="0"/>
                                              </p:val>
                                            </p:tav>
                                            <p:tav tm="100000">
                                              <p:val>
                                                <p:strVal val="#ppt_h"/>
                                              </p:val>
                                            </p:tav>
                                          </p:tavLst>
                                        </p:anim>
                                        <p:anim calcmode="lin" valueType="num">
                                          <p:cBhvr>
                                            <p:cTn id="105" dur="500" fill="hold"/>
                                            <p:tgtEl>
                                              <p:spTgt spid="98"/>
                                            </p:tgtEl>
                                            <p:attrNameLst>
                                              <p:attrName>ppt_x</p:attrName>
                                            </p:attrNameLst>
                                          </p:cBhvr>
                                          <p:tavLst>
                                            <p:tav tm="0">
                                              <p:val>
                                                <p:fltVal val="0.5"/>
                                              </p:val>
                                            </p:tav>
                                            <p:tav tm="100000">
                                              <p:val>
                                                <p:strVal val="#ppt_x"/>
                                              </p:val>
                                            </p:tav>
                                          </p:tavLst>
                                        </p:anim>
                                        <p:anim calcmode="lin" valueType="num">
                                          <p:cBhvr>
                                            <p:cTn id="106" dur="500" fill="hold"/>
                                            <p:tgtEl>
                                              <p:spTgt spid="98"/>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101"/>
                                            </p:tgtEl>
                                            <p:attrNameLst>
                                              <p:attrName>style.visibility</p:attrName>
                                            </p:attrNameLst>
                                          </p:cBhvr>
                                          <p:to>
                                            <p:strVal val="visible"/>
                                          </p:to>
                                        </p:set>
                                        <p:anim calcmode="lin" valueType="num">
                                          <p:cBhvr>
                                            <p:cTn id="109" dur="500" fill="hold"/>
                                            <p:tgtEl>
                                              <p:spTgt spid="101"/>
                                            </p:tgtEl>
                                            <p:attrNameLst>
                                              <p:attrName>ppt_w</p:attrName>
                                            </p:attrNameLst>
                                          </p:cBhvr>
                                          <p:tavLst>
                                            <p:tav tm="0">
                                              <p:val>
                                                <p:fltVal val="0"/>
                                              </p:val>
                                            </p:tav>
                                            <p:tav tm="100000">
                                              <p:val>
                                                <p:strVal val="#ppt_w"/>
                                              </p:val>
                                            </p:tav>
                                          </p:tavLst>
                                        </p:anim>
                                        <p:anim calcmode="lin" valueType="num">
                                          <p:cBhvr>
                                            <p:cTn id="110" dur="500" fill="hold"/>
                                            <p:tgtEl>
                                              <p:spTgt spid="101"/>
                                            </p:tgtEl>
                                            <p:attrNameLst>
                                              <p:attrName>ppt_h</p:attrName>
                                            </p:attrNameLst>
                                          </p:cBhvr>
                                          <p:tavLst>
                                            <p:tav tm="0">
                                              <p:val>
                                                <p:fltVal val="0"/>
                                              </p:val>
                                            </p:tav>
                                            <p:tav tm="100000">
                                              <p:val>
                                                <p:strVal val="#ppt_h"/>
                                              </p:val>
                                            </p:tav>
                                          </p:tavLst>
                                        </p:anim>
                                        <p:anim calcmode="lin" valueType="num">
                                          <p:cBhvr>
                                            <p:cTn id="111" dur="500" fill="hold"/>
                                            <p:tgtEl>
                                              <p:spTgt spid="101"/>
                                            </p:tgtEl>
                                            <p:attrNameLst>
                                              <p:attrName>ppt_x</p:attrName>
                                            </p:attrNameLst>
                                          </p:cBhvr>
                                          <p:tavLst>
                                            <p:tav tm="0">
                                              <p:val>
                                                <p:fltVal val="0.5"/>
                                              </p:val>
                                            </p:tav>
                                            <p:tav tm="100000">
                                              <p:val>
                                                <p:strVal val="#ppt_x"/>
                                              </p:val>
                                            </p:tav>
                                          </p:tavLst>
                                        </p:anim>
                                        <p:anim calcmode="lin" valueType="num">
                                          <p:cBhvr>
                                            <p:cTn id="112" dur="500" fill="hold"/>
                                            <p:tgtEl>
                                              <p:spTgt spid="101"/>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104"/>
                                            </p:tgtEl>
                                            <p:attrNameLst>
                                              <p:attrName>style.visibility</p:attrName>
                                            </p:attrNameLst>
                                          </p:cBhvr>
                                          <p:to>
                                            <p:strVal val="visible"/>
                                          </p:to>
                                        </p:set>
                                        <p:anim calcmode="lin" valueType="num">
                                          <p:cBhvr>
                                            <p:cTn id="115" dur="500" fill="hold"/>
                                            <p:tgtEl>
                                              <p:spTgt spid="104"/>
                                            </p:tgtEl>
                                            <p:attrNameLst>
                                              <p:attrName>ppt_w</p:attrName>
                                            </p:attrNameLst>
                                          </p:cBhvr>
                                          <p:tavLst>
                                            <p:tav tm="0">
                                              <p:val>
                                                <p:fltVal val="0"/>
                                              </p:val>
                                            </p:tav>
                                            <p:tav tm="100000">
                                              <p:val>
                                                <p:strVal val="#ppt_w"/>
                                              </p:val>
                                            </p:tav>
                                          </p:tavLst>
                                        </p:anim>
                                        <p:anim calcmode="lin" valueType="num">
                                          <p:cBhvr>
                                            <p:cTn id="116" dur="500" fill="hold"/>
                                            <p:tgtEl>
                                              <p:spTgt spid="104"/>
                                            </p:tgtEl>
                                            <p:attrNameLst>
                                              <p:attrName>ppt_h</p:attrName>
                                            </p:attrNameLst>
                                          </p:cBhvr>
                                          <p:tavLst>
                                            <p:tav tm="0">
                                              <p:val>
                                                <p:fltVal val="0"/>
                                              </p:val>
                                            </p:tav>
                                            <p:tav tm="100000">
                                              <p:val>
                                                <p:strVal val="#ppt_h"/>
                                              </p:val>
                                            </p:tav>
                                          </p:tavLst>
                                        </p:anim>
                                        <p:anim calcmode="lin" valueType="num">
                                          <p:cBhvr>
                                            <p:cTn id="117" dur="500" fill="hold"/>
                                            <p:tgtEl>
                                              <p:spTgt spid="104"/>
                                            </p:tgtEl>
                                            <p:attrNameLst>
                                              <p:attrName>ppt_x</p:attrName>
                                            </p:attrNameLst>
                                          </p:cBhvr>
                                          <p:tavLst>
                                            <p:tav tm="0">
                                              <p:val>
                                                <p:fltVal val="0.5"/>
                                              </p:val>
                                            </p:tav>
                                            <p:tav tm="100000">
                                              <p:val>
                                                <p:strVal val="#ppt_x"/>
                                              </p:val>
                                            </p:tav>
                                          </p:tavLst>
                                        </p:anim>
                                        <p:anim calcmode="lin" valueType="num">
                                          <p:cBhvr>
                                            <p:cTn id="118" dur="500" fill="hold"/>
                                            <p:tgtEl>
                                              <p:spTgt spid="104"/>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107"/>
                                            </p:tgtEl>
                                            <p:attrNameLst>
                                              <p:attrName>style.visibility</p:attrName>
                                            </p:attrNameLst>
                                          </p:cBhvr>
                                          <p:to>
                                            <p:strVal val="visible"/>
                                          </p:to>
                                        </p:set>
                                        <p:anim calcmode="lin" valueType="num">
                                          <p:cBhvr>
                                            <p:cTn id="121" dur="500" fill="hold"/>
                                            <p:tgtEl>
                                              <p:spTgt spid="107"/>
                                            </p:tgtEl>
                                            <p:attrNameLst>
                                              <p:attrName>ppt_w</p:attrName>
                                            </p:attrNameLst>
                                          </p:cBhvr>
                                          <p:tavLst>
                                            <p:tav tm="0">
                                              <p:val>
                                                <p:fltVal val="0"/>
                                              </p:val>
                                            </p:tav>
                                            <p:tav tm="100000">
                                              <p:val>
                                                <p:strVal val="#ppt_w"/>
                                              </p:val>
                                            </p:tav>
                                          </p:tavLst>
                                        </p:anim>
                                        <p:anim calcmode="lin" valueType="num">
                                          <p:cBhvr>
                                            <p:cTn id="122" dur="500" fill="hold"/>
                                            <p:tgtEl>
                                              <p:spTgt spid="107"/>
                                            </p:tgtEl>
                                            <p:attrNameLst>
                                              <p:attrName>ppt_h</p:attrName>
                                            </p:attrNameLst>
                                          </p:cBhvr>
                                          <p:tavLst>
                                            <p:tav tm="0">
                                              <p:val>
                                                <p:fltVal val="0"/>
                                              </p:val>
                                            </p:tav>
                                            <p:tav tm="100000">
                                              <p:val>
                                                <p:strVal val="#ppt_h"/>
                                              </p:val>
                                            </p:tav>
                                          </p:tavLst>
                                        </p:anim>
                                        <p:anim calcmode="lin" valueType="num">
                                          <p:cBhvr>
                                            <p:cTn id="123" dur="500" fill="hold"/>
                                            <p:tgtEl>
                                              <p:spTgt spid="107"/>
                                            </p:tgtEl>
                                            <p:attrNameLst>
                                              <p:attrName>ppt_x</p:attrName>
                                            </p:attrNameLst>
                                          </p:cBhvr>
                                          <p:tavLst>
                                            <p:tav tm="0">
                                              <p:val>
                                                <p:fltVal val="0.5"/>
                                              </p:val>
                                            </p:tav>
                                            <p:tav tm="100000">
                                              <p:val>
                                                <p:strVal val="#ppt_x"/>
                                              </p:val>
                                            </p:tav>
                                          </p:tavLst>
                                        </p:anim>
                                        <p:anim calcmode="lin" valueType="num">
                                          <p:cBhvr>
                                            <p:cTn id="124" dur="500" fill="hold"/>
                                            <p:tgtEl>
                                              <p:spTgt spid="107"/>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110"/>
                                            </p:tgtEl>
                                            <p:attrNameLst>
                                              <p:attrName>style.visibility</p:attrName>
                                            </p:attrNameLst>
                                          </p:cBhvr>
                                          <p:to>
                                            <p:strVal val="visible"/>
                                          </p:to>
                                        </p:set>
                                        <p:anim calcmode="lin" valueType="num">
                                          <p:cBhvr>
                                            <p:cTn id="127" dur="500" fill="hold"/>
                                            <p:tgtEl>
                                              <p:spTgt spid="110"/>
                                            </p:tgtEl>
                                            <p:attrNameLst>
                                              <p:attrName>ppt_w</p:attrName>
                                            </p:attrNameLst>
                                          </p:cBhvr>
                                          <p:tavLst>
                                            <p:tav tm="0">
                                              <p:val>
                                                <p:fltVal val="0"/>
                                              </p:val>
                                            </p:tav>
                                            <p:tav tm="100000">
                                              <p:val>
                                                <p:strVal val="#ppt_w"/>
                                              </p:val>
                                            </p:tav>
                                          </p:tavLst>
                                        </p:anim>
                                        <p:anim calcmode="lin" valueType="num">
                                          <p:cBhvr>
                                            <p:cTn id="128" dur="500" fill="hold"/>
                                            <p:tgtEl>
                                              <p:spTgt spid="110"/>
                                            </p:tgtEl>
                                            <p:attrNameLst>
                                              <p:attrName>ppt_h</p:attrName>
                                            </p:attrNameLst>
                                          </p:cBhvr>
                                          <p:tavLst>
                                            <p:tav tm="0">
                                              <p:val>
                                                <p:fltVal val="0"/>
                                              </p:val>
                                            </p:tav>
                                            <p:tav tm="100000">
                                              <p:val>
                                                <p:strVal val="#ppt_h"/>
                                              </p:val>
                                            </p:tav>
                                          </p:tavLst>
                                        </p:anim>
                                        <p:anim calcmode="lin" valueType="num">
                                          <p:cBhvr>
                                            <p:cTn id="129" dur="500" fill="hold"/>
                                            <p:tgtEl>
                                              <p:spTgt spid="110"/>
                                            </p:tgtEl>
                                            <p:attrNameLst>
                                              <p:attrName>ppt_x</p:attrName>
                                            </p:attrNameLst>
                                          </p:cBhvr>
                                          <p:tavLst>
                                            <p:tav tm="0">
                                              <p:val>
                                                <p:fltVal val="0.5"/>
                                              </p:val>
                                            </p:tav>
                                            <p:tav tm="100000">
                                              <p:val>
                                                <p:strVal val="#ppt_x"/>
                                              </p:val>
                                            </p:tav>
                                          </p:tavLst>
                                        </p:anim>
                                        <p:anim calcmode="lin" valueType="num">
                                          <p:cBhvr>
                                            <p:cTn id="130" dur="500" fill="hold"/>
                                            <p:tgtEl>
                                              <p:spTgt spid="110"/>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74"/>
                                            </p:tgtEl>
                                          </p:cBhvr>
                                        </p:animEffect>
                                        <p:animScale>
                                          <p:cBhvr>
                                            <p:cTn id="133" dur="250" autoRev="1" fill="hold"/>
                                            <p:tgtEl>
                                              <p:spTgt spid="74"/>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95"/>
                                            </p:tgtEl>
                                          </p:cBhvr>
                                        </p:animEffect>
                                        <p:animScale>
                                          <p:cBhvr>
                                            <p:cTn id="136" dur="250" autoRev="1" fill="hold"/>
                                            <p:tgtEl>
                                              <p:spTgt spid="95"/>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101"/>
                                            </p:tgtEl>
                                          </p:cBhvr>
                                        </p:animEffect>
                                        <p:animScale>
                                          <p:cBhvr>
                                            <p:cTn id="139" dur="250" autoRev="1" fill="hold"/>
                                            <p:tgtEl>
                                              <p:spTgt spid="101"/>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104"/>
                                            </p:tgtEl>
                                          </p:cBhvr>
                                        </p:animEffect>
                                        <p:animScale>
                                          <p:cBhvr>
                                            <p:cTn id="142" dur="250" autoRev="1" fill="hold"/>
                                            <p:tgtEl>
                                              <p:spTgt spid="104"/>
                                            </p:tgtEl>
                                          </p:cBhvr>
                                          <p:by x="105000" y="105000"/>
                                        </p:animScale>
                                      </p:childTnLst>
                                    </p:cTn>
                                  </p:par>
                                </p:childTnLst>
                              </p:cTn>
                            </p:par>
                            <p:par>
                              <p:cTn id="143" fill="hold">
                                <p:stCondLst>
                                  <p:cond delay="6810"/>
                                </p:stCondLst>
                                <p:childTnLst>
                                  <p:par>
                                    <p:cTn id="144" presetID="10" presetClass="entr" presetSubtype="0" fill="hold" grpId="0" nodeType="afterEffect">
                                      <p:stCondLst>
                                        <p:cond delay="0"/>
                                      </p:stCondLst>
                                      <p:childTnLst>
                                        <p:set>
                                          <p:cBhvr>
                                            <p:cTn id="145" dur="1" fill="hold">
                                              <p:stCondLst>
                                                <p:cond delay="0"/>
                                              </p:stCondLst>
                                            </p:cTn>
                                            <p:tgtEl>
                                              <p:spTgt spid="113"/>
                                            </p:tgtEl>
                                            <p:attrNameLst>
                                              <p:attrName>style.visibility</p:attrName>
                                            </p:attrNameLst>
                                          </p:cBhvr>
                                          <p:to>
                                            <p:strVal val="visible"/>
                                          </p:to>
                                        </p:set>
                                        <p:animEffect transition="in" filter="fade">
                                          <p:cBhvr>
                                            <p:cTn id="146" dur="500"/>
                                            <p:tgtEl>
                                              <p:spTgt spid="113"/>
                                            </p:tgtEl>
                                          </p:cBhvr>
                                        </p:animEffect>
                                      </p:childTnLst>
                                    </p:cTn>
                                  </p:par>
                                </p:childTnLst>
                              </p:cTn>
                            </p:par>
                            <p:par>
                              <p:cTn id="147" fill="hold">
                                <p:stCondLst>
                                  <p:cond delay="7310"/>
                                </p:stCondLst>
                                <p:childTnLst>
                                  <p:par>
                                    <p:cTn id="148" presetID="21" presetClass="entr" presetSubtype="8" fill="hold" nodeType="afterEffect">
                                      <p:stCondLst>
                                        <p:cond delay="0"/>
                                      </p:stCondLst>
                                      <p:childTnLst>
                                        <p:set>
                                          <p:cBhvr>
                                            <p:cTn id="149" dur="1" fill="hold">
                                              <p:stCondLst>
                                                <p:cond delay="0"/>
                                              </p:stCondLst>
                                            </p:cTn>
                                            <p:tgtEl>
                                              <p:spTgt spid="114"/>
                                            </p:tgtEl>
                                            <p:attrNameLst>
                                              <p:attrName>style.visibility</p:attrName>
                                            </p:attrNameLst>
                                          </p:cBhvr>
                                          <p:to>
                                            <p:strVal val="visible"/>
                                          </p:to>
                                        </p:set>
                                        <p:animEffect transition="in" filter="wheel(8)">
                                          <p:cBhvr>
                                            <p:cTn id="150" dur="20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8" name="TextBox 37"/>
          <p:cNvSpPr txBox="1"/>
          <p:nvPr/>
        </p:nvSpPr>
        <p:spPr>
          <a:xfrm>
            <a:off x="904733"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p>
        </p:txBody>
      </p:sp>
      <p:sp>
        <p:nvSpPr>
          <p:cNvPr id="39" name="TextBox 38"/>
          <p:cNvSpPr txBox="1"/>
          <p:nvPr/>
        </p:nvSpPr>
        <p:spPr>
          <a:xfrm>
            <a:off x="2912509"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p>
        </p:txBody>
      </p:sp>
      <p:sp>
        <p:nvSpPr>
          <p:cNvPr id="40" name="TextBox 39"/>
          <p:cNvSpPr txBox="1"/>
          <p:nvPr/>
        </p:nvSpPr>
        <p:spPr>
          <a:xfrm>
            <a:off x="4907111"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p>
        </p:txBody>
      </p:sp>
      <p:sp>
        <p:nvSpPr>
          <p:cNvPr id="41" name="TextBox 40"/>
          <p:cNvSpPr txBox="1"/>
          <p:nvPr/>
        </p:nvSpPr>
        <p:spPr>
          <a:xfrm>
            <a:off x="6870379"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p>
        </p:txBody>
      </p:sp>
      <p:sp>
        <p:nvSpPr>
          <p:cNvPr id="42" name="燕尾形箭头 41"/>
          <p:cNvSpPr/>
          <p:nvPr/>
        </p:nvSpPr>
        <p:spPr>
          <a:xfrm>
            <a:off x="467544" y="2283718"/>
            <a:ext cx="8208912" cy="228600"/>
          </a:xfrm>
          <a:prstGeom prst="notchedRightArrow">
            <a:avLst/>
          </a:prstGeom>
          <a:solidFill>
            <a:sysClr val="window" lastClr="FFFFFF">
              <a:lumMod val="50000"/>
            </a:sysClr>
          </a:solidFill>
          <a:ln w="25400" cap="flat" cmpd="sng" algn="ctr">
            <a:noFill/>
            <a:prstDash val="solid"/>
          </a:ln>
          <a:effectLst/>
        </p:spPr>
        <p:txBody>
          <a:bodyPr lIns="91431" tIns="45716" rIns="91431" bIns="45716"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nvGrpSpPr>
          <p:cNvPr id="43" name="组合 42"/>
          <p:cNvGrpSpPr/>
          <p:nvPr/>
        </p:nvGrpSpPr>
        <p:grpSpPr>
          <a:xfrm>
            <a:off x="783076" y="1491630"/>
            <a:ext cx="1697385" cy="1697385"/>
            <a:chOff x="1278794" y="3334906"/>
            <a:chExt cx="914014" cy="914014"/>
          </a:xfrm>
        </p:grpSpPr>
        <p:grpSp>
          <p:nvGrpSpPr>
            <p:cNvPr id="44" name="组合 4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7" name="椭圆 4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5" name="TextBox 44"/>
            <p:cNvSpPr txBox="1"/>
            <p:nvPr/>
          </p:nvSpPr>
          <p:spPr>
            <a:xfrm>
              <a:off x="1477940" y="3742514"/>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第一阶段</a:t>
              </a:r>
            </a:p>
          </p:txBody>
        </p:sp>
      </p:grpSp>
      <p:grpSp>
        <p:nvGrpSpPr>
          <p:cNvPr id="48" name="组合 47"/>
          <p:cNvGrpSpPr/>
          <p:nvPr/>
        </p:nvGrpSpPr>
        <p:grpSpPr>
          <a:xfrm>
            <a:off x="2746134" y="1495340"/>
            <a:ext cx="1697385" cy="1697385"/>
            <a:chOff x="1278794" y="3334906"/>
            <a:chExt cx="914014" cy="914014"/>
          </a:xfrm>
        </p:grpSpPr>
        <p:grpSp>
          <p:nvGrpSpPr>
            <p:cNvPr id="49" name="组合 4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TextBox 49"/>
            <p:cNvSpPr txBox="1"/>
            <p:nvPr/>
          </p:nvSpPr>
          <p:spPr>
            <a:xfrm>
              <a:off x="1477940" y="3740516"/>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rPr>
                <a:t>第二阶段</a:t>
              </a:r>
            </a:p>
          </p:txBody>
        </p:sp>
      </p:grpSp>
      <p:grpSp>
        <p:nvGrpSpPr>
          <p:cNvPr id="53" name="组合 52"/>
          <p:cNvGrpSpPr/>
          <p:nvPr/>
        </p:nvGrpSpPr>
        <p:grpSpPr>
          <a:xfrm>
            <a:off x="4688516" y="1491630"/>
            <a:ext cx="1697385" cy="1697385"/>
            <a:chOff x="1278794" y="3334906"/>
            <a:chExt cx="914014" cy="914014"/>
          </a:xfrm>
        </p:grpSpPr>
        <p:grpSp>
          <p:nvGrpSpPr>
            <p:cNvPr id="54" name="组合 5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5" name="TextBox 54"/>
            <p:cNvSpPr txBox="1"/>
            <p:nvPr/>
          </p:nvSpPr>
          <p:spPr>
            <a:xfrm>
              <a:off x="1477940" y="3742514"/>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第三阶段</a:t>
              </a:r>
            </a:p>
          </p:txBody>
        </p:sp>
      </p:grpSp>
      <p:grpSp>
        <p:nvGrpSpPr>
          <p:cNvPr id="58" name="组合 57"/>
          <p:cNvGrpSpPr/>
          <p:nvPr/>
        </p:nvGrpSpPr>
        <p:grpSpPr>
          <a:xfrm>
            <a:off x="6619031" y="1498505"/>
            <a:ext cx="1697385" cy="1697385"/>
            <a:chOff x="1278794" y="3334906"/>
            <a:chExt cx="914014" cy="914014"/>
          </a:xfrm>
        </p:grpSpPr>
        <p:grpSp>
          <p:nvGrpSpPr>
            <p:cNvPr id="59" name="组合 5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0" name="TextBox 59"/>
            <p:cNvSpPr txBox="1"/>
            <p:nvPr/>
          </p:nvSpPr>
          <p:spPr>
            <a:xfrm>
              <a:off x="1477940" y="3738812"/>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rPr>
                <a:t>第四阶段</a:t>
              </a:r>
            </a:p>
          </p:txBody>
        </p:sp>
      </p:grpSp>
      <p:sp>
        <p:nvSpPr>
          <p:cNvPr id="63" name="椭圆 62"/>
          <p:cNvSpPr/>
          <p:nvPr/>
        </p:nvSpPr>
        <p:spPr>
          <a:xfrm>
            <a:off x="824277" y="1347614"/>
            <a:ext cx="645364" cy="645364"/>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椭圆 63"/>
          <p:cNvSpPr/>
          <p:nvPr/>
        </p:nvSpPr>
        <p:spPr>
          <a:xfrm>
            <a:off x="2783180" y="1347614"/>
            <a:ext cx="645364" cy="645364"/>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5" name="椭圆 64"/>
          <p:cNvSpPr/>
          <p:nvPr/>
        </p:nvSpPr>
        <p:spPr>
          <a:xfrm>
            <a:off x="4760524" y="1354159"/>
            <a:ext cx="645364" cy="645364"/>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6" name="椭圆 65"/>
          <p:cNvSpPr/>
          <p:nvPr/>
        </p:nvSpPr>
        <p:spPr>
          <a:xfrm>
            <a:off x="6707078" y="1354159"/>
            <a:ext cx="645364" cy="645364"/>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7" name="Freeform 34"/>
          <p:cNvSpPr>
            <a:spLocks noEditPoints="1"/>
          </p:cNvSpPr>
          <p:nvPr/>
        </p:nvSpPr>
        <p:spPr bwMode="auto">
          <a:xfrm>
            <a:off x="1000830" y="1498505"/>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68" name="Freeform 26"/>
          <p:cNvSpPr>
            <a:spLocks noEditPoints="1"/>
          </p:cNvSpPr>
          <p:nvPr/>
        </p:nvSpPr>
        <p:spPr bwMode="auto">
          <a:xfrm>
            <a:off x="2952968" y="1519255"/>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69" name="Freeform 35"/>
          <p:cNvSpPr>
            <a:spLocks noEditPoints="1"/>
          </p:cNvSpPr>
          <p:nvPr/>
        </p:nvSpPr>
        <p:spPr bwMode="auto">
          <a:xfrm>
            <a:off x="6895784" y="1535551"/>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70" name="Freeform 20"/>
          <p:cNvSpPr>
            <a:spLocks noEditPoints="1"/>
          </p:cNvSpPr>
          <p:nvPr/>
        </p:nvSpPr>
        <p:spPr bwMode="auto">
          <a:xfrm>
            <a:off x="4949998" y="1491630"/>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71" name="TextBox 7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7462">
        <p14:switch dir="r"/>
      </p:transition>
    </mc:Choice>
    <mc:Fallback xmlns="">
      <p:transition spd="slow" advTm="7462">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14:bounceEnd="55000">
                                          <p:cBhvr additive="base">
                                            <p:cTn id="7" dur="1300" fill="hold"/>
                                            <p:tgtEl>
                                              <p:spTgt spid="43"/>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48"/>
                                            </p:tgtEl>
                                            <p:attrNameLst>
                                              <p:attrName>style.visibility</p:attrName>
                                            </p:attrNameLst>
                                          </p:cBhvr>
                                          <p:to>
                                            <p:strVal val="visible"/>
                                          </p:to>
                                        </p:set>
                                        <p:anim calcmode="lin" valueType="num" p14:bounceEnd="55000">
                                          <p:cBhvr additive="base">
                                            <p:cTn id="11" dur="1300" fill="hold"/>
                                            <p:tgtEl>
                                              <p:spTgt spid="48"/>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53"/>
                                            </p:tgtEl>
                                            <p:attrNameLst>
                                              <p:attrName>style.visibility</p:attrName>
                                            </p:attrNameLst>
                                          </p:cBhvr>
                                          <p:to>
                                            <p:strVal val="visible"/>
                                          </p:to>
                                        </p:set>
                                        <p:anim calcmode="lin" valueType="num" p14:bounceEnd="55000">
                                          <p:cBhvr additive="base">
                                            <p:cTn id="15" dur="1300" fill="hold"/>
                                            <p:tgtEl>
                                              <p:spTgt spid="53"/>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58"/>
                                            </p:tgtEl>
                                            <p:attrNameLst>
                                              <p:attrName>style.visibility</p:attrName>
                                            </p:attrNameLst>
                                          </p:cBhvr>
                                          <p:to>
                                            <p:strVal val="visible"/>
                                          </p:to>
                                        </p:set>
                                        <p:anim calcmode="lin" valueType="num" p14:bounceEnd="55000">
                                          <p:cBhvr additive="base">
                                            <p:cTn id="19" dur="1300" fill="hold"/>
                                            <p:tgtEl>
                                              <p:spTgt spid="58"/>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5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14:presetBounceEnd="52000">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14:bounceEnd="52000">
                                          <p:cBhvr additive="base">
                                            <p:cTn id="24" dur="1300" fill="hold"/>
                                            <p:tgtEl>
                                              <p:spTgt spid="63"/>
                                            </p:tgtEl>
                                            <p:attrNameLst>
                                              <p:attrName>ppt_x</p:attrName>
                                            </p:attrNameLst>
                                          </p:cBhvr>
                                          <p:tavLst>
                                            <p:tav tm="0">
                                              <p:val>
                                                <p:strVal val="#ppt_x"/>
                                              </p:val>
                                            </p:tav>
                                            <p:tav tm="100000">
                                              <p:val>
                                                <p:strVal val="#ppt_x"/>
                                              </p:val>
                                            </p:tav>
                                          </p:tavLst>
                                        </p:anim>
                                        <p:anim calcmode="lin" valueType="num" p14:bounceEnd="52000">
                                          <p:cBhvr additive="base">
                                            <p:cTn id="25" dur="1300" fill="hold"/>
                                            <p:tgtEl>
                                              <p:spTgt spid="63"/>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14:presetBounceEnd="52000">
                                      <p:stCondLst>
                                        <p:cond delay="100"/>
                                      </p:stCondLst>
                                      <p:childTnLst>
                                        <p:set>
                                          <p:cBhvr>
                                            <p:cTn id="27" dur="1" fill="hold">
                                              <p:stCondLst>
                                                <p:cond delay="0"/>
                                              </p:stCondLst>
                                            </p:cTn>
                                            <p:tgtEl>
                                              <p:spTgt spid="64"/>
                                            </p:tgtEl>
                                            <p:attrNameLst>
                                              <p:attrName>style.visibility</p:attrName>
                                            </p:attrNameLst>
                                          </p:cBhvr>
                                          <p:to>
                                            <p:strVal val="visible"/>
                                          </p:to>
                                        </p:set>
                                        <p:anim calcmode="lin" valueType="num" p14:bounceEnd="52000">
                                          <p:cBhvr additive="base">
                                            <p:cTn id="28" dur="1300" fill="hold"/>
                                            <p:tgtEl>
                                              <p:spTgt spid="64"/>
                                            </p:tgtEl>
                                            <p:attrNameLst>
                                              <p:attrName>ppt_x</p:attrName>
                                            </p:attrNameLst>
                                          </p:cBhvr>
                                          <p:tavLst>
                                            <p:tav tm="0">
                                              <p:val>
                                                <p:strVal val="#ppt_x"/>
                                              </p:val>
                                            </p:tav>
                                            <p:tav tm="100000">
                                              <p:val>
                                                <p:strVal val="#ppt_x"/>
                                              </p:val>
                                            </p:tav>
                                          </p:tavLst>
                                        </p:anim>
                                        <p:anim calcmode="lin" valueType="num" p14:bounceEnd="52000">
                                          <p:cBhvr additive="base">
                                            <p:cTn id="29" dur="1300" fill="hold"/>
                                            <p:tgtEl>
                                              <p:spTgt spid="64"/>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14:presetBounceEnd="52000">
                                      <p:stCondLst>
                                        <p:cond delay="200"/>
                                      </p:stCondLst>
                                      <p:childTnLst>
                                        <p:set>
                                          <p:cBhvr>
                                            <p:cTn id="31" dur="1" fill="hold">
                                              <p:stCondLst>
                                                <p:cond delay="0"/>
                                              </p:stCondLst>
                                            </p:cTn>
                                            <p:tgtEl>
                                              <p:spTgt spid="65"/>
                                            </p:tgtEl>
                                            <p:attrNameLst>
                                              <p:attrName>style.visibility</p:attrName>
                                            </p:attrNameLst>
                                          </p:cBhvr>
                                          <p:to>
                                            <p:strVal val="visible"/>
                                          </p:to>
                                        </p:set>
                                        <p:anim calcmode="lin" valueType="num" p14:bounceEnd="52000">
                                          <p:cBhvr additive="base">
                                            <p:cTn id="32" dur="1300" fill="hold"/>
                                            <p:tgtEl>
                                              <p:spTgt spid="65"/>
                                            </p:tgtEl>
                                            <p:attrNameLst>
                                              <p:attrName>ppt_x</p:attrName>
                                            </p:attrNameLst>
                                          </p:cBhvr>
                                          <p:tavLst>
                                            <p:tav tm="0">
                                              <p:val>
                                                <p:strVal val="#ppt_x"/>
                                              </p:val>
                                            </p:tav>
                                            <p:tav tm="100000">
                                              <p:val>
                                                <p:strVal val="#ppt_x"/>
                                              </p:val>
                                            </p:tav>
                                          </p:tavLst>
                                        </p:anim>
                                        <p:anim calcmode="lin" valueType="num" p14:bounceEnd="52000">
                                          <p:cBhvr additive="base">
                                            <p:cTn id="33" dur="1300" fill="hold"/>
                                            <p:tgtEl>
                                              <p:spTgt spid="65"/>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14:presetBounceEnd="52000">
                                      <p:stCondLst>
                                        <p:cond delay="300"/>
                                      </p:stCondLst>
                                      <p:childTnLst>
                                        <p:set>
                                          <p:cBhvr>
                                            <p:cTn id="35" dur="1" fill="hold">
                                              <p:stCondLst>
                                                <p:cond delay="0"/>
                                              </p:stCondLst>
                                            </p:cTn>
                                            <p:tgtEl>
                                              <p:spTgt spid="66"/>
                                            </p:tgtEl>
                                            <p:attrNameLst>
                                              <p:attrName>style.visibility</p:attrName>
                                            </p:attrNameLst>
                                          </p:cBhvr>
                                          <p:to>
                                            <p:strVal val="visible"/>
                                          </p:to>
                                        </p:set>
                                        <p:anim calcmode="lin" valueType="num" p14:bounceEnd="52000">
                                          <p:cBhvr additive="base">
                                            <p:cTn id="36" dur="1300" fill="hold"/>
                                            <p:tgtEl>
                                              <p:spTgt spid="66"/>
                                            </p:tgtEl>
                                            <p:attrNameLst>
                                              <p:attrName>ppt_x</p:attrName>
                                            </p:attrNameLst>
                                          </p:cBhvr>
                                          <p:tavLst>
                                            <p:tav tm="0">
                                              <p:val>
                                                <p:strVal val="#ppt_x"/>
                                              </p:val>
                                            </p:tav>
                                            <p:tav tm="100000">
                                              <p:val>
                                                <p:strVal val="#ppt_x"/>
                                              </p:val>
                                            </p:tav>
                                          </p:tavLst>
                                        </p:anim>
                                        <p:anim calcmode="lin" valueType="num" p14:bounceEnd="52000">
                                          <p:cBhvr additive="base">
                                            <p:cTn id="37" dur="1300" fill="hold"/>
                                            <p:tgtEl>
                                              <p:spTgt spid="66"/>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67"/>
                                            </p:tgtEl>
                                            <p:attrNameLst>
                                              <p:attrName>style.visibility</p:attrName>
                                            </p:attrNameLst>
                                          </p:cBhvr>
                                          <p:to>
                                            <p:strVal val="visible"/>
                                          </p:to>
                                        </p:set>
                                        <p:anim calcmode="lin" valueType="num">
                                          <p:cBhvr>
                                            <p:cTn id="40" dur="500" fill="hold"/>
                                            <p:tgtEl>
                                              <p:spTgt spid="67"/>
                                            </p:tgtEl>
                                            <p:attrNameLst>
                                              <p:attrName>ppt_w</p:attrName>
                                            </p:attrNameLst>
                                          </p:cBhvr>
                                          <p:tavLst>
                                            <p:tav tm="0">
                                              <p:val>
                                                <p:fltVal val="0"/>
                                              </p:val>
                                            </p:tav>
                                            <p:tav tm="100000">
                                              <p:val>
                                                <p:strVal val="#ppt_w"/>
                                              </p:val>
                                            </p:tav>
                                          </p:tavLst>
                                        </p:anim>
                                        <p:anim calcmode="lin" valueType="num">
                                          <p:cBhvr>
                                            <p:cTn id="41" dur="500" fill="hold"/>
                                            <p:tgtEl>
                                              <p:spTgt spid="67"/>
                                            </p:tgtEl>
                                            <p:attrNameLst>
                                              <p:attrName>ppt_h</p:attrName>
                                            </p:attrNameLst>
                                          </p:cBhvr>
                                          <p:tavLst>
                                            <p:tav tm="0">
                                              <p:val>
                                                <p:fltVal val="0"/>
                                              </p:val>
                                            </p:tav>
                                            <p:tav tm="100000">
                                              <p:val>
                                                <p:strVal val="#ppt_h"/>
                                              </p:val>
                                            </p:tav>
                                          </p:tavLst>
                                        </p:anim>
                                        <p:anim calcmode="lin" valueType="num">
                                          <p:cBhvr>
                                            <p:cTn id="42" dur="500" fill="hold"/>
                                            <p:tgtEl>
                                              <p:spTgt spid="67"/>
                                            </p:tgtEl>
                                            <p:attrNameLst>
                                              <p:attrName>style.rotation</p:attrName>
                                            </p:attrNameLst>
                                          </p:cBhvr>
                                          <p:tavLst>
                                            <p:tav tm="0">
                                              <p:val>
                                                <p:fltVal val="90"/>
                                              </p:val>
                                            </p:tav>
                                            <p:tav tm="100000">
                                              <p:val>
                                                <p:fltVal val="0"/>
                                              </p:val>
                                            </p:tav>
                                          </p:tavLst>
                                        </p:anim>
                                        <p:animEffect transition="in" filter="fade">
                                          <p:cBhvr>
                                            <p:cTn id="43" dur="500"/>
                                            <p:tgtEl>
                                              <p:spTgt spid="67"/>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 calcmode="lin" valueType="num">
                                          <p:cBhvr>
                                            <p:cTn id="48" dur="500" fill="hold"/>
                                            <p:tgtEl>
                                              <p:spTgt spid="68"/>
                                            </p:tgtEl>
                                            <p:attrNameLst>
                                              <p:attrName>style.rotation</p:attrName>
                                            </p:attrNameLst>
                                          </p:cBhvr>
                                          <p:tavLst>
                                            <p:tav tm="0">
                                              <p:val>
                                                <p:fltVal val="90"/>
                                              </p:val>
                                            </p:tav>
                                            <p:tav tm="100000">
                                              <p:val>
                                                <p:fltVal val="0"/>
                                              </p:val>
                                            </p:tav>
                                          </p:tavLst>
                                        </p:anim>
                                        <p:animEffect transition="in" filter="fade">
                                          <p:cBhvr>
                                            <p:cTn id="49" dur="500"/>
                                            <p:tgtEl>
                                              <p:spTgt spid="68"/>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 calcmode="lin" valueType="num">
                                          <p:cBhvr>
                                            <p:cTn id="54" dur="500" fill="hold"/>
                                            <p:tgtEl>
                                              <p:spTgt spid="70"/>
                                            </p:tgtEl>
                                            <p:attrNameLst>
                                              <p:attrName>style.rotation</p:attrName>
                                            </p:attrNameLst>
                                          </p:cBhvr>
                                          <p:tavLst>
                                            <p:tav tm="0">
                                              <p:val>
                                                <p:fltVal val="90"/>
                                              </p:val>
                                            </p:tav>
                                            <p:tav tm="100000">
                                              <p:val>
                                                <p:fltVal val="0"/>
                                              </p:val>
                                            </p:tav>
                                          </p:tavLst>
                                        </p:anim>
                                        <p:animEffect transition="in" filter="fade">
                                          <p:cBhvr>
                                            <p:cTn id="55" dur="500"/>
                                            <p:tgtEl>
                                              <p:spTgt spid="70"/>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 calcmode="lin" valueType="num">
                                          <p:cBhvr>
                                            <p:cTn id="60" dur="500" fill="hold"/>
                                            <p:tgtEl>
                                              <p:spTgt spid="69"/>
                                            </p:tgtEl>
                                            <p:attrNameLst>
                                              <p:attrName>style.rotation</p:attrName>
                                            </p:attrNameLst>
                                          </p:cBhvr>
                                          <p:tavLst>
                                            <p:tav tm="0">
                                              <p:val>
                                                <p:fltVal val="90"/>
                                              </p:val>
                                            </p:tav>
                                            <p:tav tm="100000">
                                              <p:val>
                                                <p:fltVal val="0"/>
                                              </p:val>
                                            </p:tav>
                                          </p:tavLst>
                                        </p:anim>
                                        <p:animEffect transition="in" filter="fade">
                                          <p:cBhvr>
                                            <p:cTn id="61" dur="500"/>
                                            <p:tgtEl>
                                              <p:spTgt spid="69"/>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1000"/>
                                            <p:tgtEl>
                                              <p:spTgt spid="42"/>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right)">
                                          <p:cBhvr>
                                            <p:cTn id="69" dur="500"/>
                                            <p:tgtEl>
                                              <p:spTgt spid="38"/>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9"/>
                                            </p:tgtEl>
                                            <p:attrNameLst>
                                              <p:attrName>style.visibility</p:attrName>
                                            </p:attrNameLst>
                                          </p:cBhvr>
                                          <p:to>
                                            <p:strVal val="visible"/>
                                          </p:to>
                                        </p:set>
                                        <p:animEffect transition="in" filter="wipe(right)">
                                          <p:cBhvr>
                                            <p:cTn id="72" dur="500"/>
                                            <p:tgtEl>
                                              <p:spTgt spid="39"/>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40"/>
                                            </p:tgtEl>
                                            <p:attrNameLst>
                                              <p:attrName>style.visibility</p:attrName>
                                            </p:attrNameLst>
                                          </p:cBhvr>
                                          <p:to>
                                            <p:strVal val="visible"/>
                                          </p:to>
                                        </p:set>
                                        <p:animEffect transition="in" filter="wipe(right)">
                                          <p:cBhvr>
                                            <p:cTn id="75" dur="500"/>
                                            <p:tgtEl>
                                              <p:spTgt spid="40"/>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41"/>
                                            </p:tgtEl>
                                            <p:attrNameLst>
                                              <p:attrName>style.visibility</p:attrName>
                                            </p:attrNameLst>
                                          </p:cBhvr>
                                          <p:to>
                                            <p:strVal val="visible"/>
                                          </p:to>
                                        </p:set>
                                        <p:animEffect transition="in" filter="wipe(right)">
                                          <p:cBhvr>
                                            <p:cTn id="78" dur="500"/>
                                            <p:tgtEl>
                                              <p:spTgt spid="41"/>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fade">
                                          <p:cBhvr>
                                            <p:cTn id="8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animBg="1"/>
          <p:bldP spid="63" grpId="0" animBg="1"/>
          <p:bldP spid="64" grpId="0" animBg="1"/>
          <p:bldP spid="65" grpId="0" animBg="1"/>
          <p:bldP spid="66" grpId="0" animBg="1"/>
          <p:bldP spid="67" grpId="0" animBg="1"/>
          <p:bldP spid="68" grpId="0" animBg="1"/>
          <p:bldP spid="69" grpId="0" animBg="1"/>
          <p:bldP spid="70" grpId="0" animBg="1"/>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300" fill="hold"/>
                                            <p:tgtEl>
                                              <p:spTgt spid="43"/>
                                            </p:tgtEl>
                                            <p:attrNameLst>
                                              <p:attrName>ppt_x</p:attrName>
                                            </p:attrNameLst>
                                          </p:cBhvr>
                                          <p:tavLst>
                                            <p:tav tm="0">
                                              <p:val>
                                                <p:strVal val="#ppt_x"/>
                                              </p:val>
                                            </p:tav>
                                            <p:tav tm="100000">
                                              <p:val>
                                                <p:strVal val="#ppt_x"/>
                                              </p:val>
                                            </p:tav>
                                          </p:tavLst>
                                        </p:anim>
                                        <p:anim calcmode="lin" valueType="num">
                                          <p:cBhvr additive="base">
                                            <p:cTn id="8" dur="13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300" fill="hold"/>
                                            <p:tgtEl>
                                              <p:spTgt spid="48"/>
                                            </p:tgtEl>
                                            <p:attrNameLst>
                                              <p:attrName>ppt_x</p:attrName>
                                            </p:attrNameLst>
                                          </p:cBhvr>
                                          <p:tavLst>
                                            <p:tav tm="0">
                                              <p:val>
                                                <p:strVal val="#ppt_x"/>
                                              </p:val>
                                            </p:tav>
                                            <p:tav tm="100000">
                                              <p:val>
                                                <p:strVal val="#ppt_x"/>
                                              </p:val>
                                            </p:tav>
                                          </p:tavLst>
                                        </p:anim>
                                        <p:anim calcmode="lin" valueType="num">
                                          <p:cBhvr additive="base">
                                            <p:cTn id="12" dur="13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300" fill="hold"/>
                                            <p:tgtEl>
                                              <p:spTgt spid="53"/>
                                            </p:tgtEl>
                                            <p:attrNameLst>
                                              <p:attrName>ppt_x</p:attrName>
                                            </p:attrNameLst>
                                          </p:cBhvr>
                                          <p:tavLst>
                                            <p:tav tm="0">
                                              <p:val>
                                                <p:strVal val="#ppt_x"/>
                                              </p:val>
                                            </p:tav>
                                            <p:tav tm="100000">
                                              <p:val>
                                                <p:strVal val="#ppt_x"/>
                                              </p:val>
                                            </p:tav>
                                          </p:tavLst>
                                        </p:anim>
                                        <p:anim calcmode="lin" valueType="num">
                                          <p:cBhvr additive="base">
                                            <p:cTn id="16" dur="13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1300" fill="hold"/>
                                            <p:tgtEl>
                                              <p:spTgt spid="58"/>
                                            </p:tgtEl>
                                            <p:attrNameLst>
                                              <p:attrName>ppt_x</p:attrName>
                                            </p:attrNameLst>
                                          </p:cBhvr>
                                          <p:tavLst>
                                            <p:tav tm="0">
                                              <p:val>
                                                <p:strVal val="#ppt_x"/>
                                              </p:val>
                                            </p:tav>
                                            <p:tav tm="100000">
                                              <p:val>
                                                <p:strVal val="#ppt_x"/>
                                              </p:val>
                                            </p:tav>
                                          </p:tavLst>
                                        </p:anim>
                                        <p:anim calcmode="lin" valueType="num">
                                          <p:cBhvr additive="base">
                                            <p:cTn id="20" dur="1300" fill="hold"/>
                                            <p:tgtEl>
                                              <p:spTgt spid="5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1300" fill="hold"/>
                                            <p:tgtEl>
                                              <p:spTgt spid="63"/>
                                            </p:tgtEl>
                                            <p:attrNameLst>
                                              <p:attrName>ppt_x</p:attrName>
                                            </p:attrNameLst>
                                          </p:cBhvr>
                                          <p:tavLst>
                                            <p:tav tm="0">
                                              <p:val>
                                                <p:strVal val="#ppt_x"/>
                                              </p:val>
                                            </p:tav>
                                            <p:tav tm="100000">
                                              <p:val>
                                                <p:strVal val="#ppt_x"/>
                                              </p:val>
                                            </p:tav>
                                          </p:tavLst>
                                        </p:anim>
                                        <p:anim calcmode="lin" valueType="num">
                                          <p:cBhvr additive="base">
                                            <p:cTn id="25" dur="1300" fill="hold"/>
                                            <p:tgtEl>
                                              <p:spTgt spid="63"/>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stCondLst>
                                        <p:cond delay="10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1300" fill="hold"/>
                                            <p:tgtEl>
                                              <p:spTgt spid="64"/>
                                            </p:tgtEl>
                                            <p:attrNameLst>
                                              <p:attrName>ppt_x</p:attrName>
                                            </p:attrNameLst>
                                          </p:cBhvr>
                                          <p:tavLst>
                                            <p:tav tm="0">
                                              <p:val>
                                                <p:strVal val="#ppt_x"/>
                                              </p:val>
                                            </p:tav>
                                            <p:tav tm="100000">
                                              <p:val>
                                                <p:strVal val="#ppt_x"/>
                                              </p:val>
                                            </p:tav>
                                          </p:tavLst>
                                        </p:anim>
                                        <p:anim calcmode="lin" valueType="num">
                                          <p:cBhvr additive="base">
                                            <p:cTn id="29" dur="1300" fill="hold"/>
                                            <p:tgtEl>
                                              <p:spTgt spid="64"/>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stCondLst>
                                        <p:cond delay="20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1300" fill="hold"/>
                                            <p:tgtEl>
                                              <p:spTgt spid="65"/>
                                            </p:tgtEl>
                                            <p:attrNameLst>
                                              <p:attrName>ppt_x</p:attrName>
                                            </p:attrNameLst>
                                          </p:cBhvr>
                                          <p:tavLst>
                                            <p:tav tm="0">
                                              <p:val>
                                                <p:strVal val="#ppt_x"/>
                                              </p:val>
                                            </p:tav>
                                            <p:tav tm="100000">
                                              <p:val>
                                                <p:strVal val="#ppt_x"/>
                                              </p:val>
                                            </p:tav>
                                          </p:tavLst>
                                        </p:anim>
                                        <p:anim calcmode="lin" valueType="num">
                                          <p:cBhvr additive="base">
                                            <p:cTn id="33" dur="1300" fill="hold"/>
                                            <p:tgtEl>
                                              <p:spTgt spid="65"/>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stCondLst>
                                        <p:cond delay="300"/>
                                      </p:stCondLst>
                                      <p:childTnLst>
                                        <p:set>
                                          <p:cBhvr>
                                            <p:cTn id="35" dur="1" fill="hold">
                                              <p:stCondLst>
                                                <p:cond delay="0"/>
                                              </p:stCondLst>
                                            </p:cTn>
                                            <p:tgtEl>
                                              <p:spTgt spid="66"/>
                                            </p:tgtEl>
                                            <p:attrNameLst>
                                              <p:attrName>style.visibility</p:attrName>
                                            </p:attrNameLst>
                                          </p:cBhvr>
                                          <p:to>
                                            <p:strVal val="visible"/>
                                          </p:to>
                                        </p:set>
                                        <p:anim calcmode="lin" valueType="num">
                                          <p:cBhvr additive="base">
                                            <p:cTn id="36" dur="1300" fill="hold"/>
                                            <p:tgtEl>
                                              <p:spTgt spid="66"/>
                                            </p:tgtEl>
                                            <p:attrNameLst>
                                              <p:attrName>ppt_x</p:attrName>
                                            </p:attrNameLst>
                                          </p:cBhvr>
                                          <p:tavLst>
                                            <p:tav tm="0">
                                              <p:val>
                                                <p:strVal val="#ppt_x"/>
                                              </p:val>
                                            </p:tav>
                                            <p:tav tm="100000">
                                              <p:val>
                                                <p:strVal val="#ppt_x"/>
                                              </p:val>
                                            </p:tav>
                                          </p:tavLst>
                                        </p:anim>
                                        <p:anim calcmode="lin" valueType="num">
                                          <p:cBhvr additive="base">
                                            <p:cTn id="37" dur="1300" fill="hold"/>
                                            <p:tgtEl>
                                              <p:spTgt spid="66"/>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67"/>
                                            </p:tgtEl>
                                            <p:attrNameLst>
                                              <p:attrName>style.visibility</p:attrName>
                                            </p:attrNameLst>
                                          </p:cBhvr>
                                          <p:to>
                                            <p:strVal val="visible"/>
                                          </p:to>
                                        </p:set>
                                        <p:anim calcmode="lin" valueType="num">
                                          <p:cBhvr>
                                            <p:cTn id="40" dur="500" fill="hold"/>
                                            <p:tgtEl>
                                              <p:spTgt spid="67"/>
                                            </p:tgtEl>
                                            <p:attrNameLst>
                                              <p:attrName>ppt_w</p:attrName>
                                            </p:attrNameLst>
                                          </p:cBhvr>
                                          <p:tavLst>
                                            <p:tav tm="0">
                                              <p:val>
                                                <p:fltVal val="0"/>
                                              </p:val>
                                            </p:tav>
                                            <p:tav tm="100000">
                                              <p:val>
                                                <p:strVal val="#ppt_w"/>
                                              </p:val>
                                            </p:tav>
                                          </p:tavLst>
                                        </p:anim>
                                        <p:anim calcmode="lin" valueType="num">
                                          <p:cBhvr>
                                            <p:cTn id="41" dur="500" fill="hold"/>
                                            <p:tgtEl>
                                              <p:spTgt spid="67"/>
                                            </p:tgtEl>
                                            <p:attrNameLst>
                                              <p:attrName>ppt_h</p:attrName>
                                            </p:attrNameLst>
                                          </p:cBhvr>
                                          <p:tavLst>
                                            <p:tav tm="0">
                                              <p:val>
                                                <p:fltVal val="0"/>
                                              </p:val>
                                            </p:tav>
                                            <p:tav tm="100000">
                                              <p:val>
                                                <p:strVal val="#ppt_h"/>
                                              </p:val>
                                            </p:tav>
                                          </p:tavLst>
                                        </p:anim>
                                        <p:anim calcmode="lin" valueType="num">
                                          <p:cBhvr>
                                            <p:cTn id="42" dur="500" fill="hold"/>
                                            <p:tgtEl>
                                              <p:spTgt spid="67"/>
                                            </p:tgtEl>
                                            <p:attrNameLst>
                                              <p:attrName>style.rotation</p:attrName>
                                            </p:attrNameLst>
                                          </p:cBhvr>
                                          <p:tavLst>
                                            <p:tav tm="0">
                                              <p:val>
                                                <p:fltVal val="90"/>
                                              </p:val>
                                            </p:tav>
                                            <p:tav tm="100000">
                                              <p:val>
                                                <p:fltVal val="0"/>
                                              </p:val>
                                            </p:tav>
                                          </p:tavLst>
                                        </p:anim>
                                        <p:animEffect transition="in" filter="fade">
                                          <p:cBhvr>
                                            <p:cTn id="43" dur="500"/>
                                            <p:tgtEl>
                                              <p:spTgt spid="67"/>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 calcmode="lin" valueType="num">
                                          <p:cBhvr>
                                            <p:cTn id="48" dur="500" fill="hold"/>
                                            <p:tgtEl>
                                              <p:spTgt spid="68"/>
                                            </p:tgtEl>
                                            <p:attrNameLst>
                                              <p:attrName>style.rotation</p:attrName>
                                            </p:attrNameLst>
                                          </p:cBhvr>
                                          <p:tavLst>
                                            <p:tav tm="0">
                                              <p:val>
                                                <p:fltVal val="90"/>
                                              </p:val>
                                            </p:tav>
                                            <p:tav tm="100000">
                                              <p:val>
                                                <p:fltVal val="0"/>
                                              </p:val>
                                            </p:tav>
                                          </p:tavLst>
                                        </p:anim>
                                        <p:animEffect transition="in" filter="fade">
                                          <p:cBhvr>
                                            <p:cTn id="49" dur="500"/>
                                            <p:tgtEl>
                                              <p:spTgt spid="68"/>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 calcmode="lin" valueType="num">
                                          <p:cBhvr>
                                            <p:cTn id="54" dur="500" fill="hold"/>
                                            <p:tgtEl>
                                              <p:spTgt spid="70"/>
                                            </p:tgtEl>
                                            <p:attrNameLst>
                                              <p:attrName>style.rotation</p:attrName>
                                            </p:attrNameLst>
                                          </p:cBhvr>
                                          <p:tavLst>
                                            <p:tav tm="0">
                                              <p:val>
                                                <p:fltVal val="90"/>
                                              </p:val>
                                            </p:tav>
                                            <p:tav tm="100000">
                                              <p:val>
                                                <p:fltVal val="0"/>
                                              </p:val>
                                            </p:tav>
                                          </p:tavLst>
                                        </p:anim>
                                        <p:animEffect transition="in" filter="fade">
                                          <p:cBhvr>
                                            <p:cTn id="55" dur="500"/>
                                            <p:tgtEl>
                                              <p:spTgt spid="70"/>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 calcmode="lin" valueType="num">
                                          <p:cBhvr>
                                            <p:cTn id="60" dur="500" fill="hold"/>
                                            <p:tgtEl>
                                              <p:spTgt spid="69"/>
                                            </p:tgtEl>
                                            <p:attrNameLst>
                                              <p:attrName>style.rotation</p:attrName>
                                            </p:attrNameLst>
                                          </p:cBhvr>
                                          <p:tavLst>
                                            <p:tav tm="0">
                                              <p:val>
                                                <p:fltVal val="90"/>
                                              </p:val>
                                            </p:tav>
                                            <p:tav tm="100000">
                                              <p:val>
                                                <p:fltVal val="0"/>
                                              </p:val>
                                            </p:tav>
                                          </p:tavLst>
                                        </p:anim>
                                        <p:animEffect transition="in" filter="fade">
                                          <p:cBhvr>
                                            <p:cTn id="61" dur="500"/>
                                            <p:tgtEl>
                                              <p:spTgt spid="69"/>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1000"/>
                                            <p:tgtEl>
                                              <p:spTgt spid="42"/>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right)">
                                          <p:cBhvr>
                                            <p:cTn id="69" dur="500"/>
                                            <p:tgtEl>
                                              <p:spTgt spid="38"/>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9"/>
                                            </p:tgtEl>
                                            <p:attrNameLst>
                                              <p:attrName>style.visibility</p:attrName>
                                            </p:attrNameLst>
                                          </p:cBhvr>
                                          <p:to>
                                            <p:strVal val="visible"/>
                                          </p:to>
                                        </p:set>
                                        <p:animEffect transition="in" filter="wipe(right)">
                                          <p:cBhvr>
                                            <p:cTn id="72" dur="500"/>
                                            <p:tgtEl>
                                              <p:spTgt spid="39"/>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40"/>
                                            </p:tgtEl>
                                            <p:attrNameLst>
                                              <p:attrName>style.visibility</p:attrName>
                                            </p:attrNameLst>
                                          </p:cBhvr>
                                          <p:to>
                                            <p:strVal val="visible"/>
                                          </p:to>
                                        </p:set>
                                        <p:animEffect transition="in" filter="wipe(right)">
                                          <p:cBhvr>
                                            <p:cTn id="75" dur="500"/>
                                            <p:tgtEl>
                                              <p:spTgt spid="40"/>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41"/>
                                            </p:tgtEl>
                                            <p:attrNameLst>
                                              <p:attrName>style.visibility</p:attrName>
                                            </p:attrNameLst>
                                          </p:cBhvr>
                                          <p:to>
                                            <p:strVal val="visible"/>
                                          </p:to>
                                        </p:set>
                                        <p:animEffect transition="in" filter="wipe(right)">
                                          <p:cBhvr>
                                            <p:cTn id="78" dur="500"/>
                                            <p:tgtEl>
                                              <p:spTgt spid="41"/>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fade">
                                          <p:cBhvr>
                                            <p:cTn id="8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animBg="1"/>
          <p:bldP spid="63" grpId="0" animBg="1"/>
          <p:bldP spid="64" grpId="0" animBg="1"/>
          <p:bldP spid="65" grpId="0" animBg="1"/>
          <p:bldP spid="66" grpId="0" animBg="1"/>
          <p:bldP spid="67" grpId="0" animBg="1"/>
          <p:bldP spid="68" grpId="0" animBg="1"/>
          <p:bldP spid="69" grpId="0" animBg="1"/>
          <p:bldP spid="70" grpId="0" animBg="1"/>
          <p:bldP spid="71"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50" name="组合 49"/>
          <p:cNvGrpSpPr/>
          <p:nvPr/>
        </p:nvGrpSpPr>
        <p:grpSpPr>
          <a:xfrm>
            <a:off x="1218791" y="1947391"/>
            <a:ext cx="6961374" cy="1799366"/>
            <a:chOff x="1260022" y="2163164"/>
            <a:chExt cx="6960165" cy="1748634"/>
          </a:xfrm>
          <a:noFill/>
          <a:effectLst>
            <a:outerShdw blurRad="76200" dist="38100" dir="5400000" algn="t" rotWithShape="0">
              <a:prstClr val="black">
                <a:alpha val="28000"/>
              </a:prstClr>
            </a:outerShdw>
          </a:effectLst>
        </p:grpSpPr>
        <p:sp>
          <p:nvSpPr>
            <p:cNvPr id="51" name="Arc 54"/>
            <p:cNvSpPr/>
            <p:nvPr/>
          </p:nvSpPr>
          <p:spPr bwMode="auto">
            <a:xfrm>
              <a:off x="4740104"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2" name="Arc 42"/>
            <p:cNvSpPr/>
            <p:nvPr/>
          </p:nvSpPr>
          <p:spPr bwMode="auto">
            <a:xfrm>
              <a:off x="1260022"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3" name="Arc 40"/>
            <p:cNvSpPr/>
            <p:nvPr/>
          </p:nvSpPr>
          <p:spPr bwMode="auto">
            <a:xfrm rot="10800000">
              <a:off x="3000064"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4" name="Arc 52"/>
            <p:cNvSpPr/>
            <p:nvPr/>
          </p:nvSpPr>
          <p:spPr bwMode="auto">
            <a:xfrm rot="10800000">
              <a:off x="6480146"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grpSp>
      <p:grpSp>
        <p:nvGrpSpPr>
          <p:cNvPr id="55" name="组合 54"/>
          <p:cNvGrpSpPr/>
          <p:nvPr/>
        </p:nvGrpSpPr>
        <p:grpSpPr>
          <a:xfrm>
            <a:off x="1266937" y="1347361"/>
            <a:ext cx="1669828" cy="819528"/>
            <a:chOff x="6084168" y="1274556"/>
            <a:chExt cx="1669538" cy="796423"/>
          </a:xfrm>
        </p:grpSpPr>
        <p:sp>
          <p:nvSpPr>
            <p:cNvPr id="56" name="TextBox 55"/>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p>
          </p:txBody>
        </p:sp>
        <p:sp>
          <p:nvSpPr>
            <p:cNvPr id="57" name="TextBox 56"/>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grpSp>
        <p:nvGrpSpPr>
          <p:cNvPr id="58" name="组合 57"/>
          <p:cNvGrpSpPr/>
          <p:nvPr/>
        </p:nvGrpSpPr>
        <p:grpSpPr>
          <a:xfrm>
            <a:off x="3015320" y="3732749"/>
            <a:ext cx="1669828" cy="819528"/>
            <a:chOff x="6084168" y="1274556"/>
            <a:chExt cx="1669538" cy="796423"/>
          </a:xfrm>
        </p:grpSpPr>
        <p:sp>
          <p:nvSpPr>
            <p:cNvPr id="59" name="TextBox 58"/>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p>
          </p:txBody>
        </p:sp>
        <p:sp>
          <p:nvSpPr>
            <p:cNvPr id="60" name="TextBox 59"/>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grpSp>
        <p:nvGrpSpPr>
          <p:cNvPr id="61" name="组合 60"/>
          <p:cNvGrpSpPr/>
          <p:nvPr/>
        </p:nvGrpSpPr>
        <p:grpSpPr>
          <a:xfrm>
            <a:off x="4699476" y="1347361"/>
            <a:ext cx="1669828" cy="819528"/>
            <a:chOff x="6084168" y="1274556"/>
            <a:chExt cx="1669538" cy="796423"/>
          </a:xfrm>
        </p:grpSpPr>
        <p:sp>
          <p:nvSpPr>
            <p:cNvPr id="62" name="TextBox 61"/>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p>
          </p:txBody>
        </p:sp>
        <p:sp>
          <p:nvSpPr>
            <p:cNvPr id="63" name="TextBox 62"/>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grpSp>
        <p:nvGrpSpPr>
          <p:cNvPr id="64" name="组合 63"/>
          <p:cNvGrpSpPr/>
          <p:nvPr/>
        </p:nvGrpSpPr>
        <p:grpSpPr>
          <a:xfrm>
            <a:off x="6513184" y="3732750"/>
            <a:ext cx="1669828" cy="819528"/>
            <a:chOff x="6084168" y="1274556"/>
            <a:chExt cx="1669538" cy="796422"/>
          </a:xfrm>
        </p:grpSpPr>
        <p:sp>
          <p:nvSpPr>
            <p:cNvPr id="65" name="TextBox 64"/>
            <p:cNvSpPr txBox="1"/>
            <p:nvPr/>
          </p:nvSpPr>
          <p:spPr>
            <a:xfrm>
              <a:off x="6084168" y="1514664"/>
              <a:ext cx="1669538" cy="556314"/>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p>
          </p:txBody>
        </p:sp>
        <p:sp>
          <p:nvSpPr>
            <p:cNvPr id="66" name="TextBox 65"/>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grpSp>
        <p:nvGrpSpPr>
          <p:cNvPr id="67" name="组合 66"/>
          <p:cNvGrpSpPr/>
          <p:nvPr/>
        </p:nvGrpSpPr>
        <p:grpSpPr>
          <a:xfrm>
            <a:off x="1516672" y="2248188"/>
            <a:ext cx="1206806" cy="1206613"/>
            <a:chOff x="2201071" y="3406041"/>
            <a:chExt cx="1805286" cy="1805938"/>
          </a:xfrm>
        </p:grpSpPr>
        <p:grpSp>
          <p:nvGrpSpPr>
            <p:cNvPr id="68" name="组合 67"/>
            <p:cNvGrpSpPr/>
            <p:nvPr/>
          </p:nvGrpSpPr>
          <p:grpSpPr>
            <a:xfrm>
              <a:off x="2201071" y="3406041"/>
              <a:ext cx="1805286" cy="1805938"/>
              <a:chOff x="4345444" y="2542859"/>
              <a:chExt cx="1810550" cy="1811205"/>
            </a:xfrm>
          </p:grpSpPr>
          <p:grpSp>
            <p:nvGrpSpPr>
              <p:cNvPr id="70" name="组合 6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2" name="同心圆 7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73" name="椭圆 7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1" name="椭圆 7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9" name="TextBox 68"/>
            <p:cNvSpPr txBox="1"/>
            <p:nvPr/>
          </p:nvSpPr>
          <p:spPr>
            <a:xfrm>
              <a:off x="2694008"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p>
          </p:txBody>
        </p:sp>
      </p:grpSp>
      <p:grpSp>
        <p:nvGrpSpPr>
          <p:cNvPr id="74" name="组合 73"/>
          <p:cNvGrpSpPr/>
          <p:nvPr/>
        </p:nvGrpSpPr>
        <p:grpSpPr>
          <a:xfrm>
            <a:off x="4980217" y="2248188"/>
            <a:ext cx="1206806" cy="1206613"/>
            <a:chOff x="7382260" y="3406041"/>
            <a:chExt cx="1805286" cy="1805938"/>
          </a:xfrm>
        </p:grpSpPr>
        <p:grpSp>
          <p:nvGrpSpPr>
            <p:cNvPr id="75" name="组合 74"/>
            <p:cNvGrpSpPr/>
            <p:nvPr/>
          </p:nvGrpSpPr>
          <p:grpSpPr>
            <a:xfrm>
              <a:off x="7382260" y="3406041"/>
              <a:ext cx="1805286" cy="1805938"/>
              <a:chOff x="4345444" y="2542859"/>
              <a:chExt cx="1810550" cy="1811205"/>
            </a:xfrm>
          </p:grpSpPr>
          <p:grpSp>
            <p:nvGrpSpPr>
              <p:cNvPr id="77" name="组合 7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9" name="同心圆 7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80" name="椭圆 79"/>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8" name="椭圆 77"/>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6" name="TextBox 75"/>
            <p:cNvSpPr txBox="1"/>
            <p:nvPr/>
          </p:nvSpPr>
          <p:spPr>
            <a:xfrm>
              <a:off x="7875197"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p>
          </p:txBody>
        </p:sp>
      </p:grpSp>
      <p:grpSp>
        <p:nvGrpSpPr>
          <p:cNvPr id="81" name="组合 80"/>
          <p:cNvGrpSpPr/>
          <p:nvPr/>
        </p:nvGrpSpPr>
        <p:grpSpPr>
          <a:xfrm>
            <a:off x="3261429" y="2248188"/>
            <a:ext cx="1206806" cy="1206613"/>
            <a:chOff x="4811090" y="3406041"/>
            <a:chExt cx="1805286" cy="1805938"/>
          </a:xfrm>
        </p:grpSpPr>
        <p:grpSp>
          <p:nvGrpSpPr>
            <p:cNvPr id="82" name="组合 81"/>
            <p:cNvGrpSpPr/>
            <p:nvPr/>
          </p:nvGrpSpPr>
          <p:grpSpPr>
            <a:xfrm>
              <a:off x="4811090" y="3406041"/>
              <a:ext cx="1805286" cy="1805938"/>
              <a:chOff x="4345444" y="2542859"/>
              <a:chExt cx="1810550" cy="1811205"/>
            </a:xfrm>
          </p:grpSpPr>
          <p:grpSp>
            <p:nvGrpSpPr>
              <p:cNvPr id="84" name="组合 8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6" name="同心圆 85"/>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87" name="椭圆 86"/>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85" name="椭圆 84"/>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83" name="TextBox 82"/>
            <p:cNvSpPr txBox="1"/>
            <p:nvPr/>
          </p:nvSpPr>
          <p:spPr>
            <a:xfrm>
              <a:off x="5304027"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p>
          </p:txBody>
        </p:sp>
      </p:grpSp>
      <p:grpSp>
        <p:nvGrpSpPr>
          <p:cNvPr id="88" name="组合 87"/>
          <p:cNvGrpSpPr/>
          <p:nvPr/>
        </p:nvGrpSpPr>
        <p:grpSpPr>
          <a:xfrm>
            <a:off x="6706590" y="2248188"/>
            <a:ext cx="1206806" cy="1206613"/>
            <a:chOff x="9964778" y="3406041"/>
            <a:chExt cx="1805286" cy="1805938"/>
          </a:xfrm>
        </p:grpSpPr>
        <p:grpSp>
          <p:nvGrpSpPr>
            <p:cNvPr id="89" name="组合 88"/>
            <p:cNvGrpSpPr/>
            <p:nvPr/>
          </p:nvGrpSpPr>
          <p:grpSpPr>
            <a:xfrm>
              <a:off x="9964778" y="3406041"/>
              <a:ext cx="1805286" cy="1805938"/>
              <a:chOff x="4345444" y="2542859"/>
              <a:chExt cx="1810550" cy="1811205"/>
            </a:xfrm>
          </p:grpSpPr>
          <p:grpSp>
            <p:nvGrpSpPr>
              <p:cNvPr id="91" name="组合 9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3" name="同心圆 92"/>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94" name="椭圆 93"/>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92" name="椭圆 91"/>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90" name="TextBox 89"/>
            <p:cNvSpPr txBox="1"/>
            <p:nvPr/>
          </p:nvSpPr>
          <p:spPr>
            <a:xfrm>
              <a:off x="10457715"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p>
          </p:txBody>
        </p:sp>
      </p:grpSp>
      <p:sp>
        <p:nvSpPr>
          <p:cNvPr id="95" name="TextBox 9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7119">
        <p14:switch dir="r"/>
      </p:transition>
    </mc:Choice>
    <mc:Fallback xmlns="">
      <p:transition spd="slow" advTm="711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14:bounceEnd="58000">
                                          <p:cBhvr additive="base">
                                            <p:cTn id="11" dur="2000" fill="hold"/>
                                            <p:tgtEl>
                                              <p:spTgt spid="67"/>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14:bounceEnd="58000">
                                          <p:cBhvr additive="base">
                                            <p:cTn id="15" dur="2000" fill="hold"/>
                                            <p:tgtEl>
                                              <p:spTgt spid="81"/>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81"/>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14:bounceEnd="58000">
                                          <p:cBhvr additive="base">
                                            <p:cTn id="19" dur="2000" fill="hold"/>
                                            <p:tgtEl>
                                              <p:spTgt spid="74"/>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14:bounceEnd="58000">
                                          <p:cBhvr additive="base">
                                            <p:cTn id="23" dur="2000" fill="hold"/>
                                            <p:tgtEl>
                                              <p:spTgt spid="88"/>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88"/>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anim calcmode="lin" valueType="num">
                                          <p:cBhvr>
                                            <p:cTn id="39" dur="1000" fill="hold"/>
                                            <p:tgtEl>
                                              <p:spTgt spid="58"/>
                                            </p:tgtEl>
                                            <p:attrNameLst>
                                              <p:attrName>ppt_x</p:attrName>
                                            </p:attrNameLst>
                                          </p:cBhvr>
                                          <p:tavLst>
                                            <p:tav tm="0">
                                              <p:val>
                                                <p:strVal val="#ppt_x"/>
                                              </p:val>
                                            </p:tav>
                                            <p:tav tm="100000">
                                              <p:val>
                                                <p:strVal val="#ppt_x"/>
                                              </p:val>
                                            </p:tav>
                                          </p:tavLst>
                                        </p:anim>
                                        <p:anim calcmode="lin" valueType="num">
                                          <p:cBhvr>
                                            <p:cTn id="40" dur="1000" fill="hold"/>
                                            <p:tgtEl>
                                              <p:spTgt spid="5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fade">
                                          <p:cBhvr>
                                            <p:cTn id="4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2000" fill="hold"/>
                                            <p:tgtEl>
                                              <p:spTgt spid="67"/>
                                            </p:tgtEl>
                                            <p:attrNameLst>
                                              <p:attrName>ppt_x</p:attrName>
                                            </p:attrNameLst>
                                          </p:cBhvr>
                                          <p:tavLst>
                                            <p:tav tm="0">
                                              <p:val>
                                                <p:strVal val="0-#ppt_w/2"/>
                                              </p:val>
                                            </p:tav>
                                            <p:tav tm="100000">
                                              <p:val>
                                                <p:strVal val="#ppt_x"/>
                                              </p:val>
                                            </p:tav>
                                          </p:tavLst>
                                        </p:anim>
                                        <p:anim calcmode="lin" valueType="num">
                                          <p:cBhvr additive="base">
                                            <p:cTn id="12" dur="20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2000" fill="hold"/>
                                            <p:tgtEl>
                                              <p:spTgt spid="81"/>
                                            </p:tgtEl>
                                            <p:attrNameLst>
                                              <p:attrName>ppt_x</p:attrName>
                                            </p:attrNameLst>
                                          </p:cBhvr>
                                          <p:tavLst>
                                            <p:tav tm="0">
                                              <p:val>
                                                <p:strVal val="1+#ppt_w/2"/>
                                              </p:val>
                                            </p:tav>
                                            <p:tav tm="100000">
                                              <p:val>
                                                <p:strVal val="#ppt_x"/>
                                              </p:val>
                                            </p:tav>
                                          </p:tavLst>
                                        </p:anim>
                                        <p:anim calcmode="lin" valueType="num">
                                          <p:cBhvr additive="base">
                                            <p:cTn id="16" dur="2000" fill="hold"/>
                                            <p:tgtEl>
                                              <p:spTgt spid="81"/>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2000" fill="hold"/>
                                            <p:tgtEl>
                                              <p:spTgt spid="74"/>
                                            </p:tgtEl>
                                            <p:attrNameLst>
                                              <p:attrName>ppt_x</p:attrName>
                                            </p:attrNameLst>
                                          </p:cBhvr>
                                          <p:tavLst>
                                            <p:tav tm="0">
                                              <p:val>
                                                <p:strVal val="0-#ppt_w/2"/>
                                              </p:val>
                                            </p:tav>
                                            <p:tav tm="100000">
                                              <p:val>
                                                <p:strVal val="#ppt_x"/>
                                              </p:val>
                                            </p:tav>
                                          </p:tavLst>
                                        </p:anim>
                                        <p:anim calcmode="lin" valueType="num">
                                          <p:cBhvr additive="base">
                                            <p:cTn id="20" dur="20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cBhvr additive="base">
                                            <p:cTn id="23" dur="2000" fill="hold"/>
                                            <p:tgtEl>
                                              <p:spTgt spid="88"/>
                                            </p:tgtEl>
                                            <p:attrNameLst>
                                              <p:attrName>ppt_x</p:attrName>
                                            </p:attrNameLst>
                                          </p:cBhvr>
                                          <p:tavLst>
                                            <p:tav tm="0">
                                              <p:val>
                                                <p:strVal val="1+#ppt_w/2"/>
                                              </p:val>
                                            </p:tav>
                                            <p:tav tm="100000">
                                              <p:val>
                                                <p:strVal val="#ppt_x"/>
                                              </p:val>
                                            </p:tav>
                                          </p:tavLst>
                                        </p:anim>
                                        <p:anim calcmode="lin" valueType="num">
                                          <p:cBhvr additive="base">
                                            <p:cTn id="24" dur="2000" fill="hold"/>
                                            <p:tgtEl>
                                              <p:spTgt spid="88"/>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anim calcmode="lin" valueType="num">
                                          <p:cBhvr>
                                            <p:cTn id="39" dur="1000" fill="hold"/>
                                            <p:tgtEl>
                                              <p:spTgt spid="58"/>
                                            </p:tgtEl>
                                            <p:attrNameLst>
                                              <p:attrName>ppt_x</p:attrName>
                                            </p:attrNameLst>
                                          </p:cBhvr>
                                          <p:tavLst>
                                            <p:tav tm="0">
                                              <p:val>
                                                <p:strVal val="#ppt_x"/>
                                              </p:val>
                                            </p:tav>
                                            <p:tav tm="100000">
                                              <p:val>
                                                <p:strVal val="#ppt_x"/>
                                              </p:val>
                                            </p:tav>
                                          </p:tavLst>
                                        </p:anim>
                                        <p:anim calcmode="lin" valueType="num">
                                          <p:cBhvr>
                                            <p:cTn id="40" dur="1000" fill="hold"/>
                                            <p:tgtEl>
                                              <p:spTgt spid="5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fade">
                                          <p:cBhvr>
                                            <p:cTn id="4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63" name="组合 62"/>
          <p:cNvGrpSpPr/>
          <p:nvPr/>
        </p:nvGrpSpPr>
        <p:grpSpPr>
          <a:xfrm>
            <a:off x="1677194" y="1353344"/>
            <a:ext cx="2851220" cy="2851213"/>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66" name="组合 65"/>
          <p:cNvGrpSpPr/>
          <p:nvPr/>
        </p:nvGrpSpPr>
        <p:grpSpPr>
          <a:xfrm>
            <a:off x="3916485" y="3248318"/>
            <a:ext cx="656312" cy="656311"/>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69" name="组合 68"/>
          <p:cNvGrpSpPr/>
          <p:nvPr/>
        </p:nvGrpSpPr>
        <p:grpSpPr>
          <a:xfrm>
            <a:off x="2122202" y="1816204"/>
            <a:ext cx="282390" cy="282389"/>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椭圆 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2" name="组合 71"/>
          <p:cNvGrpSpPr/>
          <p:nvPr/>
        </p:nvGrpSpPr>
        <p:grpSpPr>
          <a:xfrm>
            <a:off x="3609333" y="4187495"/>
            <a:ext cx="328649" cy="32864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组合 74"/>
          <p:cNvGrpSpPr/>
          <p:nvPr/>
        </p:nvGrpSpPr>
        <p:grpSpPr>
          <a:xfrm>
            <a:off x="3265607" y="1245984"/>
            <a:ext cx="343725" cy="343724"/>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8" name="组合 77"/>
          <p:cNvGrpSpPr/>
          <p:nvPr/>
        </p:nvGrpSpPr>
        <p:grpSpPr>
          <a:xfrm>
            <a:off x="1574266" y="3964404"/>
            <a:ext cx="218415" cy="218414"/>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1" name="Group 30"/>
          <p:cNvGrpSpPr/>
          <p:nvPr/>
        </p:nvGrpSpPr>
        <p:grpSpPr>
          <a:xfrm>
            <a:off x="2896394" y="2004579"/>
            <a:ext cx="576066" cy="491765"/>
            <a:chOff x="3440113" y="1050925"/>
            <a:chExt cx="390525" cy="333376"/>
          </a:xfrm>
          <a:solidFill>
            <a:srgbClr val="17375E"/>
          </a:solidFill>
        </p:grpSpPr>
        <p:sp>
          <p:nvSpPr>
            <p:cNvPr id="82"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3"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4"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5"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6"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7"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88" name="矩形 1"/>
          <p:cNvSpPr>
            <a:spLocks noChangeArrowheads="1"/>
          </p:cNvSpPr>
          <p:nvPr/>
        </p:nvSpPr>
        <p:spPr bwMode="auto">
          <a:xfrm>
            <a:off x="2394255" y="2570786"/>
            <a:ext cx="15689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sz="900" dirty="0">
                <a:solidFill>
                  <a:srgbClr val="595959"/>
                </a:solidFill>
                <a:latin typeface="微软雅黑" panose="020B0503020204020204" charset="-122"/>
                <a:ea typeface="微软雅黑" panose="020B0503020204020204" charset="-122"/>
              </a:rPr>
              <a:t>此处添加标题</a:t>
            </a:r>
            <a:r>
              <a:rPr lang="zh-CN" altLang="en-US" sz="900" dirty="0" smtClean="0">
                <a:solidFill>
                  <a:srgbClr val="595959"/>
                </a:solidFill>
                <a:latin typeface="微软雅黑" panose="020B0503020204020204" charset="-122"/>
                <a:ea typeface="微软雅黑" panose="020B0503020204020204" charset="-122"/>
              </a:rPr>
              <a:t>内容点击</a:t>
            </a:r>
            <a:r>
              <a:rPr lang="zh-CN" altLang="en-US" sz="900" dirty="0">
                <a:solidFill>
                  <a:srgbClr val="595959"/>
                </a:solidFill>
                <a:latin typeface="微软雅黑" panose="020B0503020204020204" charset="-122"/>
                <a:ea typeface="微软雅黑" panose="020B0503020204020204" charset="-122"/>
              </a:rPr>
              <a:t>此处添加</a:t>
            </a:r>
            <a:r>
              <a:rPr lang="zh-CN" altLang="en-US" sz="900" dirty="0" smtClean="0">
                <a:solidFill>
                  <a:srgbClr val="595959"/>
                </a:solidFill>
                <a:latin typeface="微软雅黑" panose="020B0503020204020204" charset="-122"/>
                <a:ea typeface="微软雅黑" panose="020B0503020204020204" charset="-122"/>
              </a:rPr>
              <a:t>内容点击</a:t>
            </a:r>
            <a:r>
              <a:rPr lang="zh-CN" altLang="en-US" sz="900" dirty="0">
                <a:solidFill>
                  <a:srgbClr val="595959"/>
                </a:solidFill>
                <a:latin typeface="微软雅黑" panose="020B0503020204020204" charset="-122"/>
                <a:ea typeface="微软雅黑" panose="020B0503020204020204" charset="-122"/>
              </a:rPr>
              <a:t>此处添加内容此处添加标题内容点击此处添加内容点击此处添加</a:t>
            </a:r>
            <a:r>
              <a:rPr lang="zh-CN" altLang="en-US" sz="900" dirty="0" smtClean="0">
                <a:solidFill>
                  <a:srgbClr val="595959"/>
                </a:solidFill>
                <a:latin typeface="微软雅黑" panose="020B0503020204020204" charset="-122"/>
                <a:ea typeface="微软雅黑" panose="020B0503020204020204" charset="-122"/>
              </a:rPr>
              <a:t>内容</a:t>
            </a:r>
            <a:endParaRPr lang="zh-CN" altLang="zh-CN" sz="900" dirty="0">
              <a:solidFill>
                <a:srgbClr val="595959"/>
              </a:solidFill>
              <a:latin typeface="微软雅黑" panose="020B0503020204020204" charset="-122"/>
              <a:ea typeface="微软雅黑" panose="020B0503020204020204" charset="-122"/>
            </a:endParaRPr>
          </a:p>
        </p:txBody>
      </p:sp>
      <p:sp>
        <p:nvSpPr>
          <p:cNvPr id="89" name="TextBox 88"/>
          <p:cNvSpPr txBox="1"/>
          <p:nvPr/>
        </p:nvSpPr>
        <p:spPr>
          <a:xfrm>
            <a:off x="6364510" y="2572544"/>
            <a:ext cx="2743994" cy="400110"/>
          </a:xfrm>
          <a:prstGeom prst="rect">
            <a:avLst/>
          </a:prstGeom>
          <a:noFill/>
        </p:spPr>
        <p:txBody>
          <a:bodyPr wrap="square" rtlCol="0">
            <a:spAutoFit/>
          </a:bodyPr>
          <a:lstStyle/>
          <a:p>
            <a:pPr algn="ctr" fontAlgn="base">
              <a:spcBef>
                <a:spcPct val="0"/>
              </a:spcBef>
              <a:spcAft>
                <a:spcPct val="0"/>
              </a:spcAft>
            </a:pPr>
            <a:r>
              <a:rPr lang="zh-CN" altLang="en-US" sz="2000" dirty="0" smtClean="0">
                <a:solidFill>
                  <a:srgbClr val="17375E"/>
                </a:solidFill>
                <a:latin typeface="微软雅黑" panose="020B0503020204020204" charset="-122"/>
                <a:ea typeface="微软雅黑" panose="020B0503020204020204" charset="-122"/>
              </a:rPr>
              <a:t>解决方法策略</a:t>
            </a:r>
            <a:endParaRPr lang="zh-CN" altLang="en-US" sz="2000" dirty="0">
              <a:solidFill>
                <a:srgbClr val="17375E"/>
              </a:solidFill>
              <a:latin typeface="微软雅黑" panose="020B0503020204020204" charset="-122"/>
              <a:ea typeface="微软雅黑" panose="020B0503020204020204" charset="-122"/>
            </a:endParaRPr>
          </a:p>
        </p:txBody>
      </p:sp>
      <p:sp>
        <p:nvSpPr>
          <p:cNvPr id="90" name="TextBox 22"/>
          <p:cNvSpPr txBox="1"/>
          <p:nvPr/>
        </p:nvSpPr>
        <p:spPr>
          <a:xfrm>
            <a:off x="5884272" y="3044124"/>
            <a:ext cx="2802528" cy="1340666"/>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charset="-122"/>
                <a:ea typeface="微软雅黑" panose="020B050302020402020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50" b="0" i="0" u="none" strike="noStrike" kern="0" cap="none" spc="0" normalizeH="0" baseline="0" noProof="1">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r>
              <a:rPr kumimoji="0" lang="zh-CN" altLang="en-US" sz="1150" b="0" i="0" u="none" strike="noStrike" kern="0" cap="none" spc="0" normalizeH="0" baseline="0" noProof="1" smtClean="0">
                <a:ln>
                  <a:noFill/>
                </a:ln>
                <a:solidFill>
                  <a:prstClr val="black">
                    <a:lumMod val="65000"/>
                    <a:lumOff val="35000"/>
                  </a:prstClr>
                </a:solidFill>
                <a:effectLst/>
                <a:uLnTx/>
                <a:uFillTx/>
                <a:latin typeface="微软雅黑" panose="020B0503020204020204" charset="-122"/>
                <a:ea typeface="微软雅黑" panose="020B0503020204020204" charset="-122"/>
              </a:rPr>
              <a:t>。</a:t>
            </a:r>
            <a:r>
              <a:rPr kumimoji="0" lang="zh-CN" altLang="en-US" sz="1150" b="0" i="0" u="none" strike="noStrike" kern="0" cap="none" spc="0" normalizeH="0" baseline="0" noProof="1">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150" b="0" i="0" u="none" strike="noStrike" kern="0" cap="none" spc="0" normalizeH="0" baseline="0" noProof="1" smtClean="0">
                <a:ln>
                  <a:noFill/>
                </a:ln>
                <a:solidFill>
                  <a:prstClr val="black">
                    <a:lumMod val="65000"/>
                    <a:lumOff val="35000"/>
                  </a:prstClr>
                </a:solidFill>
                <a:effectLst/>
                <a:uLnTx/>
                <a:uFillTx/>
                <a:latin typeface="微软雅黑" panose="020B0503020204020204" charset="-122"/>
                <a:ea typeface="微软雅黑" panose="020B0503020204020204" charset="-122"/>
              </a:rPr>
              <a:t>粘贴</a:t>
            </a:r>
            <a:endParaRPr kumimoji="0" lang="en-US" altLang="zh-CN" sz="1150" b="0" i="0" u="none" strike="noStrike" kern="0" cap="none" spc="0" normalizeH="0" baseline="0" noProof="1">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nvGrpSpPr>
          <p:cNvPr id="91" name="组合 90"/>
          <p:cNvGrpSpPr/>
          <p:nvPr/>
        </p:nvGrpSpPr>
        <p:grpSpPr>
          <a:xfrm>
            <a:off x="4987122" y="1396848"/>
            <a:ext cx="998801" cy="998801"/>
            <a:chOff x="5252030" y="2008764"/>
            <a:chExt cx="809336" cy="809336"/>
          </a:xfrm>
          <a:solidFill>
            <a:srgbClr val="17375E"/>
          </a:solidFill>
        </p:grpSpPr>
        <p:sp>
          <p:nvSpPr>
            <p:cNvPr id="92" name="椭圆 9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3" name="椭圆 92"/>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4" name="组合 93"/>
          <p:cNvGrpSpPr/>
          <p:nvPr/>
        </p:nvGrpSpPr>
        <p:grpSpPr>
          <a:xfrm>
            <a:off x="875349" y="1798908"/>
            <a:ext cx="1146259" cy="1146259"/>
            <a:chOff x="5252030" y="2008764"/>
            <a:chExt cx="809336" cy="809336"/>
          </a:xfrm>
          <a:solidFill>
            <a:srgbClr val="17375E"/>
          </a:solidFill>
        </p:grpSpPr>
        <p:sp>
          <p:nvSpPr>
            <p:cNvPr id="95" name="椭圆 9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6" name="椭圆 95"/>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7" name="组合 96"/>
          <p:cNvGrpSpPr/>
          <p:nvPr/>
        </p:nvGrpSpPr>
        <p:grpSpPr>
          <a:xfrm>
            <a:off x="921970" y="3445825"/>
            <a:ext cx="444479" cy="444479"/>
            <a:chOff x="5252030" y="2008764"/>
            <a:chExt cx="809336" cy="809336"/>
          </a:xfrm>
          <a:solidFill>
            <a:srgbClr val="FFC000"/>
          </a:solidFill>
        </p:grpSpPr>
        <p:sp>
          <p:nvSpPr>
            <p:cNvPr id="98" name="椭圆 9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9" name="椭圆 98"/>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0" name="组合 99"/>
          <p:cNvGrpSpPr/>
          <p:nvPr/>
        </p:nvGrpSpPr>
        <p:grpSpPr>
          <a:xfrm>
            <a:off x="1878803" y="3065408"/>
            <a:ext cx="221831" cy="221831"/>
            <a:chOff x="5252030" y="2008764"/>
            <a:chExt cx="809336" cy="809336"/>
          </a:xfrm>
          <a:solidFill>
            <a:srgbClr val="17375E"/>
          </a:solidFill>
        </p:grpSpPr>
        <p:sp>
          <p:nvSpPr>
            <p:cNvPr id="101" name="椭圆 10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02" name="椭圆 10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3" name="组合 102"/>
          <p:cNvGrpSpPr/>
          <p:nvPr/>
        </p:nvGrpSpPr>
        <p:grpSpPr>
          <a:xfrm>
            <a:off x="1698046" y="1478792"/>
            <a:ext cx="221831" cy="221831"/>
            <a:chOff x="5252030" y="2008764"/>
            <a:chExt cx="809336" cy="809336"/>
          </a:xfrm>
          <a:solidFill>
            <a:srgbClr val="17375E"/>
          </a:solidFill>
        </p:grpSpPr>
        <p:sp>
          <p:nvSpPr>
            <p:cNvPr id="104" name="椭圆 10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05" name="椭圆 104"/>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6" name="组合 105"/>
          <p:cNvGrpSpPr/>
          <p:nvPr/>
        </p:nvGrpSpPr>
        <p:grpSpPr>
          <a:xfrm>
            <a:off x="2509792" y="3932667"/>
            <a:ext cx="221831" cy="221831"/>
            <a:chOff x="5252030" y="2008764"/>
            <a:chExt cx="809336" cy="809336"/>
          </a:xfrm>
          <a:solidFill>
            <a:srgbClr val="17375E"/>
          </a:solidFill>
        </p:grpSpPr>
        <p:sp>
          <p:nvSpPr>
            <p:cNvPr id="107" name="椭圆 10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08" name="椭圆 10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9" name="组合 108"/>
          <p:cNvGrpSpPr/>
          <p:nvPr/>
        </p:nvGrpSpPr>
        <p:grpSpPr>
          <a:xfrm>
            <a:off x="2937878" y="3657965"/>
            <a:ext cx="164925" cy="164925"/>
            <a:chOff x="5252030" y="2008764"/>
            <a:chExt cx="809336" cy="809336"/>
          </a:xfrm>
          <a:solidFill>
            <a:srgbClr val="17375E"/>
          </a:solidFill>
        </p:grpSpPr>
        <p:sp>
          <p:nvSpPr>
            <p:cNvPr id="110" name="椭圆 10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11" name="椭圆 110"/>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2" name="组合 111"/>
          <p:cNvGrpSpPr/>
          <p:nvPr/>
        </p:nvGrpSpPr>
        <p:grpSpPr>
          <a:xfrm>
            <a:off x="4128318" y="2043218"/>
            <a:ext cx="444479" cy="444479"/>
            <a:chOff x="5252030" y="2008764"/>
            <a:chExt cx="809336" cy="809336"/>
          </a:xfrm>
          <a:solidFill>
            <a:srgbClr val="17375E"/>
          </a:solidFill>
        </p:grpSpPr>
        <p:sp>
          <p:nvSpPr>
            <p:cNvPr id="113" name="椭圆 11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14" name="椭圆 113"/>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5" name="组合 114"/>
          <p:cNvGrpSpPr/>
          <p:nvPr/>
        </p:nvGrpSpPr>
        <p:grpSpPr>
          <a:xfrm>
            <a:off x="4665401" y="2900106"/>
            <a:ext cx="321721" cy="321721"/>
            <a:chOff x="5252030" y="2008764"/>
            <a:chExt cx="809336" cy="809336"/>
          </a:xfrm>
          <a:solidFill>
            <a:srgbClr val="FFC000"/>
          </a:solidFill>
        </p:grpSpPr>
        <p:sp>
          <p:nvSpPr>
            <p:cNvPr id="116" name="椭圆 11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17" name="椭圆 116"/>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8" name="组合 117"/>
          <p:cNvGrpSpPr/>
          <p:nvPr/>
        </p:nvGrpSpPr>
        <p:grpSpPr>
          <a:xfrm>
            <a:off x="4825213" y="2566983"/>
            <a:ext cx="160860" cy="160860"/>
            <a:chOff x="5252030" y="2008764"/>
            <a:chExt cx="809336" cy="809336"/>
          </a:xfrm>
          <a:solidFill>
            <a:srgbClr val="FFC000"/>
          </a:solidFill>
        </p:grpSpPr>
        <p:sp>
          <p:nvSpPr>
            <p:cNvPr id="119" name="椭圆 11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20" name="椭圆 119"/>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121" name="TextBox 12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6550">
        <p14:switch dir="r"/>
      </p:transition>
    </mc:Choice>
    <mc:Fallback xmlns="">
      <p:transition spd="slow" advTm="655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14:presetBounceEnd="52000">
                                      <p:stCondLst>
                                        <p:cond delay="900"/>
                                      </p:stCondLst>
                                      <p:childTnLst>
                                        <p:set>
                                          <p:cBhvr>
                                            <p:cTn id="6" dur="1" fill="hold">
                                              <p:stCondLst>
                                                <p:cond delay="0"/>
                                              </p:stCondLst>
                                            </p:cTn>
                                            <p:tgtEl>
                                              <p:spTgt spid="63"/>
                                            </p:tgtEl>
                                            <p:attrNameLst>
                                              <p:attrName>style.visibility</p:attrName>
                                            </p:attrNameLst>
                                          </p:cBhvr>
                                          <p:to>
                                            <p:strVal val="visible"/>
                                          </p:to>
                                        </p:set>
                                        <p:anim calcmode="lin" valueType="num" p14:bounceEnd="52000">
                                          <p:cBhvr additive="base">
                                            <p:cTn id="7" dur="2000" fill="hold"/>
                                            <p:tgtEl>
                                              <p:spTgt spid="63"/>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6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14:presetBounceEnd="55000">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14:bounceEnd="55000">
                                          <p:cBhvr additive="base">
                                            <p:cTn id="11" dur="2000" fill="hold"/>
                                            <p:tgtEl>
                                              <p:spTgt spid="91"/>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14:presetBounceEnd="55000">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14:bounceEnd="55000">
                                          <p:cBhvr additive="base">
                                            <p:cTn id="15" dur="2000" fill="hold"/>
                                            <p:tgtEl>
                                              <p:spTgt spid="94"/>
                                            </p:tgtEl>
                                            <p:attrNameLst>
                                              <p:attrName>ppt_x</p:attrName>
                                            </p:attrNameLst>
                                          </p:cBhvr>
                                          <p:tavLst>
                                            <p:tav tm="0">
                                              <p:val>
                                                <p:strVal val="0-#ppt_w/2"/>
                                              </p:val>
                                            </p:tav>
                                            <p:tav tm="100000">
                                              <p:val>
                                                <p:strVal val="#ppt_x"/>
                                              </p:val>
                                            </p:tav>
                                          </p:tavLst>
                                        </p:anim>
                                        <p:anim calcmode="lin" valueType="num" p14:bounceEnd="55000">
                                          <p:cBhvr additive="base">
                                            <p:cTn id="16" dur="2000" fill="hold"/>
                                            <p:tgtEl>
                                              <p:spTgt spid="9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14:presetBounceEnd="55000">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14:bounceEnd="55000">
                                          <p:cBhvr additive="base">
                                            <p:cTn id="19" dur="2000" fill="hold"/>
                                            <p:tgtEl>
                                              <p:spTgt spid="97"/>
                                            </p:tgtEl>
                                            <p:attrNameLst>
                                              <p:attrName>ppt_x</p:attrName>
                                            </p:attrNameLst>
                                          </p:cBhvr>
                                          <p:tavLst>
                                            <p:tav tm="0">
                                              <p:val>
                                                <p:strVal val="0-#ppt_w/2"/>
                                              </p:val>
                                            </p:tav>
                                            <p:tav tm="100000">
                                              <p:val>
                                                <p:strVal val="#ppt_x"/>
                                              </p:val>
                                            </p:tav>
                                          </p:tavLst>
                                        </p:anim>
                                        <p:anim calcmode="lin" valueType="num" p14:bounceEnd="55000">
                                          <p:cBhvr additive="base">
                                            <p:cTn id="20" dur="2000" fill="hold"/>
                                            <p:tgtEl>
                                              <p:spTgt spid="9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14:presetBounceEnd="55000">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14:bounceEnd="55000">
                                          <p:cBhvr additive="base">
                                            <p:cTn id="23" dur="2000" fill="hold"/>
                                            <p:tgtEl>
                                              <p:spTgt spid="112"/>
                                            </p:tgtEl>
                                            <p:attrNameLst>
                                              <p:attrName>ppt_x</p:attrName>
                                            </p:attrNameLst>
                                          </p:cBhvr>
                                          <p:tavLst>
                                            <p:tav tm="0">
                                              <p:val>
                                                <p:strVal val="0-#ppt_w/2"/>
                                              </p:val>
                                            </p:tav>
                                            <p:tav tm="100000">
                                              <p:val>
                                                <p:strVal val="#ppt_x"/>
                                              </p:val>
                                            </p:tav>
                                          </p:tavLst>
                                        </p:anim>
                                        <p:anim calcmode="lin" valueType="num" p14:bounceEnd="55000">
                                          <p:cBhvr additive="base">
                                            <p:cTn id="24" dur="2000" fill="hold"/>
                                            <p:tgtEl>
                                              <p:spTgt spid="11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p:cTn id="27" dur="1000" fill="hold"/>
                                            <p:tgtEl>
                                              <p:spTgt spid="66"/>
                                            </p:tgtEl>
                                            <p:attrNameLst>
                                              <p:attrName>ppt_w</p:attrName>
                                            </p:attrNameLst>
                                          </p:cBhvr>
                                          <p:tavLst>
                                            <p:tav tm="0">
                                              <p:val>
                                                <p:fltVal val="0"/>
                                              </p:val>
                                            </p:tav>
                                            <p:tav tm="100000">
                                              <p:val>
                                                <p:strVal val="#ppt_w"/>
                                              </p:val>
                                            </p:tav>
                                          </p:tavLst>
                                        </p:anim>
                                        <p:anim calcmode="lin" valueType="num">
                                          <p:cBhvr>
                                            <p:cTn id="28" dur="1000" fill="hold"/>
                                            <p:tgtEl>
                                              <p:spTgt spid="66"/>
                                            </p:tgtEl>
                                            <p:attrNameLst>
                                              <p:attrName>ppt_h</p:attrName>
                                            </p:attrNameLst>
                                          </p:cBhvr>
                                          <p:tavLst>
                                            <p:tav tm="0">
                                              <p:val>
                                                <p:fltVal val="0"/>
                                              </p:val>
                                            </p:tav>
                                            <p:tav tm="100000">
                                              <p:val>
                                                <p:strVal val="#ppt_h"/>
                                              </p:val>
                                            </p:tav>
                                          </p:tavLst>
                                        </p:anim>
                                        <p:anim calcmode="lin" valueType="num">
                                          <p:cBhvr>
                                            <p:cTn id="29" dur="1000" fill="hold"/>
                                            <p:tgtEl>
                                              <p:spTgt spid="66"/>
                                            </p:tgtEl>
                                            <p:attrNameLst>
                                              <p:attrName>ppt_x</p:attrName>
                                            </p:attrNameLst>
                                          </p:cBhvr>
                                          <p:tavLst>
                                            <p:tav tm="0">
                                              <p:val>
                                                <p:fltVal val="0.5"/>
                                              </p:val>
                                            </p:tav>
                                            <p:tav tm="100000">
                                              <p:val>
                                                <p:strVal val="#ppt_x"/>
                                              </p:val>
                                            </p:tav>
                                          </p:tavLst>
                                        </p:anim>
                                        <p:anim calcmode="lin" valueType="num">
                                          <p:cBhvr>
                                            <p:cTn id="30" dur="1000" fill="hold"/>
                                            <p:tgtEl>
                                              <p:spTgt spid="6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1000" fill="hold"/>
                                            <p:tgtEl>
                                              <p:spTgt spid="69"/>
                                            </p:tgtEl>
                                            <p:attrNameLst>
                                              <p:attrName>ppt_w</p:attrName>
                                            </p:attrNameLst>
                                          </p:cBhvr>
                                          <p:tavLst>
                                            <p:tav tm="0">
                                              <p:val>
                                                <p:fltVal val="0"/>
                                              </p:val>
                                            </p:tav>
                                            <p:tav tm="100000">
                                              <p:val>
                                                <p:strVal val="#ppt_w"/>
                                              </p:val>
                                            </p:tav>
                                          </p:tavLst>
                                        </p:anim>
                                        <p:anim calcmode="lin" valueType="num">
                                          <p:cBhvr>
                                            <p:cTn id="34" dur="1000" fill="hold"/>
                                            <p:tgtEl>
                                              <p:spTgt spid="69"/>
                                            </p:tgtEl>
                                            <p:attrNameLst>
                                              <p:attrName>ppt_h</p:attrName>
                                            </p:attrNameLst>
                                          </p:cBhvr>
                                          <p:tavLst>
                                            <p:tav tm="0">
                                              <p:val>
                                                <p:fltVal val="0"/>
                                              </p:val>
                                            </p:tav>
                                            <p:tav tm="100000">
                                              <p:val>
                                                <p:strVal val="#ppt_h"/>
                                              </p:val>
                                            </p:tav>
                                          </p:tavLst>
                                        </p:anim>
                                        <p:anim calcmode="lin" valueType="num">
                                          <p:cBhvr>
                                            <p:cTn id="35" dur="1000" fill="hold"/>
                                            <p:tgtEl>
                                              <p:spTgt spid="69"/>
                                            </p:tgtEl>
                                            <p:attrNameLst>
                                              <p:attrName>ppt_x</p:attrName>
                                            </p:attrNameLst>
                                          </p:cBhvr>
                                          <p:tavLst>
                                            <p:tav tm="0">
                                              <p:val>
                                                <p:fltVal val="0.5"/>
                                              </p:val>
                                            </p:tav>
                                            <p:tav tm="100000">
                                              <p:val>
                                                <p:strVal val="#ppt_x"/>
                                              </p:val>
                                            </p:tav>
                                          </p:tavLst>
                                        </p:anim>
                                        <p:anim calcmode="lin" valueType="num">
                                          <p:cBhvr>
                                            <p:cTn id="36" dur="1000" fill="hold"/>
                                            <p:tgtEl>
                                              <p:spTgt spid="6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14:presetBounceEnd="55000">
                                      <p:stCondLst>
                                        <p:cond delay="0"/>
                                      </p:stCondLst>
                                      <p:childTnLst>
                                        <p:set>
                                          <p:cBhvr>
                                            <p:cTn id="38" dur="1" fill="hold">
                                              <p:stCondLst>
                                                <p:cond delay="0"/>
                                              </p:stCondLst>
                                            </p:cTn>
                                            <p:tgtEl>
                                              <p:spTgt spid="109"/>
                                            </p:tgtEl>
                                            <p:attrNameLst>
                                              <p:attrName>style.visibility</p:attrName>
                                            </p:attrNameLst>
                                          </p:cBhvr>
                                          <p:to>
                                            <p:strVal val="visible"/>
                                          </p:to>
                                        </p:set>
                                        <p:anim calcmode="lin" valueType="num" p14:bounceEnd="55000">
                                          <p:cBhvr additive="base">
                                            <p:cTn id="39" dur="2000" fill="hold"/>
                                            <p:tgtEl>
                                              <p:spTgt spid="109"/>
                                            </p:tgtEl>
                                            <p:attrNameLst>
                                              <p:attrName>ppt_x</p:attrName>
                                            </p:attrNameLst>
                                          </p:cBhvr>
                                          <p:tavLst>
                                            <p:tav tm="0">
                                              <p:val>
                                                <p:strVal val="1+#ppt_w/2"/>
                                              </p:val>
                                            </p:tav>
                                            <p:tav tm="100000">
                                              <p:val>
                                                <p:strVal val="#ppt_x"/>
                                              </p:val>
                                            </p:tav>
                                          </p:tavLst>
                                        </p:anim>
                                        <p:anim calcmode="lin" valueType="num" p14:bounceEnd="55000">
                                          <p:cBhvr additive="base">
                                            <p:cTn id="40" dur="2000" fill="hold"/>
                                            <p:tgtEl>
                                              <p:spTgt spid="10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14:presetBounceEnd="55000">
                                      <p:stCondLst>
                                        <p:cond delay="0"/>
                                      </p:stCondLst>
                                      <p:childTnLst>
                                        <p:set>
                                          <p:cBhvr>
                                            <p:cTn id="42" dur="1" fill="hold">
                                              <p:stCondLst>
                                                <p:cond delay="0"/>
                                              </p:stCondLst>
                                            </p:cTn>
                                            <p:tgtEl>
                                              <p:spTgt spid="106"/>
                                            </p:tgtEl>
                                            <p:attrNameLst>
                                              <p:attrName>style.visibility</p:attrName>
                                            </p:attrNameLst>
                                          </p:cBhvr>
                                          <p:to>
                                            <p:strVal val="visible"/>
                                          </p:to>
                                        </p:set>
                                        <p:anim calcmode="lin" valueType="num" p14:bounceEnd="55000">
                                          <p:cBhvr additive="base">
                                            <p:cTn id="43" dur="2000" fill="hold"/>
                                            <p:tgtEl>
                                              <p:spTgt spid="106"/>
                                            </p:tgtEl>
                                            <p:attrNameLst>
                                              <p:attrName>ppt_x</p:attrName>
                                            </p:attrNameLst>
                                          </p:cBhvr>
                                          <p:tavLst>
                                            <p:tav tm="0">
                                              <p:val>
                                                <p:strVal val="1+#ppt_w/2"/>
                                              </p:val>
                                            </p:tav>
                                            <p:tav tm="100000">
                                              <p:val>
                                                <p:strVal val="#ppt_x"/>
                                              </p:val>
                                            </p:tav>
                                          </p:tavLst>
                                        </p:anim>
                                        <p:anim calcmode="lin" valueType="num" p14:bounceEnd="55000">
                                          <p:cBhvr additive="base">
                                            <p:cTn id="44" dur="2000" fill="hold"/>
                                            <p:tgtEl>
                                              <p:spTgt spid="10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1000" fill="hold"/>
                                            <p:tgtEl>
                                              <p:spTgt spid="72"/>
                                            </p:tgtEl>
                                            <p:attrNameLst>
                                              <p:attrName>ppt_w</p:attrName>
                                            </p:attrNameLst>
                                          </p:cBhvr>
                                          <p:tavLst>
                                            <p:tav tm="0">
                                              <p:val>
                                                <p:fltVal val="0"/>
                                              </p:val>
                                            </p:tav>
                                            <p:tav tm="100000">
                                              <p:val>
                                                <p:strVal val="#ppt_w"/>
                                              </p:val>
                                            </p:tav>
                                          </p:tavLst>
                                        </p:anim>
                                        <p:anim calcmode="lin" valueType="num">
                                          <p:cBhvr>
                                            <p:cTn id="48" dur="1000" fill="hold"/>
                                            <p:tgtEl>
                                              <p:spTgt spid="72"/>
                                            </p:tgtEl>
                                            <p:attrNameLst>
                                              <p:attrName>ppt_h</p:attrName>
                                            </p:attrNameLst>
                                          </p:cBhvr>
                                          <p:tavLst>
                                            <p:tav tm="0">
                                              <p:val>
                                                <p:fltVal val="0"/>
                                              </p:val>
                                            </p:tav>
                                            <p:tav tm="100000">
                                              <p:val>
                                                <p:strVal val="#ppt_h"/>
                                              </p:val>
                                            </p:tav>
                                          </p:tavLst>
                                        </p:anim>
                                        <p:anim calcmode="lin" valueType="num">
                                          <p:cBhvr>
                                            <p:cTn id="49" dur="1000" fill="hold"/>
                                            <p:tgtEl>
                                              <p:spTgt spid="72"/>
                                            </p:tgtEl>
                                            <p:attrNameLst>
                                              <p:attrName>ppt_x</p:attrName>
                                            </p:attrNameLst>
                                          </p:cBhvr>
                                          <p:tavLst>
                                            <p:tav tm="0">
                                              <p:val>
                                                <p:fltVal val="0.5"/>
                                              </p:val>
                                            </p:tav>
                                            <p:tav tm="100000">
                                              <p:val>
                                                <p:strVal val="#ppt_x"/>
                                              </p:val>
                                            </p:tav>
                                          </p:tavLst>
                                        </p:anim>
                                        <p:anim calcmode="lin" valueType="num">
                                          <p:cBhvr>
                                            <p:cTn id="50" dur="1000" fill="hold"/>
                                            <p:tgtEl>
                                              <p:spTgt spid="7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14:presetBounceEnd="55000">
                                      <p:stCondLst>
                                        <p:cond delay="0"/>
                                      </p:stCondLst>
                                      <p:childTnLst>
                                        <p:set>
                                          <p:cBhvr>
                                            <p:cTn id="52" dur="1" fill="hold">
                                              <p:stCondLst>
                                                <p:cond delay="0"/>
                                              </p:stCondLst>
                                            </p:cTn>
                                            <p:tgtEl>
                                              <p:spTgt spid="118"/>
                                            </p:tgtEl>
                                            <p:attrNameLst>
                                              <p:attrName>style.visibility</p:attrName>
                                            </p:attrNameLst>
                                          </p:cBhvr>
                                          <p:to>
                                            <p:strVal val="visible"/>
                                          </p:to>
                                        </p:set>
                                        <p:anim calcmode="lin" valueType="num" p14:bounceEnd="55000">
                                          <p:cBhvr additive="base">
                                            <p:cTn id="53" dur="2000" fill="hold"/>
                                            <p:tgtEl>
                                              <p:spTgt spid="118"/>
                                            </p:tgtEl>
                                            <p:attrNameLst>
                                              <p:attrName>ppt_x</p:attrName>
                                            </p:attrNameLst>
                                          </p:cBhvr>
                                          <p:tavLst>
                                            <p:tav tm="0">
                                              <p:val>
                                                <p:strVal val="0-#ppt_w/2"/>
                                              </p:val>
                                            </p:tav>
                                            <p:tav tm="100000">
                                              <p:val>
                                                <p:strVal val="#ppt_x"/>
                                              </p:val>
                                            </p:tav>
                                          </p:tavLst>
                                        </p:anim>
                                        <p:anim calcmode="lin" valueType="num" p14:bounceEnd="55000">
                                          <p:cBhvr additive="base">
                                            <p:cTn id="54" dur="2000" fill="hold"/>
                                            <p:tgtEl>
                                              <p:spTgt spid="11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14:presetBounceEnd="55000">
                                      <p:stCondLst>
                                        <p:cond delay="0"/>
                                      </p:stCondLst>
                                      <p:childTnLst>
                                        <p:set>
                                          <p:cBhvr>
                                            <p:cTn id="56" dur="1" fill="hold">
                                              <p:stCondLst>
                                                <p:cond delay="0"/>
                                              </p:stCondLst>
                                            </p:cTn>
                                            <p:tgtEl>
                                              <p:spTgt spid="115"/>
                                            </p:tgtEl>
                                            <p:attrNameLst>
                                              <p:attrName>style.visibility</p:attrName>
                                            </p:attrNameLst>
                                          </p:cBhvr>
                                          <p:to>
                                            <p:strVal val="visible"/>
                                          </p:to>
                                        </p:set>
                                        <p:anim calcmode="lin" valueType="num" p14:bounceEnd="55000">
                                          <p:cBhvr additive="base">
                                            <p:cTn id="57" dur="2000" fill="hold"/>
                                            <p:tgtEl>
                                              <p:spTgt spid="115"/>
                                            </p:tgtEl>
                                            <p:attrNameLst>
                                              <p:attrName>ppt_x</p:attrName>
                                            </p:attrNameLst>
                                          </p:cBhvr>
                                          <p:tavLst>
                                            <p:tav tm="0">
                                              <p:val>
                                                <p:strVal val="0-#ppt_w/2"/>
                                              </p:val>
                                            </p:tav>
                                            <p:tav tm="100000">
                                              <p:val>
                                                <p:strVal val="#ppt_x"/>
                                              </p:val>
                                            </p:tav>
                                          </p:tavLst>
                                        </p:anim>
                                        <p:anim calcmode="lin" valueType="num" p14:bounceEnd="55000">
                                          <p:cBhvr additive="base">
                                            <p:cTn id="58" dur="2000" fill="hold"/>
                                            <p:tgtEl>
                                              <p:spTgt spid="11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600" fill="hold"/>
                                            <p:tgtEl>
                                              <p:spTgt spid="75"/>
                                            </p:tgtEl>
                                            <p:attrNameLst>
                                              <p:attrName>ppt_w</p:attrName>
                                            </p:attrNameLst>
                                          </p:cBhvr>
                                          <p:tavLst>
                                            <p:tav tm="0">
                                              <p:val>
                                                <p:fltVal val="0"/>
                                              </p:val>
                                            </p:tav>
                                            <p:tav tm="100000">
                                              <p:val>
                                                <p:strVal val="#ppt_w"/>
                                              </p:val>
                                            </p:tav>
                                          </p:tavLst>
                                        </p:anim>
                                        <p:anim calcmode="lin" valueType="num">
                                          <p:cBhvr>
                                            <p:cTn id="62" dur="600" fill="hold"/>
                                            <p:tgtEl>
                                              <p:spTgt spid="75"/>
                                            </p:tgtEl>
                                            <p:attrNameLst>
                                              <p:attrName>ppt_h</p:attrName>
                                            </p:attrNameLst>
                                          </p:cBhvr>
                                          <p:tavLst>
                                            <p:tav tm="0">
                                              <p:val>
                                                <p:fltVal val="0"/>
                                              </p:val>
                                            </p:tav>
                                            <p:tav tm="100000">
                                              <p:val>
                                                <p:strVal val="#ppt_h"/>
                                              </p:val>
                                            </p:tav>
                                          </p:tavLst>
                                        </p:anim>
                                        <p:anim calcmode="lin" valueType="num">
                                          <p:cBhvr>
                                            <p:cTn id="63" dur="600" fill="hold"/>
                                            <p:tgtEl>
                                              <p:spTgt spid="75"/>
                                            </p:tgtEl>
                                            <p:attrNameLst>
                                              <p:attrName>ppt_x</p:attrName>
                                            </p:attrNameLst>
                                          </p:cBhvr>
                                          <p:tavLst>
                                            <p:tav tm="0">
                                              <p:val>
                                                <p:fltVal val="0.5"/>
                                              </p:val>
                                            </p:tav>
                                            <p:tav tm="100000">
                                              <p:val>
                                                <p:strVal val="#ppt_x"/>
                                              </p:val>
                                            </p:tav>
                                          </p:tavLst>
                                        </p:anim>
                                        <p:anim calcmode="lin" valueType="num">
                                          <p:cBhvr>
                                            <p:cTn id="64" dur="600" fill="hold"/>
                                            <p:tgtEl>
                                              <p:spTgt spid="7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14:presetBounceEnd="55000">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14:bounceEnd="55000">
                                          <p:cBhvr additive="base">
                                            <p:cTn id="67" dur="2000" fill="hold"/>
                                            <p:tgtEl>
                                              <p:spTgt spid="103"/>
                                            </p:tgtEl>
                                            <p:attrNameLst>
                                              <p:attrName>ppt_x</p:attrName>
                                            </p:attrNameLst>
                                          </p:cBhvr>
                                          <p:tavLst>
                                            <p:tav tm="0">
                                              <p:val>
                                                <p:strVal val="0-#ppt_w/2"/>
                                              </p:val>
                                            </p:tav>
                                            <p:tav tm="100000">
                                              <p:val>
                                                <p:strVal val="#ppt_x"/>
                                              </p:val>
                                            </p:tav>
                                          </p:tavLst>
                                        </p:anim>
                                        <p:anim calcmode="lin" valueType="num" p14:bounceEnd="55000">
                                          <p:cBhvr additive="base">
                                            <p:cTn id="68" dur="2000" fill="hold"/>
                                            <p:tgtEl>
                                              <p:spTgt spid="10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 calcmode="lin" valueType="num">
                                          <p:cBhvr>
                                            <p:cTn id="71" dur="700" fill="hold"/>
                                            <p:tgtEl>
                                              <p:spTgt spid="78"/>
                                            </p:tgtEl>
                                            <p:attrNameLst>
                                              <p:attrName>ppt_w</p:attrName>
                                            </p:attrNameLst>
                                          </p:cBhvr>
                                          <p:tavLst>
                                            <p:tav tm="0">
                                              <p:val>
                                                <p:fltVal val="0"/>
                                              </p:val>
                                            </p:tav>
                                            <p:tav tm="100000">
                                              <p:val>
                                                <p:strVal val="#ppt_w"/>
                                              </p:val>
                                            </p:tav>
                                          </p:tavLst>
                                        </p:anim>
                                        <p:anim calcmode="lin" valueType="num">
                                          <p:cBhvr>
                                            <p:cTn id="72" dur="700" fill="hold"/>
                                            <p:tgtEl>
                                              <p:spTgt spid="78"/>
                                            </p:tgtEl>
                                            <p:attrNameLst>
                                              <p:attrName>ppt_h</p:attrName>
                                            </p:attrNameLst>
                                          </p:cBhvr>
                                          <p:tavLst>
                                            <p:tav tm="0">
                                              <p:val>
                                                <p:fltVal val="0"/>
                                              </p:val>
                                            </p:tav>
                                            <p:tav tm="100000">
                                              <p:val>
                                                <p:strVal val="#ppt_h"/>
                                              </p:val>
                                            </p:tav>
                                          </p:tavLst>
                                        </p:anim>
                                        <p:anim calcmode="lin" valueType="num">
                                          <p:cBhvr>
                                            <p:cTn id="73" dur="700" fill="hold"/>
                                            <p:tgtEl>
                                              <p:spTgt spid="78"/>
                                            </p:tgtEl>
                                            <p:attrNameLst>
                                              <p:attrName>ppt_x</p:attrName>
                                            </p:attrNameLst>
                                          </p:cBhvr>
                                          <p:tavLst>
                                            <p:tav tm="0">
                                              <p:val>
                                                <p:fltVal val="0.5"/>
                                              </p:val>
                                            </p:tav>
                                            <p:tav tm="100000">
                                              <p:val>
                                                <p:strVal val="#ppt_x"/>
                                              </p:val>
                                            </p:tav>
                                          </p:tavLst>
                                        </p:anim>
                                        <p:anim calcmode="lin" valueType="num">
                                          <p:cBhvr>
                                            <p:cTn id="74" dur="700" fill="hold"/>
                                            <p:tgtEl>
                                              <p:spTgt spid="7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14:presetBounceEnd="55000">
                                      <p:stCondLst>
                                        <p:cond delay="0"/>
                                      </p:stCondLst>
                                      <p:childTnLst>
                                        <p:set>
                                          <p:cBhvr>
                                            <p:cTn id="76" dur="1" fill="hold">
                                              <p:stCondLst>
                                                <p:cond delay="0"/>
                                              </p:stCondLst>
                                            </p:cTn>
                                            <p:tgtEl>
                                              <p:spTgt spid="100"/>
                                            </p:tgtEl>
                                            <p:attrNameLst>
                                              <p:attrName>style.visibility</p:attrName>
                                            </p:attrNameLst>
                                          </p:cBhvr>
                                          <p:to>
                                            <p:strVal val="visible"/>
                                          </p:to>
                                        </p:set>
                                        <p:anim calcmode="lin" valueType="num" p14:bounceEnd="55000">
                                          <p:cBhvr additive="base">
                                            <p:cTn id="77" dur="2000" fill="hold"/>
                                            <p:tgtEl>
                                              <p:spTgt spid="100"/>
                                            </p:tgtEl>
                                            <p:attrNameLst>
                                              <p:attrName>ppt_x</p:attrName>
                                            </p:attrNameLst>
                                          </p:cBhvr>
                                          <p:tavLst>
                                            <p:tav tm="0">
                                              <p:val>
                                                <p:strVal val="1+#ppt_w/2"/>
                                              </p:val>
                                            </p:tav>
                                            <p:tav tm="100000">
                                              <p:val>
                                                <p:strVal val="#ppt_x"/>
                                              </p:val>
                                            </p:tav>
                                          </p:tavLst>
                                        </p:anim>
                                        <p:anim calcmode="lin" valueType="num" p14:bounceEnd="55000">
                                          <p:cBhvr additive="base">
                                            <p:cTn id="78" dur="2000" fill="hold"/>
                                            <p:tgtEl>
                                              <p:spTgt spid="10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1000"/>
                                            <p:tgtEl>
                                              <p:spTgt spid="81"/>
                                            </p:tgtEl>
                                          </p:cBhvr>
                                        </p:animEffect>
                                        <p:anim calcmode="lin" valueType="num">
                                          <p:cBhvr>
                                            <p:cTn id="83" dur="1000" fill="hold"/>
                                            <p:tgtEl>
                                              <p:spTgt spid="81"/>
                                            </p:tgtEl>
                                            <p:attrNameLst>
                                              <p:attrName>ppt_x</p:attrName>
                                            </p:attrNameLst>
                                          </p:cBhvr>
                                          <p:tavLst>
                                            <p:tav tm="0">
                                              <p:val>
                                                <p:strVal val="#ppt_x"/>
                                              </p:val>
                                            </p:tav>
                                            <p:tav tm="100000">
                                              <p:val>
                                                <p:strVal val="#ppt_x"/>
                                              </p:val>
                                            </p:tav>
                                          </p:tavLst>
                                        </p:anim>
                                        <p:anim calcmode="lin" valueType="num">
                                          <p:cBhvr>
                                            <p:cTn id="84" dur="1000" fill="hold"/>
                                            <p:tgtEl>
                                              <p:spTgt spid="8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fade">
                                          <p:cBhvr>
                                            <p:cTn id="93" dur="1000"/>
                                            <p:tgtEl>
                                              <p:spTgt spid="89"/>
                                            </p:tgtEl>
                                          </p:cBhvr>
                                        </p:animEffect>
                                        <p:anim calcmode="lin" valueType="num">
                                          <p:cBhvr>
                                            <p:cTn id="94" dur="1000" fill="hold"/>
                                            <p:tgtEl>
                                              <p:spTgt spid="89"/>
                                            </p:tgtEl>
                                            <p:attrNameLst>
                                              <p:attrName>ppt_x</p:attrName>
                                            </p:attrNameLst>
                                          </p:cBhvr>
                                          <p:tavLst>
                                            <p:tav tm="0">
                                              <p:val>
                                                <p:strVal val="#ppt_x"/>
                                              </p:val>
                                            </p:tav>
                                            <p:tav tm="100000">
                                              <p:val>
                                                <p:strVal val="#ppt_x"/>
                                              </p:val>
                                            </p:tav>
                                          </p:tavLst>
                                        </p:anim>
                                        <p:anim calcmode="lin" valueType="num">
                                          <p:cBhvr>
                                            <p:cTn id="95" dur="1000" fill="hold"/>
                                            <p:tgtEl>
                                              <p:spTgt spid="8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90"/>
                                            </p:tgtEl>
                                            <p:attrNameLst>
                                              <p:attrName>style.visibility</p:attrName>
                                            </p:attrNameLst>
                                          </p:cBhvr>
                                          <p:to>
                                            <p:strVal val="visible"/>
                                          </p:to>
                                        </p:set>
                                        <p:animEffect transition="in" filter="barn(inVertical)">
                                          <p:cBhvr>
                                            <p:cTn id="99" dur="500"/>
                                            <p:tgtEl>
                                              <p:spTgt spid="9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121"/>
                                            </p:tgtEl>
                                            <p:attrNameLst>
                                              <p:attrName>style.visibility</p:attrName>
                                            </p:attrNameLst>
                                          </p:cBhvr>
                                          <p:to>
                                            <p:strVal val="visible"/>
                                          </p:to>
                                        </p:set>
                                        <p:animEffect transition="in" filter="fade">
                                          <p:cBhvr>
                                            <p:cTn id="103"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1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stCondLst>
                                        <p:cond delay="90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2000" fill="hold"/>
                                            <p:tgtEl>
                                              <p:spTgt spid="63"/>
                                            </p:tgtEl>
                                            <p:attrNameLst>
                                              <p:attrName>ppt_x</p:attrName>
                                            </p:attrNameLst>
                                          </p:cBhvr>
                                          <p:tavLst>
                                            <p:tav tm="0">
                                              <p:val>
                                                <p:strVal val="#ppt_x"/>
                                              </p:val>
                                            </p:tav>
                                            <p:tav tm="100000">
                                              <p:val>
                                                <p:strVal val="#ppt_x"/>
                                              </p:val>
                                            </p:tav>
                                          </p:tavLst>
                                        </p:anim>
                                        <p:anim calcmode="lin" valueType="num">
                                          <p:cBhvr additive="base">
                                            <p:cTn id="8" dur="2000" fill="hold"/>
                                            <p:tgtEl>
                                              <p:spTgt spid="6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2000" fill="hold"/>
                                            <p:tgtEl>
                                              <p:spTgt spid="91"/>
                                            </p:tgtEl>
                                            <p:attrNameLst>
                                              <p:attrName>ppt_x</p:attrName>
                                            </p:attrNameLst>
                                          </p:cBhvr>
                                          <p:tavLst>
                                            <p:tav tm="0">
                                              <p:val>
                                                <p:strVal val="1+#ppt_w/2"/>
                                              </p:val>
                                            </p:tav>
                                            <p:tav tm="100000">
                                              <p:val>
                                                <p:strVal val="#ppt_x"/>
                                              </p:val>
                                            </p:tav>
                                          </p:tavLst>
                                        </p:anim>
                                        <p:anim calcmode="lin" valueType="num">
                                          <p:cBhvr additive="base">
                                            <p:cTn id="12" dur="20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2000" fill="hold"/>
                                            <p:tgtEl>
                                              <p:spTgt spid="94"/>
                                            </p:tgtEl>
                                            <p:attrNameLst>
                                              <p:attrName>ppt_x</p:attrName>
                                            </p:attrNameLst>
                                          </p:cBhvr>
                                          <p:tavLst>
                                            <p:tav tm="0">
                                              <p:val>
                                                <p:strVal val="0-#ppt_w/2"/>
                                              </p:val>
                                            </p:tav>
                                            <p:tav tm="100000">
                                              <p:val>
                                                <p:strVal val="#ppt_x"/>
                                              </p:val>
                                            </p:tav>
                                          </p:tavLst>
                                        </p:anim>
                                        <p:anim calcmode="lin" valueType="num">
                                          <p:cBhvr additive="base">
                                            <p:cTn id="16" dur="2000" fill="hold"/>
                                            <p:tgtEl>
                                              <p:spTgt spid="9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additive="base">
                                            <p:cTn id="19" dur="2000" fill="hold"/>
                                            <p:tgtEl>
                                              <p:spTgt spid="97"/>
                                            </p:tgtEl>
                                            <p:attrNameLst>
                                              <p:attrName>ppt_x</p:attrName>
                                            </p:attrNameLst>
                                          </p:cBhvr>
                                          <p:tavLst>
                                            <p:tav tm="0">
                                              <p:val>
                                                <p:strVal val="0-#ppt_w/2"/>
                                              </p:val>
                                            </p:tav>
                                            <p:tav tm="100000">
                                              <p:val>
                                                <p:strVal val="#ppt_x"/>
                                              </p:val>
                                            </p:tav>
                                          </p:tavLst>
                                        </p:anim>
                                        <p:anim calcmode="lin" valueType="num">
                                          <p:cBhvr additive="base">
                                            <p:cTn id="20" dur="2000" fill="hold"/>
                                            <p:tgtEl>
                                              <p:spTgt spid="9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cBhvr additive="base">
                                            <p:cTn id="23" dur="2000" fill="hold"/>
                                            <p:tgtEl>
                                              <p:spTgt spid="112"/>
                                            </p:tgtEl>
                                            <p:attrNameLst>
                                              <p:attrName>ppt_x</p:attrName>
                                            </p:attrNameLst>
                                          </p:cBhvr>
                                          <p:tavLst>
                                            <p:tav tm="0">
                                              <p:val>
                                                <p:strVal val="0-#ppt_w/2"/>
                                              </p:val>
                                            </p:tav>
                                            <p:tav tm="100000">
                                              <p:val>
                                                <p:strVal val="#ppt_x"/>
                                              </p:val>
                                            </p:tav>
                                          </p:tavLst>
                                        </p:anim>
                                        <p:anim calcmode="lin" valueType="num">
                                          <p:cBhvr additive="base">
                                            <p:cTn id="24" dur="2000" fill="hold"/>
                                            <p:tgtEl>
                                              <p:spTgt spid="11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p:cTn id="27" dur="1000" fill="hold"/>
                                            <p:tgtEl>
                                              <p:spTgt spid="66"/>
                                            </p:tgtEl>
                                            <p:attrNameLst>
                                              <p:attrName>ppt_w</p:attrName>
                                            </p:attrNameLst>
                                          </p:cBhvr>
                                          <p:tavLst>
                                            <p:tav tm="0">
                                              <p:val>
                                                <p:fltVal val="0"/>
                                              </p:val>
                                            </p:tav>
                                            <p:tav tm="100000">
                                              <p:val>
                                                <p:strVal val="#ppt_w"/>
                                              </p:val>
                                            </p:tav>
                                          </p:tavLst>
                                        </p:anim>
                                        <p:anim calcmode="lin" valueType="num">
                                          <p:cBhvr>
                                            <p:cTn id="28" dur="1000" fill="hold"/>
                                            <p:tgtEl>
                                              <p:spTgt spid="66"/>
                                            </p:tgtEl>
                                            <p:attrNameLst>
                                              <p:attrName>ppt_h</p:attrName>
                                            </p:attrNameLst>
                                          </p:cBhvr>
                                          <p:tavLst>
                                            <p:tav tm="0">
                                              <p:val>
                                                <p:fltVal val="0"/>
                                              </p:val>
                                            </p:tav>
                                            <p:tav tm="100000">
                                              <p:val>
                                                <p:strVal val="#ppt_h"/>
                                              </p:val>
                                            </p:tav>
                                          </p:tavLst>
                                        </p:anim>
                                        <p:anim calcmode="lin" valueType="num">
                                          <p:cBhvr>
                                            <p:cTn id="29" dur="1000" fill="hold"/>
                                            <p:tgtEl>
                                              <p:spTgt spid="66"/>
                                            </p:tgtEl>
                                            <p:attrNameLst>
                                              <p:attrName>ppt_x</p:attrName>
                                            </p:attrNameLst>
                                          </p:cBhvr>
                                          <p:tavLst>
                                            <p:tav tm="0">
                                              <p:val>
                                                <p:fltVal val="0.5"/>
                                              </p:val>
                                            </p:tav>
                                            <p:tav tm="100000">
                                              <p:val>
                                                <p:strVal val="#ppt_x"/>
                                              </p:val>
                                            </p:tav>
                                          </p:tavLst>
                                        </p:anim>
                                        <p:anim calcmode="lin" valueType="num">
                                          <p:cBhvr>
                                            <p:cTn id="30" dur="1000" fill="hold"/>
                                            <p:tgtEl>
                                              <p:spTgt spid="6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1000" fill="hold"/>
                                            <p:tgtEl>
                                              <p:spTgt spid="69"/>
                                            </p:tgtEl>
                                            <p:attrNameLst>
                                              <p:attrName>ppt_w</p:attrName>
                                            </p:attrNameLst>
                                          </p:cBhvr>
                                          <p:tavLst>
                                            <p:tav tm="0">
                                              <p:val>
                                                <p:fltVal val="0"/>
                                              </p:val>
                                            </p:tav>
                                            <p:tav tm="100000">
                                              <p:val>
                                                <p:strVal val="#ppt_w"/>
                                              </p:val>
                                            </p:tav>
                                          </p:tavLst>
                                        </p:anim>
                                        <p:anim calcmode="lin" valueType="num">
                                          <p:cBhvr>
                                            <p:cTn id="34" dur="1000" fill="hold"/>
                                            <p:tgtEl>
                                              <p:spTgt spid="69"/>
                                            </p:tgtEl>
                                            <p:attrNameLst>
                                              <p:attrName>ppt_h</p:attrName>
                                            </p:attrNameLst>
                                          </p:cBhvr>
                                          <p:tavLst>
                                            <p:tav tm="0">
                                              <p:val>
                                                <p:fltVal val="0"/>
                                              </p:val>
                                            </p:tav>
                                            <p:tav tm="100000">
                                              <p:val>
                                                <p:strVal val="#ppt_h"/>
                                              </p:val>
                                            </p:tav>
                                          </p:tavLst>
                                        </p:anim>
                                        <p:anim calcmode="lin" valueType="num">
                                          <p:cBhvr>
                                            <p:cTn id="35" dur="1000" fill="hold"/>
                                            <p:tgtEl>
                                              <p:spTgt spid="69"/>
                                            </p:tgtEl>
                                            <p:attrNameLst>
                                              <p:attrName>ppt_x</p:attrName>
                                            </p:attrNameLst>
                                          </p:cBhvr>
                                          <p:tavLst>
                                            <p:tav tm="0">
                                              <p:val>
                                                <p:fltVal val="0.5"/>
                                              </p:val>
                                            </p:tav>
                                            <p:tav tm="100000">
                                              <p:val>
                                                <p:strVal val="#ppt_x"/>
                                              </p:val>
                                            </p:tav>
                                          </p:tavLst>
                                        </p:anim>
                                        <p:anim calcmode="lin" valueType="num">
                                          <p:cBhvr>
                                            <p:cTn id="36" dur="1000" fill="hold"/>
                                            <p:tgtEl>
                                              <p:spTgt spid="6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stCondLst>
                                        <p:cond delay="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2000" fill="hold"/>
                                            <p:tgtEl>
                                              <p:spTgt spid="109"/>
                                            </p:tgtEl>
                                            <p:attrNameLst>
                                              <p:attrName>ppt_x</p:attrName>
                                            </p:attrNameLst>
                                          </p:cBhvr>
                                          <p:tavLst>
                                            <p:tav tm="0">
                                              <p:val>
                                                <p:strVal val="1+#ppt_w/2"/>
                                              </p:val>
                                            </p:tav>
                                            <p:tav tm="100000">
                                              <p:val>
                                                <p:strVal val="#ppt_x"/>
                                              </p:val>
                                            </p:tav>
                                          </p:tavLst>
                                        </p:anim>
                                        <p:anim calcmode="lin" valueType="num">
                                          <p:cBhvr additive="base">
                                            <p:cTn id="40" dur="2000" fill="hold"/>
                                            <p:tgtEl>
                                              <p:spTgt spid="10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stCondLst>
                                        <p:cond delay="0"/>
                                      </p:stCondLst>
                                      <p:childTnLst>
                                        <p:set>
                                          <p:cBhvr>
                                            <p:cTn id="42" dur="1" fill="hold">
                                              <p:stCondLst>
                                                <p:cond delay="0"/>
                                              </p:stCondLst>
                                            </p:cTn>
                                            <p:tgtEl>
                                              <p:spTgt spid="106"/>
                                            </p:tgtEl>
                                            <p:attrNameLst>
                                              <p:attrName>style.visibility</p:attrName>
                                            </p:attrNameLst>
                                          </p:cBhvr>
                                          <p:to>
                                            <p:strVal val="visible"/>
                                          </p:to>
                                        </p:set>
                                        <p:anim calcmode="lin" valueType="num">
                                          <p:cBhvr additive="base">
                                            <p:cTn id="43" dur="2000" fill="hold"/>
                                            <p:tgtEl>
                                              <p:spTgt spid="106"/>
                                            </p:tgtEl>
                                            <p:attrNameLst>
                                              <p:attrName>ppt_x</p:attrName>
                                            </p:attrNameLst>
                                          </p:cBhvr>
                                          <p:tavLst>
                                            <p:tav tm="0">
                                              <p:val>
                                                <p:strVal val="1+#ppt_w/2"/>
                                              </p:val>
                                            </p:tav>
                                            <p:tav tm="100000">
                                              <p:val>
                                                <p:strVal val="#ppt_x"/>
                                              </p:val>
                                            </p:tav>
                                          </p:tavLst>
                                        </p:anim>
                                        <p:anim calcmode="lin" valueType="num">
                                          <p:cBhvr additive="base">
                                            <p:cTn id="44" dur="2000" fill="hold"/>
                                            <p:tgtEl>
                                              <p:spTgt spid="10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1000" fill="hold"/>
                                            <p:tgtEl>
                                              <p:spTgt spid="72"/>
                                            </p:tgtEl>
                                            <p:attrNameLst>
                                              <p:attrName>ppt_w</p:attrName>
                                            </p:attrNameLst>
                                          </p:cBhvr>
                                          <p:tavLst>
                                            <p:tav tm="0">
                                              <p:val>
                                                <p:fltVal val="0"/>
                                              </p:val>
                                            </p:tav>
                                            <p:tav tm="100000">
                                              <p:val>
                                                <p:strVal val="#ppt_w"/>
                                              </p:val>
                                            </p:tav>
                                          </p:tavLst>
                                        </p:anim>
                                        <p:anim calcmode="lin" valueType="num">
                                          <p:cBhvr>
                                            <p:cTn id="48" dur="1000" fill="hold"/>
                                            <p:tgtEl>
                                              <p:spTgt spid="72"/>
                                            </p:tgtEl>
                                            <p:attrNameLst>
                                              <p:attrName>ppt_h</p:attrName>
                                            </p:attrNameLst>
                                          </p:cBhvr>
                                          <p:tavLst>
                                            <p:tav tm="0">
                                              <p:val>
                                                <p:fltVal val="0"/>
                                              </p:val>
                                            </p:tav>
                                            <p:tav tm="100000">
                                              <p:val>
                                                <p:strVal val="#ppt_h"/>
                                              </p:val>
                                            </p:tav>
                                          </p:tavLst>
                                        </p:anim>
                                        <p:anim calcmode="lin" valueType="num">
                                          <p:cBhvr>
                                            <p:cTn id="49" dur="1000" fill="hold"/>
                                            <p:tgtEl>
                                              <p:spTgt spid="72"/>
                                            </p:tgtEl>
                                            <p:attrNameLst>
                                              <p:attrName>ppt_x</p:attrName>
                                            </p:attrNameLst>
                                          </p:cBhvr>
                                          <p:tavLst>
                                            <p:tav tm="0">
                                              <p:val>
                                                <p:fltVal val="0.5"/>
                                              </p:val>
                                            </p:tav>
                                            <p:tav tm="100000">
                                              <p:val>
                                                <p:strVal val="#ppt_x"/>
                                              </p:val>
                                            </p:tav>
                                          </p:tavLst>
                                        </p:anim>
                                        <p:anim calcmode="lin" valueType="num">
                                          <p:cBhvr>
                                            <p:cTn id="50" dur="1000" fill="hold"/>
                                            <p:tgtEl>
                                              <p:spTgt spid="7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stCondLst>
                                        <p:cond delay="0"/>
                                      </p:stCondLst>
                                      <p:childTnLst>
                                        <p:set>
                                          <p:cBhvr>
                                            <p:cTn id="52" dur="1" fill="hold">
                                              <p:stCondLst>
                                                <p:cond delay="0"/>
                                              </p:stCondLst>
                                            </p:cTn>
                                            <p:tgtEl>
                                              <p:spTgt spid="118"/>
                                            </p:tgtEl>
                                            <p:attrNameLst>
                                              <p:attrName>style.visibility</p:attrName>
                                            </p:attrNameLst>
                                          </p:cBhvr>
                                          <p:to>
                                            <p:strVal val="visible"/>
                                          </p:to>
                                        </p:set>
                                        <p:anim calcmode="lin" valueType="num">
                                          <p:cBhvr additive="base">
                                            <p:cTn id="53" dur="2000" fill="hold"/>
                                            <p:tgtEl>
                                              <p:spTgt spid="118"/>
                                            </p:tgtEl>
                                            <p:attrNameLst>
                                              <p:attrName>ppt_x</p:attrName>
                                            </p:attrNameLst>
                                          </p:cBhvr>
                                          <p:tavLst>
                                            <p:tav tm="0">
                                              <p:val>
                                                <p:strVal val="0-#ppt_w/2"/>
                                              </p:val>
                                            </p:tav>
                                            <p:tav tm="100000">
                                              <p:val>
                                                <p:strVal val="#ppt_x"/>
                                              </p:val>
                                            </p:tav>
                                          </p:tavLst>
                                        </p:anim>
                                        <p:anim calcmode="lin" valueType="num">
                                          <p:cBhvr additive="base">
                                            <p:cTn id="54" dur="2000" fill="hold"/>
                                            <p:tgtEl>
                                              <p:spTgt spid="11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stCondLst>
                                        <p:cond delay="0"/>
                                      </p:stCondLst>
                                      <p:childTnLst>
                                        <p:set>
                                          <p:cBhvr>
                                            <p:cTn id="56" dur="1" fill="hold">
                                              <p:stCondLst>
                                                <p:cond delay="0"/>
                                              </p:stCondLst>
                                            </p:cTn>
                                            <p:tgtEl>
                                              <p:spTgt spid="115"/>
                                            </p:tgtEl>
                                            <p:attrNameLst>
                                              <p:attrName>style.visibility</p:attrName>
                                            </p:attrNameLst>
                                          </p:cBhvr>
                                          <p:to>
                                            <p:strVal val="visible"/>
                                          </p:to>
                                        </p:set>
                                        <p:anim calcmode="lin" valueType="num">
                                          <p:cBhvr additive="base">
                                            <p:cTn id="57" dur="2000" fill="hold"/>
                                            <p:tgtEl>
                                              <p:spTgt spid="115"/>
                                            </p:tgtEl>
                                            <p:attrNameLst>
                                              <p:attrName>ppt_x</p:attrName>
                                            </p:attrNameLst>
                                          </p:cBhvr>
                                          <p:tavLst>
                                            <p:tav tm="0">
                                              <p:val>
                                                <p:strVal val="0-#ppt_w/2"/>
                                              </p:val>
                                            </p:tav>
                                            <p:tav tm="100000">
                                              <p:val>
                                                <p:strVal val="#ppt_x"/>
                                              </p:val>
                                            </p:tav>
                                          </p:tavLst>
                                        </p:anim>
                                        <p:anim calcmode="lin" valueType="num">
                                          <p:cBhvr additive="base">
                                            <p:cTn id="58" dur="2000" fill="hold"/>
                                            <p:tgtEl>
                                              <p:spTgt spid="11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600" fill="hold"/>
                                            <p:tgtEl>
                                              <p:spTgt spid="75"/>
                                            </p:tgtEl>
                                            <p:attrNameLst>
                                              <p:attrName>ppt_w</p:attrName>
                                            </p:attrNameLst>
                                          </p:cBhvr>
                                          <p:tavLst>
                                            <p:tav tm="0">
                                              <p:val>
                                                <p:fltVal val="0"/>
                                              </p:val>
                                            </p:tav>
                                            <p:tav tm="100000">
                                              <p:val>
                                                <p:strVal val="#ppt_w"/>
                                              </p:val>
                                            </p:tav>
                                          </p:tavLst>
                                        </p:anim>
                                        <p:anim calcmode="lin" valueType="num">
                                          <p:cBhvr>
                                            <p:cTn id="62" dur="600" fill="hold"/>
                                            <p:tgtEl>
                                              <p:spTgt spid="75"/>
                                            </p:tgtEl>
                                            <p:attrNameLst>
                                              <p:attrName>ppt_h</p:attrName>
                                            </p:attrNameLst>
                                          </p:cBhvr>
                                          <p:tavLst>
                                            <p:tav tm="0">
                                              <p:val>
                                                <p:fltVal val="0"/>
                                              </p:val>
                                            </p:tav>
                                            <p:tav tm="100000">
                                              <p:val>
                                                <p:strVal val="#ppt_h"/>
                                              </p:val>
                                            </p:tav>
                                          </p:tavLst>
                                        </p:anim>
                                        <p:anim calcmode="lin" valueType="num">
                                          <p:cBhvr>
                                            <p:cTn id="63" dur="600" fill="hold"/>
                                            <p:tgtEl>
                                              <p:spTgt spid="75"/>
                                            </p:tgtEl>
                                            <p:attrNameLst>
                                              <p:attrName>ppt_x</p:attrName>
                                            </p:attrNameLst>
                                          </p:cBhvr>
                                          <p:tavLst>
                                            <p:tav tm="0">
                                              <p:val>
                                                <p:fltVal val="0.5"/>
                                              </p:val>
                                            </p:tav>
                                            <p:tav tm="100000">
                                              <p:val>
                                                <p:strVal val="#ppt_x"/>
                                              </p:val>
                                            </p:tav>
                                          </p:tavLst>
                                        </p:anim>
                                        <p:anim calcmode="lin" valueType="num">
                                          <p:cBhvr>
                                            <p:cTn id="64" dur="600" fill="hold"/>
                                            <p:tgtEl>
                                              <p:spTgt spid="7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cBhvr additive="base">
                                            <p:cTn id="67" dur="2000" fill="hold"/>
                                            <p:tgtEl>
                                              <p:spTgt spid="103"/>
                                            </p:tgtEl>
                                            <p:attrNameLst>
                                              <p:attrName>ppt_x</p:attrName>
                                            </p:attrNameLst>
                                          </p:cBhvr>
                                          <p:tavLst>
                                            <p:tav tm="0">
                                              <p:val>
                                                <p:strVal val="0-#ppt_w/2"/>
                                              </p:val>
                                            </p:tav>
                                            <p:tav tm="100000">
                                              <p:val>
                                                <p:strVal val="#ppt_x"/>
                                              </p:val>
                                            </p:tav>
                                          </p:tavLst>
                                        </p:anim>
                                        <p:anim calcmode="lin" valueType="num">
                                          <p:cBhvr additive="base">
                                            <p:cTn id="68" dur="2000" fill="hold"/>
                                            <p:tgtEl>
                                              <p:spTgt spid="10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 calcmode="lin" valueType="num">
                                          <p:cBhvr>
                                            <p:cTn id="71" dur="700" fill="hold"/>
                                            <p:tgtEl>
                                              <p:spTgt spid="78"/>
                                            </p:tgtEl>
                                            <p:attrNameLst>
                                              <p:attrName>ppt_w</p:attrName>
                                            </p:attrNameLst>
                                          </p:cBhvr>
                                          <p:tavLst>
                                            <p:tav tm="0">
                                              <p:val>
                                                <p:fltVal val="0"/>
                                              </p:val>
                                            </p:tav>
                                            <p:tav tm="100000">
                                              <p:val>
                                                <p:strVal val="#ppt_w"/>
                                              </p:val>
                                            </p:tav>
                                          </p:tavLst>
                                        </p:anim>
                                        <p:anim calcmode="lin" valueType="num">
                                          <p:cBhvr>
                                            <p:cTn id="72" dur="700" fill="hold"/>
                                            <p:tgtEl>
                                              <p:spTgt spid="78"/>
                                            </p:tgtEl>
                                            <p:attrNameLst>
                                              <p:attrName>ppt_h</p:attrName>
                                            </p:attrNameLst>
                                          </p:cBhvr>
                                          <p:tavLst>
                                            <p:tav tm="0">
                                              <p:val>
                                                <p:fltVal val="0"/>
                                              </p:val>
                                            </p:tav>
                                            <p:tav tm="100000">
                                              <p:val>
                                                <p:strVal val="#ppt_h"/>
                                              </p:val>
                                            </p:tav>
                                          </p:tavLst>
                                        </p:anim>
                                        <p:anim calcmode="lin" valueType="num">
                                          <p:cBhvr>
                                            <p:cTn id="73" dur="700" fill="hold"/>
                                            <p:tgtEl>
                                              <p:spTgt spid="78"/>
                                            </p:tgtEl>
                                            <p:attrNameLst>
                                              <p:attrName>ppt_x</p:attrName>
                                            </p:attrNameLst>
                                          </p:cBhvr>
                                          <p:tavLst>
                                            <p:tav tm="0">
                                              <p:val>
                                                <p:fltVal val="0.5"/>
                                              </p:val>
                                            </p:tav>
                                            <p:tav tm="100000">
                                              <p:val>
                                                <p:strVal val="#ppt_x"/>
                                              </p:val>
                                            </p:tav>
                                          </p:tavLst>
                                        </p:anim>
                                        <p:anim calcmode="lin" valueType="num">
                                          <p:cBhvr>
                                            <p:cTn id="74" dur="700" fill="hold"/>
                                            <p:tgtEl>
                                              <p:spTgt spid="7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stCondLst>
                                        <p:cond delay="0"/>
                                      </p:stCondLst>
                                      <p:childTnLst>
                                        <p:set>
                                          <p:cBhvr>
                                            <p:cTn id="76" dur="1" fill="hold">
                                              <p:stCondLst>
                                                <p:cond delay="0"/>
                                              </p:stCondLst>
                                            </p:cTn>
                                            <p:tgtEl>
                                              <p:spTgt spid="100"/>
                                            </p:tgtEl>
                                            <p:attrNameLst>
                                              <p:attrName>style.visibility</p:attrName>
                                            </p:attrNameLst>
                                          </p:cBhvr>
                                          <p:to>
                                            <p:strVal val="visible"/>
                                          </p:to>
                                        </p:set>
                                        <p:anim calcmode="lin" valueType="num">
                                          <p:cBhvr additive="base">
                                            <p:cTn id="77" dur="2000" fill="hold"/>
                                            <p:tgtEl>
                                              <p:spTgt spid="100"/>
                                            </p:tgtEl>
                                            <p:attrNameLst>
                                              <p:attrName>ppt_x</p:attrName>
                                            </p:attrNameLst>
                                          </p:cBhvr>
                                          <p:tavLst>
                                            <p:tav tm="0">
                                              <p:val>
                                                <p:strVal val="1+#ppt_w/2"/>
                                              </p:val>
                                            </p:tav>
                                            <p:tav tm="100000">
                                              <p:val>
                                                <p:strVal val="#ppt_x"/>
                                              </p:val>
                                            </p:tav>
                                          </p:tavLst>
                                        </p:anim>
                                        <p:anim calcmode="lin" valueType="num">
                                          <p:cBhvr additive="base">
                                            <p:cTn id="78" dur="2000" fill="hold"/>
                                            <p:tgtEl>
                                              <p:spTgt spid="10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1000"/>
                                            <p:tgtEl>
                                              <p:spTgt spid="81"/>
                                            </p:tgtEl>
                                          </p:cBhvr>
                                        </p:animEffect>
                                        <p:anim calcmode="lin" valueType="num">
                                          <p:cBhvr>
                                            <p:cTn id="83" dur="1000" fill="hold"/>
                                            <p:tgtEl>
                                              <p:spTgt spid="81"/>
                                            </p:tgtEl>
                                            <p:attrNameLst>
                                              <p:attrName>ppt_x</p:attrName>
                                            </p:attrNameLst>
                                          </p:cBhvr>
                                          <p:tavLst>
                                            <p:tav tm="0">
                                              <p:val>
                                                <p:strVal val="#ppt_x"/>
                                              </p:val>
                                            </p:tav>
                                            <p:tav tm="100000">
                                              <p:val>
                                                <p:strVal val="#ppt_x"/>
                                              </p:val>
                                            </p:tav>
                                          </p:tavLst>
                                        </p:anim>
                                        <p:anim calcmode="lin" valueType="num">
                                          <p:cBhvr>
                                            <p:cTn id="84" dur="1000" fill="hold"/>
                                            <p:tgtEl>
                                              <p:spTgt spid="8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fade">
                                          <p:cBhvr>
                                            <p:cTn id="93" dur="1000"/>
                                            <p:tgtEl>
                                              <p:spTgt spid="89"/>
                                            </p:tgtEl>
                                          </p:cBhvr>
                                        </p:animEffect>
                                        <p:anim calcmode="lin" valueType="num">
                                          <p:cBhvr>
                                            <p:cTn id="94" dur="1000" fill="hold"/>
                                            <p:tgtEl>
                                              <p:spTgt spid="89"/>
                                            </p:tgtEl>
                                            <p:attrNameLst>
                                              <p:attrName>ppt_x</p:attrName>
                                            </p:attrNameLst>
                                          </p:cBhvr>
                                          <p:tavLst>
                                            <p:tav tm="0">
                                              <p:val>
                                                <p:strVal val="#ppt_x"/>
                                              </p:val>
                                            </p:tav>
                                            <p:tav tm="100000">
                                              <p:val>
                                                <p:strVal val="#ppt_x"/>
                                              </p:val>
                                            </p:tav>
                                          </p:tavLst>
                                        </p:anim>
                                        <p:anim calcmode="lin" valueType="num">
                                          <p:cBhvr>
                                            <p:cTn id="95" dur="1000" fill="hold"/>
                                            <p:tgtEl>
                                              <p:spTgt spid="8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90"/>
                                            </p:tgtEl>
                                            <p:attrNameLst>
                                              <p:attrName>style.visibility</p:attrName>
                                            </p:attrNameLst>
                                          </p:cBhvr>
                                          <p:to>
                                            <p:strVal val="visible"/>
                                          </p:to>
                                        </p:set>
                                        <p:animEffect transition="in" filter="barn(inVertical)">
                                          <p:cBhvr>
                                            <p:cTn id="99" dur="500"/>
                                            <p:tgtEl>
                                              <p:spTgt spid="9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121"/>
                                            </p:tgtEl>
                                            <p:attrNameLst>
                                              <p:attrName>style.visibility</p:attrName>
                                            </p:attrNameLst>
                                          </p:cBhvr>
                                          <p:to>
                                            <p:strVal val="visible"/>
                                          </p:to>
                                        </p:set>
                                        <p:animEffect transition="in" filter="fade">
                                          <p:cBhvr>
                                            <p:cTn id="103"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121"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7" name="组合 46"/>
          <p:cNvGrpSpPr/>
          <p:nvPr/>
        </p:nvGrpSpPr>
        <p:grpSpPr>
          <a:xfrm>
            <a:off x="764693" y="1499343"/>
            <a:ext cx="2501127" cy="1132494"/>
            <a:chOff x="4304043" y="1286668"/>
            <a:chExt cx="3837944" cy="2757793"/>
          </a:xfrm>
          <a:effectLst>
            <a:outerShdw blurRad="381000" dist="254000" dir="8100000" algn="tr" rotWithShape="0">
              <a:prstClr val="black">
                <a:alpha val="40000"/>
              </a:prstClr>
            </a:outerShdw>
          </a:effectLst>
        </p:grpSpPr>
        <p:sp>
          <p:nvSpPr>
            <p:cNvPr id="48" name="圆角矩形 47"/>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圆角矩形 48"/>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Round Diagonal Corner Rectangle 3"/>
          <p:cNvSpPr/>
          <p:nvPr/>
        </p:nvSpPr>
        <p:spPr bwMode="auto">
          <a:xfrm rot="5400000">
            <a:off x="6784510" y="1089564"/>
            <a:ext cx="1187734" cy="2020094"/>
          </a:xfrm>
          <a:prstGeom prst="round2DiagRect">
            <a:avLst/>
          </a:prstGeom>
          <a:blipFill dpi="0" rotWithShape="0">
            <a:blip r:embed="rId3" cstate="print"/>
            <a:srcRect/>
            <a:stretch>
              <a:fillRect/>
            </a:stretch>
          </a:blipFill>
          <a:ln w="12700" cap="flat" cmpd="sng" algn="ctr">
            <a:solidFill>
              <a:srgbClr val="000000"/>
            </a:solid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pPr>
            <a:endParaRPr lang="en-US" sz="6000">
              <a:solidFill>
                <a:srgbClr val="000000"/>
              </a:solidFill>
              <a:latin typeface="微软雅黑" panose="020B0503020204020204" charset="-122"/>
              <a:ea typeface="微软雅黑" panose="020B0503020204020204" charset="-122"/>
              <a:sym typeface="Gill Sans" charset="0"/>
            </a:endParaRPr>
          </a:p>
        </p:txBody>
      </p:sp>
      <p:sp>
        <p:nvSpPr>
          <p:cNvPr id="51" name="Round Diagonal Corner Rectangle 180"/>
          <p:cNvSpPr/>
          <p:nvPr/>
        </p:nvSpPr>
        <p:spPr bwMode="auto">
          <a:xfrm rot="5400000">
            <a:off x="6784510" y="2568833"/>
            <a:ext cx="1187732" cy="2020090"/>
          </a:xfrm>
          <a:prstGeom prst="round2DiagRect">
            <a:avLst/>
          </a:prstGeom>
          <a:blipFill dpi="0" rotWithShape="0">
            <a:blip r:embed="rId4" cstate="print"/>
            <a:srcRect/>
            <a:stretch>
              <a:fillRect/>
            </a:stretch>
          </a:blipFill>
          <a:ln w="12700" cap="flat" cmpd="sng" algn="ctr">
            <a:solidFill>
              <a:sysClr val="windowText" lastClr="000000"/>
            </a:solidFill>
            <a:prstDash val="solid"/>
            <a:round/>
            <a:headEnd type="none" w="med" len="med"/>
            <a:tailEnd type="none" w="med" len="med"/>
          </a:ln>
          <a:effectLst/>
        </p:spPr>
        <p:txBody>
          <a:bodyPr vert="horz" wrap="square" lIns="98207" tIns="49104" rIns="98207" bIns="49104" numCol="1" rtlCol="0" anchor="t" anchorCtr="0" compatLnSpc="1"/>
          <a:lstStyle/>
          <a:p>
            <a:pPr marL="0" marR="0" lvl="0" indent="0" algn="ctr" defTabSz="981710" eaLnBrk="1" fontAlgn="base" latinLnBrk="0" hangingPunct="1">
              <a:lnSpc>
                <a:spcPct val="100000"/>
              </a:lnSpc>
              <a:spcBef>
                <a:spcPct val="0"/>
              </a:spcBef>
              <a:spcAft>
                <a:spcPct val="0"/>
              </a:spcAft>
              <a:buClrTx/>
              <a:buSzTx/>
              <a:buFontTx/>
              <a:buNone/>
              <a:defRPr/>
            </a:pPr>
            <a:endParaRPr kumimoji="0" lang="en-US" sz="6000" b="0" i="0" u="none" strike="noStrike" kern="0" cap="none" spc="0" normalizeH="0" baseline="0" noProof="0" smtClean="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52" name="组合 51"/>
          <p:cNvGrpSpPr/>
          <p:nvPr/>
        </p:nvGrpSpPr>
        <p:grpSpPr>
          <a:xfrm>
            <a:off x="915760" y="1718295"/>
            <a:ext cx="621046" cy="62104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5" name="Group 41"/>
          <p:cNvGrpSpPr/>
          <p:nvPr/>
        </p:nvGrpSpPr>
        <p:grpSpPr bwMode="auto">
          <a:xfrm>
            <a:off x="1628948" y="1718294"/>
            <a:ext cx="1458171" cy="799752"/>
            <a:chOff x="0" y="0"/>
            <a:chExt cx="2419" cy="1343"/>
          </a:xfrm>
        </p:grpSpPr>
        <p:sp>
          <p:nvSpPr>
            <p:cNvPr id="5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5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58" name="Freeform 9"/>
          <p:cNvSpPr>
            <a:spLocks noEditPoints="1"/>
          </p:cNvSpPr>
          <p:nvPr/>
        </p:nvSpPr>
        <p:spPr bwMode="auto">
          <a:xfrm>
            <a:off x="1059255" y="1909038"/>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17375E"/>
          </a:solidFill>
          <a:ln>
            <a:noFill/>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59" name="组合 58"/>
          <p:cNvGrpSpPr/>
          <p:nvPr/>
        </p:nvGrpSpPr>
        <p:grpSpPr>
          <a:xfrm>
            <a:off x="3596793" y="1499343"/>
            <a:ext cx="2501127" cy="1132494"/>
            <a:chOff x="4304043" y="1286668"/>
            <a:chExt cx="3837944" cy="2757793"/>
          </a:xfrm>
          <a:effectLst>
            <a:outerShdw blurRad="381000" dist="254000" dir="8100000" algn="tr" rotWithShape="0">
              <a:prstClr val="black">
                <a:alpha val="40000"/>
              </a:prstClr>
            </a:outerShdw>
          </a:effectLst>
        </p:grpSpPr>
        <p:sp>
          <p:nvSpPr>
            <p:cNvPr id="60" name="圆角矩形 5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圆角矩形 6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2" name="组合 61"/>
          <p:cNvGrpSpPr/>
          <p:nvPr/>
        </p:nvGrpSpPr>
        <p:grpSpPr>
          <a:xfrm>
            <a:off x="3747860" y="1718295"/>
            <a:ext cx="621046" cy="621045"/>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65" name="Group 41"/>
          <p:cNvGrpSpPr/>
          <p:nvPr/>
        </p:nvGrpSpPr>
        <p:grpSpPr bwMode="auto">
          <a:xfrm>
            <a:off x="4461048" y="1718294"/>
            <a:ext cx="1458171" cy="799752"/>
            <a:chOff x="0" y="0"/>
            <a:chExt cx="2419" cy="1343"/>
          </a:xfrm>
        </p:grpSpPr>
        <p:sp>
          <p:nvSpPr>
            <p:cNvPr id="6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6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68" name="Freeform 8"/>
          <p:cNvSpPr>
            <a:spLocks noEditPoints="1"/>
          </p:cNvSpPr>
          <p:nvPr/>
        </p:nvSpPr>
        <p:spPr bwMode="auto">
          <a:xfrm>
            <a:off x="3936150" y="1949300"/>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FFC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charset="-122"/>
              <a:ea typeface="微软雅黑" panose="020B0503020204020204" charset="-122"/>
              <a:sym typeface="Gill Sans" charset="0"/>
            </a:endParaRPr>
          </a:p>
        </p:txBody>
      </p:sp>
      <p:grpSp>
        <p:nvGrpSpPr>
          <p:cNvPr id="69" name="组合 68"/>
          <p:cNvGrpSpPr/>
          <p:nvPr/>
        </p:nvGrpSpPr>
        <p:grpSpPr>
          <a:xfrm>
            <a:off x="764693" y="2959843"/>
            <a:ext cx="2501127" cy="1132494"/>
            <a:chOff x="4304043" y="1286668"/>
            <a:chExt cx="3837944" cy="2757793"/>
          </a:xfrm>
          <a:effectLst>
            <a:outerShdw blurRad="381000" dist="254000" dir="8100000" algn="tr" rotWithShape="0">
              <a:prstClr val="black">
                <a:alpha val="40000"/>
              </a:prstClr>
            </a:outerShdw>
          </a:effectLst>
        </p:grpSpPr>
        <p:sp>
          <p:nvSpPr>
            <p:cNvPr id="70" name="圆角矩形 6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圆角矩形 7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72" name="组合 71"/>
          <p:cNvGrpSpPr/>
          <p:nvPr/>
        </p:nvGrpSpPr>
        <p:grpSpPr>
          <a:xfrm>
            <a:off x="915760" y="3178795"/>
            <a:ext cx="621046" cy="621045"/>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Group 41"/>
          <p:cNvGrpSpPr/>
          <p:nvPr/>
        </p:nvGrpSpPr>
        <p:grpSpPr bwMode="auto">
          <a:xfrm>
            <a:off x="1628948" y="3178794"/>
            <a:ext cx="1458171" cy="799752"/>
            <a:chOff x="0" y="0"/>
            <a:chExt cx="2419" cy="1343"/>
          </a:xfrm>
        </p:grpSpPr>
        <p:sp>
          <p:nvSpPr>
            <p:cNvPr id="7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7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78" name="Freeform 7"/>
          <p:cNvSpPr/>
          <p:nvPr/>
        </p:nvSpPr>
        <p:spPr bwMode="auto">
          <a:xfrm>
            <a:off x="1051254" y="3340414"/>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17375E"/>
          </a:solidFill>
          <a:ln>
            <a:noFill/>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79" name="组合 78"/>
          <p:cNvGrpSpPr/>
          <p:nvPr/>
        </p:nvGrpSpPr>
        <p:grpSpPr>
          <a:xfrm>
            <a:off x="3598045" y="2959843"/>
            <a:ext cx="2501127" cy="1132494"/>
            <a:chOff x="4304043" y="1286668"/>
            <a:chExt cx="3837944" cy="2757793"/>
          </a:xfrm>
          <a:effectLst>
            <a:outerShdw blurRad="381000" dist="254000" dir="8100000" algn="tr" rotWithShape="0">
              <a:prstClr val="black">
                <a:alpha val="40000"/>
              </a:prstClr>
            </a:outerShdw>
          </a:effectLst>
        </p:grpSpPr>
        <p:sp>
          <p:nvSpPr>
            <p:cNvPr id="80" name="圆角矩形 7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圆角矩形 8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82" name="组合 81"/>
          <p:cNvGrpSpPr/>
          <p:nvPr/>
        </p:nvGrpSpPr>
        <p:grpSpPr>
          <a:xfrm>
            <a:off x="3749112" y="3178795"/>
            <a:ext cx="621046" cy="62104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4" name="椭圆 8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5" name="Group 41"/>
          <p:cNvGrpSpPr/>
          <p:nvPr/>
        </p:nvGrpSpPr>
        <p:grpSpPr bwMode="auto">
          <a:xfrm>
            <a:off x="4462300" y="3178794"/>
            <a:ext cx="1458171" cy="799752"/>
            <a:chOff x="0" y="0"/>
            <a:chExt cx="2419" cy="1343"/>
          </a:xfrm>
        </p:grpSpPr>
        <p:sp>
          <p:nvSpPr>
            <p:cNvPr id="8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8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88" name="Freeform 6"/>
          <p:cNvSpPr>
            <a:spLocks noEditPoints="1"/>
          </p:cNvSpPr>
          <p:nvPr/>
        </p:nvSpPr>
        <p:spPr bwMode="auto">
          <a:xfrm>
            <a:off x="3939464" y="3361898"/>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FFC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charset="-122"/>
              <a:ea typeface="微软雅黑" panose="020B0503020204020204" charset="-122"/>
              <a:sym typeface="Gill Sans" charset="0"/>
            </a:endParaRPr>
          </a:p>
        </p:txBody>
      </p:sp>
      <p:sp>
        <p:nvSpPr>
          <p:cNvPr id="89" name="TextBox 8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1958">
        <p14:switch dir="r"/>
      </p:transition>
    </mc:Choice>
    <mc:Fallback xmlns="">
      <p:transition spd="slow" advTm="11958">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14:presetBounceEnd="5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52000">
                                          <p:cBhvr additive="base">
                                            <p:cTn id="7" dur="2000" fill="hold"/>
                                            <p:tgtEl>
                                              <p:spTgt spid="50"/>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14:presetBounceEnd="52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52000">
                                          <p:cBhvr additive="base">
                                            <p:cTn id="11" dur="2000" fill="hold"/>
                                            <p:tgtEl>
                                              <p:spTgt spid="51"/>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51"/>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p:cTn id="16" dur="500" fill="hold"/>
                                            <p:tgtEl>
                                              <p:spTgt spid="52"/>
                                            </p:tgtEl>
                                            <p:attrNameLst>
                                              <p:attrName>ppt_w</p:attrName>
                                            </p:attrNameLst>
                                          </p:cBhvr>
                                          <p:tavLst>
                                            <p:tav tm="0">
                                              <p:val>
                                                <p:fltVal val="0"/>
                                              </p:val>
                                            </p:tav>
                                            <p:tav tm="100000">
                                              <p:val>
                                                <p:strVal val="#ppt_w"/>
                                              </p:val>
                                            </p:tav>
                                          </p:tavLst>
                                        </p:anim>
                                        <p:anim calcmode="lin" valueType="num">
                                          <p:cBhvr>
                                            <p:cTn id="17" dur="500" fill="hold"/>
                                            <p:tgtEl>
                                              <p:spTgt spid="52"/>
                                            </p:tgtEl>
                                            <p:attrNameLst>
                                              <p:attrName>ppt_h</p:attrName>
                                            </p:attrNameLst>
                                          </p:cBhvr>
                                          <p:tavLst>
                                            <p:tav tm="0">
                                              <p:val>
                                                <p:fltVal val="0"/>
                                              </p:val>
                                            </p:tav>
                                            <p:tav tm="100000">
                                              <p:val>
                                                <p:strVal val="#ppt_h"/>
                                              </p:val>
                                            </p:tav>
                                          </p:tavLst>
                                        </p:anim>
                                        <p:animEffect transition="in" filter="fade">
                                          <p:cBhvr>
                                            <p:cTn id="18" dur="500"/>
                                            <p:tgtEl>
                                              <p:spTgt spid="52"/>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anim calcmode="lin" valueType="num">
                                          <p:cBhvr>
                                            <p:cTn id="23" dur="500" fill="hold"/>
                                            <p:tgtEl>
                                              <p:spTgt spid="58"/>
                                            </p:tgtEl>
                                            <p:attrNameLst>
                                              <p:attrName>ppt_x</p:attrName>
                                            </p:attrNameLst>
                                          </p:cBhvr>
                                          <p:tavLst>
                                            <p:tav tm="0">
                                              <p:val>
                                                <p:strVal val="#ppt_x"/>
                                              </p:val>
                                            </p:tav>
                                            <p:tav tm="100000">
                                              <p:val>
                                                <p:strVal val="#ppt_x"/>
                                              </p:val>
                                            </p:tav>
                                          </p:tavLst>
                                        </p:anim>
                                        <p:anim calcmode="lin" valueType="num">
                                          <p:cBhvr>
                                            <p:cTn id="24" dur="5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right)">
                                          <p:cBhvr>
                                            <p:cTn id="28" dur="500"/>
                                            <p:tgtEl>
                                              <p:spTgt spid="47"/>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anim calcmode="lin" valueType="num">
                                          <p:cBhvr>
                                            <p:cTn id="43" dur="500" fill="hold"/>
                                            <p:tgtEl>
                                              <p:spTgt spid="68"/>
                                            </p:tgtEl>
                                            <p:attrNameLst>
                                              <p:attrName>ppt_x</p:attrName>
                                            </p:attrNameLst>
                                          </p:cBhvr>
                                          <p:tavLst>
                                            <p:tav tm="0">
                                              <p:val>
                                                <p:strVal val="#ppt_x"/>
                                              </p:val>
                                            </p:tav>
                                            <p:tav tm="100000">
                                              <p:val>
                                                <p:strVal val="#ppt_x"/>
                                              </p:val>
                                            </p:tav>
                                          </p:tavLst>
                                        </p:anim>
                                        <p:anim calcmode="lin" valueType="num">
                                          <p:cBhvr>
                                            <p:cTn id="44" dur="500" fill="hold"/>
                                            <p:tgtEl>
                                              <p:spTgt spid="68"/>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
                                              </p:val>
                                            </p:tav>
                                            <p:tav tm="100000">
                                              <p:val>
                                                <p:strVal val="#ppt_w"/>
                                              </p:val>
                                            </p:tav>
                                          </p:tavLst>
                                        </p:anim>
                                        <p:anim calcmode="lin" valueType="num">
                                          <p:cBhvr>
                                            <p:cTn id="57" dur="500" fill="hold"/>
                                            <p:tgtEl>
                                              <p:spTgt spid="72"/>
                                            </p:tgtEl>
                                            <p:attrNameLst>
                                              <p:attrName>ppt_h</p:attrName>
                                            </p:attrNameLst>
                                          </p:cBhvr>
                                          <p:tavLst>
                                            <p:tav tm="0">
                                              <p:val>
                                                <p:fltVal val="0"/>
                                              </p:val>
                                            </p:tav>
                                            <p:tav tm="100000">
                                              <p:val>
                                                <p:strVal val="#ppt_h"/>
                                              </p:val>
                                            </p:tav>
                                          </p:tavLst>
                                        </p:anim>
                                        <p:animEffect transition="in" filter="fade">
                                          <p:cBhvr>
                                            <p:cTn id="58" dur="500"/>
                                            <p:tgtEl>
                                              <p:spTgt spid="72"/>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anim calcmode="lin" valueType="num">
                                          <p:cBhvr>
                                            <p:cTn id="63" dur="500" fill="hold"/>
                                            <p:tgtEl>
                                              <p:spTgt spid="78"/>
                                            </p:tgtEl>
                                            <p:attrNameLst>
                                              <p:attrName>ppt_x</p:attrName>
                                            </p:attrNameLst>
                                          </p:cBhvr>
                                          <p:tavLst>
                                            <p:tav tm="0">
                                              <p:val>
                                                <p:strVal val="#ppt_x"/>
                                              </p:val>
                                            </p:tav>
                                            <p:tav tm="100000">
                                              <p:val>
                                                <p:strVal val="#ppt_x"/>
                                              </p:val>
                                            </p:tav>
                                          </p:tavLst>
                                        </p:anim>
                                        <p:anim calcmode="lin" valueType="num">
                                          <p:cBhvr>
                                            <p:cTn id="64" dur="500" fill="hold"/>
                                            <p:tgtEl>
                                              <p:spTgt spid="78"/>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right)">
                                          <p:cBhvr>
                                            <p:cTn id="68" dur="500"/>
                                            <p:tgtEl>
                                              <p:spTgt spid="69"/>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p:cTn id="76" dur="500" fill="hold"/>
                                            <p:tgtEl>
                                              <p:spTgt spid="82"/>
                                            </p:tgtEl>
                                            <p:attrNameLst>
                                              <p:attrName>ppt_w</p:attrName>
                                            </p:attrNameLst>
                                          </p:cBhvr>
                                          <p:tavLst>
                                            <p:tav tm="0">
                                              <p:val>
                                                <p:fltVal val="0"/>
                                              </p:val>
                                            </p:tav>
                                            <p:tav tm="100000">
                                              <p:val>
                                                <p:strVal val="#ppt_w"/>
                                              </p:val>
                                            </p:tav>
                                          </p:tavLst>
                                        </p:anim>
                                        <p:anim calcmode="lin" valueType="num">
                                          <p:cBhvr>
                                            <p:cTn id="77" dur="500" fill="hold"/>
                                            <p:tgtEl>
                                              <p:spTgt spid="82"/>
                                            </p:tgtEl>
                                            <p:attrNameLst>
                                              <p:attrName>ppt_h</p:attrName>
                                            </p:attrNameLst>
                                          </p:cBhvr>
                                          <p:tavLst>
                                            <p:tav tm="0">
                                              <p:val>
                                                <p:fltVal val="0"/>
                                              </p:val>
                                            </p:tav>
                                            <p:tav tm="100000">
                                              <p:val>
                                                <p:strVal val="#ppt_h"/>
                                              </p:val>
                                            </p:tav>
                                          </p:tavLst>
                                        </p:anim>
                                        <p:animEffect transition="in" filter="fade">
                                          <p:cBhvr>
                                            <p:cTn id="78" dur="500"/>
                                            <p:tgtEl>
                                              <p:spTgt spid="82"/>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fade">
                                          <p:cBhvr>
                                            <p:cTn id="82" dur="500"/>
                                            <p:tgtEl>
                                              <p:spTgt spid="88"/>
                                            </p:tgtEl>
                                          </p:cBhvr>
                                        </p:animEffect>
                                        <p:anim calcmode="lin" valueType="num">
                                          <p:cBhvr>
                                            <p:cTn id="83" dur="500" fill="hold"/>
                                            <p:tgtEl>
                                              <p:spTgt spid="88"/>
                                            </p:tgtEl>
                                            <p:attrNameLst>
                                              <p:attrName>ppt_x</p:attrName>
                                            </p:attrNameLst>
                                          </p:cBhvr>
                                          <p:tavLst>
                                            <p:tav tm="0">
                                              <p:val>
                                                <p:strVal val="#ppt_x"/>
                                              </p:val>
                                            </p:tav>
                                            <p:tav tm="100000">
                                              <p:val>
                                                <p:strVal val="#ppt_x"/>
                                              </p:val>
                                            </p:tav>
                                          </p:tavLst>
                                        </p:anim>
                                        <p:anim calcmode="lin" valueType="num">
                                          <p:cBhvr>
                                            <p:cTn id="84" dur="500" fill="hold"/>
                                            <p:tgtEl>
                                              <p:spTgt spid="88"/>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79"/>
                                            </p:tgtEl>
                                            <p:attrNameLst>
                                              <p:attrName>style.visibility</p:attrName>
                                            </p:attrNameLst>
                                          </p:cBhvr>
                                          <p:to>
                                            <p:strVal val="visible"/>
                                          </p:to>
                                        </p:set>
                                        <p:animEffect transition="in" filter="wipe(right)">
                                          <p:cBhvr>
                                            <p:cTn id="88" dur="500"/>
                                            <p:tgtEl>
                                              <p:spTgt spid="79"/>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transition="in" filter="wipe(left)">
                                          <p:cBhvr>
                                            <p:cTn id="92" dur="500"/>
                                            <p:tgtEl>
                                              <p:spTgt spid="85"/>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fade">
                                          <p:cBhvr>
                                            <p:cTn id="9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8" grpId="0" animBg="1"/>
          <p:bldP spid="68" grpId="0" animBg="1"/>
          <p:bldP spid="78" grpId="0" animBg="1"/>
          <p:bldP spid="88" grpId="0" animBg="1"/>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000" fill="hold"/>
                                            <p:tgtEl>
                                              <p:spTgt spid="50"/>
                                            </p:tgtEl>
                                            <p:attrNameLst>
                                              <p:attrName>ppt_x</p:attrName>
                                            </p:attrNameLst>
                                          </p:cBhvr>
                                          <p:tavLst>
                                            <p:tav tm="0">
                                              <p:val>
                                                <p:strVal val="#ppt_x"/>
                                              </p:val>
                                            </p:tav>
                                            <p:tav tm="100000">
                                              <p:val>
                                                <p:strVal val="#ppt_x"/>
                                              </p:val>
                                            </p:tav>
                                          </p:tavLst>
                                        </p:anim>
                                        <p:anim calcmode="lin" valueType="num">
                                          <p:cBhvr additive="base">
                                            <p:cTn id="8" dur="20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2000" fill="hold"/>
                                            <p:tgtEl>
                                              <p:spTgt spid="51"/>
                                            </p:tgtEl>
                                            <p:attrNameLst>
                                              <p:attrName>ppt_x</p:attrName>
                                            </p:attrNameLst>
                                          </p:cBhvr>
                                          <p:tavLst>
                                            <p:tav tm="0">
                                              <p:val>
                                                <p:strVal val="#ppt_x"/>
                                              </p:val>
                                            </p:tav>
                                            <p:tav tm="100000">
                                              <p:val>
                                                <p:strVal val="#ppt_x"/>
                                              </p:val>
                                            </p:tav>
                                          </p:tavLst>
                                        </p:anim>
                                        <p:anim calcmode="lin" valueType="num">
                                          <p:cBhvr additive="base">
                                            <p:cTn id="12" dur="2000" fill="hold"/>
                                            <p:tgtEl>
                                              <p:spTgt spid="51"/>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p:cTn id="16" dur="500" fill="hold"/>
                                            <p:tgtEl>
                                              <p:spTgt spid="52"/>
                                            </p:tgtEl>
                                            <p:attrNameLst>
                                              <p:attrName>ppt_w</p:attrName>
                                            </p:attrNameLst>
                                          </p:cBhvr>
                                          <p:tavLst>
                                            <p:tav tm="0">
                                              <p:val>
                                                <p:fltVal val="0"/>
                                              </p:val>
                                            </p:tav>
                                            <p:tav tm="100000">
                                              <p:val>
                                                <p:strVal val="#ppt_w"/>
                                              </p:val>
                                            </p:tav>
                                          </p:tavLst>
                                        </p:anim>
                                        <p:anim calcmode="lin" valueType="num">
                                          <p:cBhvr>
                                            <p:cTn id="17" dur="500" fill="hold"/>
                                            <p:tgtEl>
                                              <p:spTgt spid="52"/>
                                            </p:tgtEl>
                                            <p:attrNameLst>
                                              <p:attrName>ppt_h</p:attrName>
                                            </p:attrNameLst>
                                          </p:cBhvr>
                                          <p:tavLst>
                                            <p:tav tm="0">
                                              <p:val>
                                                <p:fltVal val="0"/>
                                              </p:val>
                                            </p:tav>
                                            <p:tav tm="100000">
                                              <p:val>
                                                <p:strVal val="#ppt_h"/>
                                              </p:val>
                                            </p:tav>
                                          </p:tavLst>
                                        </p:anim>
                                        <p:animEffect transition="in" filter="fade">
                                          <p:cBhvr>
                                            <p:cTn id="18" dur="500"/>
                                            <p:tgtEl>
                                              <p:spTgt spid="52"/>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anim calcmode="lin" valueType="num">
                                          <p:cBhvr>
                                            <p:cTn id="23" dur="500" fill="hold"/>
                                            <p:tgtEl>
                                              <p:spTgt spid="58"/>
                                            </p:tgtEl>
                                            <p:attrNameLst>
                                              <p:attrName>ppt_x</p:attrName>
                                            </p:attrNameLst>
                                          </p:cBhvr>
                                          <p:tavLst>
                                            <p:tav tm="0">
                                              <p:val>
                                                <p:strVal val="#ppt_x"/>
                                              </p:val>
                                            </p:tav>
                                            <p:tav tm="100000">
                                              <p:val>
                                                <p:strVal val="#ppt_x"/>
                                              </p:val>
                                            </p:tav>
                                          </p:tavLst>
                                        </p:anim>
                                        <p:anim calcmode="lin" valueType="num">
                                          <p:cBhvr>
                                            <p:cTn id="24" dur="5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right)">
                                          <p:cBhvr>
                                            <p:cTn id="28" dur="500"/>
                                            <p:tgtEl>
                                              <p:spTgt spid="47"/>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anim calcmode="lin" valueType="num">
                                          <p:cBhvr>
                                            <p:cTn id="43" dur="500" fill="hold"/>
                                            <p:tgtEl>
                                              <p:spTgt spid="68"/>
                                            </p:tgtEl>
                                            <p:attrNameLst>
                                              <p:attrName>ppt_x</p:attrName>
                                            </p:attrNameLst>
                                          </p:cBhvr>
                                          <p:tavLst>
                                            <p:tav tm="0">
                                              <p:val>
                                                <p:strVal val="#ppt_x"/>
                                              </p:val>
                                            </p:tav>
                                            <p:tav tm="100000">
                                              <p:val>
                                                <p:strVal val="#ppt_x"/>
                                              </p:val>
                                            </p:tav>
                                          </p:tavLst>
                                        </p:anim>
                                        <p:anim calcmode="lin" valueType="num">
                                          <p:cBhvr>
                                            <p:cTn id="44" dur="500" fill="hold"/>
                                            <p:tgtEl>
                                              <p:spTgt spid="68"/>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
                                              </p:val>
                                            </p:tav>
                                            <p:tav tm="100000">
                                              <p:val>
                                                <p:strVal val="#ppt_w"/>
                                              </p:val>
                                            </p:tav>
                                          </p:tavLst>
                                        </p:anim>
                                        <p:anim calcmode="lin" valueType="num">
                                          <p:cBhvr>
                                            <p:cTn id="57" dur="500" fill="hold"/>
                                            <p:tgtEl>
                                              <p:spTgt spid="72"/>
                                            </p:tgtEl>
                                            <p:attrNameLst>
                                              <p:attrName>ppt_h</p:attrName>
                                            </p:attrNameLst>
                                          </p:cBhvr>
                                          <p:tavLst>
                                            <p:tav tm="0">
                                              <p:val>
                                                <p:fltVal val="0"/>
                                              </p:val>
                                            </p:tav>
                                            <p:tav tm="100000">
                                              <p:val>
                                                <p:strVal val="#ppt_h"/>
                                              </p:val>
                                            </p:tav>
                                          </p:tavLst>
                                        </p:anim>
                                        <p:animEffect transition="in" filter="fade">
                                          <p:cBhvr>
                                            <p:cTn id="58" dur="500"/>
                                            <p:tgtEl>
                                              <p:spTgt spid="72"/>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anim calcmode="lin" valueType="num">
                                          <p:cBhvr>
                                            <p:cTn id="63" dur="500" fill="hold"/>
                                            <p:tgtEl>
                                              <p:spTgt spid="78"/>
                                            </p:tgtEl>
                                            <p:attrNameLst>
                                              <p:attrName>ppt_x</p:attrName>
                                            </p:attrNameLst>
                                          </p:cBhvr>
                                          <p:tavLst>
                                            <p:tav tm="0">
                                              <p:val>
                                                <p:strVal val="#ppt_x"/>
                                              </p:val>
                                            </p:tav>
                                            <p:tav tm="100000">
                                              <p:val>
                                                <p:strVal val="#ppt_x"/>
                                              </p:val>
                                            </p:tav>
                                          </p:tavLst>
                                        </p:anim>
                                        <p:anim calcmode="lin" valueType="num">
                                          <p:cBhvr>
                                            <p:cTn id="64" dur="500" fill="hold"/>
                                            <p:tgtEl>
                                              <p:spTgt spid="78"/>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right)">
                                          <p:cBhvr>
                                            <p:cTn id="68" dur="500"/>
                                            <p:tgtEl>
                                              <p:spTgt spid="69"/>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p:cTn id="76" dur="500" fill="hold"/>
                                            <p:tgtEl>
                                              <p:spTgt spid="82"/>
                                            </p:tgtEl>
                                            <p:attrNameLst>
                                              <p:attrName>ppt_w</p:attrName>
                                            </p:attrNameLst>
                                          </p:cBhvr>
                                          <p:tavLst>
                                            <p:tav tm="0">
                                              <p:val>
                                                <p:fltVal val="0"/>
                                              </p:val>
                                            </p:tav>
                                            <p:tav tm="100000">
                                              <p:val>
                                                <p:strVal val="#ppt_w"/>
                                              </p:val>
                                            </p:tav>
                                          </p:tavLst>
                                        </p:anim>
                                        <p:anim calcmode="lin" valueType="num">
                                          <p:cBhvr>
                                            <p:cTn id="77" dur="500" fill="hold"/>
                                            <p:tgtEl>
                                              <p:spTgt spid="82"/>
                                            </p:tgtEl>
                                            <p:attrNameLst>
                                              <p:attrName>ppt_h</p:attrName>
                                            </p:attrNameLst>
                                          </p:cBhvr>
                                          <p:tavLst>
                                            <p:tav tm="0">
                                              <p:val>
                                                <p:fltVal val="0"/>
                                              </p:val>
                                            </p:tav>
                                            <p:tav tm="100000">
                                              <p:val>
                                                <p:strVal val="#ppt_h"/>
                                              </p:val>
                                            </p:tav>
                                          </p:tavLst>
                                        </p:anim>
                                        <p:animEffect transition="in" filter="fade">
                                          <p:cBhvr>
                                            <p:cTn id="78" dur="500"/>
                                            <p:tgtEl>
                                              <p:spTgt spid="82"/>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fade">
                                          <p:cBhvr>
                                            <p:cTn id="82" dur="500"/>
                                            <p:tgtEl>
                                              <p:spTgt spid="88"/>
                                            </p:tgtEl>
                                          </p:cBhvr>
                                        </p:animEffect>
                                        <p:anim calcmode="lin" valueType="num">
                                          <p:cBhvr>
                                            <p:cTn id="83" dur="500" fill="hold"/>
                                            <p:tgtEl>
                                              <p:spTgt spid="88"/>
                                            </p:tgtEl>
                                            <p:attrNameLst>
                                              <p:attrName>ppt_x</p:attrName>
                                            </p:attrNameLst>
                                          </p:cBhvr>
                                          <p:tavLst>
                                            <p:tav tm="0">
                                              <p:val>
                                                <p:strVal val="#ppt_x"/>
                                              </p:val>
                                            </p:tav>
                                            <p:tav tm="100000">
                                              <p:val>
                                                <p:strVal val="#ppt_x"/>
                                              </p:val>
                                            </p:tav>
                                          </p:tavLst>
                                        </p:anim>
                                        <p:anim calcmode="lin" valueType="num">
                                          <p:cBhvr>
                                            <p:cTn id="84" dur="500" fill="hold"/>
                                            <p:tgtEl>
                                              <p:spTgt spid="88"/>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79"/>
                                            </p:tgtEl>
                                            <p:attrNameLst>
                                              <p:attrName>style.visibility</p:attrName>
                                            </p:attrNameLst>
                                          </p:cBhvr>
                                          <p:to>
                                            <p:strVal val="visible"/>
                                          </p:to>
                                        </p:set>
                                        <p:animEffect transition="in" filter="wipe(right)">
                                          <p:cBhvr>
                                            <p:cTn id="88" dur="500"/>
                                            <p:tgtEl>
                                              <p:spTgt spid="79"/>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transition="in" filter="wipe(left)">
                                          <p:cBhvr>
                                            <p:cTn id="92" dur="500"/>
                                            <p:tgtEl>
                                              <p:spTgt spid="85"/>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fade">
                                          <p:cBhvr>
                                            <p:cTn id="9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8" grpId="0" animBg="1"/>
          <p:bldP spid="68" grpId="0" animBg="1"/>
          <p:bldP spid="78" grpId="0" animBg="1"/>
          <p:bldP spid="88" grpId="0" animBg="1"/>
          <p:bldP spid="8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图片 10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57" name="矩形 56"/>
          <p:cNvSpPr/>
          <p:nvPr/>
        </p:nvSpPr>
        <p:spPr>
          <a:xfrm>
            <a:off x="0" y="1347614"/>
            <a:ext cx="9144000" cy="2592288"/>
          </a:xfrm>
          <a:prstGeom prst="rect">
            <a:avLst/>
          </a:prstGeom>
          <a:solidFill>
            <a:schemeClr val="accent2">
              <a:lumMod val="75000"/>
              <a:alpha val="77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8" name="TextBox 57"/>
          <p:cNvSpPr txBox="1"/>
          <p:nvPr/>
        </p:nvSpPr>
        <p:spPr>
          <a:xfrm>
            <a:off x="3851922" y="1707654"/>
            <a:ext cx="2632452"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第四部分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请添加标题</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59" name="直接连接符 58"/>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0" name="TextBox 59"/>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04</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1" name="组合 60"/>
          <p:cNvGrpSpPr/>
          <p:nvPr/>
        </p:nvGrpSpPr>
        <p:grpSpPr>
          <a:xfrm>
            <a:off x="2051720" y="1806623"/>
            <a:ext cx="1197175" cy="1197175"/>
            <a:chOff x="2123728" y="1579722"/>
            <a:chExt cx="1197175" cy="1197175"/>
          </a:xfrm>
        </p:grpSpPr>
        <p:grpSp>
          <p:nvGrpSpPr>
            <p:cNvPr id="62" name="组合 61"/>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3" name="KSO_Shape"/>
            <p:cNvSpPr/>
            <p:nvPr/>
          </p:nvSpPr>
          <p:spPr bwMode="auto">
            <a:xfrm>
              <a:off x="2339752" y="1837694"/>
              <a:ext cx="689633" cy="66204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17375E"/>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66" name="TextBox 65"/>
          <p:cNvSpPr txBox="1"/>
          <p:nvPr/>
        </p:nvSpPr>
        <p:spPr>
          <a:xfrm>
            <a:off x="3876584" y="2836663"/>
            <a:ext cx="107833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67" name="TextBox 66"/>
          <p:cNvSpPr txBox="1"/>
          <p:nvPr/>
        </p:nvSpPr>
        <p:spPr>
          <a:xfrm>
            <a:off x="4954916" y="2836663"/>
            <a:ext cx="112925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68" name="TextBox 67"/>
          <p:cNvSpPr txBox="1"/>
          <p:nvPr/>
        </p:nvSpPr>
        <p:spPr>
          <a:xfrm>
            <a:off x="3876584" y="3149469"/>
            <a:ext cx="119947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69" name="TextBox 68"/>
          <p:cNvSpPr txBox="1"/>
          <p:nvPr/>
        </p:nvSpPr>
        <p:spPr>
          <a:xfrm>
            <a:off x="4954916" y="3149470"/>
            <a:ext cx="1129252" cy="430392"/>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a:p>
            <a:pPr fontAlgn="base">
              <a:spcBef>
                <a:spcPct val="0"/>
              </a:spcBef>
              <a:spcAft>
                <a:spcPct val="0"/>
              </a:spcAft>
            </a:pPr>
            <a:endParaRPr lang="zh-CN" altLang="en-US" sz="1200" dirty="0">
              <a:solidFill>
                <a:prstClr val="white"/>
              </a:solidFill>
              <a:latin typeface="微软雅黑" panose="020B0503020204020204" charset="-122"/>
              <a:ea typeface="微软雅黑" panose="020B0503020204020204" charset="-122"/>
            </a:endParaRPr>
          </a:p>
        </p:txBody>
      </p:sp>
      <p:grpSp>
        <p:nvGrpSpPr>
          <p:cNvPr id="70" name="组合 69"/>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3" name="组合 72"/>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6" name="组合 75"/>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9" name="组合 78"/>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1" name="椭圆 8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2" name="组合 81"/>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4" name="椭圆 8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5" name="组合 84"/>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7" name="椭圆 8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8" name="组合 87"/>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0" name="椭圆 8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1" name="组合 90"/>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椭圆 9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4" name="组合 93"/>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6" name="椭圆 9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7" name="组合 96"/>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9" name="椭圆 9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0" name="组合 99"/>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2" name="椭圆 10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3" name="组合 102"/>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5" name="椭圆 10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6" name="组合 105"/>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8" name="椭圆 10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09" name="TextBox 10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534">
        <p:blinds dir="vert"/>
      </p:transition>
    </mc:Choice>
    <mc:Fallback xmlns="">
      <p:transition spd="slow" advTm="10534">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wheel(8)">
                                          <p:cBhvr>
                                            <p:cTn id="7" dur="2000"/>
                                            <p:tgtEl>
                                              <p:spTgt spid="110"/>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barn(outHorizontal)">
                                          <p:cBhvr>
                                            <p:cTn id="11" dur="500"/>
                                            <p:tgtEl>
                                              <p:spTgt spid="57"/>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1"/>
                                            </p:tgtEl>
                                            <p:attrNameLst>
                                              <p:attrName>style.visibility</p:attrName>
                                            </p:attrNameLst>
                                          </p:cBhvr>
                                          <p:to>
                                            <p:strVal val="visible"/>
                                          </p:to>
                                        </p:set>
                                        <p:anim calcmode="lin" valueType="num" p14:bounceEnd="55000">
                                          <p:cBhvr additive="base">
                                            <p:cTn id="14" dur="1500" fill="hold"/>
                                            <p:tgtEl>
                                              <p:spTgt spid="61"/>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1"/>
                                            </p:tgtEl>
                                            <p:attrNameLst>
                                              <p:attrName>ppt_y</p:attrName>
                                            </p:attrNameLst>
                                          </p:cBhvr>
                                          <p:tavLst>
                                            <p:tav tm="0">
                                              <p:val>
                                                <p:strVal val="#ppt_y"/>
                                              </p:val>
                                            </p:tav>
                                            <p:tav tm="100000">
                                              <p:val>
                                                <p:strVal val="#ppt_y"/>
                                              </p:val>
                                            </p:tav>
                                          </p:tavLst>
                                        </p:anim>
                                      </p:childTnLst>
                                    </p:cTn>
                                  </p:par>
                                </p:childTnLst>
                              </p:cTn>
                            </p:par>
                            <p:par>
                              <p:cTn id="16" fill="hold">
                                <p:stCondLst>
                                  <p:cond delay="3500"/>
                                </p:stCondLst>
                                <p:childTnLst>
                                  <p:par>
                                    <p:cTn id="17" presetID="22" presetClass="entr" presetSubtype="4"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down)">
                                          <p:cBhvr>
                                            <p:cTn id="19" dur="500"/>
                                            <p:tgtEl>
                                              <p:spTgt spid="59"/>
                                            </p:tgtEl>
                                          </p:cBhvr>
                                        </p:animEffect>
                                      </p:childTnLst>
                                    </p:cTn>
                                  </p:par>
                                </p:childTnLst>
                              </p:cTn>
                            </p:par>
                            <p:par>
                              <p:cTn id="20" fill="hold">
                                <p:stCondLst>
                                  <p:cond delay="4000"/>
                                </p:stCondLst>
                                <p:childTnLst>
                                  <p:par>
                                    <p:cTn id="21" presetID="12" presetClass="entr" presetSubtype="8"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p:tgtEl>
                                              <p:spTgt spid="58"/>
                                            </p:tgtEl>
                                            <p:attrNameLst>
                                              <p:attrName>ppt_x</p:attrName>
                                            </p:attrNameLst>
                                          </p:cBhvr>
                                          <p:tavLst>
                                            <p:tav tm="0">
                                              <p:val>
                                                <p:strVal val="#ppt_x-#ppt_w*1.125000"/>
                                              </p:val>
                                            </p:tav>
                                            <p:tav tm="100000">
                                              <p:val>
                                                <p:strVal val="#ppt_x"/>
                                              </p:val>
                                            </p:tav>
                                          </p:tavLst>
                                        </p:anim>
                                        <p:animEffect transition="in" filter="wipe(right)">
                                          <p:cBhvr>
                                            <p:cTn id="24" dur="500"/>
                                            <p:tgtEl>
                                              <p:spTgt spid="58"/>
                                            </p:tgtEl>
                                          </p:cBhvr>
                                        </p:animEffect>
                                      </p:childTnLst>
                                    </p:cTn>
                                  </p:par>
                                </p:childTnLst>
                              </p:cTn>
                            </p:par>
                            <p:par>
                              <p:cTn id="25" fill="hold">
                                <p:stCondLst>
                                  <p:cond delay="4500"/>
                                </p:stCondLst>
                                <p:childTnLst>
                                  <p:par>
                                    <p:cTn id="26" presetID="47" presetClass="entr" presetSubtype="0" fill="hold" grpId="0"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anim calcmode="lin" valueType="num">
                                          <p:cBhvr>
                                            <p:cTn id="29" dur="500" fill="hold"/>
                                            <p:tgtEl>
                                              <p:spTgt spid="60"/>
                                            </p:tgtEl>
                                            <p:attrNameLst>
                                              <p:attrName>ppt_x</p:attrName>
                                            </p:attrNameLst>
                                          </p:cBhvr>
                                          <p:tavLst>
                                            <p:tav tm="0">
                                              <p:val>
                                                <p:strVal val="#ppt_x"/>
                                              </p:val>
                                            </p:tav>
                                            <p:tav tm="100000">
                                              <p:val>
                                                <p:strVal val="#ppt_x"/>
                                              </p:val>
                                            </p:tav>
                                          </p:tavLst>
                                        </p:anim>
                                        <p:anim calcmode="lin" valueType="num">
                                          <p:cBhvr>
                                            <p:cTn id="30" dur="500" fill="hold"/>
                                            <p:tgtEl>
                                              <p:spTgt spid="60"/>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2" presetClass="entr" presetSubtype="4"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ppt_x"/>
                                              </p:val>
                                            </p:tav>
                                            <p:tav tm="100000">
                                              <p:val>
                                                <p:strVal val="#ppt_x"/>
                                              </p:val>
                                            </p:tav>
                                          </p:tavLst>
                                        </p:anim>
                                        <p:anim calcmode="lin" valueType="num">
                                          <p:cBhvr additive="base">
                                            <p:cTn id="35" dur="500" fill="hold"/>
                                            <p:tgtEl>
                                              <p:spTgt spid="6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ppt_x"/>
                                              </p:val>
                                            </p:tav>
                                            <p:tav tm="100000">
                                              <p:val>
                                                <p:strVal val="#ppt_x"/>
                                              </p:val>
                                            </p:tav>
                                          </p:tavLst>
                                        </p:anim>
                                        <p:anim calcmode="lin" valueType="num">
                                          <p:cBhvr additive="base">
                                            <p:cTn id="39" dur="500" fill="hold"/>
                                            <p:tgtEl>
                                              <p:spTgt spid="6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8"/>
                                            </p:tgtEl>
                                            <p:attrNameLst>
                                              <p:attrName>style.visibility</p:attrName>
                                            </p:attrNameLst>
                                          </p:cBhvr>
                                          <p:to>
                                            <p:strVal val="visible"/>
                                          </p:to>
                                        </p:set>
                                        <p:anim calcmode="lin" valueType="num">
                                          <p:cBhvr additive="base">
                                            <p:cTn id="42" dur="500" fill="hold"/>
                                            <p:tgtEl>
                                              <p:spTgt spid="68"/>
                                            </p:tgtEl>
                                            <p:attrNameLst>
                                              <p:attrName>ppt_x</p:attrName>
                                            </p:attrNameLst>
                                          </p:cBhvr>
                                          <p:tavLst>
                                            <p:tav tm="0">
                                              <p:val>
                                                <p:strVal val="#ppt_x"/>
                                              </p:val>
                                            </p:tav>
                                            <p:tav tm="100000">
                                              <p:val>
                                                <p:strVal val="#ppt_x"/>
                                              </p:val>
                                            </p:tav>
                                          </p:tavLst>
                                        </p:anim>
                                        <p:anim calcmode="lin" valueType="num">
                                          <p:cBhvr additive="base">
                                            <p:cTn id="43" dur="500" fill="hold"/>
                                            <p:tgtEl>
                                              <p:spTgt spid="6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69"/>
                                            </p:tgtEl>
                                            <p:attrNameLst>
                                              <p:attrName>style.visibility</p:attrName>
                                            </p:attrNameLst>
                                          </p:cBhvr>
                                          <p:to>
                                            <p:strVal val="visible"/>
                                          </p:to>
                                        </p:set>
                                        <p:anim calcmode="lin" valueType="num">
                                          <p:cBhvr additive="base">
                                            <p:cTn id="46" dur="500" fill="hold"/>
                                            <p:tgtEl>
                                              <p:spTgt spid="69"/>
                                            </p:tgtEl>
                                            <p:attrNameLst>
                                              <p:attrName>ppt_x</p:attrName>
                                            </p:attrNameLst>
                                          </p:cBhvr>
                                          <p:tavLst>
                                            <p:tav tm="0">
                                              <p:val>
                                                <p:strVal val="#ppt_x"/>
                                              </p:val>
                                            </p:tav>
                                            <p:tav tm="100000">
                                              <p:val>
                                                <p:strVal val="#ppt_x"/>
                                              </p:val>
                                            </p:tav>
                                          </p:tavLst>
                                        </p:anim>
                                        <p:anim calcmode="lin" valueType="num">
                                          <p:cBhvr additive="base">
                                            <p:cTn id="47" dur="500" fill="hold"/>
                                            <p:tgtEl>
                                              <p:spTgt spid="69"/>
                                            </p:tgtEl>
                                            <p:attrNameLst>
                                              <p:attrName>ppt_y</p:attrName>
                                            </p:attrNameLst>
                                          </p:cBhvr>
                                          <p:tavLst>
                                            <p:tav tm="0">
                                              <p:val>
                                                <p:strVal val="1+#ppt_h/2"/>
                                              </p:val>
                                            </p:tav>
                                            <p:tav tm="100000">
                                              <p:val>
                                                <p:strVal val="#ppt_y"/>
                                              </p:val>
                                            </p:tav>
                                          </p:tavLst>
                                        </p:anim>
                                      </p:childTnLst>
                                    </p:cTn>
                                  </p:par>
                                </p:childTnLst>
                              </p:cTn>
                            </p:par>
                            <p:par>
                              <p:cTn id="48" fill="hold">
                                <p:stCondLst>
                                  <p:cond delay="6100"/>
                                </p:stCondLst>
                                <p:childTnLst>
                                  <p:par>
                                    <p:cTn id="49" presetID="23" presetClass="entr" presetSubtype="528" fill="hold" nodeType="after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p:cTn id="51" dur="500" fill="hold"/>
                                            <p:tgtEl>
                                              <p:spTgt spid="70"/>
                                            </p:tgtEl>
                                            <p:attrNameLst>
                                              <p:attrName>ppt_w</p:attrName>
                                            </p:attrNameLst>
                                          </p:cBhvr>
                                          <p:tavLst>
                                            <p:tav tm="0">
                                              <p:val>
                                                <p:fltVal val="0"/>
                                              </p:val>
                                            </p:tav>
                                            <p:tav tm="100000">
                                              <p:val>
                                                <p:strVal val="#ppt_w"/>
                                              </p:val>
                                            </p:tav>
                                          </p:tavLst>
                                        </p:anim>
                                        <p:anim calcmode="lin" valueType="num">
                                          <p:cBhvr>
                                            <p:cTn id="52" dur="500" fill="hold"/>
                                            <p:tgtEl>
                                              <p:spTgt spid="70"/>
                                            </p:tgtEl>
                                            <p:attrNameLst>
                                              <p:attrName>ppt_h</p:attrName>
                                            </p:attrNameLst>
                                          </p:cBhvr>
                                          <p:tavLst>
                                            <p:tav tm="0">
                                              <p:val>
                                                <p:fltVal val="0"/>
                                              </p:val>
                                            </p:tav>
                                            <p:tav tm="100000">
                                              <p:val>
                                                <p:strVal val="#ppt_h"/>
                                              </p:val>
                                            </p:tav>
                                          </p:tavLst>
                                        </p:anim>
                                        <p:anim calcmode="lin" valueType="num">
                                          <p:cBhvr>
                                            <p:cTn id="53" dur="500" fill="hold"/>
                                            <p:tgtEl>
                                              <p:spTgt spid="70"/>
                                            </p:tgtEl>
                                            <p:attrNameLst>
                                              <p:attrName>ppt_x</p:attrName>
                                            </p:attrNameLst>
                                          </p:cBhvr>
                                          <p:tavLst>
                                            <p:tav tm="0">
                                              <p:val>
                                                <p:fltVal val="0.5"/>
                                              </p:val>
                                            </p:tav>
                                            <p:tav tm="100000">
                                              <p:val>
                                                <p:strVal val="#ppt_x"/>
                                              </p:val>
                                            </p:tav>
                                          </p:tavLst>
                                        </p:anim>
                                        <p:anim calcmode="lin" valueType="num">
                                          <p:cBhvr>
                                            <p:cTn id="54" dur="500" fill="hold"/>
                                            <p:tgtEl>
                                              <p:spTgt spid="70"/>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
                                              </p:val>
                                            </p:tav>
                                            <p:tav tm="100000">
                                              <p:val>
                                                <p:strVal val="#ppt_w"/>
                                              </p:val>
                                            </p:tav>
                                          </p:tavLst>
                                        </p:anim>
                                        <p:anim calcmode="lin" valueType="num">
                                          <p:cBhvr>
                                            <p:cTn id="58" dur="500" fill="hold"/>
                                            <p:tgtEl>
                                              <p:spTgt spid="73"/>
                                            </p:tgtEl>
                                            <p:attrNameLst>
                                              <p:attrName>ppt_h</p:attrName>
                                            </p:attrNameLst>
                                          </p:cBhvr>
                                          <p:tavLst>
                                            <p:tav tm="0">
                                              <p:val>
                                                <p:fltVal val="0"/>
                                              </p:val>
                                            </p:tav>
                                            <p:tav tm="100000">
                                              <p:val>
                                                <p:strVal val="#ppt_h"/>
                                              </p:val>
                                            </p:tav>
                                          </p:tavLst>
                                        </p:anim>
                                        <p:anim calcmode="lin" valueType="num">
                                          <p:cBhvr>
                                            <p:cTn id="59" dur="500" fill="hold"/>
                                            <p:tgtEl>
                                              <p:spTgt spid="73"/>
                                            </p:tgtEl>
                                            <p:attrNameLst>
                                              <p:attrName>ppt_x</p:attrName>
                                            </p:attrNameLst>
                                          </p:cBhvr>
                                          <p:tavLst>
                                            <p:tav tm="0">
                                              <p:val>
                                                <p:fltVal val="0.5"/>
                                              </p:val>
                                            </p:tav>
                                            <p:tav tm="100000">
                                              <p:val>
                                                <p:strVal val="#ppt_x"/>
                                              </p:val>
                                            </p:tav>
                                          </p:tavLst>
                                        </p:anim>
                                        <p:anim calcmode="lin" valueType="num">
                                          <p:cBhvr>
                                            <p:cTn id="60" dur="500" fill="hold"/>
                                            <p:tgtEl>
                                              <p:spTgt spid="73"/>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76"/>
                                            </p:tgtEl>
                                            <p:attrNameLst>
                                              <p:attrName>style.visibility</p:attrName>
                                            </p:attrNameLst>
                                          </p:cBhvr>
                                          <p:to>
                                            <p:strVal val="visible"/>
                                          </p:to>
                                        </p:set>
                                        <p:anim calcmode="lin" valueType="num">
                                          <p:cBhvr>
                                            <p:cTn id="63" dur="500" fill="hold"/>
                                            <p:tgtEl>
                                              <p:spTgt spid="76"/>
                                            </p:tgtEl>
                                            <p:attrNameLst>
                                              <p:attrName>ppt_w</p:attrName>
                                            </p:attrNameLst>
                                          </p:cBhvr>
                                          <p:tavLst>
                                            <p:tav tm="0">
                                              <p:val>
                                                <p:fltVal val="0"/>
                                              </p:val>
                                            </p:tav>
                                            <p:tav tm="100000">
                                              <p:val>
                                                <p:strVal val="#ppt_w"/>
                                              </p:val>
                                            </p:tav>
                                          </p:tavLst>
                                        </p:anim>
                                        <p:anim calcmode="lin" valueType="num">
                                          <p:cBhvr>
                                            <p:cTn id="64" dur="500" fill="hold"/>
                                            <p:tgtEl>
                                              <p:spTgt spid="76"/>
                                            </p:tgtEl>
                                            <p:attrNameLst>
                                              <p:attrName>ppt_h</p:attrName>
                                            </p:attrNameLst>
                                          </p:cBhvr>
                                          <p:tavLst>
                                            <p:tav tm="0">
                                              <p:val>
                                                <p:fltVal val="0"/>
                                              </p:val>
                                            </p:tav>
                                            <p:tav tm="100000">
                                              <p:val>
                                                <p:strVal val="#ppt_h"/>
                                              </p:val>
                                            </p:tav>
                                          </p:tavLst>
                                        </p:anim>
                                        <p:anim calcmode="lin" valueType="num">
                                          <p:cBhvr>
                                            <p:cTn id="65" dur="500" fill="hold"/>
                                            <p:tgtEl>
                                              <p:spTgt spid="76"/>
                                            </p:tgtEl>
                                            <p:attrNameLst>
                                              <p:attrName>ppt_x</p:attrName>
                                            </p:attrNameLst>
                                          </p:cBhvr>
                                          <p:tavLst>
                                            <p:tav tm="0">
                                              <p:val>
                                                <p:fltVal val="0.5"/>
                                              </p:val>
                                            </p:tav>
                                            <p:tav tm="100000">
                                              <p:val>
                                                <p:strVal val="#ppt_x"/>
                                              </p:val>
                                            </p:tav>
                                          </p:tavLst>
                                        </p:anim>
                                        <p:anim calcmode="lin" valueType="num">
                                          <p:cBhvr>
                                            <p:cTn id="66" dur="500" fill="hold"/>
                                            <p:tgtEl>
                                              <p:spTgt spid="76"/>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79"/>
                                            </p:tgtEl>
                                            <p:attrNameLst>
                                              <p:attrName>style.visibility</p:attrName>
                                            </p:attrNameLst>
                                          </p:cBhvr>
                                          <p:to>
                                            <p:strVal val="visible"/>
                                          </p:to>
                                        </p:set>
                                        <p:anim calcmode="lin" valueType="num">
                                          <p:cBhvr>
                                            <p:cTn id="69" dur="500" fill="hold"/>
                                            <p:tgtEl>
                                              <p:spTgt spid="79"/>
                                            </p:tgtEl>
                                            <p:attrNameLst>
                                              <p:attrName>ppt_w</p:attrName>
                                            </p:attrNameLst>
                                          </p:cBhvr>
                                          <p:tavLst>
                                            <p:tav tm="0">
                                              <p:val>
                                                <p:fltVal val="0"/>
                                              </p:val>
                                            </p:tav>
                                            <p:tav tm="100000">
                                              <p:val>
                                                <p:strVal val="#ppt_w"/>
                                              </p:val>
                                            </p:tav>
                                          </p:tavLst>
                                        </p:anim>
                                        <p:anim calcmode="lin" valueType="num">
                                          <p:cBhvr>
                                            <p:cTn id="70" dur="500" fill="hold"/>
                                            <p:tgtEl>
                                              <p:spTgt spid="79"/>
                                            </p:tgtEl>
                                            <p:attrNameLst>
                                              <p:attrName>ppt_h</p:attrName>
                                            </p:attrNameLst>
                                          </p:cBhvr>
                                          <p:tavLst>
                                            <p:tav tm="0">
                                              <p:val>
                                                <p:fltVal val="0"/>
                                              </p:val>
                                            </p:tav>
                                            <p:tav tm="100000">
                                              <p:val>
                                                <p:strVal val="#ppt_h"/>
                                              </p:val>
                                            </p:tav>
                                          </p:tavLst>
                                        </p:anim>
                                        <p:anim calcmode="lin" valueType="num">
                                          <p:cBhvr>
                                            <p:cTn id="71" dur="500" fill="hold"/>
                                            <p:tgtEl>
                                              <p:spTgt spid="79"/>
                                            </p:tgtEl>
                                            <p:attrNameLst>
                                              <p:attrName>ppt_x</p:attrName>
                                            </p:attrNameLst>
                                          </p:cBhvr>
                                          <p:tavLst>
                                            <p:tav tm="0">
                                              <p:val>
                                                <p:fltVal val="0.5"/>
                                              </p:val>
                                            </p:tav>
                                            <p:tav tm="100000">
                                              <p:val>
                                                <p:strVal val="#ppt_x"/>
                                              </p:val>
                                            </p:tav>
                                          </p:tavLst>
                                        </p:anim>
                                        <p:anim calcmode="lin" valueType="num">
                                          <p:cBhvr>
                                            <p:cTn id="72" dur="500" fill="hold"/>
                                            <p:tgtEl>
                                              <p:spTgt spid="79"/>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82"/>
                                            </p:tgtEl>
                                            <p:attrNameLst>
                                              <p:attrName>style.visibility</p:attrName>
                                            </p:attrNameLst>
                                          </p:cBhvr>
                                          <p:to>
                                            <p:strVal val="visible"/>
                                          </p:to>
                                        </p:set>
                                        <p:anim calcmode="lin" valueType="num">
                                          <p:cBhvr>
                                            <p:cTn id="75" dur="500" fill="hold"/>
                                            <p:tgtEl>
                                              <p:spTgt spid="82"/>
                                            </p:tgtEl>
                                            <p:attrNameLst>
                                              <p:attrName>ppt_w</p:attrName>
                                            </p:attrNameLst>
                                          </p:cBhvr>
                                          <p:tavLst>
                                            <p:tav tm="0">
                                              <p:val>
                                                <p:fltVal val="0"/>
                                              </p:val>
                                            </p:tav>
                                            <p:tav tm="100000">
                                              <p:val>
                                                <p:strVal val="#ppt_w"/>
                                              </p:val>
                                            </p:tav>
                                          </p:tavLst>
                                        </p:anim>
                                        <p:anim calcmode="lin" valueType="num">
                                          <p:cBhvr>
                                            <p:cTn id="76" dur="500" fill="hold"/>
                                            <p:tgtEl>
                                              <p:spTgt spid="82"/>
                                            </p:tgtEl>
                                            <p:attrNameLst>
                                              <p:attrName>ppt_h</p:attrName>
                                            </p:attrNameLst>
                                          </p:cBhvr>
                                          <p:tavLst>
                                            <p:tav tm="0">
                                              <p:val>
                                                <p:fltVal val="0"/>
                                              </p:val>
                                            </p:tav>
                                            <p:tav tm="100000">
                                              <p:val>
                                                <p:strVal val="#ppt_h"/>
                                              </p:val>
                                            </p:tav>
                                          </p:tavLst>
                                        </p:anim>
                                        <p:anim calcmode="lin" valueType="num">
                                          <p:cBhvr>
                                            <p:cTn id="77" dur="500" fill="hold"/>
                                            <p:tgtEl>
                                              <p:spTgt spid="82"/>
                                            </p:tgtEl>
                                            <p:attrNameLst>
                                              <p:attrName>ppt_x</p:attrName>
                                            </p:attrNameLst>
                                          </p:cBhvr>
                                          <p:tavLst>
                                            <p:tav tm="0">
                                              <p:val>
                                                <p:fltVal val="0.5"/>
                                              </p:val>
                                            </p:tav>
                                            <p:tav tm="100000">
                                              <p:val>
                                                <p:strVal val="#ppt_x"/>
                                              </p:val>
                                            </p:tav>
                                          </p:tavLst>
                                        </p:anim>
                                        <p:anim calcmode="lin" valueType="num">
                                          <p:cBhvr>
                                            <p:cTn id="78" dur="500" fill="hold"/>
                                            <p:tgtEl>
                                              <p:spTgt spid="82"/>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85"/>
                                            </p:tgtEl>
                                            <p:attrNameLst>
                                              <p:attrName>style.visibility</p:attrName>
                                            </p:attrNameLst>
                                          </p:cBhvr>
                                          <p:to>
                                            <p:strVal val="visible"/>
                                          </p:to>
                                        </p:set>
                                        <p:anim calcmode="lin" valueType="num">
                                          <p:cBhvr>
                                            <p:cTn id="81" dur="500" fill="hold"/>
                                            <p:tgtEl>
                                              <p:spTgt spid="85"/>
                                            </p:tgtEl>
                                            <p:attrNameLst>
                                              <p:attrName>ppt_w</p:attrName>
                                            </p:attrNameLst>
                                          </p:cBhvr>
                                          <p:tavLst>
                                            <p:tav tm="0">
                                              <p:val>
                                                <p:fltVal val="0"/>
                                              </p:val>
                                            </p:tav>
                                            <p:tav tm="100000">
                                              <p:val>
                                                <p:strVal val="#ppt_w"/>
                                              </p:val>
                                            </p:tav>
                                          </p:tavLst>
                                        </p:anim>
                                        <p:anim calcmode="lin" valueType="num">
                                          <p:cBhvr>
                                            <p:cTn id="82" dur="500" fill="hold"/>
                                            <p:tgtEl>
                                              <p:spTgt spid="85"/>
                                            </p:tgtEl>
                                            <p:attrNameLst>
                                              <p:attrName>ppt_h</p:attrName>
                                            </p:attrNameLst>
                                          </p:cBhvr>
                                          <p:tavLst>
                                            <p:tav tm="0">
                                              <p:val>
                                                <p:fltVal val="0"/>
                                              </p:val>
                                            </p:tav>
                                            <p:tav tm="100000">
                                              <p:val>
                                                <p:strVal val="#ppt_h"/>
                                              </p:val>
                                            </p:tav>
                                          </p:tavLst>
                                        </p:anim>
                                        <p:anim calcmode="lin" valueType="num">
                                          <p:cBhvr>
                                            <p:cTn id="83" dur="500" fill="hold"/>
                                            <p:tgtEl>
                                              <p:spTgt spid="85"/>
                                            </p:tgtEl>
                                            <p:attrNameLst>
                                              <p:attrName>ppt_x</p:attrName>
                                            </p:attrNameLst>
                                          </p:cBhvr>
                                          <p:tavLst>
                                            <p:tav tm="0">
                                              <p:val>
                                                <p:fltVal val="0.5"/>
                                              </p:val>
                                            </p:tav>
                                            <p:tav tm="100000">
                                              <p:val>
                                                <p:strVal val="#ppt_x"/>
                                              </p:val>
                                            </p:tav>
                                          </p:tavLst>
                                        </p:anim>
                                        <p:anim calcmode="lin" valueType="num">
                                          <p:cBhvr>
                                            <p:cTn id="84" dur="500" fill="hold"/>
                                            <p:tgtEl>
                                              <p:spTgt spid="85"/>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88"/>
                                            </p:tgtEl>
                                            <p:attrNameLst>
                                              <p:attrName>style.visibility</p:attrName>
                                            </p:attrNameLst>
                                          </p:cBhvr>
                                          <p:to>
                                            <p:strVal val="visible"/>
                                          </p:to>
                                        </p:set>
                                        <p:anim calcmode="lin" valueType="num">
                                          <p:cBhvr>
                                            <p:cTn id="87" dur="500" fill="hold"/>
                                            <p:tgtEl>
                                              <p:spTgt spid="88"/>
                                            </p:tgtEl>
                                            <p:attrNameLst>
                                              <p:attrName>ppt_w</p:attrName>
                                            </p:attrNameLst>
                                          </p:cBhvr>
                                          <p:tavLst>
                                            <p:tav tm="0">
                                              <p:val>
                                                <p:fltVal val="0"/>
                                              </p:val>
                                            </p:tav>
                                            <p:tav tm="100000">
                                              <p:val>
                                                <p:strVal val="#ppt_w"/>
                                              </p:val>
                                            </p:tav>
                                          </p:tavLst>
                                        </p:anim>
                                        <p:anim calcmode="lin" valueType="num">
                                          <p:cBhvr>
                                            <p:cTn id="88" dur="500" fill="hold"/>
                                            <p:tgtEl>
                                              <p:spTgt spid="88"/>
                                            </p:tgtEl>
                                            <p:attrNameLst>
                                              <p:attrName>ppt_h</p:attrName>
                                            </p:attrNameLst>
                                          </p:cBhvr>
                                          <p:tavLst>
                                            <p:tav tm="0">
                                              <p:val>
                                                <p:fltVal val="0"/>
                                              </p:val>
                                            </p:tav>
                                            <p:tav tm="100000">
                                              <p:val>
                                                <p:strVal val="#ppt_h"/>
                                              </p:val>
                                            </p:tav>
                                          </p:tavLst>
                                        </p:anim>
                                        <p:anim calcmode="lin" valueType="num">
                                          <p:cBhvr>
                                            <p:cTn id="89" dur="500" fill="hold"/>
                                            <p:tgtEl>
                                              <p:spTgt spid="88"/>
                                            </p:tgtEl>
                                            <p:attrNameLst>
                                              <p:attrName>ppt_x</p:attrName>
                                            </p:attrNameLst>
                                          </p:cBhvr>
                                          <p:tavLst>
                                            <p:tav tm="0">
                                              <p:val>
                                                <p:fltVal val="0.5"/>
                                              </p:val>
                                            </p:tav>
                                            <p:tav tm="100000">
                                              <p:val>
                                                <p:strVal val="#ppt_x"/>
                                              </p:val>
                                            </p:tav>
                                          </p:tavLst>
                                        </p:anim>
                                        <p:anim calcmode="lin" valueType="num">
                                          <p:cBhvr>
                                            <p:cTn id="90" dur="500" fill="hold"/>
                                            <p:tgtEl>
                                              <p:spTgt spid="88"/>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91"/>
                                            </p:tgtEl>
                                            <p:attrNameLst>
                                              <p:attrName>style.visibility</p:attrName>
                                            </p:attrNameLst>
                                          </p:cBhvr>
                                          <p:to>
                                            <p:strVal val="visible"/>
                                          </p:to>
                                        </p:set>
                                        <p:anim calcmode="lin" valueType="num">
                                          <p:cBhvr>
                                            <p:cTn id="93" dur="500" fill="hold"/>
                                            <p:tgtEl>
                                              <p:spTgt spid="91"/>
                                            </p:tgtEl>
                                            <p:attrNameLst>
                                              <p:attrName>ppt_w</p:attrName>
                                            </p:attrNameLst>
                                          </p:cBhvr>
                                          <p:tavLst>
                                            <p:tav tm="0">
                                              <p:val>
                                                <p:fltVal val="0"/>
                                              </p:val>
                                            </p:tav>
                                            <p:tav tm="100000">
                                              <p:val>
                                                <p:strVal val="#ppt_w"/>
                                              </p:val>
                                            </p:tav>
                                          </p:tavLst>
                                        </p:anim>
                                        <p:anim calcmode="lin" valueType="num">
                                          <p:cBhvr>
                                            <p:cTn id="94" dur="500" fill="hold"/>
                                            <p:tgtEl>
                                              <p:spTgt spid="91"/>
                                            </p:tgtEl>
                                            <p:attrNameLst>
                                              <p:attrName>ppt_h</p:attrName>
                                            </p:attrNameLst>
                                          </p:cBhvr>
                                          <p:tavLst>
                                            <p:tav tm="0">
                                              <p:val>
                                                <p:fltVal val="0"/>
                                              </p:val>
                                            </p:tav>
                                            <p:tav tm="100000">
                                              <p:val>
                                                <p:strVal val="#ppt_h"/>
                                              </p:val>
                                            </p:tav>
                                          </p:tavLst>
                                        </p:anim>
                                        <p:anim calcmode="lin" valueType="num">
                                          <p:cBhvr>
                                            <p:cTn id="95" dur="500" fill="hold"/>
                                            <p:tgtEl>
                                              <p:spTgt spid="91"/>
                                            </p:tgtEl>
                                            <p:attrNameLst>
                                              <p:attrName>ppt_x</p:attrName>
                                            </p:attrNameLst>
                                          </p:cBhvr>
                                          <p:tavLst>
                                            <p:tav tm="0">
                                              <p:val>
                                                <p:fltVal val="0.5"/>
                                              </p:val>
                                            </p:tav>
                                            <p:tav tm="100000">
                                              <p:val>
                                                <p:strVal val="#ppt_x"/>
                                              </p:val>
                                            </p:tav>
                                          </p:tavLst>
                                        </p:anim>
                                        <p:anim calcmode="lin" valueType="num">
                                          <p:cBhvr>
                                            <p:cTn id="96" dur="500" fill="hold"/>
                                            <p:tgtEl>
                                              <p:spTgt spid="91"/>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ppt_x</p:attrName>
                                            </p:attrNameLst>
                                          </p:cBhvr>
                                          <p:tavLst>
                                            <p:tav tm="0">
                                              <p:val>
                                                <p:fltVal val="0.5"/>
                                              </p:val>
                                            </p:tav>
                                            <p:tav tm="100000">
                                              <p:val>
                                                <p:strVal val="#ppt_x"/>
                                              </p:val>
                                            </p:tav>
                                          </p:tavLst>
                                        </p:anim>
                                        <p:anim calcmode="lin" valueType="num">
                                          <p:cBhvr>
                                            <p:cTn id="102" dur="500" fill="hold"/>
                                            <p:tgtEl>
                                              <p:spTgt spid="94"/>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 calcmode="lin" valueType="num">
                                          <p:cBhvr>
                                            <p:cTn id="107" dur="500" fill="hold"/>
                                            <p:tgtEl>
                                              <p:spTgt spid="97"/>
                                            </p:tgtEl>
                                            <p:attrNameLst>
                                              <p:attrName>ppt_x</p:attrName>
                                            </p:attrNameLst>
                                          </p:cBhvr>
                                          <p:tavLst>
                                            <p:tav tm="0">
                                              <p:val>
                                                <p:fltVal val="0.5"/>
                                              </p:val>
                                            </p:tav>
                                            <p:tav tm="100000">
                                              <p:val>
                                                <p:strVal val="#ppt_x"/>
                                              </p:val>
                                            </p:tav>
                                          </p:tavLst>
                                        </p:anim>
                                        <p:anim calcmode="lin" valueType="num">
                                          <p:cBhvr>
                                            <p:cTn id="108" dur="500" fill="hold"/>
                                            <p:tgtEl>
                                              <p:spTgt spid="97"/>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500" fill="hold"/>
                                            <p:tgtEl>
                                              <p:spTgt spid="100"/>
                                            </p:tgtEl>
                                            <p:attrNameLst>
                                              <p:attrName>ppt_w</p:attrName>
                                            </p:attrNameLst>
                                          </p:cBhvr>
                                          <p:tavLst>
                                            <p:tav tm="0">
                                              <p:val>
                                                <p:fltVal val="0"/>
                                              </p:val>
                                            </p:tav>
                                            <p:tav tm="100000">
                                              <p:val>
                                                <p:strVal val="#ppt_w"/>
                                              </p:val>
                                            </p:tav>
                                          </p:tavLst>
                                        </p:anim>
                                        <p:anim calcmode="lin" valueType="num">
                                          <p:cBhvr>
                                            <p:cTn id="112" dur="500" fill="hold"/>
                                            <p:tgtEl>
                                              <p:spTgt spid="100"/>
                                            </p:tgtEl>
                                            <p:attrNameLst>
                                              <p:attrName>ppt_h</p:attrName>
                                            </p:attrNameLst>
                                          </p:cBhvr>
                                          <p:tavLst>
                                            <p:tav tm="0">
                                              <p:val>
                                                <p:fltVal val="0"/>
                                              </p:val>
                                            </p:tav>
                                            <p:tav tm="100000">
                                              <p:val>
                                                <p:strVal val="#ppt_h"/>
                                              </p:val>
                                            </p:tav>
                                          </p:tavLst>
                                        </p:anim>
                                        <p:anim calcmode="lin" valueType="num">
                                          <p:cBhvr>
                                            <p:cTn id="113" dur="500" fill="hold"/>
                                            <p:tgtEl>
                                              <p:spTgt spid="100"/>
                                            </p:tgtEl>
                                            <p:attrNameLst>
                                              <p:attrName>ppt_x</p:attrName>
                                            </p:attrNameLst>
                                          </p:cBhvr>
                                          <p:tavLst>
                                            <p:tav tm="0">
                                              <p:val>
                                                <p:fltVal val="0.5"/>
                                              </p:val>
                                            </p:tav>
                                            <p:tav tm="100000">
                                              <p:val>
                                                <p:strVal val="#ppt_x"/>
                                              </p:val>
                                            </p:tav>
                                          </p:tavLst>
                                        </p:anim>
                                        <p:anim calcmode="lin" valueType="num">
                                          <p:cBhvr>
                                            <p:cTn id="114" dur="500" fill="hold"/>
                                            <p:tgtEl>
                                              <p:spTgt spid="100"/>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103"/>
                                            </p:tgtEl>
                                            <p:attrNameLst>
                                              <p:attrName>style.visibility</p:attrName>
                                            </p:attrNameLst>
                                          </p:cBhvr>
                                          <p:to>
                                            <p:strVal val="visible"/>
                                          </p:to>
                                        </p:set>
                                        <p:anim calcmode="lin" valueType="num">
                                          <p:cBhvr>
                                            <p:cTn id="117" dur="500" fill="hold"/>
                                            <p:tgtEl>
                                              <p:spTgt spid="103"/>
                                            </p:tgtEl>
                                            <p:attrNameLst>
                                              <p:attrName>ppt_w</p:attrName>
                                            </p:attrNameLst>
                                          </p:cBhvr>
                                          <p:tavLst>
                                            <p:tav tm="0">
                                              <p:val>
                                                <p:fltVal val="0"/>
                                              </p:val>
                                            </p:tav>
                                            <p:tav tm="100000">
                                              <p:val>
                                                <p:strVal val="#ppt_w"/>
                                              </p:val>
                                            </p:tav>
                                          </p:tavLst>
                                        </p:anim>
                                        <p:anim calcmode="lin" valueType="num">
                                          <p:cBhvr>
                                            <p:cTn id="118" dur="500" fill="hold"/>
                                            <p:tgtEl>
                                              <p:spTgt spid="103"/>
                                            </p:tgtEl>
                                            <p:attrNameLst>
                                              <p:attrName>ppt_h</p:attrName>
                                            </p:attrNameLst>
                                          </p:cBhvr>
                                          <p:tavLst>
                                            <p:tav tm="0">
                                              <p:val>
                                                <p:fltVal val="0"/>
                                              </p:val>
                                            </p:tav>
                                            <p:tav tm="100000">
                                              <p:val>
                                                <p:strVal val="#ppt_h"/>
                                              </p:val>
                                            </p:tav>
                                          </p:tavLst>
                                        </p:anim>
                                        <p:anim calcmode="lin" valueType="num">
                                          <p:cBhvr>
                                            <p:cTn id="119" dur="500" fill="hold"/>
                                            <p:tgtEl>
                                              <p:spTgt spid="103"/>
                                            </p:tgtEl>
                                            <p:attrNameLst>
                                              <p:attrName>ppt_x</p:attrName>
                                            </p:attrNameLst>
                                          </p:cBhvr>
                                          <p:tavLst>
                                            <p:tav tm="0">
                                              <p:val>
                                                <p:fltVal val="0.5"/>
                                              </p:val>
                                            </p:tav>
                                            <p:tav tm="100000">
                                              <p:val>
                                                <p:strVal val="#ppt_x"/>
                                              </p:val>
                                            </p:tav>
                                          </p:tavLst>
                                        </p:anim>
                                        <p:anim calcmode="lin" valueType="num">
                                          <p:cBhvr>
                                            <p:cTn id="120" dur="500" fill="hold"/>
                                            <p:tgtEl>
                                              <p:spTgt spid="103"/>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106"/>
                                            </p:tgtEl>
                                            <p:attrNameLst>
                                              <p:attrName>style.visibility</p:attrName>
                                            </p:attrNameLst>
                                          </p:cBhvr>
                                          <p:to>
                                            <p:strVal val="visible"/>
                                          </p:to>
                                        </p:set>
                                        <p:anim calcmode="lin" valueType="num">
                                          <p:cBhvr>
                                            <p:cTn id="123" dur="500" fill="hold"/>
                                            <p:tgtEl>
                                              <p:spTgt spid="106"/>
                                            </p:tgtEl>
                                            <p:attrNameLst>
                                              <p:attrName>ppt_w</p:attrName>
                                            </p:attrNameLst>
                                          </p:cBhvr>
                                          <p:tavLst>
                                            <p:tav tm="0">
                                              <p:val>
                                                <p:fltVal val="0"/>
                                              </p:val>
                                            </p:tav>
                                            <p:tav tm="100000">
                                              <p:val>
                                                <p:strVal val="#ppt_w"/>
                                              </p:val>
                                            </p:tav>
                                          </p:tavLst>
                                        </p:anim>
                                        <p:anim calcmode="lin" valueType="num">
                                          <p:cBhvr>
                                            <p:cTn id="124" dur="500" fill="hold"/>
                                            <p:tgtEl>
                                              <p:spTgt spid="106"/>
                                            </p:tgtEl>
                                            <p:attrNameLst>
                                              <p:attrName>ppt_h</p:attrName>
                                            </p:attrNameLst>
                                          </p:cBhvr>
                                          <p:tavLst>
                                            <p:tav tm="0">
                                              <p:val>
                                                <p:fltVal val="0"/>
                                              </p:val>
                                            </p:tav>
                                            <p:tav tm="100000">
                                              <p:val>
                                                <p:strVal val="#ppt_h"/>
                                              </p:val>
                                            </p:tav>
                                          </p:tavLst>
                                        </p:anim>
                                        <p:anim calcmode="lin" valueType="num">
                                          <p:cBhvr>
                                            <p:cTn id="125" dur="500" fill="hold"/>
                                            <p:tgtEl>
                                              <p:spTgt spid="106"/>
                                            </p:tgtEl>
                                            <p:attrNameLst>
                                              <p:attrName>ppt_x</p:attrName>
                                            </p:attrNameLst>
                                          </p:cBhvr>
                                          <p:tavLst>
                                            <p:tav tm="0">
                                              <p:val>
                                                <p:fltVal val="0.5"/>
                                              </p:val>
                                            </p:tav>
                                            <p:tav tm="100000">
                                              <p:val>
                                                <p:strVal val="#ppt_x"/>
                                              </p:val>
                                            </p:tav>
                                          </p:tavLst>
                                        </p:anim>
                                        <p:anim calcmode="lin" valueType="num">
                                          <p:cBhvr>
                                            <p:cTn id="126" dur="500" fill="hold"/>
                                            <p:tgtEl>
                                              <p:spTgt spid="106"/>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70"/>
                                            </p:tgtEl>
                                          </p:cBhvr>
                                        </p:animEffect>
                                        <p:animScale>
                                          <p:cBhvr>
                                            <p:cTn id="129" dur="250" autoRev="1" fill="hold"/>
                                            <p:tgtEl>
                                              <p:spTgt spid="70"/>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91"/>
                                            </p:tgtEl>
                                          </p:cBhvr>
                                        </p:animEffect>
                                        <p:animScale>
                                          <p:cBhvr>
                                            <p:cTn id="132" dur="250" autoRev="1" fill="hold"/>
                                            <p:tgtEl>
                                              <p:spTgt spid="91"/>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97"/>
                                            </p:tgtEl>
                                          </p:cBhvr>
                                        </p:animEffect>
                                        <p:animScale>
                                          <p:cBhvr>
                                            <p:cTn id="135" dur="250" autoRev="1" fill="hold"/>
                                            <p:tgtEl>
                                              <p:spTgt spid="97"/>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100"/>
                                            </p:tgtEl>
                                          </p:cBhvr>
                                        </p:animEffect>
                                        <p:animScale>
                                          <p:cBhvr>
                                            <p:cTn id="138" dur="250" autoRev="1" fill="hold"/>
                                            <p:tgtEl>
                                              <p:spTgt spid="100"/>
                                            </p:tgtEl>
                                          </p:cBhvr>
                                          <p:by x="105000" y="105000"/>
                                        </p:animScale>
                                      </p:childTnLst>
                                    </p:cTn>
                                  </p:par>
                                </p:childTnLst>
                              </p:cTn>
                            </p:par>
                            <p:par>
                              <p:cTn id="139" fill="hold">
                                <p:stCondLst>
                                  <p:cond delay="8410"/>
                                </p:stCondLst>
                                <p:childTnLst>
                                  <p:par>
                                    <p:cTn id="140" presetID="10" presetClass="entr" presetSubtype="0" fill="hold" grpId="0" nodeType="afterEffect">
                                      <p:stCondLst>
                                        <p:cond delay="0"/>
                                      </p:stCondLst>
                                      <p:childTnLst>
                                        <p:set>
                                          <p:cBhvr>
                                            <p:cTn id="141" dur="1" fill="hold">
                                              <p:stCondLst>
                                                <p:cond delay="0"/>
                                              </p:stCondLst>
                                            </p:cTn>
                                            <p:tgtEl>
                                              <p:spTgt spid="109"/>
                                            </p:tgtEl>
                                            <p:attrNameLst>
                                              <p:attrName>style.visibility</p:attrName>
                                            </p:attrNameLst>
                                          </p:cBhvr>
                                          <p:to>
                                            <p:strVal val="visible"/>
                                          </p:to>
                                        </p:set>
                                        <p:animEffect transition="in" filter="fade">
                                          <p:cBhvr>
                                            <p:cTn id="14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60" grpId="0"/>
          <p:bldP spid="66" grpId="0"/>
          <p:bldP spid="67" grpId="0"/>
          <p:bldP spid="68" grpId="0"/>
          <p:bldP spid="69" grpId="0"/>
          <p:bldP spid="10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wheel(8)">
                                          <p:cBhvr>
                                            <p:cTn id="7" dur="2000"/>
                                            <p:tgtEl>
                                              <p:spTgt spid="110"/>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barn(outHorizontal)">
                                          <p:cBhvr>
                                            <p:cTn id="11" dur="500"/>
                                            <p:tgtEl>
                                              <p:spTgt spid="57"/>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1"/>
                                            </p:tgtEl>
                                            <p:attrNameLst>
                                              <p:attrName>style.visibility</p:attrName>
                                            </p:attrNameLst>
                                          </p:cBhvr>
                                          <p:to>
                                            <p:strVal val="visible"/>
                                          </p:to>
                                        </p:set>
                                        <p:anim calcmode="lin" valueType="num">
                                          <p:cBhvr additive="base">
                                            <p:cTn id="14" dur="1500" fill="hold"/>
                                            <p:tgtEl>
                                              <p:spTgt spid="61"/>
                                            </p:tgtEl>
                                            <p:attrNameLst>
                                              <p:attrName>ppt_x</p:attrName>
                                            </p:attrNameLst>
                                          </p:cBhvr>
                                          <p:tavLst>
                                            <p:tav tm="0">
                                              <p:val>
                                                <p:strVal val="0-#ppt_w/2"/>
                                              </p:val>
                                            </p:tav>
                                            <p:tav tm="100000">
                                              <p:val>
                                                <p:strVal val="#ppt_x"/>
                                              </p:val>
                                            </p:tav>
                                          </p:tavLst>
                                        </p:anim>
                                        <p:anim calcmode="lin" valueType="num">
                                          <p:cBhvr additive="base">
                                            <p:cTn id="15" dur="1500" fill="hold"/>
                                            <p:tgtEl>
                                              <p:spTgt spid="61"/>
                                            </p:tgtEl>
                                            <p:attrNameLst>
                                              <p:attrName>ppt_y</p:attrName>
                                            </p:attrNameLst>
                                          </p:cBhvr>
                                          <p:tavLst>
                                            <p:tav tm="0">
                                              <p:val>
                                                <p:strVal val="#ppt_y"/>
                                              </p:val>
                                            </p:tav>
                                            <p:tav tm="100000">
                                              <p:val>
                                                <p:strVal val="#ppt_y"/>
                                              </p:val>
                                            </p:tav>
                                          </p:tavLst>
                                        </p:anim>
                                      </p:childTnLst>
                                    </p:cTn>
                                  </p:par>
                                </p:childTnLst>
                              </p:cTn>
                            </p:par>
                            <p:par>
                              <p:cTn id="16" fill="hold">
                                <p:stCondLst>
                                  <p:cond delay="3500"/>
                                </p:stCondLst>
                                <p:childTnLst>
                                  <p:par>
                                    <p:cTn id="17" presetID="22" presetClass="entr" presetSubtype="4"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down)">
                                          <p:cBhvr>
                                            <p:cTn id="19" dur="500"/>
                                            <p:tgtEl>
                                              <p:spTgt spid="59"/>
                                            </p:tgtEl>
                                          </p:cBhvr>
                                        </p:animEffect>
                                      </p:childTnLst>
                                    </p:cTn>
                                  </p:par>
                                </p:childTnLst>
                              </p:cTn>
                            </p:par>
                            <p:par>
                              <p:cTn id="20" fill="hold">
                                <p:stCondLst>
                                  <p:cond delay="4000"/>
                                </p:stCondLst>
                                <p:childTnLst>
                                  <p:par>
                                    <p:cTn id="21" presetID="12" presetClass="entr" presetSubtype="8"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p:tgtEl>
                                              <p:spTgt spid="58"/>
                                            </p:tgtEl>
                                            <p:attrNameLst>
                                              <p:attrName>ppt_x</p:attrName>
                                            </p:attrNameLst>
                                          </p:cBhvr>
                                          <p:tavLst>
                                            <p:tav tm="0">
                                              <p:val>
                                                <p:strVal val="#ppt_x-#ppt_w*1.125000"/>
                                              </p:val>
                                            </p:tav>
                                            <p:tav tm="100000">
                                              <p:val>
                                                <p:strVal val="#ppt_x"/>
                                              </p:val>
                                            </p:tav>
                                          </p:tavLst>
                                        </p:anim>
                                        <p:animEffect transition="in" filter="wipe(right)">
                                          <p:cBhvr>
                                            <p:cTn id="24" dur="500"/>
                                            <p:tgtEl>
                                              <p:spTgt spid="58"/>
                                            </p:tgtEl>
                                          </p:cBhvr>
                                        </p:animEffect>
                                      </p:childTnLst>
                                    </p:cTn>
                                  </p:par>
                                </p:childTnLst>
                              </p:cTn>
                            </p:par>
                            <p:par>
                              <p:cTn id="25" fill="hold">
                                <p:stCondLst>
                                  <p:cond delay="4500"/>
                                </p:stCondLst>
                                <p:childTnLst>
                                  <p:par>
                                    <p:cTn id="26" presetID="47" presetClass="entr" presetSubtype="0" fill="hold" grpId="0"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anim calcmode="lin" valueType="num">
                                          <p:cBhvr>
                                            <p:cTn id="29" dur="500" fill="hold"/>
                                            <p:tgtEl>
                                              <p:spTgt spid="60"/>
                                            </p:tgtEl>
                                            <p:attrNameLst>
                                              <p:attrName>ppt_x</p:attrName>
                                            </p:attrNameLst>
                                          </p:cBhvr>
                                          <p:tavLst>
                                            <p:tav tm="0">
                                              <p:val>
                                                <p:strVal val="#ppt_x"/>
                                              </p:val>
                                            </p:tav>
                                            <p:tav tm="100000">
                                              <p:val>
                                                <p:strVal val="#ppt_x"/>
                                              </p:val>
                                            </p:tav>
                                          </p:tavLst>
                                        </p:anim>
                                        <p:anim calcmode="lin" valueType="num">
                                          <p:cBhvr>
                                            <p:cTn id="30" dur="500" fill="hold"/>
                                            <p:tgtEl>
                                              <p:spTgt spid="60"/>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2" presetClass="entr" presetSubtype="4"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ppt_x"/>
                                              </p:val>
                                            </p:tav>
                                            <p:tav tm="100000">
                                              <p:val>
                                                <p:strVal val="#ppt_x"/>
                                              </p:val>
                                            </p:tav>
                                          </p:tavLst>
                                        </p:anim>
                                        <p:anim calcmode="lin" valueType="num">
                                          <p:cBhvr additive="base">
                                            <p:cTn id="35" dur="500" fill="hold"/>
                                            <p:tgtEl>
                                              <p:spTgt spid="6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ppt_x"/>
                                              </p:val>
                                            </p:tav>
                                            <p:tav tm="100000">
                                              <p:val>
                                                <p:strVal val="#ppt_x"/>
                                              </p:val>
                                            </p:tav>
                                          </p:tavLst>
                                        </p:anim>
                                        <p:anim calcmode="lin" valueType="num">
                                          <p:cBhvr additive="base">
                                            <p:cTn id="39" dur="500" fill="hold"/>
                                            <p:tgtEl>
                                              <p:spTgt spid="6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8"/>
                                            </p:tgtEl>
                                            <p:attrNameLst>
                                              <p:attrName>style.visibility</p:attrName>
                                            </p:attrNameLst>
                                          </p:cBhvr>
                                          <p:to>
                                            <p:strVal val="visible"/>
                                          </p:to>
                                        </p:set>
                                        <p:anim calcmode="lin" valueType="num">
                                          <p:cBhvr additive="base">
                                            <p:cTn id="42" dur="500" fill="hold"/>
                                            <p:tgtEl>
                                              <p:spTgt spid="68"/>
                                            </p:tgtEl>
                                            <p:attrNameLst>
                                              <p:attrName>ppt_x</p:attrName>
                                            </p:attrNameLst>
                                          </p:cBhvr>
                                          <p:tavLst>
                                            <p:tav tm="0">
                                              <p:val>
                                                <p:strVal val="#ppt_x"/>
                                              </p:val>
                                            </p:tav>
                                            <p:tav tm="100000">
                                              <p:val>
                                                <p:strVal val="#ppt_x"/>
                                              </p:val>
                                            </p:tav>
                                          </p:tavLst>
                                        </p:anim>
                                        <p:anim calcmode="lin" valueType="num">
                                          <p:cBhvr additive="base">
                                            <p:cTn id="43" dur="500" fill="hold"/>
                                            <p:tgtEl>
                                              <p:spTgt spid="6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69"/>
                                            </p:tgtEl>
                                            <p:attrNameLst>
                                              <p:attrName>style.visibility</p:attrName>
                                            </p:attrNameLst>
                                          </p:cBhvr>
                                          <p:to>
                                            <p:strVal val="visible"/>
                                          </p:to>
                                        </p:set>
                                        <p:anim calcmode="lin" valueType="num">
                                          <p:cBhvr additive="base">
                                            <p:cTn id="46" dur="500" fill="hold"/>
                                            <p:tgtEl>
                                              <p:spTgt spid="69"/>
                                            </p:tgtEl>
                                            <p:attrNameLst>
                                              <p:attrName>ppt_x</p:attrName>
                                            </p:attrNameLst>
                                          </p:cBhvr>
                                          <p:tavLst>
                                            <p:tav tm="0">
                                              <p:val>
                                                <p:strVal val="#ppt_x"/>
                                              </p:val>
                                            </p:tav>
                                            <p:tav tm="100000">
                                              <p:val>
                                                <p:strVal val="#ppt_x"/>
                                              </p:val>
                                            </p:tav>
                                          </p:tavLst>
                                        </p:anim>
                                        <p:anim calcmode="lin" valueType="num">
                                          <p:cBhvr additive="base">
                                            <p:cTn id="47" dur="500" fill="hold"/>
                                            <p:tgtEl>
                                              <p:spTgt spid="69"/>
                                            </p:tgtEl>
                                            <p:attrNameLst>
                                              <p:attrName>ppt_y</p:attrName>
                                            </p:attrNameLst>
                                          </p:cBhvr>
                                          <p:tavLst>
                                            <p:tav tm="0">
                                              <p:val>
                                                <p:strVal val="1+#ppt_h/2"/>
                                              </p:val>
                                            </p:tav>
                                            <p:tav tm="100000">
                                              <p:val>
                                                <p:strVal val="#ppt_y"/>
                                              </p:val>
                                            </p:tav>
                                          </p:tavLst>
                                        </p:anim>
                                      </p:childTnLst>
                                    </p:cTn>
                                  </p:par>
                                </p:childTnLst>
                              </p:cTn>
                            </p:par>
                            <p:par>
                              <p:cTn id="48" fill="hold">
                                <p:stCondLst>
                                  <p:cond delay="6100"/>
                                </p:stCondLst>
                                <p:childTnLst>
                                  <p:par>
                                    <p:cTn id="49" presetID="23" presetClass="entr" presetSubtype="528" fill="hold" nodeType="after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p:cTn id="51" dur="500" fill="hold"/>
                                            <p:tgtEl>
                                              <p:spTgt spid="70"/>
                                            </p:tgtEl>
                                            <p:attrNameLst>
                                              <p:attrName>ppt_w</p:attrName>
                                            </p:attrNameLst>
                                          </p:cBhvr>
                                          <p:tavLst>
                                            <p:tav tm="0">
                                              <p:val>
                                                <p:fltVal val="0"/>
                                              </p:val>
                                            </p:tav>
                                            <p:tav tm="100000">
                                              <p:val>
                                                <p:strVal val="#ppt_w"/>
                                              </p:val>
                                            </p:tav>
                                          </p:tavLst>
                                        </p:anim>
                                        <p:anim calcmode="lin" valueType="num">
                                          <p:cBhvr>
                                            <p:cTn id="52" dur="500" fill="hold"/>
                                            <p:tgtEl>
                                              <p:spTgt spid="70"/>
                                            </p:tgtEl>
                                            <p:attrNameLst>
                                              <p:attrName>ppt_h</p:attrName>
                                            </p:attrNameLst>
                                          </p:cBhvr>
                                          <p:tavLst>
                                            <p:tav tm="0">
                                              <p:val>
                                                <p:fltVal val="0"/>
                                              </p:val>
                                            </p:tav>
                                            <p:tav tm="100000">
                                              <p:val>
                                                <p:strVal val="#ppt_h"/>
                                              </p:val>
                                            </p:tav>
                                          </p:tavLst>
                                        </p:anim>
                                        <p:anim calcmode="lin" valueType="num">
                                          <p:cBhvr>
                                            <p:cTn id="53" dur="500" fill="hold"/>
                                            <p:tgtEl>
                                              <p:spTgt spid="70"/>
                                            </p:tgtEl>
                                            <p:attrNameLst>
                                              <p:attrName>ppt_x</p:attrName>
                                            </p:attrNameLst>
                                          </p:cBhvr>
                                          <p:tavLst>
                                            <p:tav tm="0">
                                              <p:val>
                                                <p:fltVal val="0.5"/>
                                              </p:val>
                                            </p:tav>
                                            <p:tav tm="100000">
                                              <p:val>
                                                <p:strVal val="#ppt_x"/>
                                              </p:val>
                                            </p:tav>
                                          </p:tavLst>
                                        </p:anim>
                                        <p:anim calcmode="lin" valueType="num">
                                          <p:cBhvr>
                                            <p:cTn id="54" dur="500" fill="hold"/>
                                            <p:tgtEl>
                                              <p:spTgt spid="70"/>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
                                              </p:val>
                                            </p:tav>
                                            <p:tav tm="100000">
                                              <p:val>
                                                <p:strVal val="#ppt_w"/>
                                              </p:val>
                                            </p:tav>
                                          </p:tavLst>
                                        </p:anim>
                                        <p:anim calcmode="lin" valueType="num">
                                          <p:cBhvr>
                                            <p:cTn id="58" dur="500" fill="hold"/>
                                            <p:tgtEl>
                                              <p:spTgt spid="73"/>
                                            </p:tgtEl>
                                            <p:attrNameLst>
                                              <p:attrName>ppt_h</p:attrName>
                                            </p:attrNameLst>
                                          </p:cBhvr>
                                          <p:tavLst>
                                            <p:tav tm="0">
                                              <p:val>
                                                <p:fltVal val="0"/>
                                              </p:val>
                                            </p:tav>
                                            <p:tav tm="100000">
                                              <p:val>
                                                <p:strVal val="#ppt_h"/>
                                              </p:val>
                                            </p:tav>
                                          </p:tavLst>
                                        </p:anim>
                                        <p:anim calcmode="lin" valueType="num">
                                          <p:cBhvr>
                                            <p:cTn id="59" dur="500" fill="hold"/>
                                            <p:tgtEl>
                                              <p:spTgt spid="73"/>
                                            </p:tgtEl>
                                            <p:attrNameLst>
                                              <p:attrName>ppt_x</p:attrName>
                                            </p:attrNameLst>
                                          </p:cBhvr>
                                          <p:tavLst>
                                            <p:tav tm="0">
                                              <p:val>
                                                <p:fltVal val="0.5"/>
                                              </p:val>
                                            </p:tav>
                                            <p:tav tm="100000">
                                              <p:val>
                                                <p:strVal val="#ppt_x"/>
                                              </p:val>
                                            </p:tav>
                                          </p:tavLst>
                                        </p:anim>
                                        <p:anim calcmode="lin" valueType="num">
                                          <p:cBhvr>
                                            <p:cTn id="60" dur="500" fill="hold"/>
                                            <p:tgtEl>
                                              <p:spTgt spid="73"/>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76"/>
                                            </p:tgtEl>
                                            <p:attrNameLst>
                                              <p:attrName>style.visibility</p:attrName>
                                            </p:attrNameLst>
                                          </p:cBhvr>
                                          <p:to>
                                            <p:strVal val="visible"/>
                                          </p:to>
                                        </p:set>
                                        <p:anim calcmode="lin" valueType="num">
                                          <p:cBhvr>
                                            <p:cTn id="63" dur="500" fill="hold"/>
                                            <p:tgtEl>
                                              <p:spTgt spid="76"/>
                                            </p:tgtEl>
                                            <p:attrNameLst>
                                              <p:attrName>ppt_w</p:attrName>
                                            </p:attrNameLst>
                                          </p:cBhvr>
                                          <p:tavLst>
                                            <p:tav tm="0">
                                              <p:val>
                                                <p:fltVal val="0"/>
                                              </p:val>
                                            </p:tav>
                                            <p:tav tm="100000">
                                              <p:val>
                                                <p:strVal val="#ppt_w"/>
                                              </p:val>
                                            </p:tav>
                                          </p:tavLst>
                                        </p:anim>
                                        <p:anim calcmode="lin" valueType="num">
                                          <p:cBhvr>
                                            <p:cTn id="64" dur="500" fill="hold"/>
                                            <p:tgtEl>
                                              <p:spTgt spid="76"/>
                                            </p:tgtEl>
                                            <p:attrNameLst>
                                              <p:attrName>ppt_h</p:attrName>
                                            </p:attrNameLst>
                                          </p:cBhvr>
                                          <p:tavLst>
                                            <p:tav tm="0">
                                              <p:val>
                                                <p:fltVal val="0"/>
                                              </p:val>
                                            </p:tav>
                                            <p:tav tm="100000">
                                              <p:val>
                                                <p:strVal val="#ppt_h"/>
                                              </p:val>
                                            </p:tav>
                                          </p:tavLst>
                                        </p:anim>
                                        <p:anim calcmode="lin" valueType="num">
                                          <p:cBhvr>
                                            <p:cTn id="65" dur="500" fill="hold"/>
                                            <p:tgtEl>
                                              <p:spTgt spid="76"/>
                                            </p:tgtEl>
                                            <p:attrNameLst>
                                              <p:attrName>ppt_x</p:attrName>
                                            </p:attrNameLst>
                                          </p:cBhvr>
                                          <p:tavLst>
                                            <p:tav tm="0">
                                              <p:val>
                                                <p:fltVal val="0.5"/>
                                              </p:val>
                                            </p:tav>
                                            <p:tav tm="100000">
                                              <p:val>
                                                <p:strVal val="#ppt_x"/>
                                              </p:val>
                                            </p:tav>
                                          </p:tavLst>
                                        </p:anim>
                                        <p:anim calcmode="lin" valueType="num">
                                          <p:cBhvr>
                                            <p:cTn id="66" dur="500" fill="hold"/>
                                            <p:tgtEl>
                                              <p:spTgt spid="76"/>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79"/>
                                            </p:tgtEl>
                                            <p:attrNameLst>
                                              <p:attrName>style.visibility</p:attrName>
                                            </p:attrNameLst>
                                          </p:cBhvr>
                                          <p:to>
                                            <p:strVal val="visible"/>
                                          </p:to>
                                        </p:set>
                                        <p:anim calcmode="lin" valueType="num">
                                          <p:cBhvr>
                                            <p:cTn id="69" dur="500" fill="hold"/>
                                            <p:tgtEl>
                                              <p:spTgt spid="79"/>
                                            </p:tgtEl>
                                            <p:attrNameLst>
                                              <p:attrName>ppt_w</p:attrName>
                                            </p:attrNameLst>
                                          </p:cBhvr>
                                          <p:tavLst>
                                            <p:tav tm="0">
                                              <p:val>
                                                <p:fltVal val="0"/>
                                              </p:val>
                                            </p:tav>
                                            <p:tav tm="100000">
                                              <p:val>
                                                <p:strVal val="#ppt_w"/>
                                              </p:val>
                                            </p:tav>
                                          </p:tavLst>
                                        </p:anim>
                                        <p:anim calcmode="lin" valueType="num">
                                          <p:cBhvr>
                                            <p:cTn id="70" dur="500" fill="hold"/>
                                            <p:tgtEl>
                                              <p:spTgt spid="79"/>
                                            </p:tgtEl>
                                            <p:attrNameLst>
                                              <p:attrName>ppt_h</p:attrName>
                                            </p:attrNameLst>
                                          </p:cBhvr>
                                          <p:tavLst>
                                            <p:tav tm="0">
                                              <p:val>
                                                <p:fltVal val="0"/>
                                              </p:val>
                                            </p:tav>
                                            <p:tav tm="100000">
                                              <p:val>
                                                <p:strVal val="#ppt_h"/>
                                              </p:val>
                                            </p:tav>
                                          </p:tavLst>
                                        </p:anim>
                                        <p:anim calcmode="lin" valueType="num">
                                          <p:cBhvr>
                                            <p:cTn id="71" dur="500" fill="hold"/>
                                            <p:tgtEl>
                                              <p:spTgt spid="79"/>
                                            </p:tgtEl>
                                            <p:attrNameLst>
                                              <p:attrName>ppt_x</p:attrName>
                                            </p:attrNameLst>
                                          </p:cBhvr>
                                          <p:tavLst>
                                            <p:tav tm="0">
                                              <p:val>
                                                <p:fltVal val="0.5"/>
                                              </p:val>
                                            </p:tav>
                                            <p:tav tm="100000">
                                              <p:val>
                                                <p:strVal val="#ppt_x"/>
                                              </p:val>
                                            </p:tav>
                                          </p:tavLst>
                                        </p:anim>
                                        <p:anim calcmode="lin" valueType="num">
                                          <p:cBhvr>
                                            <p:cTn id="72" dur="500" fill="hold"/>
                                            <p:tgtEl>
                                              <p:spTgt spid="79"/>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82"/>
                                            </p:tgtEl>
                                            <p:attrNameLst>
                                              <p:attrName>style.visibility</p:attrName>
                                            </p:attrNameLst>
                                          </p:cBhvr>
                                          <p:to>
                                            <p:strVal val="visible"/>
                                          </p:to>
                                        </p:set>
                                        <p:anim calcmode="lin" valueType="num">
                                          <p:cBhvr>
                                            <p:cTn id="75" dur="500" fill="hold"/>
                                            <p:tgtEl>
                                              <p:spTgt spid="82"/>
                                            </p:tgtEl>
                                            <p:attrNameLst>
                                              <p:attrName>ppt_w</p:attrName>
                                            </p:attrNameLst>
                                          </p:cBhvr>
                                          <p:tavLst>
                                            <p:tav tm="0">
                                              <p:val>
                                                <p:fltVal val="0"/>
                                              </p:val>
                                            </p:tav>
                                            <p:tav tm="100000">
                                              <p:val>
                                                <p:strVal val="#ppt_w"/>
                                              </p:val>
                                            </p:tav>
                                          </p:tavLst>
                                        </p:anim>
                                        <p:anim calcmode="lin" valueType="num">
                                          <p:cBhvr>
                                            <p:cTn id="76" dur="500" fill="hold"/>
                                            <p:tgtEl>
                                              <p:spTgt spid="82"/>
                                            </p:tgtEl>
                                            <p:attrNameLst>
                                              <p:attrName>ppt_h</p:attrName>
                                            </p:attrNameLst>
                                          </p:cBhvr>
                                          <p:tavLst>
                                            <p:tav tm="0">
                                              <p:val>
                                                <p:fltVal val="0"/>
                                              </p:val>
                                            </p:tav>
                                            <p:tav tm="100000">
                                              <p:val>
                                                <p:strVal val="#ppt_h"/>
                                              </p:val>
                                            </p:tav>
                                          </p:tavLst>
                                        </p:anim>
                                        <p:anim calcmode="lin" valueType="num">
                                          <p:cBhvr>
                                            <p:cTn id="77" dur="500" fill="hold"/>
                                            <p:tgtEl>
                                              <p:spTgt spid="82"/>
                                            </p:tgtEl>
                                            <p:attrNameLst>
                                              <p:attrName>ppt_x</p:attrName>
                                            </p:attrNameLst>
                                          </p:cBhvr>
                                          <p:tavLst>
                                            <p:tav tm="0">
                                              <p:val>
                                                <p:fltVal val="0.5"/>
                                              </p:val>
                                            </p:tav>
                                            <p:tav tm="100000">
                                              <p:val>
                                                <p:strVal val="#ppt_x"/>
                                              </p:val>
                                            </p:tav>
                                          </p:tavLst>
                                        </p:anim>
                                        <p:anim calcmode="lin" valueType="num">
                                          <p:cBhvr>
                                            <p:cTn id="78" dur="500" fill="hold"/>
                                            <p:tgtEl>
                                              <p:spTgt spid="82"/>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85"/>
                                            </p:tgtEl>
                                            <p:attrNameLst>
                                              <p:attrName>style.visibility</p:attrName>
                                            </p:attrNameLst>
                                          </p:cBhvr>
                                          <p:to>
                                            <p:strVal val="visible"/>
                                          </p:to>
                                        </p:set>
                                        <p:anim calcmode="lin" valueType="num">
                                          <p:cBhvr>
                                            <p:cTn id="81" dur="500" fill="hold"/>
                                            <p:tgtEl>
                                              <p:spTgt spid="85"/>
                                            </p:tgtEl>
                                            <p:attrNameLst>
                                              <p:attrName>ppt_w</p:attrName>
                                            </p:attrNameLst>
                                          </p:cBhvr>
                                          <p:tavLst>
                                            <p:tav tm="0">
                                              <p:val>
                                                <p:fltVal val="0"/>
                                              </p:val>
                                            </p:tav>
                                            <p:tav tm="100000">
                                              <p:val>
                                                <p:strVal val="#ppt_w"/>
                                              </p:val>
                                            </p:tav>
                                          </p:tavLst>
                                        </p:anim>
                                        <p:anim calcmode="lin" valueType="num">
                                          <p:cBhvr>
                                            <p:cTn id="82" dur="500" fill="hold"/>
                                            <p:tgtEl>
                                              <p:spTgt spid="85"/>
                                            </p:tgtEl>
                                            <p:attrNameLst>
                                              <p:attrName>ppt_h</p:attrName>
                                            </p:attrNameLst>
                                          </p:cBhvr>
                                          <p:tavLst>
                                            <p:tav tm="0">
                                              <p:val>
                                                <p:fltVal val="0"/>
                                              </p:val>
                                            </p:tav>
                                            <p:tav tm="100000">
                                              <p:val>
                                                <p:strVal val="#ppt_h"/>
                                              </p:val>
                                            </p:tav>
                                          </p:tavLst>
                                        </p:anim>
                                        <p:anim calcmode="lin" valueType="num">
                                          <p:cBhvr>
                                            <p:cTn id="83" dur="500" fill="hold"/>
                                            <p:tgtEl>
                                              <p:spTgt spid="85"/>
                                            </p:tgtEl>
                                            <p:attrNameLst>
                                              <p:attrName>ppt_x</p:attrName>
                                            </p:attrNameLst>
                                          </p:cBhvr>
                                          <p:tavLst>
                                            <p:tav tm="0">
                                              <p:val>
                                                <p:fltVal val="0.5"/>
                                              </p:val>
                                            </p:tav>
                                            <p:tav tm="100000">
                                              <p:val>
                                                <p:strVal val="#ppt_x"/>
                                              </p:val>
                                            </p:tav>
                                          </p:tavLst>
                                        </p:anim>
                                        <p:anim calcmode="lin" valueType="num">
                                          <p:cBhvr>
                                            <p:cTn id="84" dur="500" fill="hold"/>
                                            <p:tgtEl>
                                              <p:spTgt spid="85"/>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88"/>
                                            </p:tgtEl>
                                            <p:attrNameLst>
                                              <p:attrName>style.visibility</p:attrName>
                                            </p:attrNameLst>
                                          </p:cBhvr>
                                          <p:to>
                                            <p:strVal val="visible"/>
                                          </p:to>
                                        </p:set>
                                        <p:anim calcmode="lin" valueType="num">
                                          <p:cBhvr>
                                            <p:cTn id="87" dur="500" fill="hold"/>
                                            <p:tgtEl>
                                              <p:spTgt spid="88"/>
                                            </p:tgtEl>
                                            <p:attrNameLst>
                                              <p:attrName>ppt_w</p:attrName>
                                            </p:attrNameLst>
                                          </p:cBhvr>
                                          <p:tavLst>
                                            <p:tav tm="0">
                                              <p:val>
                                                <p:fltVal val="0"/>
                                              </p:val>
                                            </p:tav>
                                            <p:tav tm="100000">
                                              <p:val>
                                                <p:strVal val="#ppt_w"/>
                                              </p:val>
                                            </p:tav>
                                          </p:tavLst>
                                        </p:anim>
                                        <p:anim calcmode="lin" valueType="num">
                                          <p:cBhvr>
                                            <p:cTn id="88" dur="500" fill="hold"/>
                                            <p:tgtEl>
                                              <p:spTgt spid="88"/>
                                            </p:tgtEl>
                                            <p:attrNameLst>
                                              <p:attrName>ppt_h</p:attrName>
                                            </p:attrNameLst>
                                          </p:cBhvr>
                                          <p:tavLst>
                                            <p:tav tm="0">
                                              <p:val>
                                                <p:fltVal val="0"/>
                                              </p:val>
                                            </p:tav>
                                            <p:tav tm="100000">
                                              <p:val>
                                                <p:strVal val="#ppt_h"/>
                                              </p:val>
                                            </p:tav>
                                          </p:tavLst>
                                        </p:anim>
                                        <p:anim calcmode="lin" valueType="num">
                                          <p:cBhvr>
                                            <p:cTn id="89" dur="500" fill="hold"/>
                                            <p:tgtEl>
                                              <p:spTgt spid="88"/>
                                            </p:tgtEl>
                                            <p:attrNameLst>
                                              <p:attrName>ppt_x</p:attrName>
                                            </p:attrNameLst>
                                          </p:cBhvr>
                                          <p:tavLst>
                                            <p:tav tm="0">
                                              <p:val>
                                                <p:fltVal val="0.5"/>
                                              </p:val>
                                            </p:tav>
                                            <p:tav tm="100000">
                                              <p:val>
                                                <p:strVal val="#ppt_x"/>
                                              </p:val>
                                            </p:tav>
                                          </p:tavLst>
                                        </p:anim>
                                        <p:anim calcmode="lin" valueType="num">
                                          <p:cBhvr>
                                            <p:cTn id="90" dur="500" fill="hold"/>
                                            <p:tgtEl>
                                              <p:spTgt spid="88"/>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91"/>
                                            </p:tgtEl>
                                            <p:attrNameLst>
                                              <p:attrName>style.visibility</p:attrName>
                                            </p:attrNameLst>
                                          </p:cBhvr>
                                          <p:to>
                                            <p:strVal val="visible"/>
                                          </p:to>
                                        </p:set>
                                        <p:anim calcmode="lin" valueType="num">
                                          <p:cBhvr>
                                            <p:cTn id="93" dur="500" fill="hold"/>
                                            <p:tgtEl>
                                              <p:spTgt spid="91"/>
                                            </p:tgtEl>
                                            <p:attrNameLst>
                                              <p:attrName>ppt_w</p:attrName>
                                            </p:attrNameLst>
                                          </p:cBhvr>
                                          <p:tavLst>
                                            <p:tav tm="0">
                                              <p:val>
                                                <p:fltVal val="0"/>
                                              </p:val>
                                            </p:tav>
                                            <p:tav tm="100000">
                                              <p:val>
                                                <p:strVal val="#ppt_w"/>
                                              </p:val>
                                            </p:tav>
                                          </p:tavLst>
                                        </p:anim>
                                        <p:anim calcmode="lin" valueType="num">
                                          <p:cBhvr>
                                            <p:cTn id="94" dur="500" fill="hold"/>
                                            <p:tgtEl>
                                              <p:spTgt spid="91"/>
                                            </p:tgtEl>
                                            <p:attrNameLst>
                                              <p:attrName>ppt_h</p:attrName>
                                            </p:attrNameLst>
                                          </p:cBhvr>
                                          <p:tavLst>
                                            <p:tav tm="0">
                                              <p:val>
                                                <p:fltVal val="0"/>
                                              </p:val>
                                            </p:tav>
                                            <p:tav tm="100000">
                                              <p:val>
                                                <p:strVal val="#ppt_h"/>
                                              </p:val>
                                            </p:tav>
                                          </p:tavLst>
                                        </p:anim>
                                        <p:anim calcmode="lin" valueType="num">
                                          <p:cBhvr>
                                            <p:cTn id="95" dur="500" fill="hold"/>
                                            <p:tgtEl>
                                              <p:spTgt spid="91"/>
                                            </p:tgtEl>
                                            <p:attrNameLst>
                                              <p:attrName>ppt_x</p:attrName>
                                            </p:attrNameLst>
                                          </p:cBhvr>
                                          <p:tavLst>
                                            <p:tav tm="0">
                                              <p:val>
                                                <p:fltVal val="0.5"/>
                                              </p:val>
                                            </p:tav>
                                            <p:tav tm="100000">
                                              <p:val>
                                                <p:strVal val="#ppt_x"/>
                                              </p:val>
                                            </p:tav>
                                          </p:tavLst>
                                        </p:anim>
                                        <p:anim calcmode="lin" valueType="num">
                                          <p:cBhvr>
                                            <p:cTn id="96" dur="500" fill="hold"/>
                                            <p:tgtEl>
                                              <p:spTgt spid="91"/>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ppt_x</p:attrName>
                                            </p:attrNameLst>
                                          </p:cBhvr>
                                          <p:tavLst>
                                            <p:tav tm="0">
                                              <p:val>
                                                <p:fltVal val="0.5"/>
                                              </p:val>
                                            </p:tav>
                                            <p:tav tm="100000">
                                              <p:val>
                                                <p:strVal val="#ppt_x"/>
                                              </p:val>
                                            </p:tav>
                                          </p:tavLst>
                                        </p:anim>
                                        <p:anim calcmode="lin" valueType="num">
                                          <p:cBhvr>
                                            <p:cTn id="102" dur="500" fill="hold"/>
                                            <p:tgtEl>
                                              <p:spTgt spid="94"/>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 calcmode="lin" valueType="num">
                                          <p:cBhvr>
                                            <p:cTn id="107" dur="500" fill="hold"/>
                                            <p:tgtEl>
                                              <p:spTgt spid="97"/>
                                            </p:tgtEl>
                                            <p:attrNameLst>
                                              <p:attrName>ppt_x</p:attrName>
                                            </p:attrNameLst>
                                          </p:cBhvr>
                                          <p:tavLst>
                                            <p:tav tm="0">
                                              <p:val>
                                                <p:fltVal val="0.5"/>
                                              </p:val>
                                            </p:tav>
                                            <p:tav tm="100000">
                                              <p:val>
                                                <p:strVal val="#ppt_x"/>
                                              </p:val>
                                            </p:tav>
                                          </p:tavLst>
                                        </p:anim>
                                        <p:anim calcmode="lin" valueType="num">
                                          <p:cBhvr>
                                            <p:cTn id="108" dur="500" fill="hold"/>
                                            <p:tgtEl>
                                              <p:spTgt spid="97"/>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500" fill="hold"/>
                                            <p:tgtEl>
                                              <p:spTgt spid="100"/>
                                            </p:tgtEl>
                                            <p:attrNameLst>
                                              <p:attrName>ppt_w</p:attrName>
                                            </p:attrNameLst>
                                          </p:cBhvr>
                                          <p:tavLst>
                                            <p:tav tm="0">
                                              <p:val>
                                                <p:fltVal val="0"/>
                                              </p:val>
                                            </p:tav>
                                            <p:tav tm="100000">
                                              <p:val>
                                                <p:strVal val="#ppt_w"/>
                                              </p:val>
                                            </p:tav>
                                          </p:tavLst>
                                        </p:anim>
                                        <p:anim calcmode="lin" valueType="num">
                                          <p:cBhvr>
                                            <p:cTn id="112" dur="500" fill="hold"/>
                                            <p:tgtEl>
                                              <p:spTgt spid="100"/>
                                            </p:tgtEl>
                                            <p:attrNameLst>
                                              <p:attrName>ppt_h</p:attrName>
                                            </p:attrNameLst>
                                          </p:cBhvr>
                                          <p:tavLst>
                                            <p:tav tm="0">
                                              <p:val>
                                                <p:fltVal val="0"/>
                                              </p:val>
                                            </p:tav>
                                            <p:tav tm="100000">
                                              <p:val>
                                                <p:strVal val="#ppt_h"/>
                                              </p:val>
                                            </p:tav>
                                          </p:tavLst>
                                        </p:anim>
                                        <p:anim calcmode="lin" valueType="num">
                                          <p:cBhvr>
                                            <p:cTn id="113" dur="500" fill="hold"/>
                                            <p:tgtEl>
                                              <p:spTgt spid="100"/>
                                            </p:tgtEl>
                                            <p:attrNameLst>
                                              <p:attrName>ppt_x</p:attrName>
                                            </p:attrNameLst>
                                          </p:cBhvr>
                                          <p:tavLst>
                                            <p:tav tm="0">
                                              <p:val>
                                                <p:fltVal val="0.5"/>
                                              </p:val>
                                            </p:tav>
                                            <p:tav tm="100000">
                                              <p:val>
                                                <p:strVal val="#ppt_x"/>
                                              </p:val>
                                            </p:tav>
                                          </p:tavLst>
                                        </p:anim>
                                        <p:anim calcmode="lin" valueType="num">
                                          <p:cBhvr>
                                            <p:cTn id="114" dur="500" fill="hold"/>
                                            <p:tgtEl>
                                              <p:spTgt spid="100"/>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103"/>
                                            </p:tgtEl>
                                            <p:attrNameLst>
                                              <p:attrName>style.visibility</p:attrName>
                                            </p:attrNameLst>
                                          </p:cBhvr>
                                          <p:to>
                                            <p:strVal val="visible"/>
                                          </p:to>
                                        </p:set>
                                        <p:anim calcmode="lin" valueType="num">
                                          <p:cBhvr>
                                            <p:cTn id="117" dur="500" fill="hold"/>
                                            <p:tgtEl>
                                              <p:spTgt spid="103"/>
                                            </p:tgtEl>
                                            <p:attrNameLst>
                                              <p:attrName>ppt_w</p:attrName>
                                            </p:attrNameLst>
                                          </p:cBhvr>
                                          <p:tavLst>
                                            <p:tav tm="0">
                                              <p:val>
                                                <p:fltVal val="0"/>
                                              </p:val>
                                            </p:tav>
                                            <p:tav tm="100000">
                                              <p:val>
                                                <p:strVal val="#ppt_w"/>
                                              </p:val>
                                            </p:tav>
                                          </p:tavLst>
                                        </p:anim>
                                        <p:anim calcmode="lin" valueType="num">
                                          <p:cBhvr>
                                            <p:cTn id="118" dur="500" fill="hold"/>
                                            <p:tgtEl>
                                              <p:spTgt spid="103"/>
                                            </p:tgtEl>
                                            <p:attrNameLst>
                                              <p:attrName>ppt_h</p:attrName>
                                            </p:attrNameLst>
                                          </p:cBhvr>
                                          <p:tavLst>
                                            <p:tav tm="0">
                                              <p:val>
                                                <p:fltVal val="0"/>
                                              </p:val>
                                            </p:tav>
                                            <p:tav tm="100000">
                                              <p:val>
                                                <p:strVal val="#ppt_h"/>
                                              </p:val>
                                            </p:tav>
                                          </p:tavLst>
                                        </p:anim>
                                        <p:anim calcmode="lin" valueType="num">
                                          <p:cBhvr>
                                            <p:cTn id="119" dur="500" fill="hold"/>
                                            <p:tgtEl>
                                              <p:spTgt spid="103"/>
                                            </p:tgtEl>
                                            <p:attrNameLst>
                                              <p:attrName>ppt_x</p:attrName>
                                            </p:attrNameLst>
                                          </p:cBhvr>
                                          <p:tavLst>
                                            <p:tav tm="0">
                                              <p:val>
                                                <p:fltVal val="0.5"/>
                                              </p:val>
                                            </p:tav>
                                            <p:tav tm="100000">
                                              <p:val>
                                                <p:strVal val="#ppt_x"/>
                                              </p:val>
                                            </p:tav>
                                          </p:tavLst>
                                        </p:anim>
                                        <p:anim calcmode="lin" valueType="num">
                                          <p:cBhvr>
                                            <p:cTn id="120" dur="500" fill="hold"/>
                                            <p:tgtEl>
                                              <p:spTgt spid="103"/>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106"/>
                                            </p:tgtEl>
                                            <p:attrNameLst>
                                              <p:attrName>style.visibility</p:attrName>
                                            </p:attrNameLst>
                                          </p:cBhvr>
                                          <p:to>
                                            <p:strVal val="visible"/>
                                          </p:to>
                                        </p:set>
                                        <p:anim calcmode="lin" valueType="num">
                                          <p:cBhvr>
                                            <p:cTn id="123" dur="500" fill="hold"/>
                                            <p:tgtEl>
                                              <p:spTgt spid="106"/>
                                            </p:tgtEl>
                                            <p:attrNameLst>
                                              <p:attrName>ppt_w</p:attrName>
                                            </p:attrNameLst>
                                          </p:cBhvr>
                                          <p:tavLst>
                                            <p:tav tm="0">
                                              <p:val>
                                                <p:fltVal val="0"/>
                                              </p:val>
                                            </p:tav>
                                            <p:tav tm="100000">
                                              <p:val>
                                                <p:strVal val="#ppt_w"/>
                                              </p:val>
                                            </p:tav>
                                          </p:tavLst>
                                        </p:anim>
                                        <p:anim calcmode="lin" valueType="num">
                                          <p:cBhvr>
                                            <p:cTn id="124" dur="500" fill="hold"/>
                                            <p:tgtEl>
                                              <p:spTgt spid="106"/>
                                            </p:tgtEl>
                                            <p:attrNameLst>
                                              <p:attrName>ppt_h</p:attrName>
                                            </p:attrNameLst>
                                          </p:cBhvr>
                                          <p:tavLst>
                                            <p:tav tm="0">
                                              <p:val>
                                                <p:fltVal val="0"/>
                                              </p:val>
                                            </p:tav>
                                            <p:tav tm="100000">
                                              <p:val>
                                                <p:strVal val="#ppt_h"/>
                                              </p:val>
                                            </p:tav>
                                          </p:tavLst>
                                        </p:anim>
                                        <p:anim calcmode="lin" valueType="num">
                                          <p:cBhvr>
                                            <p:cTn id="125" dur="500" fill="hold"/>
                                            <p:tgtEl>
                                              <p:spTgt spid="106"/>
                                            </p:tgtEl>
                                            <p:attrNameLst>
                                              <p:attrName>ppt_x</p:attrName>
                                            </p:attrNameLst>
                                          </p:cBhvr>
                                          <p:tavLst>
                                            <p:tav tm="0">
                                              <p:val>
                                                <p:fltVal val="0.5"/>
                                              </p:val>
                                            </p:tav>
                                            <p:tav tm="100000">
                                              <p:val>
                                                <p:strVal val="#ppt_x"/>
                                              </p:val>
                                            </p:tav>
                                          </p:tavLst>
                                        </p:anim>
                                        <p:anim calcmode="lin" valueType="num">
                                          <p:cBhvr>
                                            <p:cTn id="126" dur="500" fill="hold"/>
                                            <p:tgtEl>
                                              <p:spTgt spid="106"/>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70"/>
                                            </p:tgtEl>
                                          </p:cBhvr>
                                        </p:animEffect>
                                        <p:animScale>
                                          <p:cBhvr>
                                            <p:cTn id="129" dur="250" autoRev="1" fill="hold"/>
                                            <p:tgtEl>
                                              <p:spTgt spid="70"/>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91"/>
                                            </p:tgtEl>
                                          </p:cBhvr>
                                        </p:animEffect>
                                        <p:animScale>
                                          <p:cBhvr>
                                            <p:cTn id="132" dur="250" autoRev="1" fill="hold"/>
                                            <p:tgtEl>
                                              <p:spTgt spid="91"/>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97"/>
                                            </p:tgtEl>
                                          </p:cBhvr>
                                        </p:animEffect>
                                        <p:animScale>
                                          <p:cBhvr>
                                            <p:cTn id="135" dur="250" autoRev="1" fill="hold"/>
                                            <p:tgtEl>
                                              <p:spTgt spid="97"/>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100"/>
                                            </p:tgtEl>
                                          </p:cBhvr>
                                        </p:animEffect>
                                        <p:animScale>
                                          <p:cBhvr>
                                            <p:cTn id="138" dur="250" autoRev="1" fill="hold"/>
                                            <p:tgtEl>
                                              <p:spTgt spid="100"/>
                                            </p:tgtEl>
                                          </p:cBhvr>
                                          <p:by x="105000" y="105000"/>
                                        </p:animScale>
                                      </p:childTnLst>
                                    </p:cTn>
                                  </p:par>
                                </p:childTnLst>
                              </p:cTn>
                            </p:par>
                            <p:par>
                              <p:cTn id="139" fill="hold">
                                <p:stCondLst>
                                  <p:cond delay="8410"/>
                                </p:stCondLst>
                                <p:childTnLst>
                                  <p:par>
                                    <p:cTn id="140" presetID="10" presetClass="entr" presetSubtype="0" fill="hold" grpId="0" nodeType="afterEffect">
                                      <p:stCondLst>
                                        <p:cond delay="0"/>
                                      </p:stCondLst>
                                      <p:childTnLst>
                                        <p:set>
                                          <p:cBhvr>
                                            <p:cTn id="141" dur="1" fill="hold">
                                              <p:stCondLst>
                                                <p:cond delay="0"/>
                                              </p:stCondLst>
                                            </p:cTn>
                                            <p:tgtEl>
                                              <p:spTgt spid="109"/>
                                            </p:tgtEl>
                                            <p:attrNameLst>
                                              <p:attrName>style.visibility</p:attrName>
                                            </p:attrNameLst>
                                          </p:cBhvr>
                                          <p:to>
                                            <p:strVal val="visible"/>
                                          </p:to>
                                        </p:set>
                                        <p:animEffect transition="in" filter="fade">
                                          <p:cBhvr>
                                            <p:cTn id="14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60" grpId="0"/>
          <p:bldP spid="66" grpId="0"/>
          <p:bldP spid="67" grpId="0"/>
          <p:bldP spid="68" grpId="0"/>
          <p:bldP spid="69" grpId="0"/>
          <p:bldP spid="10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4" name="椭圆 23"/>
          <p:cNvSpPr/>
          <p:nvPr/>
        </p:nvSpPr>
        <p:spPr>
          <a:xfrm>
            <a:off x="971600" y="2050687"/>
            <a:ext cx="1423450" cy="1423450"/>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nvGrpSpPr>
          <p:cNvPr id="25" name="组合 24"/>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7" name="椭圆 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28" name="组合 27"/>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30" name="椭圆 2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rPr>
                <a:t>1</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endParaRPr>
            </a:p>
          </p:txBody>
        </p:sp>
      </p:grpSp>
      <p:grpSp>
        <p:nvGrpSpPr>
          <p:cNvPr id="31" name="组合 30"/>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33" name="椭圆 3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rPr>
                <a:t>2</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endParaRPr>
            </a:p>
          </p:txBody>
        </p:sp>
      </p:grpSp>
      <p:grpSp>
        <p:nvGrpSpPr>
          <p:cNvPr id="34" name="组合 33"/>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36" name="椭圆 3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rPr>
                <a:t>3</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endParaRPr>
            </a:p>
          </p:txBody>
        </p:sp>
      </p:grpSp>
      <p:sp>
        <p:nvSpPr>
          <p:cNvPr id="37" name="TextBox 36"/>
          <p:cNvSpPr txBox="1"/>
          <p:nvPr/>
        </p:nvSpPr>
        <p:spPr>
          <a:xfrm>
            <a:off x="1426843" y="2460253"/>
            <a:ext cx="512961" cy="615553"/>
          </a:xfrm>
          <a:prstGeom prst="rect">
            <a:avLst/>
          </a:prstGeom>
          <a:noFill/>
        </p:spPr>
        <p:txBody>
          <a:bodyPr wrap="none" lIns="0" tIns="0" rIns="0" bIns="0" rtlCol="0">
            <a:spAutoFit/>
          </a:bodyPr>
          <a:lstStyle/>
          <a:p>
            <a:pPr algn="ctr" fontAlgn="base">
              <a:spcBef>
                <a:spcPct val="0"/>
              </a:spcBef>
              <a:spcAft>
                <a:spcPct val="0"/>
              </a:spcAft>
            </a:pPr>
            <a:r>
              <a:rPr lang="zh-CN" altLang="en-US" sz="2000" b="1" dirty="0" smtClean="0">
                <a:solidFill>
                  <a:prstClr val="white"/>
                </a:solidFill>
                <a:latin typeface="微软雅黑" panose="020B0503020204020204" charset="-122"/>
                <a:ea typeface="微软雅黑" panose="020B0503020204020204" charset="-122"/>
              </a:rPr>
              <a:t>努力</a:t>
            </a:r>
            <a:endParaRPr lang="en-US" altLang="zh-CN" sz="2000" b="1" dirty="0" smtClean="0">
              <a:solidFill>
                <a:prstClr val="white"/>
              </a:solidFill>
              <a:latin typeface="微软雅黑" panose="020B0503020204020204" charset="-122"/>
              <a:ea typeface="微软雅黑" panose="020B0503020204020204" charset="-122"/>
            </a:endParaRPr>
          </a:p>
          <a:p>
            <a:pPr algn="ctr" fontAlgn="base">
              <a:spcBef>
                <a:spcPct val="0"/>
              </a:spcBef>
              <a:spcAft>
                <a:spcPct val="0"/>
              </a:spcAft>
            </a:pPr>
            <a:r>
              <a:rPr lang="zh-CN" altLang="en-US" sz="2000" b="1" dirty="0">
                <a:solidFill>
                  <a:prstClr val="white"/>
                </a:solidFill>
                <a:latin typeface="微软雅黑" panose="020B0503020204020204" charset="-122"/>
                <a:ea typeface="微软雅黑" panose="020B0503020204020204" charset="-122"/>
              </a:rPr>
              <a:t>方向</a:t>
            </a:r>
            <a:endParaRPr lang="zh-CN" altLang="en-US" sz="2000" b="1" dirty="0" smtClean="0">
              <a:solidFill>
                <a:prstClr val="white"/>
              </a:solidFill>
              <a:latin typeface="微软雅黑" panose="020B0503020204020204" charset="-122"/>
              <a:ea typeface="微软雅黑" panose="020B0503020204020204" charset="-122"/>
            </a:endParaRPr>
          </a:p>
        </p:txBody>
      </p:sp>
      <p:sp>
        <p:nvSpPr>
          <p:cNvPr id="38" name="TextBox 37"/>
          <p:cNvSpPr txBox="1"/>
          <p:nvPr/>
        </p:nvSpPr>
        <p:spPr>
          <a:xfrm>
            <a:off x="5827796" y="1438817"/>
            <a:ext cx="2200588" cy="577081"/>
          </a:xfrm>
          <a:prstGeom prst="rect">
            <a:avLst/>
          </a:prstGeom>
          <a:noFill/>
        </p:spPr>
        <p:txBody>
          <a:bodyPr wrap="square" lIns="0" tIns="0" rIns="0" bIns="0" rtlCol="0">
            <a:spAutoFit/>
          </a:bodyPr>
          <a:lstStyle/>
          <a:p>
            <a:pPr algn="just" fontAlgn="base">
              <a:lnSpc>
                <a:spcPts val="1500"/>
              </a:lnSpc>
              <a:spcBef>
                <a:spcPct val="0"/>
              </a:spcBef>
              <a:spcAft>
                <a:spcPct val="0"/>
              </a:spcAft>
            </a:pPr>
            <a:r>
              <a:rPr lang="zh-CN" altLang="en-US" sz="1000" dirty="0" smtClean="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r>
              <a:rPr lang="zh-CN" altLang="en-US" sz="1000" dirty="0" smtClean="0">
                <a:solidFill>
                  <a:prstClr val="black"/>
                </a:solidFill>
                <a:latin typeface="微软雅黑" panose="020B0503020204020204" charset="-122"/>
                <a:ea typeface="微软雅黑" panose="020B0503020204020204" charset="-122"/>
              </a:rPr>
              <a:t>。</a:t>
            </a:r>
            <a:endParaRPr lang="en-US" altLang="zh-CN" sz="1000" dirty="0" smtClean="0">
              <a:solidFill>
                <a:prstClr val="black"/>
              </a:solidFill>
              <a:latin typeface="微软雅黑" panose="020B0503020204020204" charset="-122"/>
              <a:ea typeface="微软雅黑" panose="020B0503020204020204" charset="-122"/>
            </a:endParaRPr>
          </a:p>
        </p:txBody>
      </p:sp>
      <p:sp>
        <p:nvSpPr>
          <p:cNvPr id="39" name="TextBox 38"/>
          <p:cNvSpPr txBox="1"/>
          <p:nvPr/>
        </p:nvSpPr>
        <p:spPr>
          <a:xfrm>
            <a:off x="6259844" y="2478885"/>
            <a:ext cx="2200588" cy="577081"/>
          </a:xfrm>
          <a:prstGeom prst="rect">
            <a:avLst/>
          </a:prstGeom>
          <a:noFill/>
        </p:spPr>
        <p:txBody>
          <a:bodyPr wrap="square" lIns="0" tIns="0" rIns="0" bIns="0" rtlCol="0">
            <a:spAutoFit/>
          </a:bodyPr>
          <a:lstStyle/>
          <a:p>
            <a:pPr algn="just" fontAlgn="base">
              <a:lnSpc>
                <a:spcPts val="1500"/>
              </a:lnSpc>
              <a:spcBef>
                <a:spcPct val="0"/>
              </a:spcBef>
              <a:spcAft>
                <a:spcPct val="0"/>
              </a:spcAft>
            </a:pPr>
            <a:r>
              <a:rPr lang="zh-CN" altLang="en-US" sz="1000" dirty="0" smtClean="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r>
              <a:rPr lang="zh-CN" altLang="en-US" sz="1000" dirty="0" smtClean="0">
                <a:solidFill>
                  <a:prstClr val="black"/>
                </a:solidFill>
                <a:latin typeface="微软雅黑" panose="020B0503020204020204" charset="-122"/>
                <a:ea typeface="微软雅黑" panose="020B0503020204020204" charset="-122"/>
              </a:rPr>
              <a:t>。</a:t>
            </a:r>
            <a:endParaRPr lang="en-US" altLang="zh-CN" sz="1000" dirty="0" smtClean="0">
              <a:solidFill>
                <a:prstClr val="black"/>
              </a:solidFill>
              <a:latin typeface="微软雅黑" panose="020B0503020204020204" charset="-122"/>
              <a:ea typeface="微软雅黑" panose="020B0503020204020204" charset="-122"/>
            </a:endParaRPr>
          </a:p>
        </p:txBody>
      </p:sp>
      <p:sp>
        <p:nvSpPr>
          <p:cNvPr id="40" name="TextBox 39"/>
          <p:cNvSpPr txBox="1"/>
          <p:nvPr/>
        </p:nvSpPr>
        <p:spPr>
          <a:xfrm>
            <a:off x="5774440" y="3593199"/>
            <a:ext cx="2200588" cy="577081"/>
          </a:xfrm>
          <a:prstGeom prst="rect">
            <a:avLst/>
          </a:prstGeom>
          <a:noFill/>
        </p:spPr>
        <p:txBody>
          <a:bodyPr wrap="square" lIns="0" tIns="0" rIns="0" bIns="0" rtlCol="0">
            <a:spAutoFit/>
          </a:bodyPr>
          <a:lstStyle/>
          <a:p>
            <a:pPr algn="just" fontAlgn="base">
              <a:lnSpc>
                <a:spcPts val="1500"/>
              </a:lnSpc>
              <a:spcBef>
                <a:spcPct val="0"/>
              </a:spcBef>
              <a:spcAft>
                <a:spcPct val="0"/>
              </a:spcAft>
            </a:pPr>
            <a:r>
              <a:rPr lang="zh-CN" altLang="en-US" sz="1000" dirty="0" smtClean="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r>
              <a:rPr lang="zh-CN" altLang="en-US" sz="1000" dirty="0" smtClean="0">
                <a:solidFill>
                  <a:prstClr val="black"/>
                </a:solidFill>
                <a:latin typeface="微软雅黑" panose="020B0503020204020204" charset="-122"/>
                <a:ea typeface="微软雅黑" panose="020B0503020204020204" charset="-122"/>
              </a:rPr>
              <a:t>。</a:t>
            </a:r>
            <a:endParaRPr lang="en-US" altLang="zh-CN" sz="1000" dirty="0" smtClean="0">
              <a:solidFill>
                <a:prstClr val="black"/>
              </a:solidFill>
              <a:latin typeface="微软雅黑" panose="020B0503020204020204" charset="-122"/>
              <a:ea typeface="微软雅黑" panose="020B0503020204020204" charset="-122"/>
            </a:endParaRPr>
          </a:p>
        </p:txBody>
      </p:sp>
      <p:sp>
        <p:nvSpPr>
          <p:cNvPr id="41" name="TextBox 40"/>
          <p:cNvSpPr txBox="1"/>
          <p:nvPr/>
        </p:nvSpPr>
        <p:spPr>
          <a:xfrm>
            <a:off x="3491879" y="2069425"/>
            <a:ext cx="1752111" cy="1373068"/>
          </a:xfrm>
          <a:prstGeom prst="rect">
            <a:avLst/>
          </a:prstGeom>
          <a:noFill/>
        </p:spPr>
        <p:txBody>
          <a:bodyPr wrap="square" lIns="0" tIns="0" rIns="0" bIns="0" rtlCol="0">
            <a:spAutoFit/>
          </a:bodyPr>
          <a:lstStyle/>
          <a:p>
            <a:pPr algn="just" fontAlgn="base">
              <a:lnSpc>
                <a:spcPct val="130000"/>
              </a:lnSpc>
              <a:spcBef>
                <a:spcPct val="0"/>
              </a:spcBef>
              <a:spcAft>
                <a:spcPct val="0"/>
              </a:spcAft>
            </a:pPr>
            <a:r>
              <a:rPr lang="zh-CN" altLang="en-US" sz="14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00" dirty="0" smtClean="0">
                <a:solidFill>
                  <a:prstClr val="black"/>
                </a:solidFill>
                <a:latin typeface="微软雅黑" panose="020B0503020204020204" charset="-122"/>
                <a:ea typeface="微软雅黑" panose="020B0503020204020204" charset="-122"/>
              </a:rPr>
              <a:t>……</a:t>
            </a:r>
            <a:endParaRPr lang="en-US" altLang="zh-CN" sz="1400" dirty="0">
              <a:solidFill>
                <a:prstClr val="black"/>
              </a:solidFill>
              <a:latin typeface="微软雅黑" panose="020B0503020204020204" charset="-122"/>
              <a:ea typeface="微软雅黑" panose="020B0503020204020204" charset="-122"/>
            </a:endParaRPr>
          </a:p>
        </p:txBody>
      </p:sp>
      <p:sp>
        <p:nvSpPr>
          <p:cNvPr id="42" name="Half Frame 12"/>
          <p:cNvSpPr/>
          <p:nvPr/>
        </p:nvSpPr>
        <p:spPr>
          <a:xfrm rot="8097294">
            <a:off x="2428709" y="2569527"/>
            <a:ext cx="360168" cy="395798"/>
          </a:xfrm>
          <a:prstGeom prst="halfFrame">
            <a:avLst/>
          </a:prstGeom>
          <a:solidFill>
            <a:srgbClr val="FFC000"/>
          </a:solidFill>
          <a:ln>
            <a:noFill/>
          </a:ln>
          <a:effectLst/>
        </p:spPr>
      </p:sp>
      <p:sp>
        <p:nvSpPr>
          <p:cNvPr id="43" name="TextBox 4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8073">
        <p:blinds dir="vert"/>
      </p:transition>
    </mc:Choice>
    <mc:Fallback xmlns="">
      <p:transition spd="slow" advTm="8073">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44000">
                                          <p:cBhvr additive="base">
                                            <p:cTn id="7" dur="100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animEffect transition="in" filter="fade">
                                          <p:cBhvr>
                                            <p:cTn id="18" dur="500"/>
                                            <p:tgtEl>
                                              <p:spTgt spid="37"/>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14:bounceEnd="44000">
                                          <p:cBhvr additive="base">
                                            <p:cTn id="22" dur="10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500"/>
                                            <p:tgtEl>
                                              <p:spTgt spid="41"/>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14:bounceEnd="55000">
                                          <p:cBhvr additive="base">
                                            <p:cTn id="31" dur="1600" fill="hold"/>
                                            <p:tgtEl>
                                              <p:spTgt spid="28"/>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14:bounceEnd="55000">
                                          <p:cBhvr additive="base">
                                            <p:cTn id="35" dur="1600" fill="hold"/>
                                            <p:tgtEl>
                                              <p:spTgt spid="31"/>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14:bounceEnd="55000">
                                          <p:cBhvr additive="base">
                                            <p:cTn id="39" dur="1600" fill="hold"/>
                                            <p:tgtEl>
                                              <p:spTgt spid="34"/>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7" grpId="0"/>
          <p:bldP spid="38" grpId="0"/>
          <p:bldP spid="39" grpId="0"/>
          <p:bldP spid="40" grpId="0"/>
          <p:bldP spid="41"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animEffect transition="in" filter="fade">
                                          <p:cBhvr>
                                            <p:cTn id="18" dur="500"/>
                                            <p:tgtEl>
                                              <p:spTgt spid="37"/>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1000" fill="hold"/>
                                            <p:tgtEl>
                                              <p:spTgt spid="25"/>
                                            </p:tgtEl>
                                            <p:attrNameLst>
                                              <p:attrName>ppt_x</p:attrName>
                                            </p:attrNameLst>
                                          </p:cBhvr>
                                          <p:tavLst>
                                            <p:tav tm="0">
                                              <p:val>
                                                <p:strVal val="#ppt_x"/>
                                              </p:val>
                                            </p:tav>
                                            <p:tav tm="100000">
                                              <p:val>
                                                <p:strVal val="#ppt_x"/>
                                              </p:val>
                                            </p:tav>
                                          </p:tavLst>
                                        </p:anim>
                                        <p:anim calcmode="lin" valueType="num">
                                          <p:cBhvr additive="base">
                                            <p:cTn id="23" dur="10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500"/>
                                            <p:tgtEl>
                                              <p:spTgt spid="41"/>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600" fill="hold"/>
                                            <p:tgtEl>
                                              <p:spTgt spid="28"/>
                                            </p:tgtEl>
                                            <p:attrNameLst>
                                              <p:attrName>ppt_x</p:attrName>
                                            </p:attrNameLst>
                                          </p:cBhvr>
                                          <p:tavLst>
                                            <p:tav tm="0">
                                              <p:val>
                                                <p:strVal val="1+#ppt_w/2"/>
                                              </p:val>
                                            </p:tav>
                                            <p:tav tm="100000">
                                              <p:val>
                                                <p:strVal val="#ppt_x"/>
                                              </p:val>
                                            </p:tav>
                                          </p:tavLst>
                                        </p:anim>
                                        <p:anim calcmode="lin" valueType="num">
                                          <p:cBhvr additive="base">
                                            <p:cTn id="32" dur="16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1600" fill="hold"/>
                                            <p:tgtEl>
                                              <p:spTgt spid="31"/>
                                            </p:tgtEl>
                                            <p:attrNameLst>
                                              <p:attrName>ppt_x</p:attrName>
                                            </p:attrNameLst>
                                          </p:cBhvr>
                                          <p:tavLst>
                                            <p:tav tm="0">
                                              <p:val>
                                                <p:strVal val="1+#ppt_w/2"/>
                                              </p:val>
                                            </p:tav>
                                            <p:tav tm="100000">
                                              <p:val>
                                                <p:strVal val="#ppt_x"/>
                                              </p:val>
                                            </p:tav>
                                          </p:tavLst>
                                        </p:anim>
                                        <p:anim calcmode="lin" valueType="num">
                                          <p:cBhvr additive="base">
                                            <p:cTn id="36" dur="16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1600" fill="hold"/>
                                            <p:tgtEl>
                                              <p:spTgt spid="34"/>
                                            </p:tgtEl>
                                            <p:attrNameLst>
                                              <p:attrName>ppt_x</p:attrName>
                                            </p:attrNameLst>
                                          </p:cBhvr>
                                          <p:tavLst>
                                            <p:tav tm="0">
                                              <p:val>
                                                <p:strVal val="1+#ppt_w/2"/>
                                              </p:val>
                                            </p:tav>
                                            <p:tav tm="100000">
                                              <p:val>
                                                <p:strVal val="#ppt_x"/>
                                              </p:val>
                                            </p:tav>
                                          </p:tavLst>
                                        </p:anim>
                                        <p:anim calcmode="lin" valueType="num">
                                          <p:cBhvr additive="base">
                                            <p:cTn id="40" dur="16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7" grpId="0"/>
          <p:bldP spid="38" grpId="0"/>
          <p:bldP spid="39" grpId="0"/>
          <p:bldP spid="40" grpId="0"/>
          <p:bldP spid="41" grpId="0"/>
          <p:bldP spid="43"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标题 1"/>
          <p:cNvSpPr txBox="1"/>
          <p:nvPr/>
        </p:nvSpPr>
        <p:spPr>
          <a:xfrm>
            <a:off x="1184649" y="250504"/>
            <a:ext cx="1933867"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请添加标题提高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6" name="组合 45"/>
          <p:cNvGrpSpPr/>
          <p:nvPr/>
        </p:nvGrpSpPr>
        <p:grpSpPr>
          <a:xfrm>
            <a:off x="1162957" y="1276277"/>
            <a:ext cx="2011893" cy="2011893"/>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49" name="组合 48"/>
          <p:cNvGrpSpPr/>
          <p:nvPr/>
        </p:nvGrpSpPr>
        <p:grpSpPr>
          <a:xfrm>
            <a:off x="2772690" y="1276277"/>
            <a:ext cx="2011893" cy="201189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2" name="组合 51"/>
          <p:cNvGrpSpPr/>
          <p:nvPr/>
        </p:nvGrpSpPr>
        <p:grpSpPr>
          <a:xfrm>
            <a:off x="4382423" y="1276277"/>
            <a:ext cx="2011893" cy="2011893"/>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5" name="组合 54"/>
          <p:cNvGrpSpPr/>
          <p:nvPr/>
        </p:nvGrpSpPr>
        <p:grpSpPr>
          <a:xfrm>
            <a:off x="5992157" y="1276277"/>
            <a:ext cx="2011893" cy="20118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8" name="TextBox 57"/>
          <p:cNvSpPr txBox="1"/>
          <p:nvPr/>
        </p:nvSpPr>
        <p:spPr>
          <a:xfrm>
            <a:off x="1691680"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p>
        </p:txBody>
      </p:sp>
      <p:sp>
        <p:nvSpPr>
          <p:cNvPr id="59" name="TextBox 58"/>
          <p:cNvSpPr txBox="1"/>
          <p:nvPr/>
        </p:nvSpPr>
        <p:spPr>
          <a:xfrm>
            <a:off x="3247907"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p>
        </p:txBody>
      </p:sp>
      <p:sp>
        <p:nvSpPr>
          <p:cNvPr id="60" name="TextBox 59"/>
          <p:cNvSpPr txBox="1"/>
          <p:nvPr/>
        </p:nvSpPr>
        <p:spPr>
          <a:xfrm>
            <a:off x="4893034"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a:t>
            </a:r>
            <a:r>
              <a:rPr lang="zh-CN" altLang="en-US" sz="1500" b="1" dirty="0" smtClean="0">
                <a:solidFill>
                  <a:prstClr val="black">
                    <a:lumMod val="75000"/>
                    <a:lumOff val="25000"/>
                  </a:prstClr>
                </a:solidFill>
                <a:latin typeface="微软雅黑" panose="020B0503020204020204" charset="-122"/>
                <a:ea typeface="微软雅黑" panose="020B0503020204020204" charset="-122"/>
              </a:rPr>
              <a:t>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p>
        </p:txBody>
      </p:sp>
      <p:sp>
        <p:nvSpPr>
          <p:cNvPr id="61" name="TextBox 60"/>
          <p:cNvSpPr txBox="1"/>
          <p:nvPr/>
        </p:nvSpPr>
        <p:spPr>
          <a:xfrm>
            <a:off x="6500060"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p>
        </p:txBody>
      </p:sp>
      <p:sp>
        <p:nvSpPr>
          <p:cNvPr id="62" name="椭圆 61"/>
          <p:cNvSpPr/>
          <p:nvPr/>
        </p:nvSpPr>
        <p:spPr>
          <a:xfrm>
            <a:off x="4575050" y="2928956"/>
            <a:ext cx="500908" cy="500908"/>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3" name="椭圆 62"/>
          <p:cNvSpPr/>
          <p:nvPr/>
        </p:nvSpPr>
        <p:spPr>
          <a:xfrm>
            <a:off x="5717380" y="3153267"/>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椭圆 63"/>
          <p:cNvSpPr/>
          <p:nvPr/>
        </p:nvSpPr>
        <p:spPr>
          <a:xfrm>
            <a:off x="2552263" y="315362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5" name="椭圆 64"/>
          <p:cNvSpPr/>
          <p:nvPr/>
        </p:nvSpPr>
        <p:spPr>
          <a:xfrm>
            <a:off x="2255929" y="3271965"/>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6" name="椭圆 65"/>
          <p:cNvSpPr/>
          <p:nvPr/>
        </p:nvSpPr>
        <p:spPr>
          <a:xfrm>
            <a:off x="6175518" y="3158286"/>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7" name="椭圆 66"/>
          <p:cNvSpPr/>
          <p:nvPr/>
        </p:nvSpPr>
        <p:spPr>
          <a:xfrm>
            <a:off x="3062244" y="3150781"/>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椭圆 67"/>
          <p:cNvSpPr/>
          <p:nvPr/>
        </p:nvSpPr>
        <p:spPr>
          <a:xfrm>
            <a:off x="6553278" y="3282188"/>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9" name="椭圆 68"/>
          <p:cNvSpPr/>
          <p:nvPr/>
        </p:nvSpPr>
        <p:spPr>
          <a:xfrm>
            <a:off x="3850333" y="3185392"/>
            <a:ext cx="250454" cy="250454"/>
          </a:xfrm>
          <a:prstGeom prst="ellipse">
            <a:avLst/>
          </a:prstGeom>
          <a:solidFill>
            <a:srgbClr val="17375E"/>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0" name="椭圆 69"/>
          <p:cNvSpPr/>
          <p:nvPr/>
        </p:nvSpPr>
        <p:spPr>
          <a:xfrm>
            <a:off x="6726981" y="3151985"/>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椭圆 70"/>
          <p:cNvSpPr/>
          <p:nvPr/>
        </p:nvSpPr>
        <p:spPr>
          <a:xfrm>
            <a:off x="4151556" y="3160040"/>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2" name="椭圆 71"/>
          <p:cNvSpPr/>
          <p:nvPr/>
        </p:nvSpPr>
        <p:spPr>
          <a:xfrm>
            <a:off x="7359742" y="3209176"/>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3" name="椭圆 72"/>
          <p:cNvSpPr/>
          <p:nvPr/>
        </p:nvSpPr>
        <p:spPr>
          <a:xfrm>
            <a:off x="5900741" y="2969482"/>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4" name="椭圆 73"/>
          <p:cNvSpPr/>
          <p:nvPr/>
        </p:nvSpPr>
        <p:spPr>
          <a:xfrm>
            <a:off x="2070359" y="3282472"/>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5" name="椭圆 74"/>
          <p:cNvSpPr/>
          <p:nvPr/>
        </p:nvSpPr>
        <p:spPr>
          <a:xfrm>
            <a:off x="4506355" y="3005579"/>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6" name="椭圆 75"/>
          <p:cNvSpPr/>
          <p:nvPr/>
        </p:nvSpPr>
        <p:spPr>
          <a:xfrm>
            <a:off x="3206031" y="3097426"/>
            <a:ext cx="322151" cy="322151"/>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椭圆 76"/>
          <p:cNvSpPr/>
          <p:nvPr/>
        </p:nvSpPr>
        <p:spPr>
          <a:xfrm>
            <a:off x="5075958" y="3150163"/>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椭圆 77"/>
          <p:cNvSpPr/>
          <p:nvPr/>
        </p:nvSpPr>
        <p:spPr>
          <a:xfrm>
            <a:off x="1206867" y="315349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9" name="椭圆 78"/>
          <p:cNvSpPr/>
          <p:nvPr/>
        </p:nvSpPr>
        <p:spPr>
          <a:xfrm>
            <a:off x="921657" y="3284728"/>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椭圆 79"/>
          <p:cNvSpPr/>
          <p:nvPr/>
        </p:nvSpPr>
        <p:spPr>
          <a:xfrm>
            <a:off x="2772349" y="2970225"/>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椭圆 80"/>
          <p:cNvSpPr/>
          <p:nvPr/>
        </p:nvSpPr>
        <p:spPr>
          <a:xfrm>
            <a:off x="1690644" y="3206559"/>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2" name="椭圆 81"/>
          <p:cNvSpPr/>
          <p:nvPr/>
        </p:nvSpPr>
        <p:spPr>
          <a:xfrm>
            <a:off x="6193490" y="3012774"/>
            <a:ext cx="137389" cy="137389"/>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3" name="椭圆 82"/>
          <p:cNvSpPr/>
          <p:nvPr/>
        </p:nvSpPr>
        <p:spPr>
          <a:xfrm>
            <a:off x="7730460" y="3144202"/>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4" name="TextBox 83"/>
          <p:cNvSpPr txBox="1"/>
          <p:nvPr/>
        </p:nvSpPr>
        <p:spPr>
          <a:xfrm>
            <a:off x="2323584" y="3976774"/>
            <a:ext cx="4487644" cy="692497"/>
          </a:xfrm>
          <a:prstGeom prst="rect">
            <a:avLst/>
          </a:prstGeom>
          <a:noFill/>
        </p:spPr>
        <p:txBody>
          <a:bodyPr wrap="square" lIns="0" tIns="0" rIns="0" bIns="0" rtlCol="0">
            <a:spAutoFit/>
          </a:bodyPr>
          <a:lstStyle/>
          <a:p>
            <a:pPr algn="just" fontAlgn="base">
              <a:lnSpc>
                <a:spcPct val="150000"/>
              </a:lnSpc>
              <a:spcBef>
                <a:spcPct val="0"/>
              </a:spcBef>
              <a:spcAft>
                <a:spcPct val="0"/>
              </a:spcAft>
            </a:pPr>
            <a:r>
              <a:rPr lang="zh-CN" altLang="en-US" sz="10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endParaRPr lang="en-US" altLang="zh-CN" sz="1000" dirty="0">
              <a:solidFill>
                <a:prstClr val="black"/>
              </a:solidFill>
              <a:latin typeface="微软雅黑" panose="020B0503020204020204" charset="-122"/>
              <a:ea typeface="微软雅黑" panose="020B0503020204020204" charset="-122"/>
            </a:endParaRPr>
          </a:p>
        </p:txBody>
      </p:sp>
      <p:sp>
        <p:nvSpPr>
          <p:cNvPr id="85" name="Freeform 5"/>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ysClr val="windowText" lastClr="000000"/>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charset="-122"/>
            </a:endParaRPr>
          </a:p>
        </p:txBody>
      </p:sp>
      <p:sp>
        <p:nvSpPr>
          <p:cNvPr id="86" name="Freeform 5"/>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ysClr val="windowText" lastClr="000000"/>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charset="-122"/>
            </a:endParaRPr>
          </a:p>
        </p:txBody>
      </p:sp>
      <p:sp>
        <p:nvSpPr>
          <p:cNvPr id="87" name="TextBox 8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7867">
        <p:blinds dir="vert"/>
      </p:transition>
    </mc:Choice>
    <mc:Fallback xmlns="">
      <p:transition spd="slow" advTm="7867">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40000">
                                          <p:cBhvr additive="base">
                                            <p:cTn id="7" dur="1500" fill="hold"/>
                                            <p:tgtEl>
                                              <p:spTgt spid="46"/>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14:bounceEnd="40000">
                                          <p:cBhvr additive="base">
                                            <p:cTn id="11" dur="150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600"/>
                                      </p:stCondLst>
                                      <p:childTnLst>
                                        <p:set>
                                          <p:cBhvr>
                                            <p:cTn id="14" dur="1" fill="hold">
                                              <p:stCondLst>
                                                <p:cond delay="0"/>
                                              </p:stCondLst>
                                            </p:cTn>
                                            <p:tgtEl>
                                              <p:spTgt spid="52"/>
                                            </p:tgtEl>
                                            <p:attrNameLst>
                                              <p:attrName>style.visibility</p:attrName>
                                            </p:attrNameLst>
                                          </p:cBhvr>
                                          <p:to>
                                            <p:strVal val="visible"/>
                                          </p:to>
                                        </p:set>
                                        <p:anim calcmode="lin" valueType="num" p14:bounceEnd="40000">
                                          <p:cBhvr additive="base">
                                            <p:cTn id="15" dur="1500" fill="hold"/>
                                            <p:tgtEl>
                                              <p:spTgt spid="52"/>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5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55"/>
                                            </p:tgtEl>
                                            <p:attrNameLst>
                                              <p:attrName>style.visibility</p:attrName>
                                            </p:attrNameLst>
                                          </p:cBhvr>
                                          <p:to>
                                            <p:strVal val="visible"/>
                                          </p:to>
                                        </p:set>
                                        <p:anim calcmode="lin" valueType="num" p14:bounceEnd="40000">
                                          <p:cBhvr additive="base">
                                            <p:cTn id="19" dur="1500" fill="hold"/>
                                            <p:tgtEl>
                                              <p:spTgt spid="55"/>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additive="base">
                                            <p:cTn id="24" dur="500"/>
                                            <p:tgtEl>
                                              <p:spTgt spid="58"/>
                                            </p:tgtEl>
                                            <p:attrNameLst>
                                              <p:attrName>ppt_x</p:attrName>
                                            </p:attrNameLst>
                                          </p:cBhvr>
                                          <p:tavLst>
                                            <p:tav tm="0">
                                              <p:val>
                                                <p:strVal val="#ppt_x-#ppt_w*1.125000"/>
                                              </p:val>
                                            </p:tav>
                                            <p:tav tm="100000">
                                              <p:val>
                                                <p:strVal val="#ppt_x"/>
                                              </p:val>
                                            </p:tav>
                                          </p:tavLst>
                                        </p:anim>
                                        <p:animEffect transition="in" filter="wipe(right)">
                                          <p:cBhvr>
                                            <p:cTn id="25" dur="500"/>
                                            <p:tgtEl>
                                              <p:spTgt spid="58"/>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p:tgtEl>
                                              <p:spTgt spid="59"/>
                                            </p:tgtEl>
                                            <p:attrNameLst>
                                              <p:attrName>ppt_x</p:attrName>
                                            </p:attrNameLst>
                                          </p:cBhvr>
                                          <p:tavLst>
                                            <p:tav tm="0">
                                              <p:val>
                                                <p:strVal val="#ppt_x-#ppt_w*1.125000"/>
                                              </p:val>
                                            </p:tav>
                                            <p:tav tm="100000">
                                              <p:val>
                                                <p:strVal val="#ppt_x"/>
                                              </p:val>
                                            </p:tav>
                                          </p:tavLst>
                                        </p:anim>
                                        <p:animEffect transition="in" filter="wipe(right)">
                                          <p:cBhvr>
                                            <p:cTn id="29" dur="500"/>
                                            <p:tgtEl>
                                              <p:spTgt spid="59"/>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p:tgtEl>
                                              <p:spTgt spid="60"/>
                                            </p:tgtEl>
                                            <p:attrNameLst>
                                              <p:attrName>ppt_x</p:attrName>
                                            </p:attrNameLst>
                                          </p:cBhvr>
                                          <p:tavLst>
                                            <p:tav tm="0">
                                              <p:val>
                                                <p:strVal val="#ppt_x-#ppt_w*1.125000"/>
                                              </p:val>
                                            </p:tav>
                                            <p:tav tm="100000">
                                              <p:val>
                                                <p:strVal val="#ppt_x"/>
                                              </p:val>
                                            </p:tav>
                                          </p:tavLst>
                                        </p:anim>
                                        <p:animEffect transition="in" filter="wipe(right)">
                                          <p:cBhvr>
                                            <p:cTn id="33" dur="500"/>
                                            <p:tgtEl>
                                              <p:spTgt spid="60"/>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p:tgtEl>
                                              <p:spTgt spid="61"/>
                                            </p:tgtEl>
                                            <p:attrNameLst>
                                              <p:attrName>ppt_x</p:attrName>
                                            </p:attrNameLst>
                                          </p:cBhvr>
                                          <p:tavLst>
                                            <p:tav tm="0">
                                              <p:val>
                                                <p:strVal val="#ppt_x-#ppt_w*1.125000"/>
                                              </p:val>
                                            </p:tav>
                                            <p:tav tm="100000">
                                              <p:val>
                                                <p:strVal val="#ppt_x"/>
                                              </p:val>
                                            </p:tav>
                                          </p:tavLst>
                                        </p:anim>
                                        <p:animEffect transition="in" filter="wipe(right)">
                                          <p:cBhvr>
                                            <p:cTn id="37" dur="500"/>
                                            <p:tgtEl>
                                              <p:spTgt spid="61"/>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fltVal val="0"/>
                                              </p:val>
                                            </p:tav>
                                            <p:tav tm="100000">
                                              <p:val>
                                                <p:strVal val="#ppt_w"/>
                                              </p:val>
                                            </p:tav>
                                          </p:tavLst>
                                        </p:anim>
                                        <p:anim calcmode="lin" valueType="num">
                                          <p:cBhvr>
                                            <p:cTn id="42" dur="500" fill="hold"/>
                                            <p:tgtEl>
                                              <p:spTgt spid="62"/>
                                            </p:tgtEl>
                                            <p:attrNameLst>
                                              <p:attrName>ppt_h</p:attrName>
                                            </p:attrNameLst>
                                          </p:cBhvr>
                                          <p:tavLst>
                                            <p:tav tm="0">
                                              <p:val>
                                                <p:fltVal val="0"/>
                                              </p:val>
                                            </p:tav>
                                            <p:tav tm="100000">
                                              <p:val>
                                                <p:strVal val="#ppt_h"/>
                                              </p:val>
                                            </p:tav>
                                          </p:tavLst>
                                        </p:anim>
                                        <p:animEffect transition="in" filter="fade">
                                          <p:cBhvr>
                                            <p:cTn id="43" dur="500"/>
                                            <p:tgtEl>
                                              <p:spTgt spid="62"/>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63"/>
                                            </p:tgtEl>
                                            <p:attrNameLst>
                                              <p:attrName>style.visibility</p:attrName>
                                            </p:attrNameLst>
                                          </p:cBhvr>
                                          <p:to>
                                            <p:strVal val="visible"/>
                                          </p:to>
                                        </p:set>
                                        <p:anim calcmode="lin" valueType="num">
                                          <p:cBhvr>
                                            <p:cTn id="46" dur="500" fill="hold"/>
                                            <p:tgtEl>
                                              <p:spTgt spid="63"/>
                                            </p:tgtEl>
                                            <p:attrNameLst>
                                              <p:attrName>ppt_w</p:attrName>
                                            </p:attrNameLst>
                                          </p:cBhvr>
                                          <p:tavLst>
                                            <p:tav tm="0">
                                              <p:val>
                                                <p:fltVal val="0"/>
                                              </p:val>
                                            </p:tav>
                                            <p:tav tm="100000">
                                              <p:val>
                                                <p:strVal val="#ppt_w"/>
                                              </p:val>
                                            </p:tav>
                                          </p:tavLst>
                                        </p:anim>
                                        <p:anim calcmode="lin" valueType="num">
                                          <p:cBhvr>
                                            <p:cTn id="47" dur="500" fill="hold"/>
                                            <p:tgtEl>
                                              <p:spTgt spid="63"/>
                                            </p:tgtEl>
                                            <p:attrNameLst>
                                              <p:attrName>ppt_h</p:attrName>
                                            </p:attrNameLst>
                                          </p:cBhvr>
                                          <p:tavLst>
                                            <p:tav tm="0">
                                              <p:val>
                                                <p:fltVal val="0"/>
                                              </p:val>
                                            </p:tav>
                                            <p:tav tm="100000">
                                              <p:val>
                                                <p:strVal val="#ppt_h"/>
                                              </p:val>
                                            </p:tav>
                                          </p:tavLst>
                                        </p:anim>
                                        <p:animEffect transition="in" filter="fade">
                                          <p:cBhvr>
                                            <p:cTn id="48" dur="500"/>
                                            <p:tgtEl>
                                              <p:spTgt spid="63"/>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p:cTn id="56" dur="500" fill="hold"/>
                                            <p:tgtEl>
                                              <p:spTgt spid="65"/>
                                            </p:tgtEl>
                                            <p:attrNameLst>
                                              <p:attrName>ppt_w</p:attrName>
                                            </p:attrNameLst>
                                          </p:cBhvr>
                                          <p:tavLst>
                                            <p:tav tm="0">
                                              <p:val>
                                                <p:fltVal val="0"/>
                                              </p:val>
                                            </p:tav>
                                            <p:tav tm="100000">
                                              <p:val>
                                                <p:strVal val="#ppt_w"/>
                                              </p:val>
                                            </p:tav>
                                          </p:tavLst>
                                        </p:anim>
                                        <p:anim calcmode="lin" valueType="num">
                                          <p:cBhvr>
                                            <p:cTn id="57" dur="500" fill="hold"/>
                                            <p:tgtEl>
                                              <p:spTgt spid="65"/>
                                            </p:tgtEl>
                                            <p:attrNameLst>
                                              <p:attrName>ppt_h</p:attrName>
                                            </p:attrNameLst>
                                          </p:cBhvr>
                                          <p:tavLst>
                                            <p:tav tm="0">
                                              <p:val>
                                                <p:fltVal val="0"/>
                                              </p:val>
                                            </p:tav>
                                            <p:tav tm="100000">
                                              <p:val>
                                                <p:strVal val="#ppt_h"/>
                                              </p:val>
                                            </p:tav>
                                          </p:tavLst>
                                        </p:anim>
                                        <p:animEffect transition="in" filter="fade">
                                          <p:cBhvr>
                                            <p:cTn id="58" dur="500"/>
                                            <p:tgtEl>
                                              <p:spTgt spid="65"/>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66"/>
                                            </p:tgtEl>
                                            <p:attrNameLst>
                                              <p:attrName>style.visibility</p:attrName>
                                            </p:attrNameLst>
                                          </p:cBhvr>
                                          <p:to>
                                            <p:strVal val="visible"/>
                                          </p:to>
                                        </p:set>
                                        <p:anim calcmode="lin" valueType="num">
                                          <p:cBhvr>
                                            <p:cTn id="61" dur="500" fill="hold"/>
                                            <p:tgtEl>
                                              <p:spTgt spid="66"/>
                                            </p:tgtEl>
                                            <p:attrNameLst>
                                              <p:attrName>ppt_w</p:attrName>
                                            </p:attrNameLst>
                                          </p:cBhvr>
                                          <p:tavLst>
                                            <p:tav tm="0">
                                              <p:val>
                                                <p:fltVal val="0"/>
                                              </p:val>
                                            </p:tav>
                                            <p:tav tm="100000">
                                              <p:val>
                                                <p:strVal val="#ppt_w"/>
                                              </p:val>
                                            </p:tav>
                                          </p:tavLst>
                                        </p:anim>
                                        <p:anim calcmode="lin" valueType="num">
                                          <p:cBhvr>
                                            <p:cTn id="62" dur="500" fill="hold"/>
                                            <p:tgtEl>
                                              <p:spTgt spid="66"/>
                                            </p:tgtEl>
                                            <p:attrNameLst>
                                              <p:attrName>ppt_h</p:attrName>
                                            </p:attrNameLst>
                                          </p:cBhvr>
                                          <p:tavLst>
                                            <p:tav tm="0">
                                              <p:val>
                                                <p:fltVal val="0"/>
                                              </p:val>
                                            </p:tav>
                                            <p:tav tm="100000">
                                              <p:val>
                                                <p:strVal val="#ppt_h"/>
                                              </p:val>
                                            </p:tav>
                                          </p:tavLst>
                                        </p:anim>
                                        <p:animEffect transition="in" filter="fade">
                                          <p:cBhvr>
                                            <p:cTn id="63" dur="500"/>
                                            <p:tgtEl>
                                              <p:spTgt spid="66"/>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animEffect transition="in" filter="fade">
                                          <p:cBhvr>
                                            <p:cTn id="68" dur="500"/>
                                            <p:tgtEl>
                                              <p:spTgt spid="67"/>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68"/>
                                            </p:tgtEl>
                                            <p:attrNameLst>
                                              <p:attrName>style.visibility</p:attrName>
                                            </p:attrNameLst>
                                          </p:cBhvr>
                                          <p:to>
                                            <p:strVal val="visible"/>
                                          </p:to>
                                        </p:set>
                                        <p:anim calcmode="lin" valueType="num">
                                          <p:cBhvr>
                                            <p:cTn id="71" dur="500" fill="hold"/>
                                            <p:tgtEl>
                                              <p:spTgt spid="68"/>
                                            </p:tgtEl>
                                            <p:attrNameLst>
                                              <p:attrName>ppt_w</p:attrName>
                                            </p:attrNameLst>
                                          </p:cBhvr>
                                          <p:tavLst>
                                            <p:tav tm="0">
                                              <p:val>
                                                <p:fltVal val="0"/>
                                              </p:val>
                                            </p:tav>
                                            <p:tav tm="100000">
                                              <p:val>
                                                <p:strVal val="#ppt_w"/>
                                              </p:val>
                                            </p:tav>
                                          </p:tavLst>
                                        </p:anim>
                                        <p:anim calcmode="lin" valueType="num">
                                          <p:cBhvr>
                                            <p:cTn id="72" dur="500" fill="hold"/>
                                            <p:tgtEl>
                                              <p:spTgt spid="68"/>
                                            </p:tgtEl>
                                            <p:attrNameLst>
                                              <p:attrName>ppt_h</p:attrName>
                                            </p:attrNameLst>
                                          </p:cBhvr>
                                          <p:tavLst>
                                            <p:tav tm="0">
                                              <p:val>
                                                <p:fltVal val="0"/>
                                              </p:val>
                                            </p:tav>
                                            <p:tav tm="100000">
                                              <p:val>
                                                <p:strVal val="#ppt_h"/>
                                              </p:val>
                                            </p:tav>
                                          </p:tavLst>
                                        </p:anim>
                                        <p:animEffect transition="in" filter="fade">
                                          <p:cBhvr>
                                            <p:cTn id="73" dur="500"/>
                                            <p:tgtEl>
                                              <p:spTgt spid="6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 calcmode="lin" valueType="num">
                                          <p:cBhvr>
                                            <p:cTn id="76" dur="500" fill="hold"/>
                                            <p:tgtEl>
                                              <p:spTgt spid="69"/>
                                            </p:tgtEl>
                                            <p:attrNameLst>
                                              <p:attrName>ppt_w</p:attrName>
                                            </p:attrNameLst>
                                          </p:cBhvr>
                                          <p:tavLst>
                                            <p:tav tm="0">
                                              <p:val>
                                                <p:fltVal val="0"/>
                                              </p:val>
                                            </p:tav>
                                            <p:tav tm="100000">
                                              <p:val>
                                                <p:strVal val="#ppt_w"/>
                                              </p:val>
                                            </p:tav>
                                          </p:tavLst>
                                        </p:anim>
                                        <p:anim calcmode="lin" valueType="num">
                                          <p:cBhvr>
                                            <p:cTn id="77" dur="500" fill="hold"/>
                                            <p:tgtEl>
                                              <p:spTgt spid="69"/>
                                            </p:tgtEl>
                                            <p:attrNameLst>
                                              <p:attrName>ppt_h</p:attrName>
                                            </p:attrNameLst>
                                          </p:cBhvr>
                                          <p:tavLst>
                                            <p:tav tm="0">
                                              <p:val>
                                                <p:fltVal val="0"/>
                                              </p:val>
                                            </p:tav>
                                            <p:tav tm="100000">
                                              <p:val>
                                                <p:strVal val="#ppt_h"/>
                                              </p:val>
                                            </p:tav>
                                          </p:tavLst>
                                        </p:anim>
                                        <p:animEffect transition="in" filter="fade">
                                          <p:cBhvr>
                                            <p:cTn id="78" dur="500"/>
                                            <p:tgtEl>
                                              <p:spTgt spid="69"/>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70"/>
                                            </p:tgtEl>
                                            <p:attrNameLst>
                                              <p:attrName>style.visibility</p:attrName>
                                            </p:attrNameLst>
                                          </p:cBhvr>
                                          <p:to>
                                            <p:strVal val="visible"/>
                                          </p:to>
                                        </p:set>
                                        <p:anim calcmode="lin" valueType="num">
                                          <p:cBhvr>
                                            <p:cTn id="81" dur="500" fill="hold"/>
                                            <p:tgtEl>
                                              <p:spTgt spid="70"/>
                                            </p:tgtEl>
                                            <p:attrNameLst>
                                              <p:attrName>ppt_w</p:attrName>
                                            </p:attrNameLst>
                                          </p:cBhvr>
                                          <p:tavLst>
                                            <p:tav tm="0">
                                              <p:val>
                                                <p:fltVal val="0"/>
                                              </p:val>
                                            </p:tav>
                                            <p:tav tm="100000">
                                              <p:val>
                                                <p:strVal val="#ppt_w"/>
                                              </p:val>
                                            </p:tav>
                                          </p:tavLst>
                                        </p:anim>
                                        <p:anim calcmode="lin" valueType="num">
                                          <p:cBhvr>
                                            <p:cTn id="82" dur="500" fill="hold"/>
                                            <p:tgtEl>
                                              <p:spTgt spid="70"/>
                                            </p:tgtEl>
                                            <p:attrNameLst>
                                              <p:attrName>ppt_h</p:attrName>
                                            </p:attrNameLst>
                                          </p:cBhvr>
                                          <p:tavLst>
                                            <p:tav tm="0">
                                              <p:val>
                                                <p:fltVal val="0"/>
                                              </p:val>
                                            </p:tav>
                                            <p:tav tm="100000">
                                              <p:val>
                                                <p:strVal val="#ppt_h"/>
                                              </p:val>
                                            </p:tav>
                                          </p:tavLst>
                                        </p:anim>
                                        <p:animEffect transition="in" filter="fade">
                                          <p:cBhvr>
                                            <p:cTn id="83" dur="500"/>
                                            <p:tgtEl>
                                              <p:spTgt spid="7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71"/>
                                            </p:tgtEl>
                                            <p:attrNameLst>
                                              <p:attrName>style.visibility</p:attrName>
                                            </p:attrNameLst>
                                          </p:cBhvr>
                                          <p:to>
                                            <p:strVal val="visible"/>
                                          </p:to>
                                        </p:set>
                                        <p:anim calcmode="lin" valueType="num">
                                          <p:cBhvr>
                                            <p:cTn id="86" dur="500" fill="hold"/>
                                            <p:tgtEl>
                                              <p:spTgt spid="71"/>
                                            </p:tgtEl>
                                            <p:attrNameLst>
                                              <p:attrName>ppt_w</p:attrName>
                                            </p:attrNameLst>
                                          </p:cBhvr>
                                          <p:tavLst>
                                            <p:tav tm="0">
                                              <p:val>
                                                <p:fltVal val="0"/>
                                              </p:val>
                                            </p:tav>
                                            <p:tav tm="100000">
                                              <p:val>
                                                <p:strVal val="#ppt_w"/>
                                              </p:val>
                                            </p:tav>
                                          </p:tavLst>
                                        </p:anim>
                                        <p:anim calcmode="lin" valueType="num">
                                          <p:cBhvr>
                                            <p:cTn id="87" dur="500" fill="hold"/>
                                            <p:tgtEl>
                                              <p:spTgt spid="71"/>
                                            </p:tgtEl>
                                            <p:attrNameLst>
                                              <p:attrName>ppt_h</p:attrName>
                                            </p:attrNameLst>
                                          </p:cBhvr>
                                          <p:tavLst>
                                            <p:tav tm="0">
                                              <p:val>
                                                <p:fltVal val="0"/>
                                              </p:val>
                                            </p:tav>
                                            <p:tav tm="100000">
                                              <p:val>
                                                <p:strVal val="#ppt_h"/>
                                              </p:val>
                                            </p:tav>
                                          </p:tavLst>
                                        </p:anim>
                                        <p:animEffect transition="in" filter="fade">
                                          <p:cBhvr>
                                            <p:cTn id="88" dur="500"/>
                                            <p:tgtEl>
                                              <p:spTgt spid="71"/>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p:cTn id="91" dur="500" fill="hold"/>
                                            <p:tgtEl>
                                              <p:spTgt spid="72"/>
                                            </p:tgtEl>
                                            <p:attrNameLst>
                                              <p:attrName>ppt_w</p:attrName>
                                            </p:attrNameLst>
                                          </p:cBhvr>
                                          <p:tavLst>
                                            <p:tav tm="0">
                                              <p:val>
                                                <p:fltVal val="0"/>
                                              </p:val>
                                            </p:tav>
                                            <p:tav tm="100000">
                                              <p:val>
                                                <p:strVal val="#ppt_w"/>
                                              </p:val>
                                            </p:tav>
                                          </p:tavLst>
                                        </p:anim>
                                        <p:anim calcmode="lin" valueType="num">
                                          <p:cBhvr>
                                            <p:cTn id="92" dur="500" fill="hold"/>
                                            <p:tgtEl>
                                              <p:spTgt spid="72"/>
                                            </p:tgtEl>
                                            <p:attrNameLst>
                                              <p:attrName>ppt_h</p:attrName>
                                            </p:attrNameLst>
                                          </p:cBhvr>
                                          <p:tavLst>
                                            <p:tav tm="0">
                                              <p:val>
                                                <p:fltVal val="0"/>
                                              </p:val>
                                            </p:tav>
                                            <p:tav tm="100000">
                                              <p:val>
                                                <p:strVal val="#ppt_h"/>
                                              </p:val>
                                            </p:tav>
                                          </p:tavLst>
                                        </p:anim>
                                        <p:animEffect transition="in" filter="fade">
                                          <p:cBhvr>
                                            <p:cTn id="93" dur="500"/>
                                            <p:tgtEl>
                                              <p:spTgt spid="72"/>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73"/>
                                            </p:tgtEl>
                                            <p:attrNameLst>
                                              <p:attrName>style.visibility</p:attrName>
                                            </p:attrNameLst>
                                          </p:cBhvr>
                                          <p:to>
                                            <p:strVal val="visible"/>
                                          </p:to>
                                        </p:set>
                                        <p:anim calcmode="lin" valueType="num">
                                          <p:cBhvr>
                                            <p:cTn id="96" dur="500" fill="hold"/>
                                            <p:tgtEl>
                                              <p:spTgt spid="73"/>
                                            </p:tgtEl>
                                            <p:attrNameLst>
                                              <p:attrName>ppt_w</p:attrName>
                                            </p:attrNameLst>
                                          </p:cBhvr>
                                          <p:tavLst>
                                            <p:tav tm="0">
                                              <p:val>
                                                <p:fltVal val="0"/>
                                              </p:val>
                                            </p:tav>
                                            <p:tav tm="100000">
                                              <p:val>
                                                <p:strVal val="#ppt_w"/>
                                              </p:val>
                                            </p:tav>
                                          </p:tavLst>
                                        </p:anim>
                                        <p:anim calcmode="lin" valueType="num">
                                          <p:cBhvr>
                                            <p:cTn id="97" dur="500" fill="hold"/>
                                            <p:tgtEl>
                                              <p:spTgt spid="73"/>
                                            </p:tgtEl>
                                            <p:attrNameLst>
                                              <p:attrName>ppt_h</p:attrName>
                                            </p:attrNameLst>
                                          </p:cBhvr>
                                          <p:tavLst>
                                            <p:tav tm="0">
                                              <p:val>
                                                <p:fltVal val="0"/>
                                              </p:val>
                                            </p:tav>
                                            <p:tav tm="100000">
                                              <p:val>
                                                <p:strVal val="#ppt_h"/>
                                              </p:val>
                                            </p:tav>
                                          </p:tavLst>
                                        </p:anim>
                                        <p:animEffect transition="in" filter="fade">
                                          <p:cBhvr>
                                            <p:cTn id="98" dur="500"/>
                                            <p:tgtEl>
                                              <p:spTgt spid="73"/>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74"/>
                                            </p:tgtEl>
                                            <p:attrNameLst>
                                              <p:attrName>style.visibility</p:attrName>
                                            </p:attrNameLst>
                                          </p:cBhvr>
                                          <p:to>
                                            <p:strVal val="visible"/>
                                          </p:to>
                                        </p:set>
                                        <p:anim calcmode="lin" valueType="num">
                                          <p:cBhvr>
                                            <p:cTn id="101" dur="500" fill="hold"/>
                                            <p:tgtEl>
                                              <p:spTgt spid="74"/>
                                            </p:tgtEl>
                                            <p:attrNameLst>
                                              <p:attrName>ppt_w</p:attrName>
                                            </p:attrNameLst>
                                          </p:cBhvr>
                                          <p:tavLst>
                                            <p:tav tm="0">
                                              <p:val>
                                                <p:fltVal val="0"/>
                                              </p:val>
                                            </p:tav>
                                            <p:tav tm="100000">
                                              <p:val>
                                                <p:strVal val="#ppt_w"/>
                                              </p:val>
                                            </p:tav>
                                          </p:tavLst>
                                        </p:anim>
                                        <p:anim calcmode="lin" valueType="num">
                                          <p:cBhvr>
                                            <p:cTn id="102" dur="500" fill="hold"/>
                                            <p:tgtEl>
                                              <p:spTgt spid="74"/>
                                            </p:tgtEl>
                                            <p:attrNameLst>
                                              <p:attrName>ppt_h</p:attrName>
                                            </p:attrNameLst>
                                          </p:cBhvr>
                                          <p:tavLst>
                                            <p:tav tm="0">
                                              <p:val>
                                                <p:fltVal val="0"/>
                                              </p:val>
                                            </p:tav>
                                            <p:tav tm="100000">
                                              <p:val>
                                                <p:strVal val="#ppt_h"/>
                                              </p:val>
                                            </p:tav>
                                          </p:tavLst>
                                        </p:anim>
                                        <p:animEffect transition="in" filter="fade">
                                          <p:cBhvr>
                                            <p:cTn id="103" dur="500"/>
                                            <p:tgtEl>
                                              <p:spTgt spid="74"/>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76"/>
                                            </p:tgtEl>
                                            <p:attrNameLst>
                                              <p:attrName>style.visibility</p:attrName>
                                            </p:attrNameLst>
                                          </p:cBhvr>
                                          <p:to>
                                            <p:strVal val="visible"/>
                                          </p:to>
                                        </p:set>
                                        <p:anim calcmode="lin" valueType="num">
                                          <p:cBhvr>
                                            <p:cTn id="111" dur="500" fill="hold"/>
                                            <p:tgtEl>
                                              <p:spTgt spid="76"/>
                                            </p:tgtEl>
                                            <p:attrNameLst>
                                              <p:attrName>ppt_w</p:attrName>
                                            </p:attrNameLst>
                                          </p:cBhvr>
                                          <p:tavLst>
                                            <p:tav tm="0">
                                              <p:val>
                                                <p:fltVal val="0"/>
                                              </p:val>
                                            </p:tav>
                                            <p:tav tm="100000">
                                              <p:val>
                                                <p:strVal val="#ppt_w"/>
                                              </p:val>
                                            </p:tav>
                                          </p:tavLst>
                                        </p:anim>
                                        <p:anim calcmode="lin" valueType="num">
                                          <p:cBhvr>
                                            <p:cTn id="112" dur="500" fill="hold"/>
                                            <p:tgtEl>
                                              <p:spTgt spid="76"/>
                                            </p:tgtEl>
                                            <p:attrNameLst>
                                              <p:attrName>ppt_h</p:attrName>
                                            </p:attrNameLst>
                                          </p:cBhvr>
                                          <p:tavLst>
                                            <p:tav tm="0">
                                              <p:val>
                                                <p:fltVal val="0"/>
                                              </p:val>
                                            </p:tav>
                                            <p:tav tm="100000">
                                              <p:val>
                                                <p:strVal val="#ppt_h"/>
                                              </p:val>
                                            </p:tav>
                                          </p:tavLst>
                                        </p:anim>
                                        <p:animEffect transition="in" filter="fade">
                                          <p:cBhvr>
                                            <p:cTn id="113" dur="500"/>
                                            <p:tgtEl>
                                              <p:spTgt spid="76"/>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77"/>
                                            </p:tgtEl>
                                            <p:attrNameLst>
                                              <p:attrName>style.visibility</p:attrName>
                                            </p:attrNameLst>
                                          </p:cBhvr>
                                          <p:to>
                                            <p:strVal val="visible"/>
                                          </p:to>
                                        </p:set>
                                        <p:anim calcmode="lin" valueType="num">
                                          <p:cBhvr>
                                            <p:cTn id="116" dur="500" fill="hold"/>
                                            <p:tgtEl>
                                              <p:spTgt spid="77"/>
                                            </p:tgtEl>
                                            <p:attrNameLst>
                                              <p:attrName>ppt_w</p:attrName>
                                            </p:attrNameLst>
                                          </p:cBhvr>
                                          <p:tavLst>
                                            <p:tav tm="0">
                                              <p:val>
                                                <p:fltVal val="0"/>
                                              </p:val>
                                            </p:tav>
                                            <p:tav tm="100000">
                                              <p:val>
                                                <p:strVal val="#ppt_w"/>
                                              </p:val>
                                            </p:tav>
                                          </p:tavLst>
                                        </p:anim>
                                        <p:anim calcmode="lin" valueType="num">
                                          <p:cBhvr>
                                            <p:cTn id="117" dur="500" fill="hold"/>
                                            <p:tgtEl>
                                              <p:spTgt spid="77"/>
                                            </p:tgtEl>
                                            <p:attrNameLst>
                                              <p:attrName>ppt_h</p:attrName>
                                            </p:attrNameLst>
                                          </p:cBhvr>
                                          <p:tavLst>
                                            <p:tav tm="0">
                                              <p:val>
                                                <p:fltVal val="0"/>
                                              </p:val>
                                            </p:tav>
                                            <p:tav tm="100000">
                                              <p:val>
                                                <p:strVal val="#ppt_h"/>
                                              </p:val>
                                            </p:tav>
                                          </p:tavLst>
                                        </p:anim>
                                        <p:animEffect transition="in" filter="fade">
                                          <p:cBhvr>
                                            <p:cTn id="118" dur="500"/>
                                            <p:tgtEl>
                                              <p:spTgt spid="77"/>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78"/>
                                            </p:tgtEl>
                                            <p:attrNameLst>
                                              <p:attrName>style.visibility</p:attrName>
                                            </p:attrNameLst>
                                          </p:cBhvr>
                                          <p:to>
                                            <p:strVal val="visible"/>
                                          </p:to>
                                        </p:set>
                                        <p:anim calcmode="lin" valueType="num">
                                          <p:cBhvr>
                                            <p:cTn id="121" dur="500" fill="hold"/>
                                            <p:tgtEl>
                                              <p:spTgt spid="78"/>
                                            </p:tgtEl>
                                            <p:attrNameLst>
                                              <p:attrName>ppt_w</p:attrName>
                                            </p:attrNameLst>
                                          </p:cBhvr>
                                          <p:tavLst>
                                            <p:tav tm="0">
                                              <p:val>
                                                <p:fltVal val="0"/>
                                              </p:val>
                                            </p:tav>
                                            <p:tav tm="100000">
                                              <p:val>
                                                <p:strVal val="#ppt_w"/>
                                              </p:val>
                                            </p:tav>
                                          </p:tavLst>
                                        </p:anim>
                                        <p:anim calcmode="lin" valueType="num">
                                          <p:cBhvr>
                                            <p:cTn id="122" dur="500" fill="hold"/>
                                            <p:tgtEl>
                                              <p:spTgt spid="78"/>
                                            </p:tgtEl>
                                            <p:attrNameLst>
                                              <p:attrName>ppt_h</p:attrName>
                                            </p:attrNameLst>
                                          </p:cBhvr>
                                          <p:tavLst>
                                            <p:tav tm="0">
                                              <p:val>
                                                <p:fltVal val="0"/>
                                              </p:val>
                                            </p:tav>
                                            <p:tav tm="100000">
                                              <p:val>
                                                <p:strVal val="#ppt_h"/>
                                              </p:val>
                                            </p:tav>
                                          </p:tavLst>
                                        </p:anim>
                                        <p:animEffect transition="in" filter="fade">
                                          <p:cBhvr>
                                            <p:cTn id="123" dur="500"/>
                                            <p:tgtEl>
                                              <p:spTgt spid="78"/>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9"/>
                                            </p:tgtEl>
                                            <p:attrNameLst>
                                              <p:attrName>style.visibility</p:attrName>
                                            </p:attrNameLst>
                                          </p:cBhvr>
                                          <p:to>
                                            <p:strVal val="visible"/>
                                          </p:to>
                                        </p:set>
                                        <p:anim calcmode="lin" valueType="num">
                                          <p:cBhvr>
                                            <p:cTn id="126" dur="500" fill="hold"/>
                                            <p:tgtEl>
                                              <p:spTgt spid="79"/>
                                            </p:tgtEl>
                                            <p:attrNameLst>
                                              <p:attrName>ppt_w</p:attrName>
                                            </p:attrNameLst>
                                          </p:cBhvr>
                                          <p:tavLst>
                                            <p:tav tm="0">
                                              <p:val>
                                                <p:fltVal val="0"/>
                                              </p:val>
                                            </p:tav>
                                            <p:tav tm="100000">
                                              <p:val>
                                                <p:strVal val="#ppt_w"/>
                                              </p:val>
                                            </p:tav>
                                          </p:tavLst>
                                        </p:anim>
                                        <p:anim calcmode="lin" valueType="num">
                                          <p:cBhvr>
                                            <p:cTn id="127" dur="500" fill="hold"/>
                                            <p:tgtEl>
                                              <p:spTgt spid="79"/>
                                            </p:tgtEl>
                                            <p:attrNameLst>
                                              <p:attrName>ppt_h</p:attrName>
                                            </p:attrNameLst>
                                          </p:cBhvr>
                                          <p:tavLst>
                                            <p:tav tm="0">
                                              <p:val>
                                                <p:fltVal val="0"/>
                                              </p:val>
                                            </p:tav>
                                            <p:tav tm="100000">
                                              <p:val>
                                                <p:strVal val="#ppt_h"/>
                                              </p:val>
                                            </p:tav>
                                          </p:tavLst>
                                        </p:anim>
                                        <p:animEffect transition="in" filter="fade">
                                          <p:cBhvr>
                                            <p:cTn id="128" dur="500"/>
                                            <p:tgtEl>
                                              <p:spTgt spid="79"/>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80"/>
                                            </p:tgtEl>
                                            <p:attrNameLst>
                                              <p:attrName>style.visibility</p:attrName>
                                            </p:attrNameLst>
                                          </p:cBhvr>
                                          <p:to>
                                            <p:strVal val="visible"/>
                                          </p:to>
                                        </p:set>
                                        <p:anim calcmode="lin" valueType="num">
                                          <p:cBhvr>
                                            <p:cTn id="131" dur="500" fill="hold"/>
                                            <p:tgtEl>
                                              <p:spTgt spid="80"/>
                                            </p:tgtEl>
                                            <p:attrNameLst>
                                              <p:attrName>ppt_w</p:attrName>
                                            </p:attrNameLst>
                                          </p:cBhvr>
                                          <p:tavLst>
                                            <p:tav tm="0">
                                              <p:val>
                                                <p:fltVal val="0"/>
                                              </p:val>
                                            </p:tav>
                                            <p:tav tm="100000">
                                              <p:val>
                                                <p:strVal val="#ppt_w"/>
                                              </p:val>
                                            </p:tav>
                                          </p:tavLst>
                                        </p:anim>
                                        <p:anim calcmode="lin" valueType="num">
                                          <p:cBhvr>
                                            <p:cTn id="132" dur="500" fill="hold"/>
                                            <p:tgtEl>
                                              <p:spTgt spid="80"/>
                                            </p:tgtEl>
                                            <p:attrNameLst>
                                              <p:attrName>ppt_h</p:attrName>
                                            </p:attrNameLst>
                                          </p:cBhvr>
                                          <p:tavLst>
                                            <p:tav tm="0">
                                              <p:val>
                                                <p:fltVal val="0"/>
                                              </p:val>
                                            </p:tav>
                                            <p:tav tm="100000">
                                              <p:val>
                                                <p:strVal val="#ppt_h"/>
                                              </p:val>
                                            </p:tav>
                                          </p:tavLst>
                                        </p:anim>
                                        <p:animEffect transition="in" filter="fade">
                                          <p:cBhvr>
                                            <p:cTn id="133" dur="500"/>
                                            <p:tgtEl>
                                              <p:spTgt spid="80"/>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81"/>
                                            </p:tgtEl>
                                            <p:attrNameLst>
                                              <p:attrName>style.visibility</p:attrName>
                                            </p:attrNameLst>
                                          </p:cBhvr>
                                          <p:to>
                                            <p:strVal val="visible"/>
                                          </p:to>
                                        </p:set>
                                        <p:anim calcmode="lin" valueType="num">
                                          <p:cBhvr>
                                            <p:cTn id="136" dur="500" fill="hold"/>
                                            <p:tgtEl>
                                              <p:spTgt spid="81"/>
                                            </p:tgtEl>
                                            <p:attrNameLst>
                                              <p:attrName>ppt_w</p:attrName>
                                            </p:attrNameLst>
                                          </p:cBhvr>
                                          <p:tavLst>
                                            <p:tav tm="0">
                                              <p:val>
                                                <p:fltVal val="0"/>
                                              </p:val>
                                            </p:tav>
                                            <p:tav tm="100000">
                                              <p:val>
                                                <p:strVal val="#ppt_w"/>
                                              </p:val>
                                            </p:tav>
                                          </p:tavLst>
                                        </p:anim>
                                        <p:anim calcmode="lin" valueType="num">
                                          <p:cBhvr>
                                            <p:cTn id="137" dur="500" fill="hold"/>
                                            <p:tgtEl>
                                              <p:spTgt spid="81"/>
                                            </p:tgtEl>
                                            <p:attrNameLst>
                                              <p:attrName>ppt_h</p:attrName>
                                            </p:attrNameLst>
                                          </p:cBhvr>
                                          <p:tavLst>
                                            <p:tav tm="0">
                                              <p:val>
                                                <p:fltVal val="0"/>
                                              </p:val>
                                            </p:tav>
                                            <p:tav tm="100000">
                                              <p:val>
                                                <p:strVal val="#ppt_h"/>
                                              </p:val>
                                            </p:tav>
                                          </p:tavLst>
                                        </p:anim>
                                        <p:animEffect transition="in" filter="fade">
                                          <p:cBhvr>
                                            <p:cTn id="138" dur="500"/>
                                            <p:tgtEl>
                                              <p:spTgt spid="81"/>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82"/>
                                            </p:tgtEl>
                                            <p:attrNameLst>
                                              <p:attrName>style.visibility</p:attrName>
                                            </p:attrNameLst>
                                          </p:cBhvr>
                                          <p:to>
                                            <p:strVal val="visible"/>
                                          </p:to>
                                        </p:set>
                                        <p:anim calcmode="lin" valueType="num">
                                          <p:cBhvr>
                                            <p:cTn id="141" dur="500" fill="hold"/>
                                            <p:tgtEl>
                                              <p:spTgt spid="82"/>
                                            </p:tgtEl>
                                            <p:attrNameLst>
                                              <p:attrName>ppt_w</p:attrName>
                                            </p:attrNameLst>
                                          </p:cBhvr>
                                          <p:tavLst>
                                            <p:tav tm="0">
                                              <p:val>
                                                <p:fltVal val="0"/>
                                              </p:val>
                                            </p:tav>
                                            <p:tav tm="100000">
                                              <p:val>
                                                <p:strVal val="#ppt_w"/>
                                              </p:val>
                                            </p:tav>
                                          </p:tavLst>
                                        </p:anim>
                                        <p:anim calcmode="lin" valueType="num">
                                          <p:cBhvr>
                                            <p:cTn id="142" dur="500" fill="hold"/>
                                            <p:tgtEl>
                                              <p:spTgt spid="82"/>
                                            </p:tgtEl>
                                            <p:attrNameLst>
                                              <p:attrName>ppt_h</p:attrName>
                                            </p:attrNameLst>
                                          </p:cBhvr>
                                          <p:tavLst>
                                            <p:tav tm="0">
                                              <p:val>
                                                <p:fltVal val="0"/>
                                              </p:val>
                                            </p:tav>
                                            <p:tav tm="100000">
                                              <p:val>
                                                <p:strVal val="#ppt_h"/>
                                              </p:val>
                                            </p:tav>
                                          </p:tavLst>
                                        </p:anim>
                                        <p:animEffect transition="in" filter="fade">
                                          <p:cBhvr>
                                            <p:cTn id="143" dur="500"/>
                                            <p:tgtEl>
                                              <p:spTgt spid="82"/>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83"/>
                                            </p:tgtEl>
                                            <p:attrNameLst>
                                              <p:attrName>style.visibility</p:attrName>
                                            </p:attrNameLst>
                                          </p:cBhvr>
                                          <p:to>
                                            <p:strVal val="visible"/>
                                          </p:to>
                                        </p:set>
                                        <p:anim calcmode="lin" valueType="num">
                                          <p:cBhvr>
                                            <p:cTn id="146" dur="500" fill="hold"/>
                                            <p:tgtEl>
                                              <p:spTgt spid="83"/>
                                            </p:tgtEl>
                                            <p:attrNameLst>
                                              <p:attrName>ppt_w</p:attrName>
                                            </p:attrNameLst>
                                          </p:cBhvr>
                                          <p:tavLst>
                                            <p:tav tm="0">
                                              <p:val>
                                                <p:fltVal val="0"/>
                                              </p:val>
                                            </p:tav>
                                            <p:tav tm="100000">
                                              <p:val>
                                                <p:strVal val="#ppt_w"/>
                                              </p:val>
                                            </p:tav>
                                          </p:tavLst>
                                        </p:anim>
                                        <p:anim calcmode="lin" valueType="num">
                                          <p:cBhvr>
                                            <p:cTn id="147" dur="500" fill="hold"/>
                                            <p:tgtEl>
                                              <p:spTgt spid="83"/>
                                            </p:tgtEl>
                                            <p:attrNameLst>
                                              <p:attrName>ppt_h</p:attrName>
                                            </p:attrNameLst>
                                          </p:cBhvr>
                                          <p:tavLst>
                                            <p:tav tm="0">
                                              <p:val>
                                                <p:fltVal val="0"/>
                                              </p:val>
                                            </p:tav>
                                            <p:tav tm="100000">
                                              <p:val>
                                                <p:strVal val="#ppt_h"/>
                                              </p:val>
                                            </p:tav>
                                          </p:tavLst>
                                        </p:anim>
                                        <p:animEffect transition="in" filter="fade">
                                          <p:cBhvr>
                                            <p:cTn id="148" dur="500"/>
                                            <p:tgtEl>
                                              <p:spTgt spid="83"/>
                                            </p:tgtEl>
                                          </p:cBhvr>
                                        </p:animEffect>
                                      </p:childTnLst>
                                    </p:cTn>
                                  </p:par>
                                </p:childTnLst>
                              </p:cTn>
                            </p:par>
                            <p:par>
                              <p:cTn id="149" fill="hold">
                                <p:stCondLst>
                                  <p:cond delay="2500"/>
                                </p:stCondLst>
                                <p:childTnLst>
                                  <p:par>
                                    <p:cTn id="150" presetID="16" presetClass="entr" presetSubtype="26" fill="hold" grpId="0" nodeType="afterEffect">
                                      <p:stCondLst>
                                        <p:cond delay="0"/>
                                      </p:stCondLst>
                                      <p:childTnLst>
                                        <p:set>
                                          <p:cBhvr>
                                            <p:cTn id="151" dur="1" fill="hold">
                                              <p:stCondLst>
                                                <p:cond delay="0"/>
                                              </p:stCondLst>
                                            </p:cTn>
                                            <p:tgtEl>
                                              <p:spTgt spid="85"/>
                                            </p:tgtEl>
                                            <p:attrNameLst>
                                              <p:attrName>style.visibility</p:attrName>
                                            </p:attrNameLst>
                                          </p:cBhvr>
                                          <p:to>
                                            <p:strVal val="visible"/>
                                          </p:to>
                                        </p:set>
                                        <p:animEffect transition="in" filter="barn(inHorizontal)">
                                          <p:cBhvr>
                                            <p:cTn id="152" dur="500"/>
                                            <p:tgtEl>
                                              <p:spTgt spid="85"/>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86"/>
                                            </p:tgtEl>
                                            <p:attrNameLst>
                                              <p:attrName>style.visibility</p:attrName>
                                            </p:attrNameLst>
                                          </p:cBhvr>
                                          <p:to>
                                            <p:strVal val="visible"/>
                                          </p:to>
                                        </p:set>
                                        <p:animEffect transition="in" filter="barn(inHorizontal)">
                                          <p:cBhvr>
                                            <p:cTn id="155" dur="500"/>
                                            <p:tgtEl>
                                              <p:spTgt spid="86"/>
                                            </p:tgtEl>
                                          </p:cBhvr>
                                        </p:animEffect>
                                      </p:childTnLst>
                                    </p:cTn>
                                  </p:par>
                                </p:childTnLst>
                              </p:cTn>
                            </p:par>
                            <p:par>
                              <p:cTn id="156" fill="hold">
                                <p:stCondLst>
                                  <p:cond delay="3000"/>
                                </p:stCondLst>
                                <p:childTnLst>
                                  <p:par>
                                    <p:cTn id="157" presetID="16" presetClass="entr" presetSubtype="21" fill="hold" grpId="0" nodeType="afterEffect">
                                      <p:stCondLst>
                                        <p:cond delay="0"/>
                                      </p:stCondLst>
                                      <p:childTnLst>
                                        <p:set>
                                          <p:cBhvr>
                                            <p:cTn id="158" dur="1" fill="hold">
                                              <p:stCondLst>
                                                <p:cond delay="0"/>
                                              </p:stCondLst>
                                            </p:cTn>
                                            <p:tgtEl>
                                              <p:spTgt spid="84"/>
                                            </p:tgtEl>
                                            <p:attrNameLst>
                                              <p:attrName>style.visibility</p:attrName>
                                            </p:attrNameLst>
                                          </p:cBhvr>
                                          <p:to>
                                            <p:strVal val="visible"/>
                                          </p:to>
                                        </p:set>
                                        <p:animEffect transition="in" filter="barn(inVertical)">
                                          <p:cBhvr>
                                            <p:cTn id="159" dur="500"/>
                                            <p:tgtEl>
                                              <p:spTgt spid="84"/>
                                            </p:tgtEl>
                                          </p:cBhvr>
                                        </p:animEffect>
                                      </p:childTnLst>
                                    </p:cTn>
                                  </p:par>
                                </p:childTnLst>
                              </p:cTn>
                            </p:par>
                            <p:par>
                              <p:cTn id="160" fill="hold">
                                <p:stCondLst>
                                  <p:cond delay="3500"/>
                                </p:stCondLst>
                                <p:childTnLst>
                                  <p:par>
                                    <p:cTn id="161" presetID="10" presetClass="entr" presetSubtype="0" fill="hold" grpId="0" nodeType="afterEffect">
                                      <p:stCondLst>
                                        <p:cond delay="0"/>
                                      </p:stCondLst>
                                      <p:childTnLst>
                                        <p:set>
                                          <p:cBhvr>
                                            <p:cTn id="162" dur="1" fill="hold">
                                              <p:stCondLst>
                                                <p:cond delay="0"/>
                                              </p:stCondLst>
                                            </p:cTn>
                                            <p:tgtEl>
                                              <p:spTgt spid="87"/>
                                            </p:tgtEl>
                                            <p:attrNameLst>
                                              <p:attrName>style.visibility</p:attrName>
                                            </p:attrNameLst>
                                          </p:cBhvr>
                                          <p:to>
                                            <p:strVal val="visible"/>
                                          </p:to>
                                        </p:set>
                                        <p:animEffect transition="in" filter="fade">
                                          <p:cBhvr>
                                            <p:cTn id="16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animBg="1"/>
          <p:bldP spid="86" grpId="0" animBg="1"/>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500" fill="hold"/>
                                            <p:tgtEl>
                                              <p:spTgt spid="46"/>
                                            </p:tgtEl>
                                            <p:attrNameLst>
                                              <p:attrName>ppt_x</p:attrName>
                                            </p:attrNameLst>
                                          </p:cBhvr>
                                          <p:tavLst>
                                            <p:tav tm="0">
                                              <p:val>
                                                <p:strVal val="1+#ppt_w/2"/>
                                              </p:val>
                                            </p:tav>
                                            <p:tav tm="100000">
                                              <p:val>
                                                <p:strVal val="#ppt_x"/>
                                              </p:val>
                                            </p:tav>
                                          </p:tavLst>
                                        </p:anim>
                                        <p:anim calcmode="lin" valueType="num">
                                          <p:cBhvr additive="base">
                                            <p:cTn id="8" dur="1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1500" fill="hold"/>
                                            <p:tgtEl>
                                              <p:spTgt spid="49"/>
                                            </p:tgtEl>
                                            <p:attrNameLst>
                                              <p:attrName>ppt_x</p:attrName>
                                            </p:attrNameLst>
                                          </p:cBhvr>
                                          <p:tavLst>
                                            <p:tav tm="0">
                                              <p:val>
                                                <p:strVal val="1+#ppt_w/2"/>
                                              </p:val>
                                            </p:tav>
                                            <p:tav tm="100000">
                                              <p:val>
                                                <p:strVal val="#ppt_x"/>
                                              </p:val>
                                            </p:tav>
                                          </p:tavLst>
                                        </p:anim>
                                        <p:anim calcmode="lin" valueType="num">
                                          <p:cBhvr additive="base">
                                            <p:cTn id="12" dur="1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1500" fill="hold"/>
                                            <p:tgtEl>
                                              <p:spTgt spid="52"/>
                                            </p:tgtEl>
                                            <p:attrNameLst>
                                              <p:attrName>ppt_x</p:attrName>
                                            </p:attrNameLst>
                                          </p:cBhvr>
                                          <p:tavLst>
                                            <p:tav tm="0">
                                              <p:val>
                                                <p:strVal val="1+#ppt_w/2"/>
                                              </p:val>
                                            </p:tav>
                                            <p:tav tm="100000">
                                              <p:val>
                                                <p:strVal val="#ppt_x"/>
                                              </p:val>
                                            </p:tav>
                                          </p:tavLst>
                                        </p:anim>
                                        <p:anim calcmode="lin" valueType="num">
                                          <p:cBhvr additive="base">
                                            <p:cTn id="16" dur="1500" fill="hold"/>
                                            <p:tgtEl>
                                              <p:spTgt spid="5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1500" fill="hold"/>
                                            <p:tgtEl>
                                              <p:spTgt spid="55"/>
                                            </p:tgtEl>
                                            <p:attrNameLst>
                                              <p:attrName>ppt_x</p:attrName>
                                            </p:attrNameLst>
                                          </p:cBhvr>
                                          <p:tavLst>
                                            <p:tav tm="0">
                                              <p:val>
                                                <p:strVal val="1+#ppt_w/2"/>
                                              </p:val>
                                            </p:tav>
                                            <p:tav tm="100000">
                                              <p:val>
                                                <p:strVal val="#ppt_x"/>
                                              </p:val>
                                            </p:tav>
                                          </p:tavLst>
                                        </p:anim>
                                        <p:anim calcmode="lin" valueType="num">
                                          <p:cBhvr additive="base">
                                            <p:cTn id="20" dur="1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additive="base">
                                            <p:cTn id="24" dur="500"/>
                                            <p:tgtEl>
                                              <p:spTgt spid="58"/>
                                            </p:tgtEl>
                                            <p:attrNameLst>
                                              <p:attrName>ppt_x</p:attrName>
                                            </p:attrNameLst>
                                          </p:cBhvr>
                                          <p:tavLst>
                                            <p:tav tm="0">
                                              <p:val>
                                                <p:strVal val="#ppt_x-#ppt_w*1.125000"/>
                                              </p:val>
                                            </p:tav>
                                            <p:tav tm="100000">
                                              <p:val>
                                                <p:strVal val="#ppt_x"/>
                                              </p:val>
                                            </p:tav>
                                          </p:tavLst>
                                        </p:anim>
                                        <p:animEffect transition="in" filter="wipe(right)">
                                          <p:cBhvr>
                                            <p:cTn id="25" dur="500"/>
                                            <p:tgtEl>
                                              <p:spTgt spid="58"/>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p:tgtEl>
                                              <p:spTgt spid="59"/>
                                            </p:tgtEl>
                                            <p:attrNameLst>
                                              <p:attrName>ppt_x</p:attrName>
                                            </p:attrNameLst>
                                          </p:cBhvr>
                                          <p:tavLst>
                                            <p:tav tm="0">
                                              <p:val>
                                                <p:strVal val="#ppt_x-#ppt_w*1.125000"/>
                                              </p:val>
                                            </p:tav>
                                            <p:tav tm="100000">
                                              <p:val>
                                                <p:strVal val="#ppt_x"/>
                                              </p:val>
                                            </p:tav>
                                          </p:tavLst>
                                        </p:anim>
                                        <p:animEffect transition="in" filter="wipe(right)">
                                          <p:cBhvr>
                                            <p:cTn id="29" dur="500"/>
                                            <p:tgtEl>
                                              <p:spTgt spid="59"/>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p:tgtEl>
                                              <p:spTgt spid="60"/>
                                            </p:tgtEl>
                                            <p:attrNameLst>
                                              <p:attrName>ppt_x</p:attrName>
                                            </p:attrNameLst>
                                          </p:cBhvr>
                                          <p:tavLst>
                                            <p:tav tm="0">
                                              <p:val>
                                                <p:strVal val="#ppt_x-#ppt_w*1.125000"/>
                                              </p:val>
                                            </p:tav>
                                            <p:tav tm="100000">
                                              <p:val>
                                                <p:strVal val="#ppt_x"/>
                                              </p:val>
                                            </p:tav>
                                          </p:tavLst>
                                        </p:anim>
                                        <p:animEffect transition="in" filter="wipe(right)">
                                          <p:cBhvr>
                                            <p:cTn id="33" dur="500"/>
                                            <p:tgtEl>
                                              <p:spTgt spid="60"/>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p:tgtEl>
                                              <p:spTgt spid="61"/>
                                            </p:tgtEl>
                                            <p:attrNameLst>
                                              <p:attrName>ppt_x</p:attrName>
                                            </p:attrNameLst>
                                          </p:cBhvr>
                                          <p:tavLst>
                                            <p:tav tm="0">
                                              <p:val>
                                                <p:strVal val="#ppt_x-#ppt_w*1.125000"/>
                                              </p:val>
                                            </p:tav>
                                            <p:tav tm="100000">
                                              <p:val>
                                                <p:strVal val="#ppt_x"/>
                                              </p:val>
                                            </p:tav>
                                          </p:tavLst>
                                        </p:anim>
                                        <p:animEffect transition="in" filter="wipe(right)">
                                          <p:cBhvr>
                                            <p:cTn id="37" dur="500"/>
                                            <p:tgtEl>
                                              <p:spTgt spid="61"/>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fltVal val="0"/>
                                              </p:val>
                                            </p:tav>
                                            <p:tav tm="100000">
                                              <p:val>
                                                <p:strVal val="#ppt_w"/>
                                              </p:val>
                                            </p:tav>
                                          </p:tavLst>
                                        </p:anim>
                                        <p:anim calcmode="lin" valueType="num">
                                          <p:cBhvr>
                                            <p:cTn id="42" dur="500" fill="hold"/>
                                            <p:tgtEl>
                                              <p:spTgt spid="62"/>
                                            </p:tgtEl>
                                            <p:attrNameLst>
                                              <p:attrName>ppt_h</p:attrName>
                                            </p:attrNameLst>
                                          </p:cBhvr>
                                          <p:tavLst>
                                            <p:tav tm="0">
                                              <p:val>
                                                <p:fltVal val="0"/>
                                              </p:val>
                                            </p:tav>
                                            <p:tav tm="100000">
                                              <p:val>
                                                <p:strVal val="#ppt_h"/>
                                              </p:val>
                                            </p:tav>
                                          </p:tavLst>
                                        </p:anim>
                                        <p:animEffect transition="in" filter="fade">
                                          <p:cBhvr>
                                            <p:cTn id="43" dur="500"/>
                                            <p:tgtEl>
                                              <p:spTgt spid="62"/>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63"/>
                                            </p:tgtEl>
                                            <p:attrNameLst>
                                              <p:attrName>style.visibility</p:attrName>
                                            </p:attrNameLst>
                                          </p:cBhvr>
                                          <p:to>
                                            <p:strVal val="visible"/>
                                          </p:to>
                                        </p:set>
                                        <p:anim calcmode="lin" valueType="num">
                                          <p:cBhvr>
                                            <p:cTn id="46" dur="500" fill="hold"/>
                                            <p:tgtEl>
                                              <p:spTgt spid="63"/>
                                            </p:tgtEl>
                                            <p:attrNameLst>
                                              <p:attrName>ppt_w</p:attrName>
                                            </p:attrNameLst>
                                          </p:cBhvr>
                                          <p:tavLst>
                                            <p:tav tm="0">
                                              <p:val>
                                                <p:fltVal val="0"/>
                                              </p:val>
                                            </p:tav>
                                            <p:tav tm="100000">
                                              <p:val>
                                                <p:strVal val="#ppt_w"/>
                                              </p:val>
                                            </p:tav>
                                          </p:tavLst>
                                        </p:anim>
                                        <p:anim calcmode="lin" valueType="num">
                                          <p:cBhvr>
                                            <p:cTn id="47" dur="500" fill="hold"/>
                                            <p:tgtEl>
                                              <p:spTgt spid="63"/>
                                            </p:tgtEl>
                                            <p:attrNameLst>
                                              <p:attrName>ppt_h</p:attrName>
                                            </p:attrNameLst>
                                          </p:cBhvr>
                                          <p:tavLst>
                                            <p:tav tm="0">
                                              <p:val>
                                                <p:fltVal val="0"/>
                                              </p:val>
                                            </p:tav>
                                            <p:tav tm="100000">
                                              <p:val>
                                                <p:strVal val="#ppt_h"/>
                                              </p:val>
                                            </p:tav>
                                          </p:tavLst>
                                        </p:anim>
                                        <p:animEffect transition="in" filter="fade">
                                          <p:cBhvr>
                                            <p:cTn id="48" dur="500"/>
                                            <p:tgtEl>
                                              <p:spTgt spid="63"/>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p:cTn id="56" dur="500" fill="hold"/>
                                            <p:tgtEl>
                                              <p:spTgt spid="65"/>
                                            </p:tgtEl>
                                            <p:attrNameLst>
                                              <p:attrName>ppt_w</p:attrName>
                                            </p:attrNameLst>
                                          </p:cBhvr>
                                          <p:tavLst>
                                            <p:tav tm="0">
                                              <p:val>
                                                <p:fltVal val="0"/>
                                              </p:val>
                                            </p:tav>
                                            <p:tav tm="100000">
                                              <p:val>
                                                <p:strVal val="#ppt_w"/>
                                              </p:val>
                                            </p:tav>
                                          </p:tavLst>
                                        </p:anim>
                                        <p:anim calcmode="lin" valueType="num">
                                          <p:cBhvr>
                                            <p:cTn id="57" dur="500" fill="hold"/>
                                            <p:tgtEl>
                                              <p:spTgt spid="65"/>
                                            </p:tgtEl>
                                            <p:attrNameLst>
                                              <p:attrName>ppt_h</p:attrName>
                                            </p:attrNameLst>
                                          </p:cBhvr>
                                          <p:tavLst>
                                            <p:tav tm="0">
                                              <p:val>
                                                <p:fltVal val="0"/>
                                              </p:val>
                                            </p:tav>
                                            <p:tav tm="100000">
                                              <p:val>
                                                <p:strVal val="#ppt_h"/>
                                              </p:val>
                                            </p:tav>
                                          </p:tavLst>
                                        </p:anim>
                                        <p:animEffect transition="in" filter="fade">
                                          <p:cBhvr>
                                            <p:cTn id="58" dur="500"/>
                                            <p:tgtEl>
                                              <p:spTgt spid="65"/>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66"/>
                                            </p:tgtEl>
                                            <p:attrNameLst>
                                              <p:attrName>style.visibility</p:attrName>
                                            </p:attrNameLst>
                                          </p:cBhvr>
                                          <p:to>
                                            <p:strVal val="visible"/>
                                          </p:to>
                                        </p:set>
                                        <p:anim calcmode="lin" valueType="num">
                                          <p:cBhvr>
                                            <p:cTn id="61" dur="500" fill="hold"/>
                                            <p:tgtEl>
                                              <p:spTgt spid="66"/>
                                            </p:tgtEl>
                                            <p:attrNameLst>
                                              <p:attrName>ppt_w</p:attrName>
                                            </p:attrNameLst>
                                          </p:cBhvr>
                                          <p:tavLst>
                                            <p:tav tm="0">
                                              <p:val>
                                                <p:fltVal val="0"/>
                                              </p:val>
                                            </p:tav>
                                            <p:tav tm="100000">
                                              <p:val>
                                                <p:strVal val="#ppt_w"/>
                                              </p:val>
                                            </p:tav>
                                          </p:tavLst>
                                        </p:anim>
                                        <p:anim calcmode="lin" valueType="num">
                                          <p:cBhvr>
                                            <p:cTn id="62" dur="500" fill="hold"/>
                                            <p:tgtEl>
                                              <p:spTgt spid="66"/>
                                            </p:tgtEl>
                                            <p:attrNameLst>
                                              <p:attrName>ppt_h</p:attrName>
                                            </p:attrNameLst>
                                          </p:cBhvr>
                                          <p:tavLst>
                                            <p:tav tm="0">
                                              <p:val>
                                                <p:fltVal val="0"/>
                                              </p:val>
                                            </p:tav>
                                            <p:tav tm="100000">
                                              <p:val>
                                                <p:strVal val="#ppt_h"/>
                                              </p:val>
                                            </p:tav>
                                          </p:tavLst>
                                        </p:anim>
                                        <p:animEffect transition="in" filter="fade">
                                          <p:cBhvr>
                                            <p:cTn id="63" dur="500"/>
                                            <p:tgtEl>
                                              <p:spTgt spid="66"/>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animEffect transition="in" filter="fade">
                                          <p:cBhvr>
                                            <p:cTn id="68" dur="500"/>
                                            <p:tgtEl>
                                              <p:spTgt spid="67"/>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68"/>
                                            </p:tgtEl>
                                            <p:attrNameLst>
                                              <p:attrName>style.visibility</p:attrName>
                                            </p:attrNameLst>
                                          </p:cBhvr>
                                          <p:to>
                                            <p:strVal val="visible"/>
                                          </p:to>
                                        </p:set>
                                        <p:anim calcmode="lin" valueType="num">
                                          <p:cBhvr>
                                            <p:cTn id="71" dur="500" fill="hold"/>
                                            <p:tgtEl>
                                              <p:spTgt spid="68"/>
                                            </p:tgtEl>
                                            <p:attrNameLst>
                                              <p:attrName>ppt_w</p:attrName>
                                            </p:attrNameLst>
                                          </p:cBhvr>
                                          <p:tavLst>
                                            <p:tav tm="0">
                                              <p:val>
                                                <p:fltVal val="0"/>
                                              </p:val>
                                            </p:tav>
                                            <p:tav tm="100000">
                                              <p:val>
                                                <p:strVal val="#ppt_w"/>
                                              </p:val>
                                            </p:tav>
                                          </p:tavLst>
                                        </p:anim>
                                        <p:anim calcmode="lin" valueType="num">
                                          <p:cBhvr>
                                            <p:cTn id="72" dur="500" fill="hold"/>
                                            <p:tgtEl>
                                              <p:spTgt spid="68"/>
                                            </p:tgtEl>
                                            <p:attrNameLst>
                                              <p:attrName>ppt_h</p:attrName>
                                            </p:attrNameLst>
                                          </p:cBhvr>
                                          <p:tavLst>
                                            <p:tav tm="0">
                                              <p:val>
                                                <p:fltVal val="0"/>
                                              </p:val>
                                            </p:tav>
                                            <p:tav tm="100000">
                                              <p:val>
                                                <p:strVal val="#ppt_h"/>
                                              </p:val>
                                            </p:tav>
                                          </p:tavLst>
                                        </p:anim>
                                        <p:animEffect transition="in" filter="fade">
                                          <p:cBhvr>
                                            <p:cTn id="73" dur="500"/>
                                            <p:tgtEl>
                                              <p:spTgt spid="6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 calcmode="lin" valueType="num">
                                          <p:cBhvr>
                                            <p:cTn id="76" dur="500" fill="hold"/>
                                            <p:tgtEl>
                                              <p:spTgt spid="69"/>
                                            </p:tgtEl>
                                            <p:attrNameLst>
                                              <p:attrName>ppt_w</p:attrName>
                                            </p:attrNameLst>
                                          </p:cBhvr>
                                          <p:tavLst>
                                            <p:tav tm="0">
                                              <p:val>
                                                <p:fltVal val="0"/>
                                              </p:val>
                                            </p:tav>
                                            <p:tav tm="100000">
                                              <p:val>
                                                <p:strVal val="#ppt_w"/>
                                              </p:val>
                                            </p:tav>
                                          </p:tavLst>
                                        </p:anim>
                                        <p:anim calcmode="lin" valueType="num">
                                          <p:cBhvr>
                                            <p:cTn id="77" dur="500" fill="hold"/>
                                            <p:tgtEl>
                                              <p:spTgt spid="69"/>
                                            </p:tgtEl>
                                            <p:attrNameLst>
                                              <p:attrName>ppt_h</p:attrName>
                                            </p:attrNameLst>
                                          </p:cBhvr>
                                          <p:tavLst>
                                            <p:tav tm="0">
                                              <p:val>
                                                <p:fltVal val="0"/>
                                              </p:val>
                                            </p:tav>
                                            <p:tav tm="100000">
                                              <p:val>
                                                <p:strVal val="#ppt_h"/>
                                              </p:val>
                                            </p:tav>
                                          </p:tavLst>
                                        </p:anim>
                                        <p:animEffect transition="in" filter="fade">
                                          <p:cBhvr>
                                            <p:cTn id="78" dur="500"/>
                                            <p:tgtEl>
                                              <p:spTgt spid="69"/>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70"/>
                                            </p:tgtEl>
                                            <p:attrNameLst>
                                              <p:attrName>style.visibility</p:attrName>
                                            </p:attrNameLst>
                                          </p:cBhvr>
                                          <p:to>
                                            <p:strVal val="visible"/>
                                          </p:to>
                                        </p:set>
                                        <p:anim calcmode="lin" valueType="num">
                                          <p:cBhvr>
                                            <p:cTn id="81" dur="500" fill="hold"/>
                                            <p:tgtEl>
                                              <p:spTgt spid="70"/>
                                            </p:tgtEl>
                                            <p:attrNameLst>
                                              <p:attrName>ppt_w</p:attrName>
                                            </p:attrNameLst>
                                          </p:cBhvr>
                                          <p:tavLst>
                                            <p:tav tm="0">
                                              <p:val>
                                                <p:fltVal val="0"/>
                                              </p:val>
                                            </p:tav>
                                            <p:tav tm="100000">
                                              <p:val>
                                                <p:strVal val="#ppt_w"/>
                                              </p:val>
                                            </p:tav>
                                          </p:tavLst>
                                        </p:anim>
                                        <p:anim calcmode="lin" valueType="num">
                                          <p:cBhvr>
                                            <p:cTn id="82" dur="500" fill="hold"/>
                                            <p:tgtEl>
                                              <p:spTgt spid="70"/>
                                            </p:tgtEl>
                                            <p:attrNameLst>
                                              <p:attrName>ppt_h</p:attrName>
                                            </p:attrNameLst>
                                          </p:cBhvr>
                                          <p:tavLst>
                                            <p:tav tm="0">
                                              <p:val>
                                                <p:fltVal val="0"/>
                                              </p:val>
                                            </p:tav>
                                            <p:tav tm="100000">
                                              <p:val>
                                                <p:strVal val="#ppt_h"/>
                                              </p:val>
                                            </p:tav>
                                          </p:tavLst>
                                        </p:anim>
                                        <p:animEffect transition="in" filter="fade">
                                          <p:cBhvr>
                                            <p:cTn id="83" dur="500"/>
                                            <p:tgtEl>
                                              <p:spTgt spid="7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71"/>
                                            </p:tgtEl>
                                            <p:attrNameLst>
                                              <p:attrName>style.visibility</p:attrName>
                                            </p:attrNameLst>
                                          </p:cBhvr>
                                          <p:to>
                                            <p:strVal val="visible"/>
                                          </p:to>
                                        </p:set>
                                        <p:anim calcmode="lin" valueType="num">
                                          <p:cBhvr>
                                            <p:cTn id="86" dur="500" fill="hold"/>
                                            <p:tgtEl>
                                              <p:spTgt spid="71"/>
                                            </p:tgtEl>
                                            <p:attrNameLst>
                                              <p:attrName>ppt_w</p:attrName>
                                            </p:attrNameLst>
                                          </p:cBhvr>
                                          <p:tavLst>
                                            <p:tav tm="0">
                                              <p:val>
                                                <p:fltVal val="0"/>
                                              </p:val>
                                            </p:tav>
                                            <p:tav tm="100000">
                                              <p:val>
                                                <p:strVal val="#ppt_w"/>
                                              </p:val>
                                            </p:tav>
                                          </p:tavLst>
                                        </p:anim>
                                        <p:anim calcmode="lin" valueType="num">
                                          <p:cBhvr>
                                            <p:cTn id="87" dur="500" fill="hold"/>
                                            <p:tgtEl>
                                              <p:spTgt spid="71"/>
                                            </p:tgtEl>
                                            <p:attrNameLst>
                                              <p:attrName>ppt_h</p:attrName>
                                            </p:attrNameLst>
                                          </p:cBhvr>
                                          <p:tavLst>
                                            <p:tav tm="0">
                                              <p:val>
                                                <p:fltVal val="0"/>
                                              </p:val>
                                            </p:tav>
                                            <p:tav tm="100000">
                                              <p:val>
                                                <p:strVal val="#ppt_h"/>
                                              </p:val>
                                            </p:tav>
                                          </p:tavLst>
                                        </p:anim>
                                        <p:animEffect transition="in" filter="fade">
                                          <p:cBhvr>
                                            <p:cTn id="88" dur="500"/>
                                            <p:tgtEl>
                                              <p:spTgt spid="71"/>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p:cTn id="91" dur="500" fill="hold"/>
                                            <p:tgtEl>
                                              <p:spTgt spid="72"/>
                                            </p:tgtEl>
                                            <p:attrNameLst>
                                              <p:attrName>ppt_w</p:attrName>
                                            </p:attrNameLst>
                                          </p:cBhvr>
                                          <p:tavLst>
                                            <p:tav tm="0">
                                              <p:val>
                                                <p:fltVal val="0"/>
                                              </p:val>
                                            </p:tav>
                                            <p:tav tm="100000">
                                              <p:val>
                                                <p:strVal val="#ppt_w"/>
                                              </p:val>
                                            </p:tav>
                                          </p:tavLst>
                                        </p:anim>
                                        <p:anim calcmode="lin" valueType="num">
                                          <p:cBhvr>
                                            <p:cTn id="92" dur="500" fill="hold"/>
                                            <p:tgtEl>
                                              <p:spTgt spid="72"/>
                                            </p:tgtEl>
                                            <p:attrNameLst>
                                              <p:attrName>ppt_h</p:attrName>
                                            </p:attrNameLst>
                                          </p:cBhvr>
                                          <p:tavLst>
                                            <p:tav tm="0">
                                              <p:val>
                                                <p:fltVal val="0"/>
                                              </p:val>
                                            </p:tav>
                                            <p:tav tm="100000">
                                              <p:val>
                                                <p:strVal val="#ppt_h"/>
                                              </p:val>
                                            </p:tav>
                                          </p:tavLst>
                                        </p:anim>
                                        <p:animEffect transition="in" filter="fade">
                                          <p:cBhvr>
                                            <p:cTn id="93" dur="500"/>
                                            <p:tgtEl>
                                              <p:spTgt spid="72"/>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73"/>
                                            </p:tgtEl>
                                            <p:attrNameLst>
                                              <p:attrName>style.visibility</p:attrName>
                                            </p:attrNameLst>
                                          </p:cBhvr>
                                          <p:to>
                                            <p:strVal val="visible"/>
                                          </p:to>
                                        </p:set>
                                        <p:anim calcmode="lin" valueType="num">
                                          <p:cBhvr>
                                            <p:cTn id="96" dur="500" fill="hold"/>
                                            <p:tgtEl>
                                              <p:spTgt spid="73"/>
                                            </p:tgtEl>
                                            <p:attrNameLst>
                                              <p:attrName>ppt_w</p:attrName>
                                            </p:attrNameLst>
                                          </p:cBhvr>
                                          <p:tavLst>
                                            <p:tav tm="0">
                                              <p:val>
                                                <p:fltVal val="0"/>
                                              </p:val>
                                            </p:tav>
                                            <p:tav tm="100000">
                                              <p:val>
                                                <p:strVal val="#ppt_w"/>
                                              </p:val>
                                            </p:tav>
                                          </p:tavLst>
                                        </p:anim>
                                        <p:anim calcmode="lin" valueType="num">
                                          <p:cBhvr>
                                            <p:cTn id="97" dur="500" fill="hold"/>
                                            <p:tgtEl>
                                              <p:spTgt spid="73"/>
                                            </p:tgtEl>
                                            <p:attrNameLst>
                                              <p:attrName>ppt_h</p:attrName>
                                            </p:attrNameLst>
                                          </p:cBhvr>
                                          <p:tavLst>
                                            <p:tav tm="0">
                                              <p:val>
                                                <p:fltVal val="0"/>
                                              </p:val>
                                            </p:tav>
                                            <p:tav tm="100000">
                                              <p:val>
                                                <p:strVal val="#ppt_h"/>
                                              </p:val>
                                            </p:tav>
                                          </p:tavLst>
                                        </p:anim>
                                        <p:animEffect transition="in" filter="fade">
                                          <p:cBhvr>
                                            <p:cTn id="98" dur="500"/>
                                            <p:tgtEl>
                                              <p:spTgt spid="73"/>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74"/>
                                            </p:tgtEl>
                                            <p:attrNameLst>
                                              <p:attrName>style.visibility</p:attrName>
                                            </p:attrNameLst>
                                          </p:cBhvr>
                                          <p:to>
                                            <p:strVal val="visible"/>
                                          </p:to>
                                        </p:set>
                                        <p:anim calcmode="lin" valueType="num">
                                          <p:cBhvr>
                                            <p:cTn id="101" dur="500" fill="hold"/>
                                            <p:tgtEl>
                                              <p:spTgt spid="74"/>
                                            </p:tgtEl>
                                            <p:attrNameLst>
                                              <p:attrName>ppt_w</p:attrName>
                                            </p:attrNameLst>
                                          </p:cBhvr>
                                          <p:tavLst>
                                            <p:tav tm="0">
                                              <p:val>
                                                <p:fltVal val="0"/>
                                              </p:val>
                                            </p:tav>
                                            <p:tav tm="100000">
                                              <p:val>
                                                <p:strVal val="#ppt_w"/>
                                              </p:val>
                                            </p:tav>
                                          </p:tavLst>
                                        </p:anim>
                                        <p:anim calcmode="lin" valueType="num">
                                          <p:cBhvr>
                                            <p:cTn id="102" dur="500" fill="hold"/>
                                            <p:tgtEl>
                                              <p:spTgt spid="74"/>
                                            </p:tgtEl>
                                            <p:attrNameLst>
                                              <p:attrName>ppt_h</p:attrName>
                                            </p:attrNameLst>
                                          </p:cBhvr>
                                          <p:tavLst>
                                            <p:tav tm="0">
                                              <p:val>
                                                <p:fltVal val="0"/>
                                              </p:val>
                                            </p:tav>
                                            <p:tav tm="100000">
                                              <p:val>
                                                <p:strVal val="#ppt_h"/>
                                              </p:val>
                                            </p:tav>
                                          </p:tavLst>
                                        </p:anim>
                                        <p:animEffect transition="in" filter="fade">
                                          <p:cBhvr>
                                            <p:cTn id="103" dur="500"/>
                                            <p:tgtEl>
                                              <p:spTgt spid="74"/>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76"/>
                                            </p:tgtEl>
                                            <p:attrNameLst>
                                              <p:attrName>style.visibility</p:attrName>
                                            </p:attrNameLst>
                                          </p:cBhvr>
                                          <p:to>
                                            <p:strVal val="visible"/>
                                          </p:to>
                                        </p:set>
                                        <p:anim calcmode="lin" valueType="num">
                                          <p:cBhvr>
                                            <p:cTn id="111" dur="500" fill="hold"/>
                                            <p:tgtEl>
                                              <p:spTgt spid="76"/>
                                            </p:tgtEl>
                                            <p:attrNameLst>
                                              <p:attrName>ppt_w</p:attrName>
                                            </p:attrNameLst>
                                          </p:cBhvr>
                                          <p:tavLst>
                                            <p:tav tm="0">
                                              <p:val>
                                                <p:fltVal val="0"/>
                                              </p:val>
                                            </p:tav>
                                            <p:tav tm="100000">
                                              <p:val>
                                                <p:strVal val="#ppt_w"/>
                                              </p:val>
                                            </p:tav>
                                          </p:tavLst>
                                        </p:anim>
                                        <p:anim calcmode="lin" valueType="num">
                                          <p:cBhvr>
                                            <p:cTn id="112" dur="500" fill="hold"/>
                                            <p:tgtEl>
                                              <p:spTgt spid="76"/>
                                            </p:tgtEl>
                                            <p:attrNameLst>
                                              <p:attrName>ppt_h</p:attrName>
                                            </p:attrNameLst>
                                          </p:cBhvr>
                                          <p:tavLst>
                                            <p:tav tm="0">
                                              <p:val>
                                                <p:fltVal val="0"/>
                                              </p:val>
                                            </p:tav>
                                            <p:tav tm="100000">
                                              <p:val>
                                                <p:strVal val="#ppt_h"/>
                                              </p:val>
                                            </p:tav>
                                          </p:tavLst>
                                        </p:anim>
                                        <p:animEffect transition="in" filter="fade">
                                          <p:cBhvr>
                                            <p:cTn id="113" dur="500"/>
                                            <p:tgtEl>
                                              <p:spTgt spid="76"/>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77"/>
                                            </p:tgtEl>
                                            <p:attrNameLst>
                                              <p:attrName>style.visibility</p:attrName>
                                            </p:attrNameLst>
                                          </p:cBhvr>
                                          <p:to>
                                            <p:strVal val="visible"/>
                                          </p:to>
                                        </p:set>
                                        <p:anim calcmode="lin" valueType="num">
                                          <p:cBhvr>
                                            <p:cTn id="116" dur="500" fill="hold"/>
                                            <p:tgtEl>
                                              <p:spTgt spid="77"/>
                                            </p:tgtEl>
                                            <p:attrNameLst>
                                              <p:attrName>ppt_w</p:attrName>
                                            </p:attrNameLst>
                                          </p:cBhvr>
                                          <p:tavLst>
                                            <p:tav tm="0">
                                              <p:val>
                                                <p:fltVal val="0"/>
                                              </p:val>
                                            </p:tav>
                                            <p:tav tm="100000">
                                              <p:val>
                                                <p:strVal val="#ppt_w"/>
                                              </p:val>
                                            </p:tav>
                                          </p:tavLst>
                                        </p:anim>
                                        <p:anim calcmode="lin" valueType="num">
                                          <p:cBhvr>
                                            <p:cTn id="117" dur="500" fill="hold"/>
                                            <p:tgtEl>
                                              <p:spTgt spid="77"/>
                                            </p:tgtEl>
                                            <p:attrNameLst>
                                              <p:attrName>ppt_h</p:attrName>
                                            </p:attrNameLst>
                                          </p:cBhvr>
                                          <p:tavLst>
                                            <p:tav tm="0">
                                              <p:val>
                                                <p:fltVal val="0"/>
                                              </p:val>
                                            </p:tav>
                                            <p:tav tm="100000">
                                              <p:val>
                                                <p:strVal val="#ppt_h"/>
                                              </p:val>
                                            </p:tav>
                                          </p:tavLst>
                                        </p:anim>
                                        <p:animEffect transition="in" filter="fade">
                                          <p:cBhvr>
                                            <p:cTn id="118" dur="500"/>
                                            <p:tgtEl>
                                              <p:spTgt spid="77"/>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78"/>
                                            </p:tgtEl>
                                            <p:attrNameLst>
                                              <p:attrName>style.visibility</p:attrName>
                                            </p:attrNameLst>
                                          </p:cBhvr>
                                          <p:to>
                                            <p:strVal val="visible"/>
                                          </p:to>
                                        </p:set>
                                        <p:anim calcmode="lin" valueType="num">
                                          <p:cBhvr>
                                            <p:cTn id="121" dur="500" fill="hold"/>
                                            <p:tgtEl>
                                              <p:spTgt spid="78"/>
                                            </p:tgtEl>
                                            <p:attrNameLst>
                                              <p:attrName>ppt_w</p:attrName>
                                            </p:attrNameLst>
                                          </p:cBhvr>
                                          <p:tavLst>
                                            <p:tav tm="0">
                                              <p:val>
                                                <p:fltVal val="0"/>
                                              </p:val>
                                            </p:tav>
                                            <p:tav tm="100000">
                                              <p:val>
                                                <p:strVal val="#ppt_w"/>
                                              </p:val>
                                            </p:tav>
                                          </p:tavLst>
                                        </p:anim>
                                        <p:anim calcmode="lin" valueType="num">
                                          <p:cBhvr>
                                            <p:cTn id="122" dur="500" fill="hold"/>
                                            <p:tgtEl>
                                              <p:spTgt spid="78"/>
                                            </p:tgtEl>
                                            <p:attrNameLst>
                                              <p:attrName>ppt_h</p:attrName>
                                            </p:attrNameLst>
                                          </p:cBhvr>
                                          <p:tavLst>
                                            <p:tav tm="0">
                                              <p:val>
                                                <p:fltVal val="0"/>
                                              </p:val>
                                            </p:tav>
                                            <p:tav tm="100000">
                                              <p:val>
                                                <p:strVal val="#ppt_h"/>
                                              </p:val>
                                            </p:tav>
                                          </p:tavLst>
                                        </p:anim>
                                        <p:animEffect transition="in" filter="fade">
                                          <p:cBhvr>
                                            <p:cTn id="123" dur="500"/>
                                            <p:tgtEl>
                                              <p:spTgt spid="78"/>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9"/>
                                            </p:tgtEl>
                                            <p:attrNameLst>
                                              <p:attrName>style.visibility</p:attrName>
                                            </p:attrNameLst>
                                          </p:cBhvr>
                                          <p:to>
                                            <p:strVal val="visible"/>
                                          </p:to>
                                        </p:set>
                                        <p:anim calcmode="lin" valueType="num">
                                          <p:cBhvr>
                                            <p:cTn id="126" dur="500" fill="hold"/>
                                            <p:tgtEl>
                                              <p:spTgt spid="79"/>
                                            </p:tgtEl>
                                            <p:attrNameLst>
                                              <p:attrName>ppt_w</p:attrName>
                                            </p:attrNameLst>
                                          </p:cBhvr>
                                          <p:tavLst>
                                            <p:tav tm="0">
                                              <p:val>
                                                <p:fltVal val="0"/>
                                              </p:val>
                                            </p:tav>
                                            <p:tav tm="100000">
                                              <p:val>
                                                <p:strVal val="#ppt_w"/>
                                              </p:val>
                                            </p:tav>
                                          </p:tavLst>
                                        </p:anim>
                                        <p:anim calcmode="lin" valueType="num">
                                          <p:cBhvr>
                                            <p:cTn id="127" dur="500" fill="hold"/>
                                            <p:tgtEl>
                                              <p:spTgt spid="79"/>
                                            </p:tgtEl>
                                            <p:attrNameLst>
                                              <p:attrName>ppt_h</p:attrName>
                                            </p:attrNameLst>
                                          </p:cBhvr>
                                          <p:tavLst>
                                            <p:tav tm="0">
                                              <p:val>
                                                <p:fltVal val="0"/>
                                              </p:val>
                                            </p:tav>
                                            <p:tav tm="100000">
                                              <p:val>
                                                <p:strVal val="#ppt_h"/>
                                              </p:val>
                                            </p:tav>
                                          </p:tavLst>
                                        </p:anim>
                                        <p:animEffect transition="in" filter="fade">
                                          <p:cBhvr>
                                            <p:cTn id="128" dur="500"/>
                                            <p:tgtEl>
                                              <p:spTgt spid="79"/>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80"/>
                                            </p:tgtEl>
                                            <p:attrNameLst>
                                              <p:attrName>style.visibility</p:attrName>
                                            </p:attrNameLst>
                                          </p:cBhvr>
                                          <p:to>
                                            <p:strVal val="visible"/>
                                          </p:to>
                                        </p:set>
                                        <p:anim calcmode="lin" valueType="num">
                                          <p:cBhvr>
                                            <p:cTn id="131" dur="500" fill="hold"/>
                                            <p:tgtEl>
                                              <p:spTgt spid="80"/>
                                            </p:tgtEl>
                                            <p:attrNameLst>
                                              <p:attrName>ppt_w</p:attrName>
                                            </p:attrNameLst>
                                          </p:cBhvr>
                                          <p:tavLst>
                                            <p:tav tm="0">
                                              <p:val>
                                                <p:fltVal val="0"/>
                                              </p:val>
                                            </p:tav>
                                            <p:tav tm="100000">
                                              <p:val>
                                                <p:strVal val="#ppt_w"/>
                                              </p:val>
                                            </p:tav>
                                          </p:tavLst>
                                        </p:anim>
                                        <p:anim calcmode="lin" valueType="num">
                                          <p:cBhvr>
                                            <p:cTn id="132" dur="500" fill="hold"/>
                                            <p:tgtEl>
                                              <p:spTgt spid="80"/>
                                            </p:tgtEl>
                                            <p:attrNameLst>
                                              <p:attrName>ppt_h</p:attrName>
                                            </p:attrNameLst>
                                          </p:cBhvr>
                                          <p:tavLst>
                                            <p:tav tm="0">
                                              <p:val>
                                                <p:fltVal val="0"/>
                                              </p:val>
                                            </p:tav>
                                            <p:tav tm="100000">
                                              <p:val>
                                                <p:strVal val="#ppt_h"/>
                                              </p:val>
                                            </p:tav>
                                          </p:tavLst>
                                        </p:anim>
                                        <p:animEffect transition="in" filter="fade">
                                          <p:cBhvr>
                                            <p:cTn id="133" dur="500"/>
                                            <p:tgtEl>
                                              <p:spTgt spid="80"/>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81"/>
                                            </p:tgtEl>
                                            <p:attrNameLst>
                                              <p:attrName>style.visibility</p:attrName>
                                            </p:attrNameLst>
                                          </p:cBhvr>
                                          <p:to>
                                            <p:strVal val="visible"/>
                                          </p:to>
                                        </p:set>
                                        <p:anim calcmode="lin" valueType="num">
                                          <p:cBhvr>
                                            <p:cTn id="136" dur="500" fill="hold"/>
                                            <p:tgtEl>
                                              <p:spTgt spid="81"/>
                                            </p:tgtEl>
                                            <p:attrNameLst>
                                              <p:attrName>ppt_w</p:attrName>
                                            </p:attrNameLst>
                                          </p:cBhvr>
                                          <p:tavLst>
                                            <p:tav tm="0">
                                              <p:val>
                                                <p:fltVal val="0"/>
                                              </p:val>
                                            </p:tav>
                                            <p:tav tm="100000">
                                              <p:val>
                                                <p:strVal val="#ppt_w"/>
                                              </p:val>
                                            </p:tav>
                                          </p:tavLst>
                                        </p:anim>
                                        <p:anim calcmode="lin" valueType="num">
                                          <p:cBhvr>
                                            <p:cTn id="137" dur="500" fill="hold"/>
                                            <p:tgtEl>
                                              <p:spTgt spid="81"/>
                                            </p:tgtEl>
                                            <p:attrNameLst>
                                              <p:attrName>ppt_h</p:attrName>
                                            </p:attrNameLst>
                                          </p:cBhvr>
                                          <p:tavLst>
                                            <p:tav tm="0">
                                              <p:val>
                                                <p:fltVal val="0"/>
                                              </p:val>
                                            </p:tav>
                                            <p:tav tm="100000">
                                              <p:val>
                                                <p:strVal val="#ppt_h"/>
                                              </p:val>
                                            </p:tav>
                                          </p:tavLst>
                                        </p:anim>
                                        <p:animEffect transition="in" filter="fade">
                                          <p:cBhvr>
                                            <p:cTn id="138" dur="500"/>
                                            <p:tgtEl>
                                              <p:spTgt spid="81"/>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82"/>
                                            </p:tgtEl>
                                            <p:attrNameLst>
                                              <p:attrName>style.visibility</p:attrName>
                                            </p:attrNameLst>
                                          </p:cBhvr>
                                          <p:to>
                                            <p:strVal val="visible"/>
                                          </p:to>
                                        </p:set>
                                        <p:anim calcmode="lin" valueType="num">
                                          <p:cBhvr>
                                            <p:cTn id="141" dur="500" fill="hold"/>
                                            <p:tgtEl>
                                              <p:spTgt spid="82"/>
                                            </p:tgtEl>
                                            <p:attrNameLst>
                                              <p:attrName>ppt_w</p:attrName>
                                            </p:attrNameLst>
                                          </p:cBhvr>
                                          <p:tavLst>
                                            <p:tav tm="0">
                                              <p:val>
                                                <p:fltVal val="0"/>
                                              </p:val>
                                            </p:tav>
                                            <p:tav tm="100000">
                                              <p:val>
                                                <p:strVal val="#ppt_w"/>
                                              </p:val>
                                            </p:tav>
                                          </p:tavLst>
                                        </p:anim>
                                        <p:anim calcmode="lin" valueType="num">
                                          <p:cBhvr>
                                            <p:cTn id="142" dur="500" fill="hold"/>
                                            <p:tgtEl>
                                              <p:spTgt spid="82"/>
                                            </p:tgtEl>
                                            <p:attrNameLst>
                                              <p:attrName>ppt_h</p:attrName>
                                            </p:attrNameLst>
                                          </p:cBhvr>
                                          <p:tavLst>
                                            <p:tav tm="0">
                                              <p:val>
                                                <p:fltVal val="0"/>
                                              </p:val>
                                            </p:tav>
                                            <p:tav tm="100000">
                                              <p:val>
                                                <p:strVal val="#ppt_h"/>
                                              </p:val>
                                            </p:tav>
                                          </p:tavLst>
                                        </p:anim>
                                        <p:animEffect transition="in" filter="fade">
                                          <p:cBhvr>
                                            <p:cTn id="143" dur="500"/>
                                            <p:tgtEl>
                                              <p:spTgt spid="82"/>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83"/>
                                            </p:tgtEl>
                                            <p:attrNameLst>
                                              <p:attrName>style.visibility</p:attrName>
                                            </p:attrNameLst>
                                          </p:cBhvr>
                                          <p:to>
                                            <p:strVal val="visible"/>
                                          </p:to>
                                        </p:set>
                                        <p:anim calcmode="lin" valueType="num">
                                          <p:cBhvr>
                                            <p:cTn id="146" dur="500" fill="hold"/>
                                            <p:tgtEl>
                                              <p:spTgt spid="83"/>
                                            </p:tgtEl>
                                            <p:attrNameLst>
                                              <p:attrName>ppt_w</p:attrName>
                                            </p:attrNameLst>
                                          </p:cBhvr>
                                          <p:tavLst>
                                            <p:tav tm="0">
                                              <p:val>
                                                <p:fltVal val="0"/>
                                              </p:val>
                                            </p:tav>
                                            <p:tav tm="100000">
                                              <p:val>
                                                <p:strVal val="#ppt_w"/>
                                              </p:val>
                                            </p:tav>
                                          </p:tavLst>
                                        </p:anim>
                                        <p:anim calcmode="lin" valueType="num">
                                          <p:cBhvr>
                                            <p:cTn id="147" dur="500" fill="hold"/>
                                            <p:tgtEl>
                                              <p:spTgt spid="83"/>
                                            </p:tgtEl>
                                            <p:attrNameLst>
                                              <p:attrName>ppt_h</p:attrName>
                                            </p:attrNameLst>
                                          </p:cBhvr>
                                          <p:tavLst>
                                            <p:tav tm="0">
                                              <p:val>
                                                <p:fltVal val="0"/>
                                              </p:val>
                                            </p:tav>
                                            <p:tav tm="100000">
                                              <p:val>
                                                <p:strVal val="#ppt_h"/>
                                              </p:val>
                                            </p:tav>
                                          </p:tavLst>
                                        </p:anim>
                                        <p:animEffect transition="in" filter="fade">
                                          <p:cBhvr>
                                            <p:cTn id="148" dur="500"/>
                                            <p:tgtEl>
                                              <p:spTgt spid="83"/>
                                            </p:tgtEl>
                                          </p:cBhvr>
                                        </p:animEffect>
                                      </p:childTnLst>
                                    </p:cTn>
                                  </p:par>
                                </p:childTnLst>
                              </p:cTn>
                            </p:par>
                            <p:par>
                              <p:cTn id="149" fill="hold">
                                <p:stCondLst>
                                  <p:cond delay="2500"/>
                                </p:stCondLst>
                                <p:childTnLst>
                                  <p:par>
                                    <p:cTn id="150" presetID="16" presetClass="entr" presetSubtype="26" fill="hold" grpId="0" nodeType="afterEffect">
                                      <p:stCondLst>
                                        <p:cond delay="0"/>
                                      </p:stCondLst>
                                      <p:childTnLst>
                                        <p:set>
                                          <p:cBhvr>
                                            <p:cTn id="151" dur="1" fill="hold">
                                              <p:stCondLst>
                                                <p:cond delay="0"/>
                                              </p:stCondLst>
                                            </p:cTn>
                                            <p:tgtEl>
                                              <p:spTgt spid="85"/>
                                            </p:tgtEl>
                                            <p:attrNameLst>
                                              <p:attrName>style.visibility</p:attrName>
                                            </p:attrNameLst>
                                          </p:cBhvr>
                                          <p:to>
                                            <p:strVal val="visible"/>
                                          </p:to>
                                        </p:set>
                                        <p:animEffect transition="in" filter="barn(inHorizontal)">
                                          <p:cBhvr>
                                            <p:cTn id="152" dur="500"/>
                                            <p:tgtEl>
                                              <p:spTgt spid="85"/>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86"/>
                                            </p:tgtEl>
                                            <p:attrNameLst>
                                              <p:attrName>style.visibility</p:attrName>
                                            </p:attrNameLst>
                                          </p:cBhvr>
                                          <p:to>
                                            <p:strVal val="visible"/>
                                          </p:to>
                                        </p:set>
                                        <p:animEffect transition="in" filter="barn(inHorizontal)">
                                          <p:cBhvr>
                                            <p:cTn id="155" dur="500"/>
                                            <p:tgtEl>
                                              <p:spTgt spid="86"/>
                                            </p:tgtEl>
                                          </p:cBhvr>
                                        </p:animEffect>
                                      </p:childTnLst>
                                    </p:cTn>
                                  </p:par>
                                </p:childTnLst>
                              </p:cTn>
                            </p:par>
                            <p:par>
                              <p:cTn id="156" fill="hold">
                                <p:stCondLst>
                                  <p:cond delay="3000"/>
                                </p:stCondLst>
                                <p:childTnLst>
                                  <p:par>
                                    <p:cTn id="157" presetID="16" presetClass="entr" presetSubtype="21" fill="hold" grpId="0" nodeType="afterEffect">
                                      <p:stCondLst>
                                        <p:cond delay="0"/>
                                      </p:stCondLst>
                                      <p:childTnLst>
                                        <p:set>
                                          <p:cBhvr>
                                            <p:cTn id="158" dur="1" fill="hold">
                                              <p:stCondLst>
                                                <p:cond delay="0"/>
                                              </p:stCondLst>
                                            </p:cTn>
                                            <p:tgtEl>
                                              <p:spTgt spid="84"/>
                                            </p:tgtEl>
                                            <p:attrNameLst>
                                              <p:attrName>style.visibility</p:attrName>
                                            </p:attrNameLst>
                                          </p:cBhvr>
                                          <p:to>
                                            <p:strVal val="visible"/>
                                          </p:to>
                                        </p:set>
                                        <p:animEffect transition="in" filter="barn(inVertical)">
                                          <p:cBhvr>
                                            <p:cTn id="159" dur="500"/>
                                            <p:tgtEl>
                                              <p:spTgt spid="84"/>
                                            </p:tgtEl>
                                          </p:cBhvr>
                                        </p:animEffect>
                                      </p:childTnLst>
                                    </p:cTn>
                                  </p:par>
                                </p:childTnLst>
                              </p:cTn>
                            </p:par>
                            <p:par>
                              <p:cTn id="160" fill="hold">
                                <p:stCondLst>
                                  <p:cond delay="3500"/>
                                </p:stCondLst>
                                <p:childTnLst>
                                  <p:par>
                                    <p:cTn id="161" presetID="10" presetClass="entr" presetSubtype="0" fill="hold" grpId="0" nodeType="afterEffect">
                                      <p:stCondLst>
                                        <p:cond delay="0"/>
                                      </p:stCondLst>
                                      <p:childTnLst>
                                        <p:set>
                                          <p:cBhvr>
                                            <p:cTn id="162" dur="1" fill="hold">
                                              <p:stCondLst>
                                                <p:cond delay="0"/>
                                              </p:stCondLst>
                                            </p:cTn>
                                            <p:tgtEl>
                                              <p:spTgt spid="87"/>
                                            </p:tgtEl>
                                            <p:attrNameLst>
                                              <p:attrName>style.visibility</p:attrName>
                                            </p:attrNameLst>
                                          </p:cBhvr>
                                          <p:to>
                                            <p:strVal val="visible"/>
                                          </p:to>
                                        </p:set>
                                        <p:animEffect transition="in" filter="fade">
                                          <p:cBhvr>
                                            <p:cTn id="16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animBg="1"/>
          <p:bldP spid="86" grpId="0" animBg="1"/>
          <p:bldP spid="87"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5" name="椭圆 54"/>
          <p:cNvSpPr/>
          <p:nvPr/>
        </p:nvSpPr>
        <p:spPr>
          <a:xfrm>
            <a:off x="2836047" y="1796260"/>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cap="flat" cmpd="sng" algn="ctr">
            <a:solidFill>
              <a:sysClr val="windowText" lastClr="000000"/>
            </a:solidFill>
            <a:prstDash val="dash"/>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6" name="TextBox 35"/>
          <p:cNvSpPr txBox="1"/>
          <p:nvPr/>
        </p:nvSpPr>
        <p:spPr>
          <a:xfrm>
            <a:off x="1591071" y="1615992"/>
            <a:ext cx="723276" cy="307777"/>
          </a:xfrm>
          <a:prstGeom prst="rect">
            <a:avLst/>
          </a:prstGeom>
          <a:noFill/>
        </p:spPr>
        <p:txBody>
          <a:bodyPr wrap="none" rtlCol="0">
            <a:spAutoFit/>
          </a:bodyPr>
          <a:lstStyle/>
          <a:p>
            <a:pPr algn="ctr" fontAlgn="base">
              <a:spcBef>
                <a:spcPct val="0"/>
              </a:spcBef>
              <a:spcAft>
                <a:spcPct val="0"/>
              </a:spcAft>
            </a:pPr>
            <a:r>
              <a:rPr lang="zh-CN" altLang="en-US" sz="1400" b="1" dirty="0" smtClean="0">
                <a:solidFill>
                  <a:prstClr val="black"/>
                </a:solidFill>
                <a:latin typeface="微软雅黑" panose="020B0503020204020204" charset="-122"/>
                <a:ea typeface="微软雅黑" panose="020B0503020204020204" charset="-122"/>
              </a:rPr>
              <a:t>方向一</a:t>
            </a:r>
            <a:endParaRPr lang="zh-CN" altLang="en-US" sz="1400" b="1" dirty="0">
              <a:solidFill>
                <a:prstClr val="black"/>
              </a:solidFill>
              <a:latin typeface="微软雅黑" panose="020B0503020204020204" charset="-122"/>
              <a:ea typeface="微软雅黑" panose="020B0503020204020204" charset="-122"/>
            </a:endParaRPr>
          </a:p>
        </p:txBody>
      </p:sp>
      <p:cxnSp>
        <p:nvCxnSpPr>
          <p:cNvPr id="37" name="直接连接符 36"/>
          <p:cNvCxnSpPr/>
          <p:nvPr/>
        </p:nvCxnSpPr>
        <p:spPr>
          <a:xfrm flipV="1">
            <a:off x="2639023" y="1792279"/>
            <a:ext cx="1913927" cy="21230"/>
          </a:xfrm>
          <a:prstGeom prst="line">
            <a:avLst/>
          </a:prstGeom>
          <a:noFill/>
          <a:ln w="76200" cap="flat" cmpd="sng" algn="ctr">
            <a:solidFill>
              <a:srgbClr val="17375E"/>
            </a:solidFill>
            <a:prstDash val="solid"/>
          </a:ln>
          <a:effectLst/>
        </p:spPr>
      </p:cxnSp>
      <p:cxnSp>
        <p:nvCxnSpPr>
          <p:cNvPr id="38" name="直接连接符 37"/>
          <p:cNvCxnSpPr/>
          <p:nvPr/>
        </p:nvCxnSpPr>
        <p:spPr>
          <a:xfrm flipV="1">
            <a:off x="3053802" y="1792279"/>
            <a:ext cx="1499148" cy="1054342"/>
          </a:xfrm>
          <a:prstGeom prst="line">
            <a:avLst/>
          </a:prstGeom>
          <a:noFill/>
          <a:ln w="76200" cap="flat" cmpd="sng" algn="ctr">
            <a:solidFill>
              <a:srgbClr val="FFC000"/>
            </a:solidFill>
            <a:prstDash val="solid"/>
          </a:ln>
          <a:effectLst/>
        </p:spPr>
      </p:cxnSp>
      <p:cxnSp>
        <p:nvCxnSpPr>
          <p:cNvPr id="39" name="直接连接符 38"/>
          <p:cNvCxnSpPr/>
          <p:nvPr/>
        </p:nvCxnSpPr>
        <p:spPr>
          <a:xfrm flipV="1">
            <a:off x="3926638" y="1792280"/>
            <a:ext cx="626312" cy="1779464"/>
          </a:xfrm>
          <a:prstGeom prst="line">
            <a:avLst/>
          </a:prstGeom>
          <a:noFill/>
          <a:ln w="76200" cap="flat" cmpd="sng" algn="ctr">
            <a:solidFill>
              <a:srgbClr val="17375E"/>
            </a:solidFill>
            <a:prstDash val="solid"/>
          </a:ln>
          <a:effectLst/>
        </p:spPr>
      </p:cxnSp>
      <p:cxnSp>
        <p:nvCxnSpPr>
          <p:cNvPr id="40" name="直接连接符 39"/>
          <p:cNvCxnSpPr/>
          <p:nvPr/>
        </p:nvCxnSpPr>
        <p:spPr>
          <a:xfrm flipH="1" flipV="1">
            <a:off x="4552951" y="1792280"/>
            <a:ext cx="670571" cy="1717151"/>
          </a:xfrm>
          <a:prstGeom prst="line">
            <a:avLst/>
          </a:prstGeom>
          <a:noFill/>
          <a:ln w="76200" cap="flat" cmpd="sng" algn="ctr">
            <a:solidFill>
              <a:srgbClr val="FFC000"/>
            </a:solidFill>
            <a:prstDash val="solid"/>
          </a:ln>
          <a:effectLst/>
        </p:spPr>
      </p:cxnSp>
      <p:cxnSp>
        <p:nvCxnSpPr>
          <p:cNvPr id="41" name="直接连接符 40"/>
          <p:cNvCxnSpPr/>
          <p:nvPr/>
        </p:nvCxnSpPr>
        <p:spPr>
          <a:xfrm flipH="1" flipV="1">
            <a:off x="4552950" y="1792279"/>
            <a:ext cx="1465240" cy="1054342"/>
          </a:xfrm>
          <a:prstGeom prst="line">
            <a:avLst/>
          </a:prstGeom>
          <a:noFill/>
          <a:ln w="76200" cap="flat" cmpd="sng" algn="ctr">
            <a:solidFill>
              <a:srgbClr val="17375E"/>
            </a:solidFill>
            <a:prstDash val="solid"/>
          </a:ln>
          <a:effectLst/>
        </p:spPr>
      </p:cxnSp>
      <p:cxnSp>
        <p:nvCxnSpPr>
          <p:cNvPr id="42" name="直接连接符 41"/>
          <p:cNvCxnSpPr/>
          <p:nvPr/>
        </p:nvCxnSpPr>
        <p:spPr>
          <a:xfrm>
            <a:off x="4552950" y="1792278"/>
            <a:ext cx="1861284" cy="13806"/>
          </a:xfrm>
          <a:prstGeom prst="line">
            <a:avLst/>
          </a:prstGeom>
          <a:noFill/>
          <a:ln w="76200" cap="flat" cmpd="sng" algn="ctr">
            <a:solidFill>
              <a:srgbClr val="FFC000"/>
            </a:solidFill>
            <a:prstDash val="solid"/>
          </a:ln>
          <a:effectLst/>
        </p:spPr>
      </p:cxnSp>
      <p:sp>
        <p:nvSpPr>
          <p:cNvPr id="43" name="椭圆 42"/>
          <p:cNvSpPr/>
          <p:nvPr/>
        </p:nvSpPr>
        <p:spPr>
          <a:xfrm>
            <a:off x="2854407" y="2448805"/>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4" name="椭圆 43"/>
          <p:cNvSpPr/>
          <p:nvPr/>
        </p:nvSpPr>
        <p:spPr>
          <a:xfrm>
            <a:off x="3635896" y="3179365"/>
            <a:ext cx="660132" cy="660132"/>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5" name="椭圆 44"/>
          <p:cNvSpPr/>
          <p:nvPr/>
        </p:nvSpPr>
        <p:spPr>
          <a:xfrm>
            <a:off x="4888236" y="3145626"/>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6" name="椭圆 45"/>
          <p:cNvSpPr/>
          <p:nvPr/>
        </p:nvSpPr>
        <p:spPr>
          <a:xfrm>
            <a:off x="5641678" y="2351946"/>
            <a:ext cx="660132" cy="660132"/>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7" name="椭圆 46"/>
          <p:cNvSpPr/>
          <p:nvPr/>
        </p:nvSpPr>
        <p:spPr>
          <a:xfrm>
            <a:off x="5940152" y="1484231"/>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8" name="椭圆 47"/>
          <p:cNvSpPr/>
          <p:nvPr/>
        </p:nvSpPr>
        <p:spPr>
          <a:xfrm>
            <a:off x="2573690" y="1472828"/>
            <a:ext cx="660132" cy="660132"/>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TextBox 48"/>
          <p:cNvSpPr txBox="1"/>
          <p:nvPr/>
        </p:nvSpPr>
        <p:spPr>
          <a:xfrm>
            <a:off x="35496" y="1895281"/>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0" name="TextBox 49"/>
          <p:cNvSpPr txBox="1"/>
          <p:nvPr/>
        </p:nvSpPr>
        <p:spPr>
          <a:xfrm>
            <a:off x="2095128" y="2768120"/>
            <a:ext cx="723275"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方向二</a:t>
            </a:r>
          </a:p>
        </p:txBody>
      </p:sp>
      <p:sp>
        <p:nvSpPr>
          <p:cNvPr id="51" name="TextBox 50"/>
          <p:cNvSpPr txBox="1"/>
          <p:nvPr/>
        </p:nvSpPr>
        <p:spPr>
          <a:xfrm>
            <a:off x="539552" y="3047409"/>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2" name="TextBox 51"/>
          <p:cNvSpPr txBox="1"/>
          <p:nvPr/>
        </p:nvSpPr>
        <p:spPr>
          <a:xfrm>
            <a:off x="3007884" y="3704224"/>
            <a:ext cx="723275"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方向三</a:t>
            </a:r>
          </a:p>
        </p:txBody>
      </p:sp>
      <p:sp>
        <p:nvSpPr>
          <p:cNvPr id="53" name="TextBox 52"/>
          <p:cNvSpPr txBox="1"/>
          <p:nvPr/>
        </p:nvSpPr>
        <p:spPr>
          <a:xfrm>
            <a:off x="1452308" y="3983513"/>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4" name="TextBox 53"/>
          <p:cNvSpPr txBox="1"/>
          <p:nvPr/>
        </p:nvSpPr>
        <p:spPr>
          <a:xfrm>
            <a:off x="5436096" y="3723878"/>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方向四</a:t>
            </a:r>
          </a:p>
        </p:txBody>
      </p:sp>
      <p:sp>
        <p:nvSpPr>
          <p:cNvPr id="55" name="TextBox 54"/>
          <p:cNvSpPr txBox="1"/>
          <p:nvPr/>
        </p:nvSpPr>
        <p:spPr>
          <a:xfrm>
            <a:off x="5184068" y="4003792"/>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6" name="TextBox 55"/>
          <p:cNvSpPr txBox="1"/>
          <p:nvPr/>
        </p:nvSpPr>
        <p:spPr>
          <a:xfrm>
            <a:off x="6264188" y="2788911"/>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方向五</a:t>
            </a:r>
          </a:p>
        </p:txBody>
      </p:sp>
      <p:sp>
        <p:nvSpPr>
          <p:cNvPr id="57" name="TextBox 56"/>
          <p:cNvSpPr txBox="1"/>
          <p:nvPr/>
        </p:nvSpPr>
        <p:spPr>
          <a:xfrm>
            <a:off x="6012160" y="3068825"/>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8" name="TextBox 57"/>
          <p:cNvSpPr txBox="1"/>
          <p:nvPr/>
        </p:nvSpPr>
        <p:spPr>
          <a:xfrm>
            <a:off x="6732240" y="1765661"/>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方向六</a:t>
            </a:r>
          </a:p>
        </p:txBody>
      </p:sp>
      <p:sp>
        <p:nvSpPr>
          <p:cNvPr id="59" name="TextBox 58"/>
          <p:cNvSpPr txBox="1"/>
          <p:nvPr/>
        </p:nvSpPr>
        <p:spPr>
          <a:xfrm>
            <a:off x="6480212" y="2045575"/>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grpSp>
        <p:nvGrpSpPr>
          <p:cNvPr id="60" name="组合 59"/>
          <p:cNvGrpSpPr/>
          <p:nvPr/>
        </p:nvGrpSpPr>
        <p:grpSpPr>
          <a:xfrm>
            <a:off x="3851771" y="1091099"/>
            <a:ext cx="1402358" cy="1402358"/>
            <a:chOff x="3851771" y="1163107"/>
            <a:chExt cx="1402358" cy="1402358"/>
          </a:xfrm>
        </p:grpSpPr>
        <p:grpSp>
          <p:nvGrpSpPr>
            <p:cNvPr id="61" name="组合 60"/>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2" name="TextBox 61"/>
            <p:cNvSpPr txBox="1"/>
            <p:nvPr/>
          </p:nvSpPr>
          <p:spPr>
            <a:xfrm>
              <a:off x="4306155" y="1616482"/>
              <a:ext cx="543739"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努力</a:t>
              </a:r>
              <a:endParaRPr kumimoji="0" lang="en-US" altLang="zh-CN"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方向</a:t>
              </a:r>
              <a:endParaRPr kumimoji="0" lang="zh-CN" altLang="en-US" sz="14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endParaRPr>
            </a:p>
          </p:txBody>
        </p:sp>
      </p:grpSp>
      <p:sp>
        <p:nvSpPr>
          <p:cNvPr id="65" name="TextBox 6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9351">
        <p:blinds dir="vert"/>
      </p:transition>
    </mc:Choice>
    <mc:Fallback xmlns="">
      <p:transition spd="slow" advTm="9351">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14:bounceEnd="44000">
                                          <p:cBhvr additive="base">
                                            <p:cTn id="7" dur="500" fill="hold"/>
                                            <p:tgtEl>
                                              <p:spTgt spid="60"/>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6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strips(downLeft)">
                                          <p:cBhvr>
                                            <p:cTn id="12" dur="500"/>
                                            <p:tgtEl>
                                              <p:spTgt spid="37"/>
                                            </p:tgtEl>
                                          </p:cBhvr>
                                        </p:animEffect>
                                      </p:childTnLst>
                                    </p:cTn>
                                  </p:par>
                                  <p:par>
                                    <p:cTn id="13" presetID="18" presetClass="entr" presetSubtype="12"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strips(downLeft)">
                                          <p:cBhvr>
                                            <p:cTn id="15" dur="500"/>
                                            <p:tgtEl>
                                              <p:spTgt spid="38"/>
                                            </p:tgtEl>
                                          </p:cBhvr>
                                        </p:animEffect>
                                      </p:childTnLst>
                                    </p:cTn>
                                  </p:par>
                                  <p:par>
                                    <p:cTn id="16" presetID="18" presetClass="entr" presetSubtype="12"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trips(downLeft)">
                                          <p:cBhvr>
                                            <p:cTn id="18" dur="500"/>
                                            <p:tgtEl>
                                              <p:spTgt spid="39"/>
                                            </p:tgtEl>
                                          </p:cBhvr>
                                        </p:animEffect>
                                      </p:childTnLst>
                                    </p:cTn>
                                  </p:par>
                                  <p:par>
                                    <p:cTn id="19" presetID="18" presetClass="entr" presetSubtype="6"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strips(downRight)">
                                          <p:cBhvr>
                                            <p:cTn id="21" dur="500"/>
                                            <p:tgtEl>
                                              <p:spTgt spid="40"/>
                                            </p:tgtEl>
                                          </p:cBhvr>
                                        </p:animEffect>
                                      </p:childTnLst>
                                    </p:cTn>
                                  </p:par>
                                  <p:par>
                                    <p:cTn id="22" presetID="18" presetClass="entr" presetSubtype="6"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strips(downRight)">
                                          <p:cBhvr>
                                            <p:cTn id="24" dur="500"/>
                                            <p:tgtEl>
                                              <p:spTgt spid="41"/>
                                            </p:tgtEl>
                                          </p:cBhvr>
                                        </p:animEffect>
                                      </p:childTnLst>
                                    </p:cTn>
                                  </p:par>
                                  <p:par>
                                    <p:cTn id="25" presetID="18" presetClass="entr" presetSubtype="6"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trips(downRight)">
                                          <p:cBhvr>
                                            <p:cTn id="27" dur="500"/>
                                            <p:tgtEl>
                                              <p:spTgt spid="42"/>
                                            </p:tgtEl>
                                          </p:cBhvr>
                                        </p:animEffect>
                                      </p:childTnLst>
                                    </p:cTn>
                                  </p:par>
                                </p:childTnLst>
                              </p:cTn>
                            </p:par>
                            <p:par>
                              <p:cTn id="28" fill="hold">
                                <p:stCondLst>
                                  <p:cond delay="1000"/>
                                </p:stCondLst>
                                <p:childTnLst>
                                  <p:par>
                                    <p:cTn id="29" presetID="2" presetClass="entr" presetSubtype="4" accel="55000" fill="hold" grpId="0" nodeType="afterEffect" p14:presetBounceEnd="58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58000">
                                          <p:cBhvr additive="base">
                                            <p:cTn id="31" dur="1500" fill="hold"/>
                                            <p:tgtEl>
                                              <p:spTgt spid="48"/>
                                            </p:tgtEl>
                                            <p:attrNameLst>
                                              <p:attrName>ppt_x</p:attrName>
                                            </p:attrNameLst>
                                          </p:cBhvr>
                                          <p:tavLst>
                                            <p:tav tm="0">
                                              <p:val>
                                                <p:strVal val="#ppt_x"/>
                                              </p:val>
                                            </p:tav>
                                            <p:tav tm="100000">
                                              <p:val>
                                                <p:strVal val="#ppt_x"/>
                                              </p:val>
                                            </p:tav>
                                          </p:tavLst>
                                        </p:anim>
                                        <p:anim calcmode="lin" valueType="num" p14:bounceEnd="58000">
                                          <p:cBhvr additive="base">
                                            <p:cTn id="32" dur="1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14:presetBounceEnd="58000">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14:bounceEnd="58000">
                                          <p:cBhvr additive="base">
                                            <p:cTn id="35" dur="1500" fill="hold"/>
                                            <p:tgtEl>
                                              <p:spTgt spid="43"/>
                                            </p:tgtEl>
                                            <p:attrNameLst>
                                              <p:attrName>ppt_x</p:attrName>
                                            </p:attrNameLst>
                                          </p:cBhvr>
                                          <p:tavLst>
                                            <p:tav tm="0">
                                              <p:val>
                                                <p:strVal val="#ppt_x"/>
                                              </p:val>
                                            </p:tav>
                                            <p:tav tm="100000">
                                              <p:val>
                                                <p:strVal val="#ppt_x"/>
                                              </p:val>
                                            </p:tav>
                                          </p:tavLst>
                                        </p:anim>
                                        <p:anim calcmode="lin" valueType="num" p14:bounceEnd="58000">
                                          <p:cBhvr additive="base">
                                            <p:cTn id="36" dur="1500" fill="hold"/>
                                            <p:tgtEl>
                                              <p:spTgt spid="43"/>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14:presetBounceEnd="58000">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14:bounceEnd="58000">
                                          <p:cBhvr additive="base">
                                            <p:cTn id="39" dur="1500" fill="hold"/>
                                            <p:tgtEl>
                                              <p:spTgt spid="44"/>
                                            </p:tgtEl>
                                            <p:attrNameLst>
                                              <p:attrName>ppt_x</p:attrName>
                                            </p:attrNameLst>
                                          </p:cBhvr>
                                          <p:tavLst>
                                            <p:tav tm="0">
                                              <p:val>
                                                <p:strVal val="#ppt_x"/>
                                              </p:val>
                                            </p:tav>
                                            <p:tav tm="100000">
                                              <p:val>
                                                <p:strVal val="#ppt_x"/>
                                              </p:val>
                                            </p:tav>
                                          </p:tavLst>
                                        </p:anim>
                                        <p:anim calcmode="lin" valueType="num" p14:bounceEnd="58000">
                                          <p:cBhvr additive="base">
                                            <p:cTn id="40" dur="1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14:presetBounceEnd="58000">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14:bounceEnd="58000">
                                          <p:cBhvr additive="base">
                                            <p:cTn id="43" dur="1500" fill="hold"/>
                                            <p:tgtEl>
                                              <p:spTgt spid="45"/>
                                            </p:tgtEl>
                                            <p:attrNameLst>
                                              <p:attrName>ppt_x</p:attrName>
                                            </p:attrNameLst>
                                          </p:cBhvr>
                                          <p:tavLst>
                                            <p:tav tm="0">
                                              <p:val>
                                                <p:strVal val="#ppt_x"/>
                                              </p:val>
                                            </p:tav>
                                            <p:tav tm="100000">
                                              <p:val>
                                                <p:strVal val="#ppt_x"/>
                                              </p:val>
                                            </p:tav>
                                          </p:tavLst>
                                        </p:anim>
                                        <p:anim calcmode="lin" valueType="num" p14:bounceEnd="58000">
                                          <p:cBhvr additive="base">
                                            <p:cTn id="44" dur="1500" fill="hold"/>
                                            <p:tgtEl>
                                              <p:spTgt spid="45"/>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14:presetBounceEnd="58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58000">
                                          <p:cBhvr additive="base">
                                            <p:cTn id="47" dur="1500" fill="hold"/>
                                            <p:tgtEl>
                                              <p:spTgt spid="46"/>
                                            </p:tgtEl>
                                            <p:attrNameLst>
                                              <p:attrName>ppt_x</p:attrName>
                                            </p:attrNameLst>
                                          </p:cBhvr>
                                          <p:tavLst>
                                            <p:tav tm="0">
                                              <p:val>
                                                <p:strVal val="#ppt_x"/>
                                              </p:val>
                                            </p:tav>
                                            <p:tav tm="100000">
                                              <p:val>
                                                <p:strVal val="#ppt_x"/>
                                              </p:val>
                                            </p:tav>
                                          </p:tavLst>
                                        </p:anim>
                                        <p:anim calcmode="lin" valueType="num" p14:bounceEnd="58000">
                                          <p:cBhvr additive="base">
                                            <p:cTn id="48" dur="150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14:presetBounceEnd="58000">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14:bounceEnd="58000">
                                          <p:cBhvr additive="base">
                                            <p:cTn id="51" dur="1500" fill="hold"/>
                                            <p:tgtEl>
                                              <p:spTgt spid="47"/>
                                            </p:tgtEl>
                                            <p:attrNameLst>
                                              <p:attrName>ppt_x</p:attrName>
                                            </p:attrNameLst>
                                          </p:cBhvr>
                                          <p:tavLst>
                                            <p:tav tm="0">
                                              <p:val>
                                                <p:strVal val="#ppt_x"/>
                                              </p:val>
                                            </p:tav>
                                            <p:tav tm="100000">
                                              <p:val>
                                                <p:strVal val="#ppt_x"/>
                                              </p:val>
                                            </p:tav>
                                          </p:tavLst>
                                        </p:anim>
                                        <p:anim calcmode="lin" valueType="num" p14:bounceEnd="58000">
                                          <p:cBhvr additive="base">
                                            <p:cTn id="52" dur="1500" fill="hold"/>
                                            <p:tgtEl>
                                              <p:spTgt spid="47"/>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p:tgtEl>
                                              <p:spTgt spid="36"/>
                                            </p:tgtEl>
                                            <p:attrNameLst>
                                              <p:attrName>ppt_x</p:attrName>
                                            </p:attrNameLst>
                                          </p:cBhvr>
                                          <p:tavLst>
                                            <p:tav tm="0">
                                              <p:val>
                                                <p:strVal val="#ppt_x+#ppt_w*1.125000"/>
                                              </p:val>
                                            </p:tav>
                                            <p:tav tm="100000">
                                              <p:val>
                                                <p:strVal val="#ppt_x"/>
                                              </p:val>
                                            </p:tav>
                                          </p:tavLst>
                                        </p:anim>
                                        <p:animEffect transition="in" filter="wipe(left)">
                                          <p:cBhvr>
                                            <p:cTn id="57" dur="500"/>
                                            <p:tgtEl>
                                              <p:spTgt spid="36"/>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strips(upRight)">
                                          <p:cBhvr>
                                            <p:cTn id="60" dur="500"/>
                                            <p:tgtEl>
                                              <p:spTgt spid="49"/>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p:tgtEl>
                                              <p:spTgt spid="50"/>
                                            </p:tgtEl>
                                            <p:attrNameLst>
                                              <p:attrName>ppt_x</p:attrName>
                                            </p:attrNameLst>
                                          </p:cBhvr>
                                          <p:tavLst>
                                            <p:tav tm="0">
                                              <p:val>
                                                <p:strVal val="#ppt_x+#ppt_w*1.125000"/>
                                              </p:val>
                                            </p:tav>
                                            <p:tav tm="100000">
                                              <p:val>
                                                <p:strVal val="#ppt_x"/>
                                              </p:val>
                                            </p:tav>
                                          </p:tavLst>
                                        </p:anim>
                                        <p:animEffect transition="in" filter="wipe(left)">
                                          <p:cBhvr>
                                            <p:cTn id="65" dur="500"/>
                                            <p:tgtEl>
                                              <p:spTgt spid="50"/>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strips(upRight)">
                                          <p:cBhvr>
                                            <p:cTn id="68" dur="500"/>
                                            <p:tgtEl>
                                              <p:spTgt spid="51"/>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 calcmode="lin" valueType="num">
                                          <p:cBhvr additive="base">
                                            <p:cTn id="72" dur="500"/>
                                            <p:tgtEl>
                                              <p:spTgt spid="52"/>
                                            </p:tgtEl>
                                            <p:attrNameLst>
                                              <p:attrName>ppt_x</p:attrName>
                                            </p:attrNameLst>
                                          </p:cBhvr>
                                          <p:tavLst>
                                            <p:tav tm="0">
                                              <p:val>
                                                <p:strVal val="#ppt_x+#ppt_w*1.125000"/>
                                              </p:val>
                                            </p:tav>
                                            <p:tav tm="100000">
                                              <p:val>
                                                <p:strVal val="#ppt_x"/>
                                              </p:val>
                                            </p:tav>
                                          </p:tavLst>
                                        </p:anim>
                                        <p:animEffect transition="in" filter="wipe(left)">
                                          <p:cBhvr>
                                            <p:cTn id="73" dur="500"/>
                                            <p:tgtEl>
                                              <p:spTgt spid="52"/>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strips(upRight)">
                                          <p:cBhvr>
                                            <p:cTn id="76" dur="500"/>
                                            <p:tgtEl>
                                              <p:spTgt spid="53"/>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54"/>
                                            </p:tgtEl>
                                            <p:attrNameLst>
                                              <p:attrName>style.visibility</p:attrName>
                                            </p:attrNameLst>
                                          </p:cBhvr>
                                          <p:to>
                                            <p:strVal val="visible"/>
                                          </p:to>
                                        </p:set>
                                        <p:anim calcmode="lin" valueType="num">
                                          <p:cBhvr additive="base">
                                            <p:cTn id="80" dur="500"/>
                                            <p:tgtEl>
                                              <p:spTgt spid="54"/>
                                            </p:tgtEl>
                                            <p:attrNameLst>
                                              <p:attrName>ppt_x</p:attrName>
                                            </p:attrNameLst>
                                          </p:cBhvr>
                                          <p:tavLst>
                                            <p:tav tm="0">
                                              <p:val>
                                                <p:strVal val="#ppt_x+#ppt_w*1.125000"/>
                                              </p:val>
                                            </p:tav>
                                            <p:tav tm="100000">
                                              <p:val>
                                                <p:strVal val="#ppt_x"/>
                                              </p:val>
                                            </p:tav>
                                          </p:tavLst>
                                        </p:anim>
                                        <p:animEffect transition="in" filter="wipe(left)">
                                          <p:cBhvr>
                                            <p:cTn id="81" dur="500"/>
                                            <p:tgtEl>
                                              <p:spTgt spid="54"/>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strips(upRight)">
                                          <p:cBhvr>
                                            <p:cTn id="84" dur="500"/>
                                            <p:tgtEl>
                                              <p:spTgt spid="55"/>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additive="base">
                                            <p:cTn id="88" dur="500"/>
                                            <p:tgtEl>
                                              <p:spTgt spid="56"/>
                                            </p:tgtEl>
                                            <p:attrNameLst>
                                              <p:attrName>ppt_x</p:attrName>
                                            </p:attrNameLst>
                                          </p:cBhvr>
                                          <p:tavLst>
                                            <p:tav tm="0">
                                              <p:val>
                                                <p:strVal val="#ppt_x+#ppt_w*1.125000"/>
                                              </p:val>
                                            </p:tav>
                                            <p:tav tm="100000">
                                              <p:val>
                                                <p:strVal val="#ppt_x"/>
                                              </p:val>
                                            </p:tav>
                                          </p:tavLst>
                                        </p:anim>
                                        <p:animEffect transition="in" filter="wipe(left)">
                                          <p:cBhvr>
                                            <p:cTn id="89" dur="500"/>
                                            <p:tgtEl>
                                              <p:spTgt spid="56"/>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strips(upRight)">
                                          <p:cBhvr>
                                            <p:cTn id="92" dur="500"/>
                                            <p:tgtEl>
                                              <p:spTgt spid="57"/>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58"/>
                                            </p:tgtEl>
                                            <p:attrNameLst>
                                              <p:attrName>style.visibility</p:attrName>
                                            </p:attrNameLst>
                                          </p:cBhvr>
                                          <p:to>
                                            <p:strVal val="visible"/>
                                          </p:to>
                                        </p:set>
                                        <p:anim calcmode="lin" valueType="num">
                                          <p:cBhvr additive="base">
                                            <p:cTn id="96" dur="500"/>
                                            <p:tgtEl>
                                              <p:spTgt spid="58"/>
                                            </p:tgtEl>
                                            <p:attrNameLst>
                                              <p:attrName>ppt_x</p:attrName>
                                            </p:attrNameLst>
                                          </p:cBhvr>
                                          <p:tavLst>
                                            <p:tav tm="0">
                                              <p:val>
                                                <p:strVal val="#ppt_x+#ppt_w*1.125000"/>
                                              </p:val>
                                            </p:tav>
                                            <p:tav tm="100000">
                                              <p:val>
                                                <p:strVal val="#ppt_x"/>
                                              </p:val>
                                            </p:tav>
                                          </p:tavLst>
                                        </p:anim>
                                        <p:animEffect transition="in" filter="wipe(left)">
                                          <p:cBhvr>
                                            <p:cTn id="97" dur="500"/>
                                            <p:tgtEl>
                                              <p:spTgt spid="58"/>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strips(upRight)">
                                          <p:cBhvr>
                                            <p:cTn id="100" dur="500"/>
                                            <p:tgtEl>
                                              <p:spTgt spid="59"/>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wheel(1)">
                                          <p:cBhvr>
                                            <p:cTn id="104" dur="1000"/>
                                            <p:tgtEl>
                                              <p:spTgt spid="35"/>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65"/>
                                            </p:tgtEl>
                                            <p:attrNameLst>
                                              <p:attrName>style.visibility</p:attrName>
                                            </p:attrNameLst>
                                          </p:cBhvr>
                                          <p:to>
                                            <p:strVal val="visible"/>
                                          </p:to>
                                        </p:set>
                                        <p:animEffect transition="in" filter="fade">
                                          <p:cBhvr>
                                            <p:cTn id="10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strips(downLeft)">
                                          <p:cBhvr>
                                            <p:cTn id="12" dur="500"/>
                                            <p:tgtEl>
                                              <p:spTgt spid="37"/>
                                            </p:tgtEl>
                                          </p:cBhvr>
                                        </p:animEffect>
                                      </p:childTnLst>
                                    </p:cTn>
                                  </p:par>
                                  <p:par>
                                    <p:cTn id="13" presetID="18" presetClass="entr" presetSubtype="12"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strips(downLeft)">
                                          <p:cBhvr>
                                            <p:cTn id="15" dur="500"/>
                                            <p:tgtEl>
                                              <p:spTgt spid="38"/>
                                            </p:tgtEl>
                                          </p:cBhvr>
                                        </p:animEffect>
                                      </p:childTnLst>
                                    </p:cTn>
                                  </p:par>
                                  <p:par>
                                    <p:cTn id="16" presetID="18" presetClass="entr" presetSubtype="12"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trips(downLeft)">
                                          <p:cBhvr>
                                            <p:cTn id="18" dur="500"/>
                                            <p:tgtEl>
                                              <p:spTgt spid="39"/>
                                            </p:tgtEl>
                                          </p:cBhvr>
                                        </p:animEffect>
                                      </p:childTnLst>
                                    </p:cTn>
                                  </p:par>
                                  <p:par>
                                    <p:cTn id="19" presetID="18" presetClass="entr" presetSubtype="6"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strips(downRight)">
                                          <p:cBhvr>
                                            <p:cTn id="21" dur="500"/>
                                            <p:tgtEl>
                                              <p:spTgt spid="40"/>
                                            </p:tgtEl>
                                          </p:cBhvr>
                                        </p:animEffect>
                                      </p:childTnLst>
                                    </p:cTn>
                                  </p:par>
                                  <p:par>
                                    <p:cTn id="22" presetID="18" presetClass="entr" presetSubtype="6"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strips(downRight)">
                                          <p:cBhvr>
                                            <p:cTn id="24" dur="500"/>
                                            <p:tgtEl>
                                              <p:spTgt spid="41"/>
                                            </p:tgtEl>
                                          </p:cBhvr>
                                        </p:animEffect>
                                      </p:childTnLst>
                                    </p:cTn>
                                  </p:par>
                                  <p:par>
                                    <p:cTn id="25" presetID="18" presetClass="entr" presetSubtype="6"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trips(downRight)">
                                          <p:cBhvr>
                                            <p:cTn id="27" dur="500"/>
                                            <p:tgtEl>
                                              <p:spTgt spid="42"/>
                                            </p:tgtEl>
                                          </p:cBhvr>
                                        </p:animEffect>
                                      </p:childTnLst>
                                    </p:cTn>
                                  </p:par>
                                </p:childTnLst>
                              </p:cTn>
                            </p:par>
                            <p:par>
                              <p:cTn id="28" fill="hold">
                                <p:stCondLst>
                                  <p:cond delay="1000"/>
                                </p:stCondLst>
                                <p:childTnLst>
                                  <p:par>
                                    <p:cTn id="29" presetID="2" presetClass="entr" presetSubtype="4" accel="5500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500" fill="hold"/>
                                            <p:tgtEl>
                                              <p:spTgt spid="48"/>
                                            </p:tgtEl>
                                            <p:attrNameLst>
                                              <p:attrName>ppt_x</p:attrName>
                                            </p:attrNameLst>
                                          </p:cBhvr>
                                          <p:tavLst>
                                            <p:tav tm="0">
                                              <p:val>
                                                <p:strVal val="#ppt_x"/>
                                              </p:val>
                                            </p:tav>
                                            <p:tav tm="100000">
                                              <p:val>
                                                <p:strVal val="#ppt_x"/>
                                              </p:val>
                                            </p:tav>
                                          </p:tavLst>
                                        </p:anim>
                                        <p:anim calcmode="lin" valueType="num">
                                          <p:cBhvr additive="base">
                                            <p:cTn id="32" dur="1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1500" fill="hold"/>
                                            <p:tgtEl>
                                              <p:spTgt spid="43"/>
                                            </p:tgtEl>
                                            <p:attrNameLst>
                                              <p:attrName>ppt_x</p:attrName>
                                            </p:attrNameLst>
                                          </p:cBhvr>
                                          <p:tavLst>
                                            <p:tav tm="0">
                                              <p:val>
                                                <p:strVal val="#ppt_x"/>
                                              </p:val>
                                            </p:tav>
                                            <p:tav tm="100000">
                                              <p:val>
                                                <p:strVal val="#ppt_x"/>
                                              </p:val>
                                            </p:tav>
                                          </p:tavLst>
                                        </p:anim>
                                        <p:anim calcmode="lin" valueType="num">
                                          <p:cBhvr additive="base">
                                            <p:cTn id="36" dur="1500" fill="hold"/>
                                            <p:tgtEl>
                                              <p:spTgt spid="43"/>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1500" fill="hold"/>
                                            <p:tgtEl>
                                              <p:spTgt spid="44"/>
                                            </p:tgtEl>
                                            <p:attrNameLst>
                                              <p:attrName>ppt_x</p:attrName>
                                            </p:attrNameLst>
                                          </p:cBhvr>
                                          <p:tavLst>
                                            <p:tav tm="0">
                                              <p:val>
                                                <p:strVal val="#ppt_x"/>
                                              </p:val>
                                            </p:tav>
                                            <p:tav tm="100000">
                                              <p:val>
                                                <p:strVal val="#ppt_x"/>
                                              </p:val>
                                            </p:tav>
                                          </p:tavLst>
                                        </p:anim>
                                        <p:anim calcmode="lin" valueType="num">
                                          <p:cBhvr additive="base">
                                            <p:cTn id="40" dur="1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additive="base">
                                            <p:cTn id="43" dur="1500" fill="hold"/>
                                            <p:tgtEl>
                                              <p:spTgt spid="45"/>
                                            </p:tgtEl>
                                            <p:attrNameLst>
                                              <p:attrName>ppt_x</p:attrName>
                                            </p:attrNameLst>
                                          </p:cBhvr>
                                          <p:tavLst>
                                            <p:tav tm="0">
                                              <p:val>
                                                <p:strVal val="#ppt_x"/>
                                              </p:val>
                                            </p:tav>
                                            <p:tav tm="100000">
                                              <p:val>
                                                <p:strVal val="#ppt_x"/>
                                              </p:val>
                                            </p:tav>
                                          </p:tavLst>
                                        </p:anim>
                                        <p:anim calcmode="lin" valueType="num">
                                          <p:cBhvr additive="base">
                                            <p:cTn id="44" dur="1500" fill="hold"/>
                                            <p:tgtEl>
                                              <p:spTgt spid="45"/>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500" fill="hold"/>
                                            <p:tgtEl>
                                              <p:spTgt spid="46"/>
                                            </p:tgtEl>
                                            <p:attrNameLst>
                                              <p:attrName>ppt_x</p:attrName>
                                            </p:attrNameLst>
                                          </p:cBhvr>
                                          <p:tavLst>
                                            <p:tav tm="0">
                                              <p:val>
                                                <p:strVal val="#ppt_x"/>
                                              </p:val>
                                            </p:tav>
                                            <p:tav tm="100000">
                                              <p:val>
                                                <p:strVal val="#ppt_x"/>
                                              </p:val>
                                            </p:tav>
                                          </p:tavLst>
                                        </p:anim>
                                        <p:anim calcmode="lin" valueType="num">
                                          <p:cBhvr additive="base">
                                            <p:cTn id="48" dur="150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1500" fill="hold"/>
                                            <p:tgtEl>
                                              <p:spTgt spid="47"/>
                                            </p:tgtEl>
                                            <p:attrNameLst>
                                              <p:attrName>ppt_x</p:attrName>
                                            </p:attrNameLst>
                                          </p:cBhvr>
                                          <p:tavLst>
                                            <p:tav tm="0">
                                              <p:val>
                                                <p:strVal val="#ppt_x"/>
                                              </p:val>
                                            </p:tav>
                                            <p:tav tm="100000">
                                              <p:val>
                                                <p:strVal val="#ppt_x"/>
                                              </p:val>
                                            </p:tav>
                                          </p:tavLst>
                                        </p:anim>
                                        <p:anim calcmode="lin" valueType="num">
                                          <p:cBhvr additive="base">
                                            <p:cTn id="52" dur="1500" fill="hold"/>
                                            <p:tgtEl>
                                              <p:spTgt spid="47"/>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p:tgtEl>
                                              <p:spTgt spid="36"/>
                                            </p:tgtEl>
                                            <p:attrNameLst>
                                              <p:attrName>ppt_x</p:attrName>
                                            </p:attrNameLst>
                                          </p:cBhvr>
                                          <p:tavLst>
                                            <p:tav tm="0">
                                              <p:val>
                                                <p:strVal val="#ppt_x+#ppt_w*1.125000"/>
                                              </p:val>
                                            </p:tav>
                                            <p:tav tm="100000">
                                              <p:val>
                                                <p:strVal val="#ppt_x"/>
                                              </p:val>
                                            </p:tav>
                                          </p:tavLst>
                                        </p:anim>
                                        <p:animEffect transition="in" filter="wipe(left)">
                                          <p:cBhvr>
                                            <p:cTn id="57" dur="500"/>
                                            <p:tgtEl>
                                              <p:spTgt spid="36"/>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strips(upRight)">
                                          <p:cBhvr>
                                            <p:cTn id="60" dur="500"/>
                                            <p:tgtEl>
                                              <p:spTgt spid="49"/>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p:tgtEl>
                                              <p:spTgt spid="50"/>
                                            </p:tgtEl>
                                            <p:attrNameLst>
                                              <p:attrName>ppt_x</p:attrName>
                                            </p:attrNameLst>
                                          </p:cBhvr>
                                          <p:tavLst>
                                            <p:tav tm="0">
                                              <p:val>
                                                <p:strVal val="#ppt_x+#ppt_w*1.125000"/>
                                              </p:val>
                                            </p:tav>
                                            <p:tav tm="100000">
                                              <p:val>
                                                <p:strVal val="#ppt_x"/>
                                              </p:val>
                                            </p:tav>
                                          </p:tavLst>
                                        </p:anim>
                                        <p:animEffect transition="in" filter="wipe(left)">
                                          <p:cBhvr>
                                            <p:cTn id="65" dur="500"/>
                                            <p:tgtEl>
                                              <p:spTgt spid="50"/>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strips(upRight)">
                                          <p:cBhvr>
                                            <p:cTn id="68" dur="500"/>
                                            <p:tgtEl>
                                              <p:spTgt spid="51"/>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 calcmode="lin" valueType="num">
                                          <p:cBhvr additive="base">
                                            <p:cTn id="72" dur="500"/>
                                            <p:tgtEl>
                                              <p:spTgt spid="52"/>
                                            </p:tgtEl>
                                            <p:attrNameLst>
                                              <p:attrName>ppt_x</p:attrName>
                                            </p:attrNameLst>
                                          </p:cBhvr>
                                          <p:tavLst>
                                            <p:tav tm="0">
                                              <p:val>
                                                <p:strVal val="#ppt_x+#ppt_w*1.125000"/>
                                              </p:val>
                                            </p:tav>
                                            <p:tav tm="100000">
                                              <p:val>
                                                <p:strVal val="#ppt_x"/>
                                              </p:val>
                                            </p:tav>
                                          </p:tavLst>
                                        </p:anim>
                                        <p:animEffect transition="in" filter="wipe(left)">
                                          <p:cBhvr>
                                            <p:cTn id="73" dur="500"/>
                                            <p:tgtEl>
                                              <p:spTgt spid="52"/>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strips(upRight)">
                                          <p:cBhvr>
                                            <p:cTn id="76" dur="500"/>
                                            <p:tgtEl>
                                              <p:spTgt spid="53"/>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54"/>
                                            </p:tgtEl>
                                            <p:attrNameLst>
                                              <p:attrName>style.visibility</p:attrName>
                                            </p:attrNameLst>
                                          </p:cBhvr>
                                          <p:to>
                                            <p:strVal val="visible"/>
                                          </p:to>
                                        </p:set>
                                        <p:anim calcmode="lin" valueType="num">
                                          <p:cBhvr additive="base">
                                            <p:cTn id="80" dur="500"/>
                                            <p:tgtEl>
                                              <p:spTgt spid="54"/>
                                            </p:tgtEl>
                                            <p:attrNameLst>
                                              <p:attrName>ppt_x</p:attrName>
                                            </p:attrNameLst>
                                          </p:cBhvr>
                                          <p:tavLst>
                                            <p:tav tm="0">
                                              <p:val>
                                                <p:strVal val="#ppt_x+#ppt_w*1.125000"/>
                                              </p:val>
                                            </p:tav>
                                            <p:tav tm="100000">
                                              <p:val>
                                                <p:strVal val="#ppt_x"/>
                                              </p:val>
                                            </p:tav>
                                          </p:tavLst>
                                        </p:anim>
                                        <p:animEffect transition="in" filter="wipe(left)">
                                          <p:cBhvr>
                                            <p:cTn id="81" dur="500"/>
                                            <p:tgtEl>
                                              <p:spTgt spid="54"/>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strips(upRight)">
                                          <p:cBhvr>
                                            <p:cTn id="84" dur="500"/>
                                            <p:tgtEl>
                                              <p:spTgt spid="55"/>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additive="base">
                                            <p:cTn id="88" dur="500"/>
                                            <p:tgtEl>
                                              <p:spTgt spid="56"/>
                                            </p:tgtEl>
                                            <p:attrNameLst>
                                              <p:attrName>ppt_x</p:attrName>
                                            </p:attrNameLst>
                                          </p:cBhvr>
                                          <p:tavLst>
                                            <p:tav tm="0">
                                              <p:val>
                                                <p:strVal val="#ppt_x+#ppt_w*1.125000"/>
                                              </p:val>
                                            </p:tav>
                                            <p:tav tm="100000">
                                              <p:val>
                                                <p:strVal val="#ppt_x"/>
                                              </p:val>
                                            </p:tav>
                                          </p:tavLst>
                                        </p:anim>
                                        <p:animEffect transition="in" filter="wipe(left)">
                                          <p:cBhvr>
                                            <p:cTn id="89" dur="500"/>
                                            <p:tgtEl>
                                              <p:spTgt spid="56"/>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strips(upRight)">
                                          <p:cBhvr>
                                            <p:cTn id="92" dur="500"/>
                                            <p:tgtEl>
                                              <p:spTgt spid="57"/>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58"/>
                                            </p:tgtEl>
                                            <p:attrNameLst>
                                              <p:attrName>style.visibility</p:attrName>
                                            </p:attrNameLst>
                                          </p:cBhvr>
                                          <p:to>
                                            <p:strVal val="visible"/>
                                          </p:to>
                                        </p:set>
                                        <p:anim calcmode="lin" valueType="num">
                                          <p:cBhvr additive="base">
                                            <p:cTn id="96" dur="500"/>
                                            <p:tgtEl>
                                              <p:spTgt spid="58"/>
                                            </p:tgtEl>
                                            <p:attrNameLst>
                                              <p:attrName>ppt_x</p:attrName>
                                            </p:attrNameLst>
                                          </p:cBhvr>
                                          <p:tavLst>
                                            <p:tav tm="0">
                                              <p:val>
                                                <p:strVal val="#ppt_x+#ppt_w*1.125000"/>
                                              </p:val>
                                            </p:tav>
                                            <p:tav tm="100000">
                                              <p:val>
                                                <p:strVal val="#ppt_x"/>
                                              </p:val>
                                            </p:tav>
                                          </p:tavLst>
                                        </p:anim>
                                        <p:animEffect transition="in" filter="wipe(left)">
                                          <p:cBhvr>
                                            <p:cTn id="97" dur="500"/>
                                            <p:tgtEl>
                                              <p:spTgt spid="58"/>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strips(upRight)">
                                          <p:cBhvr>
                                            <p:cTn id="100" dur="500"/>
                                            <p:tgtEl>
                                              <p:spTgt spid="59"/>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wheel(1)">
                                          <p:cBhvr>
                                            <p:cTn id="104" dur="1000"/>
                                            <p:tgtEl>
                                              <p:spTgt spid="35"/>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65"/>
                                            </p:tgtEl>
                                            <p:attrNameLst>
                                              <p:attrName>style.visibility</p:attrName>
                                            </p:attrNameLst>
                                          </p:cBhvr>
                                          <p:to>
                                            <p:strVal val="visible"/>
                                          </p:to>
                                        </p:set>
                                        <p:animEffect transition="in" filter="fade">
                                          <p:cBhvr>
                                            <p:cTn id="10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5"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图片 1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58" name="矩形 57"/>
          <p:cNvSpPr/>
          <p:nvPr/>
        </p:nvSpPr>
        <p:spPr>
          <a:xfrm>
            <a:off x="0" y="1347614"/>
            <a:ext cx="9144000" cy="2592288"/>
          </a:xfrm>
          <a:prstGeom prst="rect">
            <a:avLst/>
          </a:prstGeom>
          <a:solidFill>
            <a:schemeClr val="accent2">
              <a:lumMod val="75000"/>
              <a:alpha val="77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TextBox 58"/>
          <p:cNvSpPr txBox="1"/>
          <p:nvPr/>
        </p:nvSpPr>
        <p:spPr>
          <a:xfrm>
            <a:off x="3851922" y="1707654"/>
            <a:ext cx="2738250"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第五部分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请添加标题</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0" name="直接连接符 59"/>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1" name="TextBox 60"/>
          <p:cNvSpPr txBox="1"/>
          <p:nvPr/>
        </p:nvSpPr>
        <p:spPr>
          <a:xfrm>
            <a:off x="2317896"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05</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2" name="组合 61"/>
          <p:cNvGrpSpPr/>
          <p:nvPr/>
        </p:nvGrpSpPr>
        <p:grpSpPr>
          <a:xfrm>
            <a:off x="2123728" y="1707656"/>
            <a:ext cx="1197175" cy="1197175"/>
            <a:chOff x="1068965" y="491752"/>
            <a:chExt cx="1197175" cy="1197175"/>
          </a:xfrm>
        </p:grpSpPr>
        <p:grpSp>
          <p:nvGrpSpPr>
            <p:cNvPr id="63" name="组合 62"/>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4"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7" name="TextBox 66"/>
          <p:cNvSpPr txBox="1"/>
          <p:nvPr/>
        </p:nvSpPr>
        <p:spPr>
          <a:xfrm>
            <a:off x="3923928" y="2859782"/>
            <a:ext cx="107833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68" name="TextBox 67"/>
          <p:cNvSpPr txBox="1"/>
          <p:nvPr/>
        </p:nvSpPr>
        <p:spPr>
          <a:xfrm>
            <a:off x="5002260" y="2859782"/>
            <a:ext cx="108075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69" name="TextBox 68"/>
          <p:cNvSpPr txBox="1"/>
          <p:nvPr/>
        </p:nvSpPr>
        <p:spPr>
          <a:xfrm>
            <a:off x="6084168" y="2859782"/>
            <a:ext cx="1027882" cy="430392"/>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70" name="TextBox 69"/>
          <p:cNvSpPr txBox="1"/>
          <p:nvPr/>
        </p:nvSpPr>
        <p:spPr>
          <a:xfrm>
            <a:off x="3923928" y="3172588"/>
            <a:ext cx="1231570"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sp>
        <p:nvSpPr>
          <p:cNvPr id="71" name="TextBox 70"/>
          <p:cNvSpPr txBox="1"/>
          <p:nvPr/>
        </p:nvSpPr>
        <p:spPr>
          <a:xfrm>
            <a:off x="5004684" y="3172588"/>
            <a:ext cx="1231570"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a:t>
            </a:r>
            <a:r>
              <a:rPr lang="zh-CN" altLang="en-US" sz="1200" dirty="0" smtClean="0">
                <a:solidFill>
                  <a:prstClr val="white"/>
                </a:solidFill>
                <a:latin typeface="微软雅黑" panose="020B0503020204020204" charset="-122"/>
                <a:ea typeface="微软雅黑" panose="020B0503020204020204" charset="-122"/>
              </a:rPr>
              <a:t>请添加标题</a:t>
            </a:r>
            <a:endParaRPr lang="zh-CN" altLang="en-US" sz="1200" dirty="0">
              <a:solidFill>
                <a:prstClr val="white"/>
              </a:solidFill>
              <a:latin typeface="微软雅黑" panose="020B0503020204020204" charset="-122"/>
              <a:ea typeface="微软雅黑" panose="020B0503020204020204" charset="-122"/>
            </a:endParaRPr>
          </a:p>
        </p:txBody>
      </p:sp>
      <p:grpSp>
        <p:nvGrpSpPr>
          <p:cNvPr id="72" name="组合 71"/>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组合 74"/>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8" name="组合 77"/>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1" name="组合 80"/>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3" name="椭圆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4" name="组合 83"/>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6" name="椭圆 8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7" name="组合 86"/>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9" name="椭圆 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0" name="组合 89"/>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2" name="椭圆 9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3" name="组合 92"/>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5" name="椭圆 9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6" name="组合 95"/>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8" name="椭圆 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9" name="组合 98"/>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1" name="椭圆 100"/>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2" name="组合 101"/>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4" name="椭圆 10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5" name="组合 104"/>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7" name="椭圆 10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8" name="组合 107"/>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09" name="同心圆 10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0" name="椭圆 10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1" name="TextBox 11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1142">
        <p14:flip dir="r"/>
      </p:transition>
    </mc:Choice>
    <mc:Fallback xmlns="">
      <p:transition spd="slow" advTm="11142">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heel(8)">
                                          <p:cBhvr>
                                            <p:cTn id="7" dur="2000"/>
                                            <p:tgtEl>
                                              <p:spTgt spid="112"/>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barn(outHorizontal)">
                                          <p:cBhvr>
                                            <p:cTn id="11" dur="500"/>
                                            <p:tgtEl>
                                              <p:spTgt spid="58"/>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2"/>
                                            </p:tgtEl>
                                            <p:attrNameLst>
                                              <p:attrName>style.visibility</p:attrName>
                                            </p:attrNameLst>
                                          </p:cBhvr>
                                          <p:to>
                                            <p:strVal val="visible"/>
                                          </p:to>
                                        </p:set>
                                        <p:anim calcmode="lin" valueType="num" p14:bounceEnd="55000">
                                          <p:cBhvr additive="base">
                                            <p:cTn id="14" dur="1500" fill="hold"/>
                                            <p:tgtEl>
                                              <p:spTgt spid="62"/>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2"/>
                                            </p:tgtEl>
                                            <p:attrNameLst>
                                              <p:attrName>ppt_y</p:attrName>
                                            </p:attrNameLst>
                                          </p:cBhvr>
                                          <p:tavLst>
                                            <p:tav tm="0">
                                              <p:val>
                                                <p:strVal val="#ppt_y"/>
                                              </p:val>
                                            </p:tav>
                                            <p:tav tm="100000">
                                              <p:val>
                                                <p:strVal val="#ppt_y"/>
                                              </p:val>
                                            </p:tav>
                                          </p:tavLst>
                                        </p:anim>
                                      </p:childTnLst>
                                    </p:cTn>
                                  </p:par>
                                </p:childTnLst>
                              </p:cTn>
                            </p:par>
                            <p:par>
                              <p:cTn id="16" fill="hold">
                                <p:stCondLst>
                                  <p:cond delay="3500"/>
                                </p:stCondLst>
                                <p:childTnLst>
                                  <p:par>
                                    <p:cTn id="17" presetID="22" presetClass="entr" presetSubtype="4"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down)">
                                          <p:cBhvr>
                                            <p:cTn id="19" dur="500"/>
                                            <p:tgtEl>
                                              <p:spTgt spid="60"/>
                                            </p:tgtEl>
                                          </p:cBhvr>
                                        </p:animEffect>
                                      </p:childTnLst>
                                    </p:cTn>
                                  </p:par>
                                </p:childTnLst>
                              </p:cTn>
                            </p:par>
                            <p:par>
                              <p:cTn id="20" fill="hold">
                                <p:stCondLst>
                                  <p:cond delay="4000"/>
                                </p:stCondLst>
                                <p:childTnLst>
                                  <p:par>
                                    <p:cTn id="21" presetID="12" presetClass="entr" presetSubtype="8"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p:tgtEl>
                                              <p:spTgt spid="59"/>
                                            </p:tgtEl>
                                            <p:attrNameLst>
                                              <p:attrName>ppt_x</p:attrName>
                                            </p:attrNameLst>
                                          </p:cBhvr>
                                          <p:tavLst>
                                            <p:tav tm="0">
                                              <p:val>
                                                <p:strVal val="#ppt_x-#ppt_w*1.125000"/>
                                              </p:val>
                                            </p:tav>
                                            <p:tav tm="100000">
                                              <p:val>
                                                <p:strVal val="#ppt_x"/>
                                              </p:val>
                                            </p:tav>
                                          </p:tavLst>
                                        </p:anim>
                                        <p:animEffect transition="in" filter="wipe(right)">
                                          <p:cBhvr>
                                            <p:cTn id="24" dur="500"/>
                                            <p:tgtEl>
                                              <p:spTgt spid="59"/>
                                            </p:tgtEl>
                                          </p:cBhvr>
                                        </p:animEffect>
                                      </p:childTnLst>
                                    </p:cTn>
                                  </p:par>
                                </p:childTnLst>
                              </p:cTn>
                            </p:par>
                            <p:par>
                              <p:cTn id="25" fill="hold">
                                <p:stCondLst>
                                  <p:cond delay="4500"/>
                                </p:stCondLst>
                                <p:childTnLst>
                                  <p:par>
                                    <p:cTn id="26" presetID="47" presetClass="entr" presetSubtype="0"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anim calcmode="lin" valueType="num">
                                          <p:cBhvr>
                                            <p:cTn id="29" dur="500" fill="hold"/>
                                            <p:tgtEl>
                                              <p:spTgt spid="61"/>
                                            </p:tgtEl>
                                            <p:attrNameLst>
                                              <p:attrName>ppt_x</p:attrName>
                                            </p:attrNameLst>
                                          </p:cBhvr>
                                          <p:tavLst>
                                            <p:tav tm="0">
                                              <p:val>
                                                <p:strVal val="#ppt_x"/>
                                              </p:val>
                                            </p:tav>
                                            <p:tav tm="100000">
                                              <p:val>
                                                <p:strVal val="#ppt_x"/>
                                              </p:val>
                                            </p:tav>
                                          </p:tavLst>
                                        </p:anim>
                                        <p:anim calcmode="lin" valueType="num">
                                          <p:cBhvr>
                                            <p:cTn id="30" dur="500" fill="hold"/>
                                            <p:tgtEl>
                                              <p:spTgt spid="61"/>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2" presetClass="entr" presetSubtype="4" fill="hold" grpId="0" nodeType="after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500" fill="hold"/>
                                            <p:tgtEl>
                                              <p:spTgt spid="68"/>
                                            </p:tgtEl>
                                            <p:attrNameLst>
                                              <p:attrName>ppt_x</p:attrName>
                                            </p:attrNameLst>
                                          </p:cBhvr>
                                          <p:tavLst>
                                            <p:tav tm="0">
                                              <p:val>
                                                <p:strVal val="#ppt_x"/>
                                              </p:val>
                                            </p:tav>
                                            <p:tav tm="100000">
                                              <p:val>
                                                <p:strVal val="#ppt_x"/>
                                              </p:val>
                                            </p:tav>
                                          </p:tavLst>
                                        </p:anim>
                                        <p:anim calcmode="lin" valueType="num">
                                          <p:cBhvr additive="base">
                                            <p:cTn id="39" dur="500" fill="hold"/>
                                            <p:tgtEl>
                                              <p:spTgt spid="6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ppt_x"/>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ppt_x"/>
                                              </p:val>
                                            </p:tav>
                                            <p:tav tm="100000">
                                              <p:val>
                                                <p:strVal val="#ppt_x"/>
                                              </p:val>
                                            </p:tav>
                                          </p:tavLst>
                                        </p:anim>
                                        <p:anim calcmode="lin" valueType="num">
                                          <p:cBhvr additive="base">
                                            <p:cTn id="47" dur="500" fill="hold"/>
                                            <p:tgtEl>
                                              <p:spTgt spid="7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500" fill="hold"/>
                                            <p:tgtEl>
                                              <p:spTgt spid="71"/>
                                            </p:tgtEl>
                                            <p:attrNameLst>
                                              <p:attrName>ppt_x</p:attrName>
                                            </p:attrNameLst>
                                          </p:cBhvr>
                                          <p:tavLst>
                                            <p:tav tm="0">
                                              <p:val>
                                                <p:strVal val="#ppt_x"/>
                                              </p:val>
                                            </p:tav>
                                            <p:tav tm="100000">
                                              <p:val>
                                                <p:strVal val="#ppt_x"/>
                                              </p:val>
                                            </p:tav>
                                          </p:tavLst>
                                        </p:anim>
                                        <p:anim calcmode="lin" valueType="num">
                                          <p:cBhvr additive="base">
                                            <p:cTn id="51" dur="500" fill="hold"/>
                                            <p:tgtEl>
                                              <p:spTgt spid="71"/>
                                            </p:tgtEl>
                                            <p:attrNameLst>
                                              <p:attrName>ppt_y</p:attrName>
                                            </p:attrNameLst>
                                          </p:cBhvr>
                                          <p:tavLst>
                                            <p:tav tm="0">
                                              <p:val>
                                                <p:strVal val="1+#ppt_h/2"/>
                                              </p:val>
                                            </p:tav>
                                            <p:tav tm="100000">
                                              <p:val>
                                                <p:strVal val="#ppt_y"/>
                                              </p:val>
                                            </p:tav>
                                          </p:tavLst>
                                        </p:anim>
                                      </p:childTnLst>
                                    </p:cTn>
                                  </p:par>
                                </p:childTnLst>
                              </p:cTn>
                            </p:par>
                            <p:par>
                              <p:cTn id="52" fill="hold">
                                <p:stCondLst>
                                  <p:cond delay="6300"/>
                                </p:stCondLst>
                                <p:childTnLst>
                                  <p:par>
                                    <p:cTn id="53" presetID="23" presetClass="entr" presetSubtype="528"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p:cTn id="55" dur="500" fill="hold"/>
                                            <p:tgtEl>
                                              <p:spTgt spid="72"/>
                                            </p:tgtEl>
                                            <p:attrNameLst>
                                              <p:attrName>ppt_w</p:attrName>
                                            </p:attrNameLst>
                                          </p:cBhvr>
                                          <p:tavLst>
                                            <p:tav tm="0">
                                              <p:val>
                                                <p:fltVal val="0"/>
                                              </p:val>
                                            </p:tav>
                                            <p:tav tm="100000">
                                              <p:val>
                                                <p:strVal val="#ppt_w"/>
                                              </p:val>
                                            </p:tav>
                                          </p:tavLst>
                                        </p:anim>
                                        <p:anim calcmode="lin" valueType="num">
                                          <p:cBhvr>
                                            <p:cTn id="56" dur="500" fill="hold"/>
                                            <p:tgtEl>
                                              <p:spTgt spid="72"/>
                                            </p:tgtEl>
                                            <p:attrNameLst>
                                              <p:attrName>ppt_h</p:attrName>
                                            </p:attrNameLst>
                                          </p:cBhvr>
                                          <p:tavLst>
                                            <p:tav tm="0">
                                              <p:val>
                                                <p:fltVal val="0"/>
                                              </p:val>
                                            </p:tav>
                                            <p:tav tm="100000">
                                              <p:val>
                                                <p:strVal val="#ppt_h"/>
                                              </p:val>
                                            </p:tav>
                                          </p:tavLst>
                                        </p:anim>
                                        <p:anim calcmode="lin" valueType="num">
                                          <p:cBhvr>
                                            <p:cTn id="57" dur="500" fill="hold"/>
                                            <p:tgtEl>
                                              <p:spTgt spid="72"/>
                                            </p:tgtEl>
                                            <p:attrNameLst>
                                              <p:attrName>ppt_x</p:attrName>
                                            </p:attrNameLst>
                                          </p:cBhvr>
                                          <p:tavLst>
                                            <p:tav tm="0">
                                              <p:val>
                                                <p:fltVal val="0.5"/>
                                              </p:val>
                                            </p:tav>
                                            <p:tav tm="100000">
                                              <p:val>
                                                <p:strVal val="#ppt_x"/>
                                              </p:val>
                                            </p:tav>
                                          </p:tavLst>
                                        </p:anim>
                                        <p:anim calcmode="lin" valueType="num">
                                          <p:cBhvr>
                                            <p:cTn id="58" dur="500" fill="hold"/>
                                            <p:tgtEl>
                                              <p:spTgt spid="72"/>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500" fill="hold"/>
                                            <p:tgtEl>
                                              <p:spTgt spid="75"/>
                                            </p:tgtEl>
                                            <p:attrNameLst>
                                              <p:attrName>ppt_w</p:attrName>
                                            </p:attrNameLst>
                                          </p:cBhvr>
                                          <p:tavLst>
                                            <p:tav tm="0">
                                              <p:val>
                                                <p:fltVal val="0"/>
                                              </p:val>
                                            </p:tav>
                                            <p:tav tm="100000">
                                              <p:val>
                                                <p:strVal val="#ppt_w"/>
                                              </p:val>
                                            </p:tav>
                                          </p:tavLst>
                                        </p:anim>
                                        <p:anim calcmode="lin" valueType="num">
                                          <p:cBhvr>
                                            <p:cTn id="62" dur="500" fill="hold"/>
                                            <p:tgtEl>
                                              <p:spTgt spid="75"/>
                                            </p:tgtEl>
                                            <p:attrNameLst>
                                              <p:attrName>ppt_h</p:attrName>
                                            </p:attrNameLst>
                                          </p:cBhvr>
                                          <p:tavLst>
                                            <p:tav tm="0">
                                              <p:val>
                                                <p:fltVal val="0"/>
                                              </p:val>
                                            </p:tav>
                                            <p:tav tm="100000">
                                              <p:val>
                                                <p:strVal val="#ppt_h"/>
                                              </p:val>
                                            </p:tav>
                                          </p:tavLst>
                                        </p:anim>
                                        <p:anim calcmode="lin" valueType="num">
                                          <p:cBhvr>
                                            <p:cTn id="63" dur="500" fill="hold"/>
                                            <p:tgtEl>
                                              <p:spTgt spid="75"/>
                                            </p:tgtEl>
                                            <p:attrNameLst>
                                              <p:attrName>ppt_x</p:attrName>
                                            </p:attrNameLst>
                                          </p:cBhvr>
                                          <p:tavLst>
                                            <p:tav tm="0">
                                              <p:val>
                                                <p:fltVal val="0.5"/>
                                              </p:val>
                                            </p:tav>
                                            <p:tav tm="100000">
                                              <p:val>
                                                <p:strVal val="#ppt_x"/>
                                              </p:val>
                                            </p:tav>
                                          </p:tavLst>
                                        </p:anim>
                                        <p:anim calcmode="lin" valueType="num">
                                          <p:cBhvr>
                                            <p:cTn id="64" dur="500" fill="hold"/>
                                            <p:tgtEl>
                                              <p:spTgt spid="75"/>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78"/>
                                            </p:tgtEl>
                                            <p:attrNameLst>
                                              <p:attrName>style.visibility</p:attrName>
                                            </p:attrNameLst>
                                          </p:cBhvr>
                                          <p:to>
                                            <p:strVal val="visible"/>
                                          </p:to>
                                        </p:set>
                                        <p:anim calcmode="lin" valueType="num">
                                          <p:cBhvr>
                                            <p:cTn id="67" dur="500" fill="hold"/>
                                            <p:tgtEl>
                                              <p:spTgt spid="78"/>
                                            </p:tgtEl>
                                            <p:attrNameLst>
                                              <p:attrName>ppt_w</p:attrName>
                                            </p:attrNameLst>
                                          </p:cBhvr>
                                          <p:tavLst>
                                            <p:tav tm="0">
                                              <p:val>
                                                <p:fltVal val="0"/>
                                              </p:val>
                                            </p:tav>
                                            <p:tav tm="100000">
                                              <p:val>
                                                <p:strVal val="#ppt_w"/>
                                              </p:val>
                                            </p:tav>
                                          </p:tavLst>
                                        </p:anim>
                                        <p:anim calcmode="lin" valueType="num">
                                          <p:cBhvr>
                                            <p:cTn id="68" dur="500" fill="hold"/>
                                            <p:tgtEl>
                                              <p:spTgt spid="78"/>
                                            </p:tgtEl>
                                            <p:attrNameLst>
                                              <p:attrName>ppt_h</p:attrName>
                                            </p:attrNameLst>
                                          </p:cBhvr>
                                          <p:tavLst>
                                            <p:tav tm="0">
                                              <p:val>
                                                <p:fltVal val="0"/>
                                              </p:val>
                                            </p:tav>
                                            <p:tav tm="100000">
                                              <p:val>
                                                <p:strVal val="#ppt_h"/>
                                              </p:val>
                                            </p:tav>
                                          </p:tavLst>
                                        </p:anim>
                                        <p:anim calcmode="lin" valueType="num">
                                          <p:cBhvr>
                                            <p:cTn id="69" dur="500" fill="hold"/>
                                            <p:tgtEl>
                                              <p:spTgt spid="78"/>
                                            </p:tgtEl>
                                            <p:attrNameLst>
                                              <p:attrName>ppt_x</p:attrName>
                                            </p:attrNameLst>
                                          </p:cBhvr>
                                          <p:tavLst>
                                            <p:tav tm="0">
                                              <p:val>
                                                <p:fltVal val="0.5"/>
                                              </p:val>
                                            </p:tav>
                                            <p:tav tm="100000">
                                              <p:val>
                                                <p:strVal val="#ppt_x"/>
                                              </p:val>
                                            </p:tav>
                                          </p:tavLst>
                                        </p:anim>
                                        <p:anim calcmode="lin" valueType="num">
                                          <p:cBhvr>
                                            <p:cTn id="70" dur="500" fill="hold"/>
                                            <p:tgtEl>
                                              <p:spTgt spid="78"/>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81"/>
                                            </p:tgtEl>
                                            <p:attrNameLst>
                                              <p:attrName>style.visibility</p:attrName>
                                            </p:attrNameLst>
                                          </p:cBhvr>
                                          <p:to>
                                            <p:strVal val="visible"/>
                                          </p:to>
                                        </p:set>
                                        <p:anim calcmode="lin" valueType="num">
                                          <p:cBhvr>
                                            <p:cTn id="73" dur="500" fill="hold"/>
                                            <p:tgtEl>
                                              <p:spTgt spid="81"/>
                                            </p:tgtEl>
                                            <p:attrNameLst>
                                              <p:attrName>ppt_w</p:attrName>
                                            </p:attrNameLst>
                                          </p:cBhvr>
                                          <p:tavLst>
                                            <p:tav tm="0">
                                              <p:val>
                                                <p:fltVal val="0"/>
                                              </p:val>
                                            </p:tav>
                                            <p:tav tm="100000">
                                              <p:val>
                                                <p:strVal val="#ppt_w"/>
                                              </p:val>
                                            </p:tav>
                                          </p:tavLst>
                                        </p:anim>
                                        <p:anim calcmode="lin" valueType="num">
                                          <p:cBhvr>
                                            <p:cTn id="74" dur="500" fill="hold"/>
                                            <p:tgtEl>
                                              <p:spTgt spid="81"/>
                                            </p:tgtEl>
                                            <p:attrNameLst>
                                              <p:attrName>ppt_h</p:attrName>
                                            </p:attrNameLst>
                                          </p:cBhvr>
                                          <p:tavLst>
                                            <p:tav tm="0">
                                              <p:val>
                                                <p:fltVal val="0"/>
                                              </p:val>
                                            </p:tav>
                                            <p:tav tm="100000">
                                              <p:val>
                                                <p:strVal val="#ppt_h"/>
                                              </p:val>
                                            </p:tav>
                                          </p:tavLst>
                                        </p:anim>
                                        <p:anim calcmode="lin" valueType="num">
                                          <p:cBhvr>
                                            <p:cTn id="75" dur="500" fill="hold"/>
                                            <p:tgtEl>
                                              <p:spTgt spid="81"/>
                                            </p:tgtEl>
                                            <p:attrNameLst>
                                              <p:attrName>ppt_x</p:attrName>
                                            </p:attrNameLst>
                                          </p:cBhvr>
                                          <p:tavLst>
                                            <p:tav tm="0">
                                              <p:val>
                                                <p:fltVal val="0.5"/>
                                              </p:val>
                                            </p:tav>
                                            <p:tav tm="100000">
                                              <p:val>
                                                <p:strVal val="#ppt_x"/>
                                              </p:val>
                                            </p:tav>
                                          </p:tavLst>
                                        </p:anim>
                                        <p:anim calcmode="lin" valueType="num">
                                          <p:cBhvr>
                                            <p:cTn id="76" dur="500" fill="hold"/>
                                            <p:tgtEl>
                                              <p:spTgt spid="81"/>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84"/>
                                            </p:tgtEl>
                                            <p:attrNameLst>
                                              <p:attrName>style.visibility</p:attrName>
                                            </p:attrNameLst>
                                          </p:cBhvr>
                                          <p:to>
                                            <p:strVal val="visible"/>
                                          </p:to>
                                        </p:set>
                                        <p:anim calcmode="lin" valueType="num">
                                          <p:cBhvr>
                                            <p:cTn id="79" dur="500" fill="hold"/>
                                            <p:tgtEl>
                                              <p:spTgt spid="84"/>
                                            </p:tgtEl>
                                            <p:attrNameLst>
                                              <p:attrName>ppt_w</p:attrName>
                                            </p:attrNameLst>
                                          </p:cBhvr>
                                          <p:tavLst>
                                            <p:tav tm="0">
                                              <p:val>
                                                <p:fltVal val="0"/>
                                              </p:val>
                                            </p:tav>
                                            <p:tav tm="100000">
                                              <p:val>
                                                <p:strVal val="#ppt_w"/>
                                              </p:val>
                                            </p:tav>
                                          </p:tavLst>
                                        </p:anim>
                                        <p:anim calcmode="lin" valueType="num">
                                          <p:cBhvr>
                                            <p:cTn id="80" dur="500" fill="hold"/>
                                            <p:tgtEl>
                                              <p:spTgt spid="84"/>
                                            </p:tgtEl>
                                            <p:attrNameLst>
                                              <p:attrName>ppt_h</p:attrName>
                                            </p:attrNameLst>
                                          </p:cBhvr>
                                          <p:tavLst>
                                            <p:tav tm="0">
                                              <p:val>
                                                <p:fltVal val="0"/>
                                              </p:val>
                                            </p:tav>
                                            <p:tav tm="100000">
                                              <p:val>
                                                <p:strVal val="#ppt_h"/>
                                              </p:val>
                                            </p:tav>
                                          </p:tavLst>
                                        </p:anim>
                                        <p:anim calcmode="lin" valueType="num">
                                          <p:cBhvr>
                                            <p:cTn id="81" dur="500" fill="hold"/>
                                            <p:tgtEl>
                                              <p:spTgt spid="84"/>
                                            </p:tgtEl>
                                            <p:attrNameLst>
                                              <p:attrName>ppt_x</p:attrName>
                                            </p:attrNameLst>
                                          </p:cBhvr>
                                          <p:tavLst>
                                            <p:tav tm="0">
                                              <p:val>
                                                <p:fltVal val="0.5"/>
                                              </p:val>
                                            </p:tav>
                                            <p:tav tm="100000">
                                              <p:val>
                                                <p:strVal val="#ppt_x"/>
                                              </p:val>
                                            </p:tav>
                                          </p:tavLst>
                                        </p:anim>
                                        <p:anim calcmode="lin" valueType="num">
                                          <p:cBhvr>
                                            <p:cTn id="82" dur="500" fill="hold"/>
                                            <p:tgtEl>
                                              <p:spTgt spid="84"/>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87"/>
                                            </p:tgtEl>
                                            <p:attrNameLst>
                                              <p:attrName>style.visibility</p:attrName>
                                            </p:attrNameLst>
                                          </p:cBhvr>
                                          <p:to>
                                            <p:strVal val="visible"/>
                                          </p:to>
                                        </p:set>
                                        <p:anim calcmode="lin" valueType="num">
                                          <p:cBhvr>
                                            <p:cTn id="85" dur="500" fill="hold"/>
                                            <p:tgtEl>
                                              <p:spTgt spid="87"/>
                                            </p:tgtEl>
                                            <p:attrNameLst>
                                              <p:attrName>ppt_w</p:attrName>
                                            </p:attrNameLst>
                                          </p:cBhvr>
                                          <p:tavLst>
                                            <p:tav tm="0">
                                              <p:val>
                                                <p:fltVal val="0"/>
                                              </p:val>
                                            </p:tav>
                                            <p:tav tm="100000">
                                              <p:val>
                                                <p:strVal val="#ppt_w"/>
                                              </p:val>
                                            </p:tav>
                                          </p:tavLst>
                                        </p:anim>
                                        <p:anim calcmode="lin" valueType="num">
                                          <p:cBhvr>
                                            <p:cTn id="86" dur="500" fill="hold"/>
                                            <p:tgtEl>
                                              <p:spTgt spid="87"/>
                                            </p:tgtEl>
                                            <p:attrNameLst>
                                              <p:attrName>ppt_h</p:attrName>
                                            </p:attrNameLst>
                                          </p:cBhvr>
                                          <p:tavLst>
                                            <p:tav tm="0">
                                              <p:val>
                                                <p:fltVal val="0"/>
                                              </p:val>
                                            </p:tav>
                                            <p:tav tm="100000">
                                              <p:val>
                                                <p:strVal val="#ppt_h"/>
                                              </p:val>
                                            </p:tav>
                                          </p:tavLst>
                                        </p:anim>
                                        <p:anim calcmode="lin" valueType="num">
                                          <p:cBhvr>
                                            <p:cTn id="87" dur="500" fill="hold"/>
                                            <p:tgtEl>
                                              <p:spTgt spid="87"/>
                                            </p:tgtEl>
                                            <p:attrNameLst>
                                              <p:attrName>ppt_x</p:attrName>
                                            </p:attrNameLst>
                                          </p:cBhvr>
                                          <p:tavLst>
                                            <p:tav tm="0">
                                              <p:val>
                                                <p:fltVal val="0.5"/>
                                              </p:val>
                                            </p:tav>
                                            <p:tav tm="100000">
                                              <p:val>
                                                <p:strVal val="#ppt_x"/>
                                              </p:val>
                                            </p:tav>
                                          </p:tavLst>
                                        </p:anim>
                                        <p:anim calcmode="lin" valueType="num">
                                          <p:cBhvr>
                                            <p:cTn id="88" dur="500" fill="hold"/>
                                            <p:tgtEl>
                                              <p:spTgt spid="87"/>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90"/>
                                            </p:tgtEl>
                                            <p:attrNameLst>
                                              <p:attrName>style.visibility</p:attrName>
                                            </p:attrNameLst>
                                          </p:cBhvr>
                                          <p:to>
                                            <p:strVal val="visible"/>
                                          </p:to>
                                        </p:set>
                                        <p:anim calcmode="lin" valueType="num">
                                          <p:cBhvr>
                                            <p:cTn id="91" dur="500" fill="hold"/>
                                            <p:tgtEl>
                                              <p:spTgt spid="90"/>
                                            </p:tgtEl>
                                            <p:attrNameLst>
                                              <p:attrName>ppt_w</p:attrName>
                                            </p:attrNameLst>
                                          </p:cBhvr>
                                          <p:tavLst>
                                            <p:tav tm="0">
                                              <p:val>
                                                <p:fltVal val="0"/>
                                              </p:val>
                                            </p:tav>
                                            <p:tav tm="100000">
                                              <p:val>
                                                <p:strVal val="#ppt_w"/>
                                              </p:val>
                                            </p:tav>
                                          </p:tavLst>
                                        </p:anim>
                                        <p:anim calcmode="lin" valueType="num">
                                          <p:cBhvr>
                                            <p:cTn id="92" dur="500" fill="hold"/>
                                            <p:tgtEl>
                                              <p:spTgt spid="90"/>
                                            </p:tgtEl>
                                            <p:attrNameLst>
                                              <p:attrName>ppt_h</p:attrName>
                                            </p:attrNameLst>
                                          </p:cBhvr>
                                          <p:tavLst>
                                            <p:tav tm="0">
                                              <p:val>
                                                <p:fltVal val="0"/>
                                              </p:val>
                                            </p:tav>
                                            <p:tav tm="100000">
                                              <p:val>
                                                <p:strVal val="#ppt_h"/>
                                              </p:val>
                                            </p:tav>
                                          </p:tavLst>
                                        </p:anim>
                                        <p:anim calcmode="lin" valueType="num">
                                          <p:cBhvr>
                                            <p:cTn id="93" dur="500" fill="hold"/>
                                            <p:tgtEl>
                                              <p:spTgt spid="90"/>
                                            </p:tgtEl>
                                            <p:attrNameLst>
                                              <p:attrName>ppt_x</p:attrName>
                                            </p:attrNameLst>
                                          </p:cBhvr>
                                          <p:tavLst>
                                            <p:tav tm="0">
                                              <p:val>
                                                <p:fltVal val="0.5"/>
                                              </p:val>
                                            </p:tav>
                                            <p:tav tm="100000">
                                              <p:val>
                                                <p:strVal val="#ppt_x"/>
                                              </p:val>
                                            </p:tav>
                                          </p:tavLst>
                                        </p:anim>
                                        <p:anim calcmode="lin" valueType="num">
                                          <p:cBhvr>
                                            <p:cTn id="94" dur="500" fill="hold"/>
                                            <p:tgtEl>
                                              <p:spTgt spid="90"/>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93"/>
                                            </p:tgtEl>
                                            <p:attrNameLst>
                                              <p:attrName>style.visibility</p:attrName>
                                            </p:attrNameLst>
                                          </p:cBhvr>
                                          <p:to>
                                            <p:strVal val="visible"/>
                                          </p:to>
                                        </p:set>
                                        <p:anim calcmode="lin" valueType="num">
                                          <p:cBhvr>
                                            <p:cTn id="97" dur="500" fill="hold"/>
                                            <p:tgtEl>
                                              <p:spTgt spid="93"/>
                                            </p:tgtEl>
                                            <p:attrNameLst>
                                              <p:attrName>ppt_w</p:attrName>
                                            </p:attrNameLst>
                                          </p:cBhvr>
                                          <p:tavLst>
                                            <p:tav tm="0">
                                              <p:val>
                                                <p:fltVal val="0"/>
                                              </p:val>
                                            </p:tav>
                                            <p:tav tm="100000">
                                              <p:val>
                                                <p:strVal val="#ppt_w"/>
                                              </p:val>
                                            </p:tav>
                                          </p:tavLst>
                                        </p:anim>
                                        <p:anim calcmode="lin" valueType="num">
                                          <p:cBhvr>
                                            <p:cTn id="98" dur="500" fill="hold"/>
                                            <p:tgtEl>
                                              <p:spTgt spid="93"/>
                                            </p:tgtEl>
                                            <p:attrNameLst>
                                              <p:attrName>ppt_h</p:attrName>
                                            </p:attrNameLst>
                                          </p:cBhvr>
                                          <p:tavLst>
                                            <p:tav tm="0">
                                              <p:val>
                                                <p:fltVal val="0"/>
                                              </p:val>
                                            </p:tav>
                                            <p:tav tm="100000">
                                              <p:val>
                                                <p:strVal val="#ppt_h"/>
                                              </p:val>
                                            </p:tav>
                                          </p:tavLst>
                                        </p:anim>
                                        <p:anim calcmode="lin" valueType="num">
                                          <p:cBhvr>
                                            <p:cTn id="99" dur="500" fill="hold"/>
                                            <p:tgtEl>
                                              <p:spTgt spid="93"/>
                                            </p:tgtEl>
                                            <p:attrNameLst>
                                              <p:attrName>ppt_x</p:attrName>
                                            </p:attrNameLst>
                                          </p:cBhvr>
                                          <p:tavLst>
                                            <p:tav tm="0">
                                              <p:val>
                                                <p:fltVal val="0.5"/>
                                              </p:val>
                                            </p:tav>
                                            <p:tav tm="100000">
                                              <p:val>
                                                <p:strVal val="#ppt_x"/>
                                              </p:val>
                                            </p:tav>
                                          </p:tavLst>
                                        </p:anim>
                                        <p:anim calcmode="lin" valueType="num">
                                          <p:cBhvr>
                                            <p:cTn id="100" dur="500" fill="hold"/>
                                            <p:tgtEl>
                                              <p:spTgt spid="93"/>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96"/>
                                            </p:tgtEl>
                                            <p:attrNameLst>
                                              <p:attrName>style.visibility</p:attrName>
                                            </p:attrNameLst>
                                          </p:cBhvr>
                                          <p:to>
                                            <p:strVal val="visible"/>
                                          </p:to>
                                        </p:set>
                                        <p:anim calcmode="lin" valueType="num">
                                          <p:cBhvr>
                                            <p:cTn id="103" dur="500" fill="hold"/>
                                            <p:tgtEl>
                                              <p:spTgt spid="96"/>
                                            </p:tgtEl>
                                            <p:attrNameLst>
                                              <p:attrName>ppt_w</p:attrName>
                                            </p:attrNameLst>
                                          </p:cBhvr>
                                          <p:tavLst>
                                            <p:tav tm="0">
                                              <p:val>
                                                <p:fltVal val="0"/>
                                              </p:val>
                                            </p:tav>
                                            <p:tav tm="100000">
                                              <p:val>
                                                <p:strVal val="#ppt_w"/>
                                              </p:val>
                                            </p:tav>
                                          </p:tavLst>
                                        </p:anim>
                                        <p:anim calcmode="lin" valueType="num">
                                          <p:cBhvr>
                                            <p:cTn id="104" dur="500" fill="hold"/>
                                            <p:tgtEl>
                                              <p:spTgt spid="96"/>
                                            </p:tgtEl>
                                            <p:attrNameLst>
                                              <p:attrName>ppt_h</p:attrName>
                                            </p:attrNameLst>
                                          </p:cBhvr>
                                          <p:tavLst>
                                            <p:tav tm="0">
                                              <p:val>
                                                <p:fltVal val="0"/>
                                              </p:val>
                                            </p:tav>
                                            <p:tav tm="100000">
                                              <p:val>
                                                <p:strVal val="#ppt_h"/>
                                              </p:val>
                                            </p:tav>
                                          </p:tavLst>
                                        </p:anim>
                                        <p:anim calcmode="lin" valueType="num">
                                          <p:cBhvr>
                                            <p:cTn id="105" dur="500" fill="hold"/>
                                            <p:tgtEl>
                                              <p:spTgt spid="96"/>
                                            </p:tgtEl>
                                            <p:attrNameLst>
                                              <p:attrName>ppt_x</p:attrName>
                                            </p:attrNameLst>
                                          </p:cBhvr>
                                          <p:tavLst>
                                            <p:tav tm="0">
                                              <p:val>
                                                <p:fltVal val="0.5"/>
                                              </p:val>
                                            </p:tav>
                                            <p:tav tm="100000">
                                              <p:val>
                                                <p:strVal val="#ppt_x"/>
                                              </p:val>
                                            </p:tav>
                                          </p:tavLst>
                                        </p:anim>
                                        <p:anim calcmode="lin" valueType="num">
                                          <p:cBhvr>
                                            <p:cTn id="106" dur="500" fill="hold"/>
                                            <p:tgtEl>
                                              <p:spTgt spid="96"/>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99"/>
                                            </p:tgtEl>
                                            <p:attrNameLst>
                                              <p:attrName>style.visibility</p:attrName>
                                            </p:attrNameLst>
                                          </p:cBhvr>
                                          <p:to>
                                            <p:strVal val="visible"/>
                                          </p:to>
                                        </p:set>
                                        <p:anim calcmode="lin" valueType="num">
                                          <p:cBhvr>
                                            <p:cTn id="109" dur="500" fill="hold"/>
                                            <p:tgtEl>
                                              <p:spTgt spid="99"/>
                                            </p:tgtEl>
                                            <p:attrNameLst>
                                              <p:attrName>ppt_w</p:attrName>
                                            </p:attrNameLst>
                                          </p:cBhvr>
                                          <p:tavLst>
                                            <p:tav tm="0">
                                              <p:val>
                                                <p:fltVal val="0"/>
                                              </p:val>
                                            </p:tav>
                                            <p:tav tm="100000">
                                              <p:val>
                                                <p:strVal val="#ppt_w"/>
                                              </p:val>
                                            </p:tav>
                                          </p:tavLst>
                                        </p:anim>
                                        <p:anim calcmode="lin" valueType="num">
                                          <p:cBhvr>
                                            <p:cTn id="110" dur="500" fill="hold"/>
                                            <p:tgtEl>
                                              <p:spTgt spid="99"/>
                                            </p:tgtEl>
                                            <p:attrNameLst>
                                              <p:attrName>ppt_h</p:attrName>
                                            </p:attrNameLst>
                                          </p:cBhvr>
                                          <p:tavLst>
                                            <p:tav tm="0">
                                              <p:val>
                                                <p:fltVal val="0"/>
                                              </p:val>
                                            </p:tav>
                                            <p:tav tm="100000">
                                              <p:val>
                                                <p:strVal val="#ppt_h"/>
                                              </p:val>
                                            </p:tav>
                                          </p:tavLst>
                                        </p:anim>
                                        <p:anim calcmode="lin" valueType="num">
                                          <p:cBhvr>
                                            <p:cTn id="111" dur="500" fill="hold"/>
                                            <p:tgtEl>
                                              <p:spTgt spid="99"/>
                                            </p:tgtEl>
                                            <p:attrNameLst>
                                              <p:attrName>ppt_x</p:attrName>
                                            </p:attrNameLst>
                                          </p:cBhvr>
                                          <p:tavLst>
                                            <p:tav tm="0">
                                              <p:val>
                                                <p:fltVal val="0.5"/>
                                              </p:val>
                                            </p:tav>
                                            <p:tav tm="100000">
                                              <p:val>
                                                <p:strVal val="#ppt_x"/>
                                              </p:val>
                                            </p:tav>
                                          </p:tavLst>
                                        </p:anim>
                                        <p:anim calcmode="lin" valueType="num">
                                          <p:cBhvr>
                                            <p:cTn id="112" dur="500" fill="hold"/>
                                            <p:tgtEl>
                                              <p:spTgt spid="99"/>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102"/>
                                            </p:tgtEl>
                                            <p:attrNameLst>
                                              <p:attrName>style.visibility</p:attrName>
                                            </p:attrNameLst>
                                          </p:cBhvr>
                                          <p:to>
                                            <p:strVal val="visible"/>
                                          </p:to>
                                        </p:set>
                                        <p:anim calcmode="lin" valueType="num">
                                          <p:cBhvr>
                                            <p:cTn id="115" dur="500" fill="hold"/>
                                            <p:tgtEl>
                                              <p:spTgt spid="102"/>
                                            </p:tgtEl>
                                            <p:attrNameLst>
                                              <p:attrName>ppt_w</p:attrName>
                                            </p:attrNameLst>
                                          </p:cBhvr>
                                          <p:tavLst>
                                            <p:tav tm="0">
                                              <p:val>
                                                <p:fltVal val="0"/>
                                              </p:val>
                                            </p:tav>
                                            <p:tav tm="100000">
                                              <p:val>
                                                <p:strVal val="#ppt_w"/>
                                              </p:val>
                                            </p:tav>
                                          </p:tavLst>
                                        </p:anim>
                                        <p:anim calcmode="lin" valueType="num">
                                          <p:cBhvr>
                                            <p:cTn id="116" dur="500" fill="hold"/>
                                            <p:tgtEl>
                                              <p:spTgt spid="102"/>
                                            </p:tgtEl>
                                            <p:attrNameLst>
                                              <p:attrName>ppt_h</p:attrName>
                                            </p:attrNameLst>
                                          </p:cBhvr>
                                          <p:tavLst>
                                            <p:tav tm="0">
                                              <p:val>
                                                <p:fltVal val="0"/>
                                              </p:val>
                                            </p:tav>
                                            <p:tav tm="100000">
                                              <p:val>
                                                <p:strVal val="#ppt_h"/>
                                              </p:val>
                                            </p:tav>
                                          </p:tavLst>
                                        </p:anim>
                                        <p:anim calcmode="lin" valueType="num">
                                          <p:cBhvr>
                                            <p:cTn id="117" dur="500" fill="hold"/>
                                            <p:tgtEl>
                                              <p:spTgt spid="102"/>
                                            </p:tgtEl>
                                            <p:attrNameLst>
                                              <p:attrName>ppt_x</p:attrName>
                                            </p:attrNameLst>
                                          </p:cBhvr>
                                          <p:tavLst>
                                            <p:tav tm="0">
                                              <p:val>
                                                <p:fltVal val="0.5"/>
                                              </p:val>
                                            </p:tav>
                                            <p:tav tm="100000">
                                              <p:val>
                                                <p:strVal val="#ppt_x"/>
                                              </p:val>
                                            </p:tav>
                                          </p:tavLst>
                                        </p:anim>
                                        <p:anim calcmode="lin" valueType="num">
                                          <p:cBhvr>
                                            <p:cTn id="118" dur="500" fill="hold"/>
                                            <p:tgtEl>
                                              <p:spTgt spid="102"/>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105"/>
                                            </p:tgtEl>
                                            <p:attrNameLst>
                                              <p:attrName>style.visibility</p:attrName>
                                            </p:attrNameLst>
                                          </p:cBhvr>
                                          <p:to>
                                            <p:strVal val="visible"/>
                                          </p:to>
                                        </p:set>
                                        <p:anim calcmode="lin" valueType="num">
                                          <p:cBhvr>
                                            <p:cTn id="121" dur="500" fill="hold"/>
                                            <p:tgtEl>
                                              <p:spTgt spid="105"/>
                                            </p:tgtEl>
                                            <p:attrNameLst>
                                              <p:attrName>ppt_w</p:attrName>
                                            </p:attrNameLst>
                                          </p:cBhvr>
                                          <p:tavLst>
                                            <p:tav tm="0">
                                              <p:val>
                                                <p:fltVal val="0"/>
                                              </p:val>
                                            </p:tav>
                                            <p:tav tm="100000">
                                              <p:val>
                                                <p:strVal val="#ppt_w"/>
                                              </p:val>
                                            </p:tav>
                                          </p:tavLst>
                                        </p:anim>
                                        <p:anim calcmode="lin" valueType="num">
                                          <p:cBhvr>
                                            <p:cTn id="122" dur="500" fill="hold"/>
                                            <p:tgtEl>
                                              <p:spTgt spid="105"/>
                                            </p:tgtEl>
                                            <p:attrNameLst>
                                              <p:attrName>ppt_h</p:attrName>
                                            </p:attrNameLst>
                                          </p:cBhvr>
                                          <p:tavLst>
                                            <p:tav tm="0">
                                              <p:val>
                                                <p:fltVal val="0"/>
                                              </p:val>
                                            </p:tav>
                                            <p:tav tm="100000">
                                              <p:val>
                                                <p:strVal val="#ppt_h"/>
                                              </p:val>
                                            </p:tav>
                                          </p:tavLst>
                                        </p:anim>
                                        <p:anim calcmode="lin" valueType="num">
                                          <p:cBhvr>
                                            <p:cTn id="123" dur="500" fill="hold"/>
                                            <p:tgtEl>
                                              <p:spTgt spid="105"/>
                                            </p:tgtEl>
                                            <p:attrNameLst>
                                              <p:attrName>ppt_x</p:attrName>
                                            </p:attrNameLst>
                                          </p:cBhvr>
                                          <p:tavLst>
                                            <p:tav tm="0">
                                              <p:val>
                                                <p:fltVal val="0.5"/>
                                              </p:val>
                                            </p:tav>
                                            <p:tav tm="100000">
                                              <p:val>
                                                <p:strVal val="#ppt_x"/>
                                              </p:val>
                                            </p:tav>
                                          </p:tavLst>
                                        </p:anim>
                                        <p:anim calcmode="lin" valueType="num">
                                          <p:cBhvr>
                                            <p:cTn id="124" dur="500" fill="hold"/>
                                            <p:tgtEl>
                                              <p:spTgt spid="105"/>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108"/>
                                            </p:tgtEl>
                                            <p:attrNameLst>
                                              <p:attrName>style.visibility</p:attrName>
                                            </p:attrNameLst>
                                          </p:cBhvr>
                                          <p:to>
                                            <p:strVal val="visible"/>
                                          </p:to>
                                        </p:set>
                                        <p:anim calcmode="lin" valueType="num">
                                          <p:cBhvr>
                                            <p:cTn id="127" dur="500" fill="hold"/>
                                            <p:tgtEl>
                                              <p:spTgt spid="108"/>
                                            </p:tgtEl>
                                            <p:attrNameLst>
                                              <p:attrName>ppt_w</p:attrName>
                                            </p:attrNameLst>
                                          </p:cBhvr>
                                          <p:tavLst>
                                            <p:tav tm="0">
                                              <p:val>
                                                <p:fltVal val="0"/>
                                              </p:val>
                                            </p:tav>
                                            <p:tav tm="100000">
                                              <p:val>
                                                <p:strVal val="#ppt_w"/>
                                              </p:val>
                                            </p:tav>
                                          </p:tavLst>
                                        </p:anim>
                                        <p:anim calcmode="lin" valueType="num">
                                          <p:cBhvr>
                                            <p:cTn id="128" dur="500" fill="hold"/>
                                            <p:tgtEl>
                                              <p:spTgt spid="108"/>
                                            </p:tgtEl>
                                            <p:attrNameLst>
                                              <p:attrName>ppt_h</p:attrName>
                                            </p:attrNameLst>
                                          </p:cBhvr>
                                          <p:tavLst>
                                            <p:tav tm="0">
                                              <p:val>
                                                <p:fltVal val="0"/>
                                              </p:val>
                                            </p:tav>
                                            <p:tav tm="100000">
                                              <p:val>
                                                <p:strVal val="#ppt_h"/>
                                              </p:val>
                                            </p:tav>
                                          </p:tavLst>
                                        </p:anim>
                                        <p:anim calcmode="lin" valueType="num">
                                          <p:cBhvr>
                                            <p:cTn id="129" dur="500" fill="hold"/>
                                            <p:tgtEl>
                                              <p:spTgt spid="108"/>
                                            </p:tgtEl>
                                            <p:attrNameLst>
                                              <p:attrName>ppt_x</p:attrName>
                                            </p:attrNameLst>
                                          </p:cBhvr>
                                          <p:tavLst>
                                            <p:tav tm="0">
                                              <p:val>
                                                <p:fltVal val="0.5"/>
                                              </p:val>
                                            </p:tav>
                                            <p:tav tm="100000">
                                              <p:val>
                                                <p:strVal val="#ppt_x"/>
                                              </p:val>
                                            </p:tav>
                                          </p:tavLst>
                                        </p:anim>
                                        <p:anim calcmode="lin" valueType="num">
                                          <p:cBhvr>
                                            <p:cTn id="130" dur="500" fill="hold"/>
                                            <p:tgtEl>
                                              <p:spTgt spid="108"/>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72"/>
                                            </p:tgtEl>
                                          </p:cBhvr>
                                        </p:animEffect>
                                        <p:animScale>
                                          <p:cBhvr>
                                            <p:cTn id="133" dur="250" autoRev="1" fill="hold"/>
                                            <p:tgtEl>
                                              <p:spTgt spid="72"/>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93"/>
                                            </p:tgtEl>
                                          </p:cBhvr>
                                        </p:animEffect>
                                        <p:animScale>
                                          <p:cBhvr>
                                            <p:cTn id="136" dur="250" autoRev="1" fill="hold"/>
                                            <p:tgtEl>
                                              <p:spTgt spid="93"/>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99"/>
                                            </p:tgtEl>
                                          </p:cBhvr>
                                        </p:animEffect>
                                        <p:animScale>
                                          <p:cBhvr>
                                            <p:cTn id="139" dur="250" autoRev="1" fill="hold"/>
                                            <p:tgtEl>
                                              <p:spTgt spid="99"/>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102"/>
                                            </p:tgtEl>
                                          </p:cBhvr>
                                        </p:animEffect>
                                        <p:animScale>
                                          <p:cBhvr>
                                            <p:cTn id="142" dur="250" autoRev="1" fill="hold"/>
                                            <p:tgtEl>
                                              <p:spTgt spid="102"/>
                                            </p:tgtEl>
                                          </p:cBhvr>
                                          <p:by x="105000" y="105000"/>
                                        </p:animScale>
                                      </p:childTnLst>
                                    </p:cTn>
                                  </p:par>
                                </p:childTnLst>
                              </p:cTn>
                            </p:par>
                            <p:par>
                              <p:cTn id="143" fill="hold">
                                <p:stCondLst>
                                  <p:cond delay="8610"/>
                                </p:stCondLst>
                                <p:childTnLst>
                                  <p:par>
                                    <p:cTn id="144" presetID="10" presetClass="entr" presetSubtype="0" fill="hold" grpId="0" nodeType="afterEffect">
                                      <p:stCondLst>
                                        <p:cond delay="0"/>
                                      </p:stCondLst>
                                      <p:childTnLst>
                                        <p:set>
                                          <p:cBhvr>
                                            <p:cTn id="145" dur="1" fill="hold">
                                              <p:stCondLst>
                                                <p:cond delay="0"/>
                                              </p:stCondLst>
                                            </p:cTn>
                                            <p:tgtEl>
                                              <p:spTgt spid="111"/>
                                            </p:tgtEl>
                                            <p:attrNameLst>
                                              <p:attrName>style.visibility</p:attrName>
                                            </p:attrNameLst>
                                          </p:cBhvr>
                                          <p:to>
                                            <p:strVal val="visible"/>
                                          </p:to>
                                        </p:set>
                                        <p:animEffect transition="in" filter="fade">
                                          <p:cBhvr>
                                            <p:cTn id="14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61" grpId="0"/>
          <p:bldP spid="67" grpId="0"/>
          <p:bldP spid="68" grpId="0"/>
          <p:bldP spid="69" grpId="0"/>
          <p:bldP spid="70" grpId="0"/>
          <p:bldP spid="71" grpId="0"/>
          <p:bldP spid="1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heel(8)">
                                          <p:cBhvr>
                                            <p:cTn id="7" dur="2000"/>
                                            <p:tgtEl>
                                              <p:spTgt spid="112"/>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barn(outHorizontal)">
                                          <p:cBhvr>
                                            <p:cTn id="11" dur="500"/>
                                            <p:tgtEl>
                                              <p:spTgt spid="58"/>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2"/>
                                            </p:tgtEl>
                                            <p:attrNameLst>
                                              <p:attrName>style.visibility</p:attrName>
                                            </p:attrNameLst>
                                          </p:cBhvr>
                                          <p:to>
                                            <p:strVal val="visible"/>
                                          </p:to>
                                        </p:set>
                                        <p:anim calcmode="lin" valueType="num">
                                          <p:cBhvr additive="base">
                                            <p:cTn id="14" dur="1500" fill="hold"/>
                                            <p:tgtEl>
                                              <p:spTgt spid="62"/>
                                            </p:tgtEl>
                                            <p:attrNameLst>
                                              <p:attrName>ppt_x</p:attrName>
                                            </p:attrNameLst>
                                          </p:cBhvr>
                                          <p:tavLst>
                                            <p:tav tm="0">
                                              <p:val>
                                                <p:strVal val="0-#ppt_w/2"/>
                                              </p:val>
                                            </p:tav>
                                            <p:tav tm="100000">
                                              <p:val>
                                                <p:strVal val="#ppt_x"/>
                                              </p:val>
                                            </p:tav>
                                          </p:tavLst>
                                        </p:anim>
                                        <p:anim calcmode="lin" valueType="num">
                                          <p:cBhvr additive="base">
                                            <p:cTn id="15" dur="1500" fill="hold"/>
                                            <p:tgtEl>
                                              <p:spTgt spid="62"/>
                                            </p:tgtEl>
                                            <p:attrNameLst>
                                              <p:attrName>ppt_y</p:attrName>
                                            </p:attrNameLst>
                                          </p:cBhvr>
                                          <p:tavLst>
                                            <p:tav tm="0">
                                              <p:val>
                                                <p:strVal val="#ppt_y"/>
                                              </p:val>
                                            </p:tav>
                                            <p:tav tm="100000">
                                              <p:val>
                                                <p:strVal val="#ppt_y"/>
                                              </p:val>
                                            </p:tav>
                                          </p:tavLst>
                                        </p:anim>
                                      </p:childTnLst>
                                    </p:cTn>
                                  </p:par>
                                </p:childTnLst>
                              </p:cTn>
                            </p:par>
                            <p:par>
                              <p:cTn id="16" fill="hold">
                                <p:stCondLst>
                                  <p:cond delay="3500"/>
                                </p:stCondLst>
                                <p:childTnLst>
                                  <p:par>
                                    <p:cTn id="17" presetID="22" presetClass="entr" presetSubtype="4"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down)">
                                          <p:cBhvr>
                                            <p:cTn id="19" dur="500"/>
                                            <p:tgtEl>
                                              <p:spTgt spid="60"/>
                                            </p:tgtEl>
                                          </p:cBhvr>
                                        </p:animEffect>
                                      </p:childTnLst>
                                    </p:cTn>
                                  </p:par>
                                </p:childTnLst>
                              </p:cTn>
                            </p:par>
                            <p:par>
                              <p:cTn id="20" fill="hold">
                                <p:stCondLst>
                                  <p:cond delay="4000"/>
                                </p:stCondLst>
                                <p:childTnLst>
                                  <p:par>
                                    <p:cTn id="21" presetID="12" presetClass="entr" presetSubtype="8"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p:tgtEl>
                                              <p:spTgt spid="59"/>
                                            </p:tgtEl>
                                            <p:attrNameLst>
                                              <p:attrName>ppt_x</p:attrName>
                                            </p:attrNameLst>
                                          </p:cBhvr>
                                          <p:tavLst>
                                            <p:tav tm="0">
                                              <p:val>
                                                <p:strVal val="#ppt_x-#ppt_w*1.125000"/>
                                              </p:val>
                                            </p:tav>
                                            <p:tav tm="100000">
                                              <p:val>
                                                <p:strVal val="#ppt_x"/>
                                              </p:val>
                                            </p:tav>
                                          </p:tavLst>
                                        </p:anim>
                                        <p:animEffect transition="in" filter="wipe(right)">
                                          <p:cBhvr>
                                            <p:cTn id="24" dur="500"/>
                                            <p:tgtEl>
                                              <p:spTgt spid="59"/>
                                            </p:tgtEl>
                                          </p:cBhvr>
                                        </p:animEffect>
                                      </p:childTnLst>
                                    </p:cTn>
                                  </p:par>
                                </p:childTnLst>
                              </p:cTn>
                            </p:par>
                            <p:par>
                              <p:cTn id="25" fill="hold">
                                <p:stCondLst>
                                  <p:cond delay="4500"/>
                                </p:stCondLst>
                                <p:childTnLst>
                                  <p:par>
                                    <p:cTn id="26" presetID="47" presetClass="entr" presetSubtype="0"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anim calcmode="lin" valueType="num">
                                          <p:cBhvr>
                                            <p:cTn id="29" dur="500" fill="hold"/>
                                            <p:tgtEl>
                                              <p:spTgt spid="61"/>
                                            </p:tgtEl>
                                            <p:attrNameLst>
                                              <p:attrName>ppt_x</p:attrName>
                                            </p:attrNameLst>
                                          </p:cBhvr>
                                          <p:tavLst>
                                            <p:tav tm="0">
                                              <p:val>
                                                <p:strVal val="#ppt_x"/>
                                              </p:val>
                                            </p:tav>
                                            <p:tav tm="100000">
                                              <p:val>
                                                <p:strVal val="#ppt_x"/>
                                              </p:val>
                                            </p:tav>
                                          </p:tavLst>
                                        </p:anim>
                                        <p:anim calcmode="lin" valueType="num">
                                          <p:cBhvr>
                                            <p:cTn id="30" dur="500" fill="hold"/>
                                            <p:tgtEl>
                                              <p:spTgt spid="61"/>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2" presetClass="entr" presetSubtype="4" fill="hold" grpId="0" nodeType="after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500" fill="hold"/>
                                            <p:tgtEl>
                                              <p:spTgt spid="68"/>
                                            </p:tgtEl>
                                            <p:attrNameLst>
                                              <p:attrName>ppt_x</p:attrName>
                                            </p:attrNameLst>
                                          </p:cBhvr>
                                          <p:tavLst>
                                            <p:tav tm="0">
                                              <p:val>
                                                <p:strVal val="#ppt_x"/>
                                              </p:val>
                                            </p:tav>
                                            <p:tav tm="100000">
                                              <p:val>
                                                <p:strVal val="#ppt_x"/>
                                              </p:val>
                                            </p:tav>
                                          </p:tavLst>
                                        </p:anim>
                                        <p:anim calcmode="lin" valueType="num">
                                          <p:cBhvr additive="base">
                                            <p:cTn id="39" dur="500" fill="hold"/>
                                            <p:tgtEl>
                                              <p:spTgt spid="6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ppt_x"/>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ppt_x"/>
                                              </p:val>
                                            </p:tav>
                                            <p:tav tm="100000">
                                              <p:val>
                                                <p:strVal val="#ppt_x"/>
                                              </p:val>
                                            </p:tav>
                                          </p:tavLst>
                                        </p:anim>
                                        <p:anim calcmode="lin" valueType="num">
                                          <p:cBhvr additive="base">
                                            <p:cTn id="47" dur="500" fill="hold"/>
                                            <p:tgtEl>
                                              <p:spTgt spid="7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500" fill="hold"/>
                                            <p:tgtEl>
                                              <p:spTgt spid="71"/>
                                            </p:tgtEl>
                                            <p:attrNameLst>
                                              <p:attrName>ppt_x</p:attrName>
                                            </p:attrNameLst>
                                          </p:cBhvr>
                                          <p:tavLst>
                                            <p:tav tm="0">
                                              <p:val>
                                                <p:strVal val="#ppt_x"/>
                                              </p:val>
                                            </p:tav>
                                            <p:tav tm="100000">
                                              <p:val>
                                                <p:strVal val="#ppt_x"/>
                                              </p:val>
                                            </p:tav>
                                          </p:tavLst>
                                        </p:anim>
                                        <p:anim calcmode="lin" valueType="num">
                                          <p:cBhvr additive="base">
                                            <p:cTn id="51" dur="500" fill="hold"/>
                                            <p:tgtEl>
                                              <p:spTgt spid="71"/>
                                            </p:tgtEl>
                                            <p:attrNameLst>
                                              <p:attrName>ppt_y</p:attrName>
                                            </p:attrNameLst>
                                          </p:cBhvr>
                                          <p:tavLst>
                                            <p:tav tm="0">
                                              <p:val>
                                                <p:strVal val="1+#ppt_h/2"/>
                                              </p:val>
                                            </p:tav>
                                            <p:tav tm="100000">
                                              <p:val>
                                                <p:strVal val="#ppt_y"/>
                                              </p:val>
                                            </p:tav>
                                          </p:tavLst>
                                        </p:anim>
                                      </p:childTnLst>
                                    </p:cTn>
                                  </p:par>
                                </p:childTnLst>
                              </p:cTn>
                            </p:par>
                            <p:par>
                              <p:cTn id="52" fill="hold">
                                <p:stCondLst>
                                  <p:cond delay="6300"/>
                                </p:stCondLst>
                                <p:childTnLst>
                                  <p:par>
                                    <p:cTn id="53" presetID="23" presetClass="entr" presetSubtype="528"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p:cTn id="55" dur="500" fill="hold"/>
                                            <p:tgtEl>
                                              <p:spTgt spid="72"/>
                                            </p:tgtEl>
                                            <p:attrNameLst>
                                              <p:attrName>ppt_w</p:attrName>
                                            </p:attrNameLst>
                                          </p:cBhvr>
                                          <p:tavLst>
                                            <p:tav tm="0">
                                              <p:val>
                                                <p:fltVal val="0"/>
                                              </p:val>
                                            </p:tav>
                                            <p:tav tm="100000">
                                              <p:val>
                                                <p:strVal val="#ppt_w"/>
                                              </p:val>
                                            </p:tav>
                                          </p:tavLst>
                                        </p:anim>
                                        <p:anim calcmode="lin" valueType="num">
                                          <p:cBhvr>
                                            <p:cTn id="56" dur="500" fill="hold"/>
                                            <p:tgtEl>
                                              <p:spTgt spid="72"/>
                                            </p:tgtEl>
                                            <p:attrNameLst>
                                              <p:attrName>ppt_h</p:attrName>
                                            </p:attrNameLst>
                                          </p:cBhvr>
                                          <p:tavLst>
                                            <p:tav tm="0">
                                              <p:val>
                                                <p:fltVal val="0"/>
                                              </p:val>
                                            </p:tav>
                                            <p:tav tm="100000">
                                              <p:val>
                                                <p:strVal val="#ppt_h"/>
                                              </p:val>
                                            </p:tav>
                                          </p:tavLst>
                                        </p:anim>
                                        <p:anim calcmode="lin" valueType="num">
                                          <p:cBhvr>
                                            <p:cTn id="57" dur="500" fill="hold"/>
                                            <p:tgtEl>
                                              <p:spTgt spid="72"/>
                                            </p:tgtEl>
                                            <p:attrNameLst>
                                              <p:attrName>ppt_x</p:attrName>
                                            </p:attrNameLst>
                                          </p:cBhvr>
                                          <p:tavLst>
                                            <p:tav tm="0">
                                              <p:val>
                                                <p:fltVal val="0.5"/>
                                              </p:val>
                                            </p:tav>
                                            <p:tav tm="100000">
                                              <p:val>
                                                <p:strVal val="#ppt_x"/>
                                              </p:val>
                                            </p:tav>
                                          </p:tavLst>
                                        </p:anim>
                                        <p:anim calcmode="lin" valueType="num">
                                          <p:cBhvr>
                                            <p:cTn id="58" dur="500" fill="hold"/>
                                            <p:tgtEl>
                                              <p:spTgt spid="72"/>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500" fill="hold"/>
                                            <p:tgtEl>
                                              <p:spTgt spid="75"/>
                                            </p:tgtEl>
                                            <p:attrNameLst>
                                              <p:attrName>ppt_w</p:attrName>
                                            </p:attrNameLst>
                                          </p:cBhvr>
                                          <p:tavLst>
                                            <p:tav tm="0">
                                              <p:val>
                                                <p:fltVal val="0"/>
                                              </p:val>
                                            </p:tav>
                                            <p:tav tm="100000">
                                              <p:val>
                                                <p:strVal val="#ppt_w"/>
                                              </p:val>
                                            </p:tav>
                                          </p:tavLst>
                                        </p:anim>
                                        <p:anim calcmode="lin" valueType="num">
                                          <p:cBhvr>
                                            <p:cTn id="62" dur="500" fill="hold"/>
                                            <p:tgtEl>
                                              <p:spTgt spid="75"/>
                                            </p:tgtEl>
                                            <p:attrNameLst>
                                              <p:attrName>ppt_h</p:attrName>
                                            </p:attrNameLst>
                                          </p:cBhvr>
                                          <p:tavLst>
                                            <p:tav tm="0">
                                              <p:val>
                                                <p:fltVal val="0"/>
                                              </p:val>
                                            </p:tav>
                                            <p:tav tm="100000">
                                              <p:val>
                                                <p:strVal val="#ppt_h"/>
                                              </p:val>
                                            </p:tav>
                                          </p:tavLst>
                                        </p:anim>
                                        <p:anim calcmode="lin" valueType="num">
                                          <p:cBhvr>
                                            <p:cTn id="63" dur="500" fill="hold"/>
                                            <p:tgtEl>
                                              <p:spTgt spid="75"/>
                                            </p:tgtEl>
                                            <p:attrNameLst>
                                              <p:attrName>ppt_x</p:attrName>
                                            </p:attrNameLst>
                                          </p:cBhvr>
                                          <p:tavLst>
                                            <p:tav tm="0">
                                              <p:val>
                                                <p:fltVal val="0.5"/>
                                              </p:val>
                                            </p:tav>
                                            <p:tav tm="100000">
                                              <p:val>
                                                <p:strVal val="#ppt_x"/>
                                              </p:val>
                                            </p:tav>
                                          </p:tavLst>
                                        </p:anim>
                                        <p:anim calcmode="lin" valueType="num">
                                          <p:cBhvr>
                                            <p:cTn id="64" dur="500" fill="hold"/>
                                            <p:tgtEl>
                                              <p:spTgt spid="75"/>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78"/>
                                            </p:tgtEl>
                                            <p:attrNameLst>
                                              <p:attrName>style.visibility</p:attrName>
                                            </p:attrNameLst>
                                          </p:cBhvr>
                                          <p:to>
                                            <p:strVal val="visible"/>
                                          </p:to>
                                        </p:set>
                                        <p:anim calcmode="lin" valueType="num">
                                          <p:cBhvr>
                                            <p:cTn id="67" dur="500" fill="hold"/>
                                            <p:tgtEl>
                                              <p:spTgt spid="78"/>
                                            </p:tgtEl>
                                            <p:attrNameLst>
                                              <p:attrName>ppt_w</p:attrName>
                                            </p:attrNameLst>
                                          </p:cBhvr>
                                          <p:tavLst>
                                            <p:tav tm="0">
                                              <p:val>
                                                <p:fltVal val="0"/>
                                              </p:val>
                                            </p:tav>
                                            <p:tav tm="100000">
                                              <p:val>
                                                <p:strVal val="#ppt_w"/>
                                              </p:val>
                                            </p:tav>
                                          </p:tavLst>
                                        </p:anim>
                                        <p:anim calcmode="lin" valueType="num">
                                          <p:cBhvr>
                                            <p:cTn id="68" dur="500" fill="hold"/>
                                            <p:tgtEl>
                                              <p:spTgt spid="78"/>
                                            </p:tgtEl>
                                            <p:attrNameLst>
                                              <p:attrName>ppt_h</p:attrName>
                                            </p:attrNameLst>
                                          </p:cBhvr>
                                          <p:tavLst>
                                            <p:tav tm="0">
                                              <p:val>
                                                <p:fltVal val="0"/>
                                              </p:val>
                                            </p:tav>
                                            <p:tav tm="100000">
                                              <p:val>
                                                <p:strVal val="#ppt_h"/>
                                              </p:val>
                                            </p:tav>
                                          </p:tavLst>
                                        </p:anim>
                                        <p:anim calcmode="lin" valueType="num">
                                          <p:cBhvr>
                                            <p:cTn id="69" dur="500" fill="hold"/>
                                            <p:tgtEl>
                                              <p:spTgt spid="78"/>
                                            </p:tgtEl>
                                            <p:attrNameLst>
                                              <p:attrName>ppt_x</p:attrName>
                                            </p:attrNameLst>
                                          </p:cBhvr>
                                          <p:tavLst>
                                            <p:tav tm="0">
                                              <p:val>
                                                <p:fltVal val="0.5"/>
                                              </p:val>
                                            </p:tav>
                                            <p:tav tm="100000">
                                              <p:val>
                                                <p:strVal val="#ppt_x"/>
                                              </p:val>
                                            </p:tav>
                                          </p:tavLst>
                                        </p:anim>
                                        <p:anim calcmode="lin" valueType="num">
                                          <p:cBhvr>
                                            <p:cTn id="70" dur="500" fill="hold"/>
                                            <p:tgtEl>
                                              <p:spTgt spid="78"/>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81"/>
                                            </p:tgtEl>
                                            <p:attrNameLst>
                                              <p:attrName>style.visibility</p:attrName>
                                            </p:attrNameLst>
                                          </p:cBhvr>
                                          <p:to>
                                            <p:strVal val="visible"/>
                                          </p:to>
                                        </p:set>
                                        <p:anim calcmode="lin" valueType="num">
                                          <p:cBhvr>
                                            <p:cTn id="73" dur="500" fill="hold"/>
                                            <p:tgtEl>
                                              <p:spTgt spid="81"/>
                                            </p:tgtEl>
                                            <p:attrNameLst>
                                              <p:attrName>ppt_w</p:attrName>
                                            </p:attrNameLst>
                                          </p:cBhvr>
                                          <p:tavLst>
                                            <p:tav tm="0">
                                              <p:val>
                                                <p:fltVal val="0"/>
                                              </p:val>
                                            </p:tav>
                                            <p:tav tm="100000">
                                              <p:val>
                                                <p:strVal val="#ppt_w"/>
                                              </p:val>
                                            </p:tav>
                                          </p:tavLst>
                                        </p:anim>
                                        <p:anim calcmode="lin" valueType="num">
                                          <p:cBhvr>
                                            <p:cTn id="74" dur="500" fill="hold"/>
                                            <p:tgtEl>
                                              <p:spTgt spid="81"/>
                                            </p:tgtEl>
                                            <p:attrNameLst>
                                              <p:attrName>ppt_h</p:attrName>
                                            </p:attrNameLst>
                                          </p:cBhvr>
                                          <p:tavLst>
                                            <p:tav tm="0">
                                              <p:val>
                                                <p:fltVal val="0"/>
                                              </p:val>
                                            </p:tav>
                                            <p:tav tm="100000">
                                              <p:val>
                                                <p:strVal val="#ppt_h"/>
                                              </p:val>
                                            </p:tav>
                                          </p:tavLst>
                                        </p:anim>
                                        <p:anim calcmode="lin" valueType="num">
                                          <p:cBhvr>
                                            <p:cTn id="75" dur="500" fill="hold"/>
                                            <p:tgtEl>
                                              <p:spTgt spid="81"/>
                                            </p:tgtEl>
                                            <p:attrNameLst>
                                              <p:attrName>ppt_x</p:attrName>
                                            </p:attrNameLst>
                                          </p:cBhvr>
                                          <p:tavLst>
                                            <p:tav tm="0">
                                              <p:val>
                                                <p:fltVal val="0.5"/>
                                              </p:val>
                                            </p:tav>
                                            <p:tav tm="100000">
                                              <p:val>
                                                <p:strVal val="#ppt_x"/>
                                              </p:val>
                                            </p:tav>
                                          </p:tavLst>
                                        </p:anim>
                                        <p:anim calcmode="lin" valueType="num">
                                          <p:cBhvr>
                                            <p:cTn id="76" dur="500" fill="hold"/>
                                            <p:tgtEl>
                                              <p:spTgt spid="81"/>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84"/>
                                            </p:tgtEl>
                                            <p:attrNameLst>
                                              <p:attrName>style.visibility</p:attrName>
                                            </p:attrNameLst>
                                          </p:cBhvr>
                                          <p:to>
                                            <p:strVal val="visible"/>
                                          </p:to>
                                        </p:set>
                                        <p:anim calcmode="lin" valueType="num">
                                          <p:cBhvr>
                                            <p:cTn id="79" dur="500" fill="hold"/>
                                            <p:tgtEl>
                                              <p:spTgt spid="84"/>
                                            </p:tgtEl>
                                            <p:attrNameLst>
                                              <p:attrName>ppt_w</p:attrName>
                                            </p:attrNameLst>
                                          </p:cBhvr>
                                          <p:tavLst>
                                            <p:tav tm="0">
                                              <p:val>
                                                <p:fltVal val="0"/>
                                              </p:val>
                                            </p:tav>
                                            <p:tav tm="100000">
                                              <p:val>
                                                <p:strVal val="#ppt_w"/>
                                              </p:val>
                                            </p:tav>
                                          </p:tavLst>
                                        </p:anim>
                                        <p:anim calcmode="lin" valueType="num">
                                          <p:cBhvr>
                                            <p:cTn id="80" dur="500" fill="hold"/>
                                            <p:tgtEl>
                                              <p:spTgt spid="84"/>
                                            </p:tgtEl>
                                            <p:attrNameLst>
                                              <p:attrName>ppt_h</p:attrName>
                                            </p:attrNameLst>
                                          </p:cBhvr>
                                          <p:tavLst>
                                            <p:tav tm="0">
                                              <p:val>
                                                <p:fltVal val="0"/>
                                              </p:val>
                                            </p:tav>
                                            <p:tav tm="100000">
                                              <p:val>
                                                <p:strVal val="#ppt_h"/>
                                              </p:val>
                                            </p:tav>
                                          </p:tavLst>
                                        </p:anim>
                                        <p:anim calcmode="lin" valueType="num">
                                          <p:cBhvr>
                                            <p:cTn id="81" dur="500" fill="hold"/>
                                            <p:tgtEl>
                                              <p:spTgt spid="84"/>
                                            </p:tgtEl>
                                            <p:attrNameLst>
                                              <p:attrName>ppt_x</p:attrName>
                                            </p:attrNameLst>
                                          </p:cBhvr>
                                          <p:tavLst>
                                            <p:tav tm="0">
                                              <p:val>
                                                <p:fltVal val="0.5"/>
                                              </p:val>
                                            </p:tav>
                                            <p:tav tm="100000">
                                              <p:val>
                                                <p:strVal val="#ppt_x"/>
                                              </p:val>
                                            </p:tav>
                                          </p:tavLst>
                                        </p:anim>
                                        <p:anim calcmode="lin" valueType="num">
                                          <p:cBhvr>
                                            <p:cTn id="82" dur="500" fill="hold"/>
                                            <p:tgtEl>
                                              <p:spTgt spid="84"/>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87"/>
                                            </p:tgtEl>
                                            <p:attrNameLst>
                                              <p:attrName>style.visibility</p:attrName>
                                            </p:attrNameLst>
                                          </p:cBhvr>
                                          <p:to>
                                            <p:strVal val="visible"/>
                                          </p:to>
                                        </p:set>
                                        <p:anim calcmode="lin" valueType="num">
                                          <p:cBhvr>
                                            <p:cTn id="85" dur="500" fill="hold"/>
                                            <p:tgtEl>
                                              <p:spTgt spid="87"/>
                                            </p:tgtEl>
                                            <p:attrNameLst>
                                              <p:attrName>ppt_w</p:attrName>
                                            </p:attrNameLst>
                                          </p:cBhvr>
                                          <p:tavLst>
                                            <p:tav tm="0">
                                              <p:val>
                                                <p:fltVal val="0"/>
                                              </p:val>
                                            </p:tav>
                                            <p:tav tm="100000">
                                              <p:val>
                                                <p:strVal val="#ppt_w"/>
                                              </p:val>
                                            </p:tav>
                                          </p:tavLst>
                                        </p:anim>
                                        <p:anim calcmode="lin" valueType="num">
                                          <p:cBhvr>
                                            <p:cTn id="86" dur="500" fill="hold"/>
                                            <p:tgtEl>
                                              <p:spTgt spid="87"/>
                                            </p:tgtEl>
                                            <p:attrNameLst>
                                              <p:attrName>ppt_h</p:attrName>
                                            </p:attrNameLst>
                                          </p:cBhvr>
                                          <p:tavLst>
                                            <p:tav tm="0">
                                              <p:val>
                                                <p:fltVal val="0"/>
                                              </p:val>
                                            </p:tav>
                                            <p:tav tm="100000">
                                              <p:val>
                                                <p:strVal val="#ppt_h"/>
                                              </p:val>
                                            </p:tav>
                                          </p:tavLst>
                                        </p:anim>
                                        <p:anim calcmode="lin" valueType="num">
                                          <p:cBhvr>
                                            <p:cTn id="87" dur="500" fill="hold"/>
                                            <p:tgtEl>
                                              <p:spTgt spid="87"/>
                                            </p:tgtEl>
                                            <p:attrNameLst>
                                              <p:attrName>ppt_x</p:attrName>
                                            </p:attrNameLst>
                                          </p:cBhvr>
                                          <p:tavLst>
                                            <p:tav tm="0">
                                              <p:val>
                                                <p:fltVal val="0.5"/>
                                              </p:val>
                                            </p:tav>
                                            <p:tav tm="100000">
                                              <p:val>
                                                <p:strVal val="#ppt_x"/>
                                              </p:val>
                                            </p:tav>
                                          </p:tavLst>
                                        </p:anim>
                                        <p:anim calcmode="lin" valueType="num">
                                          <p:cBhvr>
                                            <p:cTn id="88" dur="500" fill="hold"/>
                                            <p:tgtEl>
                                              <p:spTgt spid="87"/>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90"/>
                                            </p:tgtEl>
                                            <p:attrNameLst>
                                              <p:attrName>style.visibility</p:attrName>
                                            </p:attrNameLst>
                                          </p:cBhvr>
                                          <p:to>
                                            <p:strVal val="visible"/>
                                          </p:to>
                                        </p:set>
                                        <p:anim calcmode="lin" valueType="num">
                                          <p:cBhvr>
                                            <p:cTn id="91" dur="500" fill="hold"/>
                                            <p:tgtEl>
                                              <p:spTgt spid="90"/>
                                            </p:tgtEl>
                                            <p:attrNameLst>
                                              <p:attrName>ppt_w</p:attrName>
                                            </p:attrNameLst>
                                          </p:cBhvr>
                                          <p:tavLst>
                                            <p:tav tm="0">
                                              <p:val>
                                                <p:fltVal val="0"/>
                                              </p:val>
                                            </p:tav>
                                            <p:tav tm="100000">
                                              <p:val>
                                                <p:strVal val="#ppt_w"/>
                                              </p:val>
                                            </p:tav>
                                          </p:tavLst>
                                        </p:anim>
                                        <p:anim calcmode="lin" valueType="num">
                                          <p:cBhvr>
                                            <p:cTn id="92" dur="500" fill="hold"/>
                                            <p:tgtEl>
                                              <p:spTgt spid="90"/>
                                            </p:tgtEl>
                                            <p:attrNameLst>
                                              <p:attrName>ppt_h</p:attrName>
                                            </p:attrNameLst>
                                          </p:cBhvr>
                                          <p:tavLst>
                                            <p:tav tm="0">
                                              <p:val>
                                                <p:fltVal val="0"/>
                                              </p:val>
                                            </p:tav>
                                            <p:tav tm="100000">
                                              <p:val>
                                                <p:strVal val="#ppt_h"/>
                                              </p:val>
                                            </p:tav>
                                          </p:tavLst>
                                        </p:anim>
                                        <p:anim calcmode="lin" valueType="num">
                                          <p:cBhvr>
                                            <p:cTn id="93" dur="500" fill="hold"/>
                                            <p:tgtEl>
                                              <p:spTgt spid="90"/>
                                            </p:tgtEl>
                                            <p:attrNameLst>
                                              <p:attrName>ppt_x</p:attrName>
                                            </p:attrNameLst>
                                          </p:cBhvr>
                                          <p:tavLst>
                                            <p:tav tm="0">
                                              <p:val>
                                                <p:fltVal val="0.5"/>
                                              </p:val>
                                            </p:tav>
                                            <p:tav tm="100000">
                                              <p:val>
                                                <p:strVal val="#ppt_x"/>
                                              </p:val>
                                            </p:tav>
                                          </p:tavLst>
                                        </p:anim>
                                        <p:anim calcmode="lin" valueType="num">
                                          <p:cBhvr>
                                            <p:cTn id="94" dur="500" fill="hold"/>
                                            <p:tgtEl>
                                              <p:spTgt spid="90"/>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93"/>
                                            </p:tgtEl>
                                            <p:attrNameLst>
                                              <p:attrName>style.visibility</p:attrName>
                                            </p:attrNameLst>
                                          </p:cBhvr>
                                          <p:to>
                                            <p:strVal val="visible"/>
                                          </p:to>
                                        </p:set>
                                        <p:anim calcmode="lin" valueType="num">
                                          <p:cBhvr>
                                            <p:cTn id="97" dur="500" fill="hold"/>
                                            <p:tgtEl>
                                              <p:spTgt spid="93"/>
                                            </p:tgtEl>
                                            <p:attrNameLst>
                                              <p:attrName>ppt_w</p:attrName>
                                            </p:attrNameLst>
                                          </p:cBhvr>
                                          <p:tavLst>
                                            <p:tav tm="0">
                                              <p:val>
                                                <p:fltVal val="0"/>
                                              </p:val>
                                            </p:tav>
                                            <p:tav tm="100000">
                                              <p:val>
                                                <p:strVal val="#ppt_w"/>
                                              </p:val>
                                            </p:tav>
                                          </p:tavLst>
                                        </p:anim>
                                        <p:anim calcmode="lin" valueType="num">
                                          <p:cBhvr>
                                            <p:cTn id="98" dur="500" fill="hold"/>
                                            <p:tgtEl>
                                              <p:spTgt spid="93"/>
                                            </p:tgtEl>
                                            <p:attrNameLst>
                                              <p:attrName>ppt_h</p:attrName>
                                            </p:attrNameLst>
                                          </p:cBhvr>
                                          <p:tavLst>
                                            <p:tav tm="0">
                                              <p:val>
                                                <p:fltVal val="0"/>
                                              </p:val>
                                            </p:tav>
                                            <p:tav tm="100000">
                                              <p:val>
                                                <p:strVal val="#ppt_h"/>
                                              </p:val>
                                            </p:tav>
                                          </p:tavLst>
                                        </p:anim>
                                        <p:anim calcmode="lin" valueType="num">
                                          <p:cBhvr>
                                            <p:cTn id="99" dur="500" fill="hold"/>
                                            <p:tgtEl>
                                              <p:spTgt spid="93"/>
                                            </p:tgtEl>
                                            <p:attrNameLst>
                                              <p:attrName>ppt_x</p:attrName>
                                            </p:attrNameLst>
                                          </p:cBhvr>
                                          <p:tavLst>
                                            <p:tav tm="0">
                                              <p:val>
                                                <p:fltVal val="0.5"/>
                                              </p:val>
                                            </p:tav>
                                            <p:tav tm="100000">
                                              <p:val>
                                                <p:strVal val="#ppt_x"/>
                                              </p:val>
                                            </p:tav>
                                          </p:tavLst>
                                        </p:anim>
                                        <p:anim calcmode="lin" valueType="num">
                                          <p:cBhvr>
                                            <p:cTn id="100" dur="500" fill="hold"/>
                                            <p:tgtEl>
                                              <p:spTgt spid="93"/>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96"/>
                                            </p:tgtEl>
                                            <p:attrNameLst>
                                              <p:attrName>style.visibility</p:attrName>
                                            </p:attrNameLst>
                                          </p:cBhvr>
                                          <p:to>
                                            <p:strVal val="visible"/>
                                          </p:to>
                                        </p:set>
                                        <p:anim calcmode="lin" valueType="num">
                                          <p:cBhvr>
                                            <p:cTn id="103" dur="500" fill="hold"/>
                                            <p:tgtEl>
                                              <p:spTgt spid="96"/>
                                            </p:tgtEl>
                                            <p:attrNameLst>
                                              <p:attrName>ppt_w</p:attrName>
                                            </p:attrNameLst>
                                          </p:cBhvr>
                                          <p:tavLst>
                                            <p:tav tm="0">
                                              <p:val>
                                                <p:fltVal val="0"/>
                                              </p:val>
                                            </p:tav>
                                            <p:tav tm="100000">
                                              <p:val>
                                                <p:strVal val="#ppt_w"/>
                                              </p:val>
                                            </p:tav>
                                          </p:tavLst>
                                        </p:anim>
                                        <p:anim calcmode="lin" valueType="num">
                                          <p:cBhvr>
                                            <p:cTn id="104" dur="500" fill="hold"/>
                                            <p:tgtEl>
                                              <p:spTgt spid="96"/>
                                            </p:tgtEl>
                                            <p:attrNameLst>
                                              <p:attrName>ppt_h</p:attrName>
                                            </p:attrNameLst>
                                          </p:cBhvr>
                                          <p:tavLst>
                                            <p:tav tm="0">
                                              <p:val>
                                                <p:fltVal val="0"/>
                                              </p:val>
                                            </p:tav>
                                            <p:tav tm="100000">
                                              <p:val>
                                                <p:strVal val="#ppt_h"/>
                                              </p:val>
                                            </p:tav>
                                          </p:tavLst>
                                        </p:anim>
                                        <p:anim calcmode="lin" valueType="num">
                                          <p:cBhvr>
                                            <p:cTn id="105" dur="500" fill="hold"/>
                                            <p:tgtEl>
                                              <p:spTgt spid="96"/>
                                            </p:tgtEl>
                                            <p:attrNameLst>
                                              <p:attrName>ppt_x</p:attrName>
                                            </p:attrNameLst>
                                          </p:cBhvr>
                                          <p:tavLst>
                                            <p:tav tm="0">
                                              <p:val>
                                                <p:fltVal val="0.5"/>
                                              </p:val>
                                            </p:tav>
                                            <p:tav tm="100000">
                                              <p:val>
                                                <p:strVal val="#ppt_x"/>
                                              </p:val>
                                            </p:tav>
                                          </p:tavLst>
                                        </p:anim>
                                        <p:anim calcmode="lin" valueType="num">
                                          <p:cBhvr>
                                            <p:cTn id="106" dur="500" fill="hold"/>
                                            <p:tgtEl>
                                              <p:spTgt spid="96"/>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99"/>
                                            </p:tgtEl>
                                            <p:attrNameLst>
                                              <p:attrName>style.visibility</p:attrName>
                                            </p:attrNameLst>
                                          </p:cBhvr>
                                          <p:to>
                                            <p:strVal val="visible"/>
                                          </p:to>
                                        </p:set>
                                        <p:anim calcmode="lin" valueType="num">
                                          <p:cBhvr>
                                            <p:cTn id="109" dur="500" fill="hold"/>
                                            <p:tgtEl>
                                              <p:spTgt spid="99"/>
                                            </p:tgtEl>
                                            <p:attrNameLst>
                                              <p:attrName>ppt_w</p:attrName>
                                            </p:attrNameLst>
                                          </p:cBhvr>
                                          <p:tavLst>
                                            <p:tav tm="0">
                                              <p:val>
                                                <p:fltVal val="0"/>
                                              </p:val>
                                            </p:tav>
                                            <p:tav tm="100000">
                                              <p:val>
                                                <p:strVal val="#ppt_w"/>
                                              </p:val>
                                            </p:tav>
                                          </p:tavLst>
                                        </p:anim>
                                        <p:anim calcmode="lin" valueType="num">
                                          <p:cBhvr>
                                            <p:cTn id="110" dur="500" fill="hold"/>
                                            <p:tgtEl>
                                              <p:spTgt spid="99"/>
                                            </p:tgtEl>
                                            <p:attrNameLst>
                                              <p:attrName>ppt_h</p:attrName>
                                            </p:attrNameLst>
                                          </p:cBhvr>
                                          <p:tavLst>
                                            <p:tav tm="0">
                                              <p:val>
                                                <p:fltVal val="0"/>
                                              </p:val>
                                            </p:tav>
                                            <p:tav tm="100000">
                                              <p:val>
                                                <p:strVal val="#ppt_h"/>
                                              </p:val>
                                            </p:tav>
                                          </p:tavLst>
                                        </p:anim>
                                        <p:anim calcmode="lin" valueType="num">
                                          <p:cBhvr>
                                            <p:cTn id="111" dur="500" fill="hold"/>
                                            <p:tgtEl>
                                              <p:spTgt spid="99"/>
                                            </p:tgtEl>
                                            <p:attrNameLst>
                                              <p:attrName>ppt_x</p:attrName>
                                            </p:attrNameLst>
                                          </p:cBhvr>
                                          <p:tavLst>
                                            <p:tav tm="0">
                                              <p:val>
                                                <p:fltVal val="0.5"/>
                                              </p:val>
                                            </p:tav>
                                            <p:tav tm="100000">
                                              <p:val>
                                                <p:strVal val="#ppt_x"/>
                                              </p:val>
                                            </p:tav>
                                          </p:tavLst>
                                        </p:anim>
                                        <p:anim calcmode="lin" valueType="num">
                                          <p:cBhvr>
                                            <p:cTn id="112" dur="500" fill="hold"/>
                                            <p:tgtEl>
                                              <p:spTgt spid="99"/>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102"/>
                                            </p:tgtEl>
                                            <p:attrNameLst>
                                              <p:attrName>style.visibility</p:attrName>
                                            </p:attrNameLst>
                                          </p:cBhvr>
                                          <p:to>
                                            <p:strVal val="visible"/>
                                          </p:to>
                                        </p:set>
                                        <p:anim calcmode="lin" valueType="num">
                                          <p:cBhvr>
                                            <p:cTn id="115" dur="500" fill="hold"/>
                                            <p:tgtEl>
                                              <p:spTgt spid="102"/>
                                            </p:tgtEl>
                                            <p:attrNameLst>
                                              <p:attrName>ppt_w</p:attrName>
                                            </p:attrNameLst>
                                          </p:cBhvr>
                                          <p:tavLst>
                                            <p:tav tm="0">
                                              <p:val>
                                                <p:fltVal val="0"/>
                                              </p:val>
                                            </p:tav>
                                            <p:tav tm="100000">
                                              <p:val>
                                                <p:strVal val="#ppt_w"/>
                                              </p:val>
                                            </p:tav>
                                          </p:tavLst>
                                        </p:anim>
                                        <p:anim calcmode="lin" valueType="num">
                                          <p:cBhvr>
                                            <p:cTn id="116" dur="500" fill="hold"/>
                                            <p:tgtEl>
                                              <p:spTgt spid="102"/>
                                            </p:tgtEl>
                                            <p:attrNameLst>
                                              <p:attrName>ppt_h</p:attrName>
                                            </p:attrNameLst>
                                          </p:cBhvr>
                                          <p:tavLst>
                                            <p:tav tm="0">
                                              <p:val>
                                                <p:fltVal val="0"/>
                                              </p:val>
                                            </p:tav>
                                            <p:tav tm="100000">
                                              <p:val>
                                                <p:strVal val="#ppt_h"/>
                                              </p:val>
                                            </p:tav>
                                          </p:tavLst>
                                        </p:anim>
                                        <p:anim calcmode="lin" valueType="num">
                                          <p:cBhvr>
                                            <p:cTn id="117" dur="500" fill="hold"/>
                                            <p:tgtEl>
                                              <p:spTgt spid="102"/>
                                            </p:tgtEl>
                                            <p:attrNameLst>
                                              <p:attrName>ppt_x</p:attrName>
                                            </p:attrNameLst>
                                          </p:cBhvr>
                                          <p:tavLst>
                                            <p:tav tm="0">
                                              <p:val>
                                                <p:fltVal val="0.5"/>
                                              </p:val>
                                            </p:tav>
                                            <p:tav tm="100000">
                                              <p:val>
                                                <p:strVal val="#ppt_x"/>
                                              </p:val>
                                            </p:tav>
                                          </p:tavLst>
                                        </p:anim>
                                        <p:anim calcmode="lin" valueType="num">
                                          <p:cBhvr>
                                            <p:cTn id="118" dur="500" fill="hold"/>
                                            <p:tgtEl>
                                              <p:spTgt spid="102"/>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105"/>
                                            </p:tgtEl>
                                            <p:attrNameLst>
                                              <p:attrName>style.visibility</p:attrName>
                                            </p:attrNameLst>
                                          </p:cBhvr>
                                          <p:to>
                                            <p:strVal val="visible"/>
                                          </p:to>
                                        </p:set>
                                        <p:anim calcmode="lin" valueType="num">
                                          <p:cBhvr>
                                            <p:cTn id="121" dur="500" fill="hold"/>
                                            <p:tgtEl>
                                              <p:spTgt spid="105"/>
                                            </p:tgtEl>
                                            <p:attrNameLst>
                                              <p:attrName>ppt_w</p:attrName>
                                            </p:attrNameLst>
                                          </p:cBhvr>
                                          <p:tavLst>
                                            <p:tav tm="0">
                                              <p:val>
                                                <p:fltVal val="0"/>
                                              </p:val>
                                            </p:tav>
                                            <p:tav tm="100000">
                                              <p:val>
                                                <p:strVal val="#ppt_w"/>
                                              </p:val>
                                            </p:tav>
                                          </p:tavLst>
                                        </p:anim>
                                        <p:anim calcmode="lin" valueType="num">
                                          <p:cBhvr>
                                            <p:cTn id="122" dur="500" fill="hold"/>
                                            <p:tgtEl>
                                              <p:spTgt spid="105"/>
                                            </p:tgtEl>
                                            <p:attrNameLst>
                                              <p:attrName>ppt_h</p:attrName>
                                            </p:attrNameLst>
                                          </p:cBhvr>
                                          <p:tavLst>
                                            <p:tav tm="0">
                                              <p:val>
                                                <p:fltVal val="0"/>
                                              </p:val>
                                            </p:tav>
                                            <p:tav tm="100000">
                                              <p:val>
                                                <p:strVal val="#ppt_h"/>
                                              </p:val>
                                            </p:tav>
                                          </p:tavLst>
                                        </p:anim>
                                        <p:anim calcmode="lin" valueType="num">
                                          <p:cBhvr>
                                            <p:cTn id="123" dur="500" fill="hold"/>
                                            <p:tgtEl>
                                              <p:spTgt spid="105"/>
                                            </p:tgtEl>
                                            <p:attrNameLst>
                                              <p:attrName>ppt_x</p:attrName>
                                            </p:attrNameLst>
                                          </p:cBhvr>
                                          <p:tavLst>
                                            <p:tav tm="0">
                                              <p:val>
                                                <p:fltVal val="0.5"/>
                                              </p:val>
                                            </p:tav>
                                            <p:tav tm="100000">
                                              <p:val>
                                                <p:strVal val="#ppt_x"/>
                                              </p:val>
                                            </p:tav>
                                          </p:tavLst>
                                        </p:anim>
                                        <p:anim calcmode="lin" valueType="num">
                                          <p:cBhvr>
                                            <p:cTn id="124" dur="500" fill="hold"/>
                                            <p:tgtEl>
                                              <p:spTgt spid="105"/>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108"/>
                                            </p:tgtEl>
                                            <p:attrNameLst>
                                              <p:attrName>style.visibility</p:attrName>
                                            </p:attrNameLst>
                                          </p:cBhvr>
                                          <p:to>
                                            <p:strVal val="visible"/>
                                          </p:to>
                                        </p:set>
                                        <p:anim calcmode="lin" valueType="num">
                                          <p:cBhvr>
                                            <p:cTn id="127" dur="500" fill="hold"/>
                                            <p:tgtEl>
                                              <p:spTgt spid="108"/>
                                            </p:tgtEl>
                                            <p:attrNameLst>
                                              <p:attrName>ppt_w</p:attrName>
                                            </p:attrNameLst>
                                          </p:cBhvr>
                                          <p:tavLst>
                                            <p:tav tm="0">
                                              <p:val>
                                                <p:fltVal val="0"/>
                                              </p:val>
                                            </p:tav>
                                            <p:tav tm="100000">
                                              <p:val>
                                                <p:strVal val="#ppt_w"/>
                                              </p:val>
                                            </p:tav>
                                          </p:tavLst>
                                        </p:anim>
                                        <p:anim calcmode="lin" valueType="num">
                                          <p:cBhvr>
                                            <p:cTn id="128" dur="500" fill="hold"/>
                                            <p:tgtEl>
                                              <p:spTgt spid="108"/>
                                            </p:tgtEl>
                                            <p:attrNameLst>
                                              <p:attrName>ppt_h</p:attrName>
                                            </p:attrNameLst>
                                          </p:cBhvr>
                                          <p:tavLst>
                                            <p:tav tm="0">
                                              <p:val>
                                                <p:fltVal val="0"/>
                                              </p:val>
                                            </p:tav>
                                            <p:tav tm="100000">
                                              <p:val>
                                                <p:strVal val="#ppt_h"/>
                                              </p:val>
                                            </p:tav>
                                          </p:tavLst>
                                        </p:anim>
                                        <p:anim calcmode="lin" valueType="num">
                                          <p:cBhvr>
                                            <p:cTn id="129" dur="500" fill="hold"/>
                                            <p:tgtEl>
                                              <p:spTgt spid="108"/>
                                            </p:tgtEl>
                                            <p:attrNameLst>
                                              <p:attrName>ppt_x</p:attrName>
                                            </p:attrNameLst>
                                          </p:cBhvr>
                                          <p:tavLst>
                                            <p:tav tm="0">
                                              <p:val>
                                                <p:fltVal val="0.5"/>
                                              </p:val>
                                            </p:tav>
                                            <p:tav tm="100000">
                                              <p:val>
                                                <p:strVal val="#ppt_x"/>
                                              </p:val>
                                            </p:tav>
                                          </p:tavLst>
                                        </p:anim>
                                        <p:anim calcmode="lin" valueType="num">
                                          <p:cBhvr>
                                            <p:cTn id="130" dur="500" fill="hold"/>
                                            <p:tgtEl>
                                              <p:spTgt spid="108"/>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72"/>
                                            </p:tgtEl>
                                          </p:cBhvr>
                                        </p:animEffect>
                                        <p:animScale>
                                          <p:cBhvr>
                                            <p:cTn id="133" dur="250" autoRev="1" fill="hold"/>
                                            <p:tgtEl>
                                              <p:spTgt spid="72"/>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93"/>
                                            </p:tgtEl>
                                          </p:cBhvr>
                                        </p:animEffect>
                                        <p:animScale>
                                          <p:cBhvr>
                                            <p:cTn id="136" dur="250" autoRev="1" fill="hold"/>
                                            <p:tgtEl>
                                              <p:spTgt spid="93"/>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99"/>
                                            </p:tgtEl>
                                          </p:cBhvr>
                                        </p:animEffect>
                                        <p:animScale>
                                          <p:cBhvr>
                                            <p:cTn id="139" dur="250" autoRev="1" fill="hold"/>
                                            <p:tgtEl>
                                              <p:spTgt spid="99"/>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102"/>
                                            </p:tgtEl>
                                          </p:cBhvr>
                                        </p:animEffect>
                                        <p:animScale>
                                          <p:cBhvr>
                                            <p:cTn id="142" dur="250" autoRev="1" fill="hold"/>
                                            <p:tgtEl>
                                              <p:spTgt spid="102"/>
                                            </p:tgtEl>
                                          </p:cBhvr>
                                          <p:by x="105000" y="105000"/>
                                        </p:animScale>
                                      </p:childTnLst>
                                    </p:cTn>
                                  </p:par>
                                </p:childTnLst>
                              </p:cTn>
                            </p:par>
                            <p:par>
                              <p:cTn id="143" fill="hold">
                                <p:stCondLst>
                                  <p:cond delay="8610"/>
                                </p:stCondLst>
                                <p:childTnLst>
                                  <p:par>
                                    <p:cTn id="144" presetID="10" presetClass="entr" presetSubtype="0" fill="hold" grpId="0" nodeType="afterEffect">
                                      <p:stCondLst>
                                        <p:cond delay="0"/>
                                      </p:stCondLst>
                                      <p:childTnLst>
                                        <p:set>
                                          <p:cBhvr>
                                            <p:cTn id="145" dur="1" fill="hold">
                                              <p:stCondLst>
                                                <p:cond delay="0"/>
                                              </p:stCondLst>
                                            </p:cTn>
                                            <p:tgtEl>
                                              <p:spTgt spid="111"/>
                                            </p:tgtEl>
                                            <p:attrNameLst>
                                              <p:attrName>style.visibility</p:attrName>
                                            </p:attrNameLst>
                                          </p:cBhvr>
                                          <p:to>
                                            <p:strVal val="visible"/>
                                          </p:to>
                                        </p:set>
                                        <p:animEffect transition="in" filter="fade">
                                          <p:cBhvr>
                                            <p:cTn id="14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61" grpId="0"/>
          <p:bldP spid="67" grpId="0"/>
          <p:bldP spid="68" grpId="0"/>
          <p:bldP spid="69" grpId="0"/>
          <p:bldP spid="70" grpId="0"/>
          <p:bldP spid="71" grpId="0"/>
          <p:bldP spid="111"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1" name="组合 40"/>
          <p:cNvGrpSpPr/>
          <p:nvPr/>
        </p:nvGrpSpPr>
        <p:grpSpPr>
          <a:xfrm>
            <a:off x="599274" y="1275606"/>
            <a:ext cx="1506792" cy="1506792"/>
            <a:chOff x="3481448" y="2338049"/>
            <a:chExt cx="2181104" cy="2181104"/>
          </a:xfrm>
        </p:grpSpPr>
        <p:grpSp>
          <p:nvGrpSpPr>
            <p:cNvPr id="42" name="组合 4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45" name="椭圆 4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43" name="TextBox 42"/>
            <p:cNvSpPr txBox="1"/>
            <p:nvPr/>
          </p:nvSpPr>
          <p:spPr>
            <a:xfrm>
              <a:off x="3859414" y="3125467"/>
              <a:ext cx="1464617"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01</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46" name="矩形 45"/>
          <p:cNvSpPr/>
          <p:nvPr/>
        </p:nvSpPr>
        <p:spPr>
          <a:xfrm>
            <a:off x="569066"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grpSp>
        <p:nvGrpSpPr>
          <p:cNvPr id="47" name="组合 46"/>
          <p:cNvGrpSpPr/>
          <p:nvPr/>
        </p:nvGrpSpPr>
        <p:grpSpPr>
          <a:xfrm>
            <a:off x="2202992" y="3100157"/>
            <a:ext cx="473766" cy="477588"/>
            <a:chOff x="3041651" y="3326606"/>
            <a:chExt cx="631825" cy="636588"/>
          </a:xfrm>
        </p:grpSpPr>
        <p:sp>
          <p:nvSpPr>
            <p:cNvPr id="48" name="Oval 9"/>
            <p:cNvSpPr>
              <a:spLocks noChangeArrowheads="1"/>
            </p:cNvSpPr>
            <p:nvPr/>
          </p:nvSpPr>
          <p:spPr bwMode="auto">
            <a:xfrm>
              <a:off x="3041651" y="3326606"/>
              <a:ext cx="631825" cy="636588"/>
            </a:xfrm>
            <a:prstGeom prst="ellipse">
              <a:avLst/>
            </a:prstGeom>
            <a:solidFill>
              <a:srgbClr val="FFC000"/>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1" name="组合 50"/>
          <p:cNvGrpSpPr/>
          <p:nvPr/>
        </p:nvGrpSpPr>
        <p:grpSpPr>
          <a:xfrm>
            <a:off x="2837402" y="1275606"/>
            <a:ext cx="1506792" cy="1506792"/>
            <a:chOff x="3481448" y="2338049"/>
            <a:chExt cx="2181104" cy="2181104"/>
          </a:xfrm>
        </p:grpSpPr>
        <p:grpSp>
          <p:nvGrpSpPr>
            <p:cNvPr id="52" name="组合 5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55" name="椭圆 5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53" name="TextBox 52"/>
            <p:cNvSpPr txBox="1"/>
            <p:nvPr/>
          </p:nvSpPr>
          <p:spPr>
            <a:xfrm>
              <a:off x="3837372" y="3125467"/>
              <a:ext cx="1469258"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02</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56" name="矩形 55"/>
          <p:cNvSpPr/>
          <p:nvPr/>
        </p:nvSpPr>
        <p:spPr>
          <a:xfrm>
            <a:off x="2776985"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grpSp>
        <p:nvGrpSpPr>
          <p:cNvPr id="57" name="组合 56"/>
          <p:cNvGrpSpPr/>
          <p:nvPr/>
        </p:nvGrpSpPr>
        <p:grpSpPr>
          <a:xfrm>
            <a:off x="4438192" y="3100157"/>
            <a:ext cx="473766" cy="477588"/>
            <a:chOff x="3041651" y="3326606"/>
            <a:chExt cx="631825" cy="636588"/>
          </a:xfrm>
        </p:grpSpPr>
        <p:sp>
          <p:nvSpPr>
            <p:cNvPr id="58" name="Oval 9"/>
            <p:cNvSpPr>
              <a:spLocks noChangeArrowheads="1"/>
            </p:cNvSpPr>
            <p:nvPr/>
          </p:nvSpPr>
          <p:spPr bwMode="auto">
            <a:xfrm>
              <a:off x="3041651" y="3326606"/>
              <a:ext cx="631825" cy="636588"/>
            </a:xfrm>
            <a:prstGeom prst="ellipse">
              <a:avLst/>
            </a:prstGeom>
            <a:solidFill>
              <a:srgbClr val="17375E"/>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61" name="组合 60"/>
          <p:cNvGrpSpPr/>
          <p:nvPr/>
        </p:nvGrpSpPr>
        <p:grpSpPr>
          <a:xfrm>
            <a:off x="5029994" y="1275606"/>
            <a:ext cx="1506792" cy="1506792"/>
            <a:chOff x="3481448" y="2338049"/>
            <a:chExt cx="2181104" cy="2181104"/>
          </a:xfrm>
        </p:grpSpPr>
        <p:grpSp>
          <p:nvGrpSpPr>
            <p:cNvPr id="62" name="组合 6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65" name="椭圆 6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63" name="TextBox 62"/>
            <p:cNvSpPr txBox="1"/>
            <p:nvPr/>
          </p:nvSpPr>
          <p:spPr>
            <a:xfrm>
              <a:off x="3836211" y="3125467"/>
              <a:ext cx="1471580"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03</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66" name="矩形 65"/>
          <p:cNvSpPr/>
          <p:nvPr/>
        </p:nvSpPr>
        <p:spPr>
          <a:xfrm>
            <a:off x="4953794"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grpSp>
        <p:nvGrpSpPr>
          <p:cNvPr id="67" name="组合 66"/>
          <p:cNvGrpSpPr/>
          <p:nvPr/>
        </p:nvGrpSpPr>
        <p:grpSpPr>
          <a:xfrm>
            <a:off x="6601843" y="3100157"/>
            <a:ext cx="473766" cy="477588"/>
            <a:chOff x="3041651" y="3326606"/>
            <a:chExt cx="631825" cy="636588"/>
          </a:xfrm>
        </p:grpSpPr>
        <p:sp>
          <p:nvSpPr>
            <p:cNvPr id="68" name="Oval 9"/>
            <p:cNvSpPr>
              <a:spLocks noChangeArrowheads="1"/>
            </p:cNvSpPr>
            <p:nvPr/>
          </p:nvSpPr>
          <p:spPr bwMode="auto">
            <a:xfrm>
              <a:off x="3041651" y="3326606"/>
              <a:ext cx="631825" cy="636588"/>
            </a:xfrm>
            <a:prstGeom prst="ellipse">
              <a:avLst/>
            </a:prstGeom>
            <a:solidFill>
              <a:srgbClr val="FFC000"/>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71" name="组合 70"/>
          <p:cNvGrpSpPr/>
          <p:nvPr/>
        </p:nvGrpSpPr>
        <p:grpSpPr>
          <a:xfrm>
            <a:off x="7103492" y="1275606"/>
            <a:ext cx="1506792" cy="1506792"/>
            <a:chOff x="3481448" y="2338049"/>
            <a:chExt cx="2181104" cy="2181104"/>
          </a:xfrm>
        </p:grpSpPr>
        <p:grpSp>
          <p:nvGrpSpPr>
            <p:cNvPr id="72" name="组合 7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75" name="椭圆 7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73" name="TextBox 72"/>
            <p:cNvSpPr txBox="1"/>
            <p:nvPr/>
          </p:nvSpPr>
          <p:spPr>
            <a:xfrm>
              <a:off x="3835051" y="3125467"/>
              <a:ext cx="1473900"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04</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76" name="矩形 75"/>
          <p:cNvSpPr/>
          <p:nvPr/>
        </p:nvSpPr>
        <p:spPr>
          <a:xfrm>
            <a:off x="7143203"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sp>
        <p:nvSpPr>
          <p:cNvPr id="77" name="TextBox 7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0745">
        <p14:flip dir="r"/>
      </p:transition>
    </mc:Choice>
    <mc:Fallback xmlns="">
      <p:transition spd="slow" advTm="10745">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14:presetBounceEnd="40000">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14:bounceEnd="40000">
                                          <p:cBhvr additive="base">
                                            <p:cTn id="7" dur="1300" fill="hold"/>
                                            <p:tgtEl>
                                              <p:spTgt spid="41"/>
                                            </p:tgtEl>
                                            <p:attrNameLst>
                                              <p:attrName>ppt_x</p:attrName>
                                            </p:attrNameLst>
                                          </p:cBhvr>
                                          <p:tavLst>
                                            <p:tav tm="0">
                                              <p:val>
                                                <p:strVal val="#ppt_x"/>
                                              </p:val>
                                            </p:tav>
                                            <p:tav tm="100000">
                                              <p:val>
                                                <p:strVal val="#ppt_x"/>
                                              </p:val>
                                            </p:tav>
                                          </p:tavLst>
                                        </p:anim>
                                        <p:anim calcmode="lin" valueType="num" p14:bounceEnd="40000">
                                          <p:cBhvr additive="base">
                                            <p:cTn id="8" dur="13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500"/>
                                            <p:tgtEl>
                                              <p:spTgt spid="46"/>
                                            </p:tgtEl>
                                          </p:cBhvr>
                                        </p:animEffect>
                                      </p:childTnLst>
                                    </p:cTn>
                                  </p:par>
                                </p:childTnLst>
                              </p:cTn>
                            </p:par>
                            <p:par>
                              <p:cTn id="13" fill="hold">
                                <p:stCondLst>
                                  <p:cond delay="2000"/>
                                </p:stCondLst>
                                <p:childTnLst>
                                  <p:par>
                                    <p:cTn id="14" presetID="2" presetClass="entr" presetSubtype="8" fill="hold" nodeType="afterEffect" p14:presetBounceEnd="40000">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14:bounceEnd="40000">
                                          <p:cBhvr additive="base">
                                            <p:cTn id="16" dur="50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47"/>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14:presetBounceEnd="40000">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14:bounceEnd="40000">
                                          <p:cBhvr additive="base">
                                            <p:cTn id="21" dur="13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22" dur="1300" fill="hold"/>
                                            <p:tgtEl>
                                              <p:spTgt spid="51"/>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up)">
                                          <p:cBhvr>
                                            <p:cTn id="26" dur="500"/>
                                            <p:tgtEl>
                                              <p:spTgt spid="56"/>
                                            </p:tgtEl>
                                          </p:cBhvr>
                                        </p:animEffect>
                                      </p:childTnLst>
                                    </p:cTn>
                                  </p:par>
                                </p:childTnLst>
                              </p:cTn>
                            </p:par>
                            <p:par>
                              <p:cTn id="27" fill="hold">
                                <p:stCondLst>
                                  <p:cond delay="4500"/>
                                </p:stCondLst>
                                <p:childTnLst>
                                  <p:par>
                                    <p:cTn id="28" presetID="2" presetClass="entr" presetSubtype="8" fill="hold" nodeType="afterEffect" p14:presetBounceEnd="40000">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14:bounceEnd="40000">
                                          <p:cBhvr additive="base">
                                            <p:cTn id="30" dur="500" fill="hold"/>
                                            <p:tgtEl>
                                              <p:spTgt spid="57"/>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57"/>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14:presetBounceEnd="40000">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14:bounceEnd="40000">
                                          <p:cBhvr additive="base">
                                            <p:cTn id="35" dur="1300" fill="hold"/>
                                            <p:tgtEl>
                                              <p:spTgt spid="61"/>
                                            </p:tgtEl>
                                            <p:attrNameLst>
                                              <p:attrName>ppt_x</p:attrName>
                                            </p:attrNameLst>
                                          </p:cBhvr>
                                          <p:tavLst>
                                            <p:tav tm="0">
                                              <p:val>
                                                <p:strVal val="#ppt_x"/>
                                              </p:val>
                                            </p:tav>
                                            <p:tav tm="100000">
                                              <p:val>
                                                <p:strVal val="#ppt_x"/>
                                              </p:val>
                                            </p:tav>
                                          </p:tavLst>
                                        </p:anim>
                                        <p:anim calcmode="lin" valueType="num" p14:bounceEnd="40000">
                                          <p:cBhvr additive="base">
                                            <p:cTn id="36" dur="1300" fill="hold"/>
                                            <p:tgtEl>
                                              <p:spTgt spid="61"/>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up)">
                                          <p:cBhvr>
                                            <p:cTn id="40" dur="500"/>
                                            <p:tgtEl>
                                              <p:spTgt spid="66"/>
                                            </p:tgtEl>
                                          </p:cBhvr>
                                        </p:animEffect>
                                      </p:childTnLst>
                                    </p:cTn>
                                  </p:par>
                                </p:childTnLst>
                              </p:cTn>
                            </p:par>
                            <p:par>
                              <p:cTn id="41" fill="hold">
                                <p:stCondLst>
                                  <p:cond delay="7000"/>
                                </p:stCondLst>
                                <p:childTnLst>
                                  <p:par>
                                    <p:cTn id="42" presetID="2" presetClass="entr" presetSubtype="8" fill="hold" nodeType="afterEffect" p14:presetBounceEnd="40000">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14:bounceEnd="40000">
                                          <p:cBhvr additive="base">
                                            <p:cTn id="44" dur="500" fill="hold"/>
                                            <p:tgtEl>
                                              <p:spTgt spid="67"/>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67"/>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14:presetBounceEnd="40000">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14:bounceEnd="40000">
                                          <p:cBhvr additive="base">
                                            <p:cTn id="49" dur="1300" fill="hold"/>
                                            <p:tgtEl>
                                              <p:spTgt spid="71"/>
                                            </p:tgtEl>
                                            <p:attrNameLst>
                                              <p:attrName>ppt_x</p:attrName>
                                            </p:attrNameLst>
                                          </p:cBhvr>
                                          <p:tavLst>
                                            <p:tav tm="0">
                                              <p:val>
                                                <p:strVal val="#ppt_x"/>
                                              </p:val>
                                            </p:tav>
                                            <p:tav tm="100000">
                                              <p:val>
                                                <p:strVal val="#ppt_x"/>
                                              </p:val>
                                            </p:tav>
                                          </p:tavLst>
                                        </p:anim>
                                        <p:anim calcmode="lin" valueType="num" p14:bounceEnd="40000">
                                          <p:cBhvr additive="base">
                                            <p:cTn id="50" dur="1300" fill="hold"/>
                                            <p:tgtEl>
                                              <p:spTgt spid="71"/>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wipe(up)">
                                          <p:cBhvr>
                                            <p:cTn id="54" dur="500"/>
                                            <p:tgtEl>
                                              <p:spTgt spid="76"/>
                                            </p:tgtEl>
                                          </p:cBhvr>
                                        </p:animEffect>
                                      </p:childTnLst>
                                    </p:cTn>
                                  </p:par>
                                </p:childTnLst>
                              </p:cTn>
                            </p:par>
                            <p:par>
                              <p:cTn id="55" fill="hold">
                                <p:stCondLst>
                                  <p:cond delay="9500"/>
                                </p:stCondLst>
                                <p:childTnLst>
                                  <p:par>
                                    <p:cTn id="56" presetID="10" presetClass="entr" presetSubtype="0"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6" grpId="0"/>
          <p:bldP spid="66" grpId="0"/>
          <p:bldP spid="76" grpId="0"/>
          <p:bldP spid="7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1300" fill="hold"/>
                                            <p:tgtEl>
                                              <p:spTgt spid="41"/>
                                            </p:tgtEl>
                                            <p:attrNameLst>
                                              <p:attrName>ppt_x</p:attrName>
                                            </p:attrNameLst>
                                          </p:cBhvr>
                                          <p:tavLst>
                                            <p:tav tm="0">
                                              <p:val>
                                                <p:strVal val="#ppt_x"/>
                                              </p:val>
                                            </p:tav>
                                            <p:tav tm="100000">
                                              <p:val>
                                                <p:strVal val="#ppt_x"/>
                                              </p:val>
                                            </p:tav>
                                          </p:tavLst>
                                        </p:anim>
                                        <p:anim calcmode="lin" valueType="num">
                                          <p:cBhvr additive="base">
                                            <p:cTn id="8" dur="13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500"/>
                                            <p:tgtEl>
                                              <p:spTgt spid="46"/>
                                            </p:tgtEl>
                                          </p:cBhvr>
                                        </p:animEffect>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500" fill="hold"/>
                                            <p:tgtEl>
                                              <p:spTgt spid="47"/>
                                            </p:tgtEl>
                                            <p:attrNameLst>
                                              <p:attrName>ppt_x</p:attrName>
                                            </p:attrNameLst>
                                          </p:cBhvr>
                                          <p:tavLst>
                                            <p:tav tm="0">
                                              <p:val>
                                                <p:strVal val="0-#ppt_w/2"/>
                                              </p:val>
                                            </p:tav>
                                            <p:tav tm="100000">
                                              <p:val>
                                                <p:strVal val="#ppt_x"/>
                                              </p:val>
                                            </p:tav>
                                          </p:tavLst>
                                        </p:anim>
                                        <p:anim calcmode="lin" valueType="num">
                                          <p:cBhvr additive="base">
                                            <p:cTn id="17" dur="500" fill="hold"/>
                                            <p:tgtEl>
                                              <p:spTgt spid="47"/>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additive="base">
                                            <p:cTn id="21" dur="1300" fill="hold"/>
                                            <p:tgtEl>
                                              <p:spTgt spid="51"/>
                                            </p:tgtEl>
                                            <p:attrNameLst>
                                              <p:attrName>ppt_x</p:attrName>
                                            </p:attrNameLst>
                                          </p:cBhvr>
                                          <p:tavLst>
                                            <p:tav tm="0">
                                              <p:val>
                                                <p:strVal val="#ppt_x"/>
                                              </p:val>
                                            </p:tav>
                                            <p:tav tm="100000">
                                              <p:val>
                                                <p:strVal val="#ppt_x"/>
                                              </p:val>
                                            </p:tav>
                                          </p:tavLst>
                                        </p:anim>
                                        <p:anim calcmode="lin" valueType="num">
                                          <p:cBhvr additive="base">
                                            <p:cTn id="22" dur="1300" fill="hold"/>
                                            <p:tgtEl>
                                              <p:spTgt spid="51"/>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up)">
                                          <p:cBhvr>
                                            <p:cTn id="26" dur="500"/>
                                            <p:tgtEl>
                                              <p:spTgt spid="56"/>
                                            </p:tgtEl>
                                          </p:cBhvr>
                                        </p:animEffect>
                                      </p:childTnLst>
                                    </p:cTn>
                                  </p:par>
                                </p:childTnLst>
                              </p:cTn>
                            </p:par>
                            <p:par>
                              <p:cTn id="27" fill="hold">
                                <p:stCondLst>
                                  <p:cond delay="4500"/>
                                </p:stCondLst>
                                <p:childTnLst>
                                  <p:par>
                                    <p:cTn id="28" presetID="2" presetClass="entr" presetSubtype="8" fill="hold" nodeType="after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additive="base">
                                            <p:cTn id="30" dur="500" fill="hold"/>
                                            <p:tgtEl>
                                              <p:spTgt spid="57"/>
                                            </p:tgtEl>
                                            <p:attrNameLst>
                                              <p:attrName>ppt_x</p:attrName>
                                            </p:attrNameLst>
                                          </p:cBhvr>
                                          <p:tavLst>
                                            <p:tav tm="0">
                                              <p:val>
                                                <p:strVal val="0-#ppt_w/2"/>
                                              </p:val>
                                            </p:tav>
                                            <p:tav tm="100000">
                                              <p:val>
                                                <p:strVal val="#ppt_x"/>
                                              </p:val>
                                            </p:tav>
                                          </p:tavLst>
                                        </p:anim>
                                        <p:anim calcmode="lin" valueType="num">
                                          <p:cBhvr additive="base">
                                            <p:cTn id="31" dur="500" fill="hold"/>
                                            <p:tgtEl>
                                              <p:spTgt spid="57"/>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1300" fill="hold"/>
                                            <p:tgtEl>
                                              <p:spTgt spid="61"/>
                                            </p:tgtEl>
                                            <p:attrNameLst>
                                              <p:attrName>ppt_x</p:attrName>
                                            </p:attrNameLst>
                                          </p:cBhvr>
                                          <p:tavLst>
                                            <p:tav tm="0">
                                              <p:val>
                                                <p:strVal val="#ppt_x"/>
                                              </p:val>
                                            </p:tav>
                                            <p:tav tm="100000">
                                              <p:val>
                                                <p:strVal val="#ppt_x"/>
                                              </p:val>
                                            </p:tav>
                                          </p:tavLst>
                                        </p:anim>
                                        <p:anim calcmode="lin" valueType="num">
                                          <p:cBhvr additive="base">
                                            <p:cTn id="36" dur="1300" fill="hold"/>
                                            <p:tgtEl>
                                              <p:spTgt spid="61"/>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up)">
                                          <p:cBhvr>
                                            <p:cTn id="40" dur="500"/>
                                            <p:tgtEl>
                                              <p:spTgt spid="66"/>
                                            </p:tgtEl>
                                          </p:cBhvr>
                                        </p:animEffect>
                                      </p:childTnLst>
                                    </p:cTn>
                                  </p:par>
                                </p:childTnLst>
                              </p:cTn>
                            </p:par>
                            <p:par>
                              <p:cTn id="41" fill="hold">
                                <p:stCondLst>
                                  <p:cond delay="7000"/>
                                </p:stCondLst>
                                <p:childTnLst>
                                  <p:par>
                                    <p:cTn id="42" presetID="2" presetClass="entr" presetSubtype="8" fill="hold" nodeType="afterEffect">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cBhvr additive="base">
                                            <p:cTn id="44" dur="500" fill="hold"/>
                                            <p:tgtEl>
                                              <p:spTgt spid="67"/>
                                            </p:tgtEl>
                                            <p:attrNameLst>
                                              <p:attrName>ppt_x</p:attrName>
                                            </p:attrNameLst>
                                          </p:cBhvr>
                                          <p:tavLst>
                                            <p:tav tm="0">
                                              <p:val>
                                                <p:strVal val="0-#ppt_w/2"/>
                                              </p:val>
                                            </p:tav>
                                            <p:tav tm="100000">
                                              <p:val>
                                                <p:strVal val="#ppt_x"/>
                                              </p:val>
                                            </p:tav>
                                          </p:tavLst>
                                        </p:anim>
                                        <p:anim calcmode="lin" valueType="num">
                                          <p:cBhvr additive="base">
                                            <p:cTn id="45" dur="500" fill="hold"/>
                                            <p:tgtEl>
                                              <p:spTgt spid="67"/>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1300" fill="hold"/>
                                            <p:tgtEl>
                                              <p:spTgt spid="71"/>
                                            </p:tgtEl>
                                            <p:attrNameLst>
                                              <p:attrName>ppt_x</p:attrName>
                                            </p:attrNameLst>
                                          </p:cBhvr>
                                          <p:tavLst>
                                            <p:tav tm="0">
                                              <p:val>
                                                <p:strVal val="#ppt_x"/>
                                              </p:val>
                                            </p:tav>
                                            <p:tav tm="100000">
                                              <p:val>
                                                <p:strVal val="#ppt_x"/>
                                              </p:val>
                                            </p:tav>
                                          </p:tavLst>
                                        </p:anim>
                                        <p:anim calcmode="lin" valueType="num">
                                          <p:cBhvr additive="base">
                                            <p:cTn id="50" dur="1300" fill="hold"/>
                                            <p:tgtEl>
                                              <p:spTgt spid="71"/>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wipe(up)">
                                          <p:cBhvr>
                                            <p:cTn id="54" dur="500"/>
                                            <p:tgtEl>
                                              <p:spTgt spid="76"/>
                                            </p:tgtEl>
                                          </p:cBhvr>
                                        </p:animEffect>
                                      </p:childTnLst>
                                    </p:cTn>
                                  </p:par>
                                </p:childTnLst>
                              </p:cTn>
                            </p:par>
                            <p:par>
                              <p:cTn id="55" fill="hold">
                                <p:stCondLst>
                                  <p:cond delay="9500"/>
                                </p:stCondLst>
                                <p:childTnLst>
                                  <p:par>
                                    <p:cTn id="56" presetID="10" presetClass="entr" presetSubtype="0"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6" grpId="0"/>
          <p:bldP spid="66" grpId="0"/>
          <p:bldP spid="76" grpId="0"/>
          <p:bldP spid="77"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图片 7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40" name="组合 39"/>
          <p:cNvGrpSpPr/>
          <p:nvPr/>
        </p:nvGrpSpPr>
        <p:grpSpPr>
          <a:xfrm>
            <a:off x="4127190" y="1272772"/>
            <a:ext cx="1535551" cy="1535546"/>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3" name="组合 42"/>
          <p:cNvGrpSpPr/>
          <p:nvPr/>
        </p:nvGrpSpPr>
        <p:grpSpPr>
          <a:xfrm>
            <a:off x="3224341" y="2110972"/>
            <a:ext cx="1535551" cy="1535546"/>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6" name="组合 45"/>
          <p:cNvGrpSpPr/>
          <p:nvPr/>
        </p:nvGrpSpPr>
        <p:grpSpPr>
          <a:xfrm>
            <a:off x="2298390" y="1360518"/>
            <a:ext cx="1535551" cy="1535546"/>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9" name="组合 48"/>
          <p:cNvGrpSpPr/>
          <p:nvPr/>
        </p:nvGrpSpPr>
        <p:grpSpPr>
          <a:xfrm>
            <a:off x="5281741" y="1741518"/>
            <a:ext cx="1535551" cy="1535546"/>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52" name="矩形 51"/>
          <p:cNvSpPr/>
          <p:nvPr/>
        </p:nvSpPr>
        <p:spPr>
          <a:xfrm>
            <a:off x="2608356" y="1626490"/>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谢</a:t>
            </a:r>
            <a:endParaRPr lang="zh-CN" altLang="en-US" sz="5500" dirty="0">
              <a:solidFill>
                <a:srgbClr val="17375E"/>
              </a:solidFill>
              <a:latin typeface="微软雅黑" panose="020B0503020204020204" charset="-122"/>
              <a:ea typeface="微软雅黑" panose="020B0503020204020204" charset="-122"/>
            </a:endParaRPr>
          </a:p>
        </p:txBody>
      </p:sp>
      <p:sp>
        <p:nvSpPr>
          <p:cNvPr id="53" name="矩形 52"/>
          <p:cNvSpPr/>
          <p:nvPr/>
        </p:nvSpPr>
        <p:spPr>
          <a:xfrm>
            <a:off x="3551010" y="2402999"/>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谢</a:t>
            </a:r>
            <a:endParaRPr lang="zh-CN" altLang="en-US" sz="5500" dirty="0">
              <a:solidFill>
                <a:srgbClr val="17375E"/>
              </a:solidFill>
              <a:latin typeface="微软雅黑" panose="020B0503020204020204" charset="-122"/>
              <a:ea typeface="微软雅黑" panose="020B0503020204020204" charset="-122"/>
            </a:endParaRPr>
          </a:p>
        </p:txBody>
      </p:sp>
      <p:sp>
        <p:nvSpPr>
          <p:cNvPr id="54" name="矩形 53"/>
          <p:cNvSpPr/>
          <p:nvPr/>
        </p:nvSpPr>
        <p:spPr>
          <a:xfrm>
            <a:off x="4445314" y="1564799"/>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观</a:t>
            </a:r>
            <a:endParaRPr lang="zh-CN" altLang="en-US" sz="5500" dirty="0">
              <a:solidFill>
                <a:srgbClr val="17375E"/>
              </a:solidFill>
              <a:latin typeface="微软雅黑" panose="020B0503020204020204" charset="-122"/>
              <a:ea typeface="微软雅黑" panose="020B0503020204020204" charset="-122"/>
            </a:endParaRPr>
          </a:p>
        </p:txBody>
      </p:sp>
      <p:sp>
        <p:nvSpPr>
          <p:cNvPr id="55" name="矩形 54"/>
          <p:cNvSpPr/>
          <p:nvPr/>
        </p:nvSpPr>
        <p:spPr>
          <a:xfrm>
            <a:off x="5610954" y="2035636"/>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看</a:t>
            </a:r>
            <a:endParaRPr lang="zh-CN" altLang="en-US" sz="5500" dirty="0">
              <a:solidFill>
                <a:srgbClr val="17375E"/>
              </a:solidFill>
              <a:latin typeface="微软雅黑" panose="020B0503020204020204" charset="-122"/>
              <a:ea typeface="微软雅黑" panose="020B0503020204020204" charset="-122"/>
            </a:endParaRPr>
          </a:p>
        </p:txBody>
      </p:sp>
      <p:sp>
        <p:nvSpPr>
          <p:cNvPr id="56" name="椭圆 55"/>
          <p:cNvSpPr/>
          <p:nvPr/>
        </p:nvSpPr>
        <p:spPr>
          <a:xfrm>
            <a:off x="4598197" y="3288996"/>
            <a:ext cx="500908" cy="500908"/>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7" name="椭圆 56"/>
          <p:cNvSpPr/>
          <p:nvPr/>
        </p:nvSpPr>
        <p:spPr>
          <a:xfrm>
            <a:off x="5740527" y="3513307"/>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8" name="椭圆 57"/>
          <p:cNvSpPr/>
          <p:nvPr/>
        </p:nvSpPr>
        <p:spPr>
          <a:xfrm>
            <a:off x="2575410" y="351366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椭圆 58"/>
          <p:cNvSpPr/>
          <p:nvPr/>
        </p:nvSpPr>
        <p:spPr>
          <a:xfrm>
            <a:off x="2279076" y="3632005"/>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椭圆 59"/>
          <p:cNvSpPr/>
          <p:nvPr/>
        </p:nvSpPr>
        <p:spPr>
          <a:xfrm>
            <a:off x="6198665" y="3518326"/>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椭圆 60"/>
          <p:cNvSpPr/>
          <p:nvPr/>
        </p:nvSpPr>
        <p:spPr>
          <a:xfrm>
            <a:off x="3085391" y="3510821"/>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2" name="椭圆 61"/>
          <p:cNvSpPr/>
          <p:nvPr/>
        </p:nvSpPr>
        <p:spPr>
          <a:xfrm>
            <a:off x="6576425" y="3642228"/>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3" name="椭圆 62"/>
          <p:cNvSpPr/>
          <p:nvPr/>
        </p:nvSpPr>
        <p:spPr>
          <a:xfrm>
            <a:off x="3873480" y="3545432"/>
            <a:ext cx="250454" cy="250454"/>
          </a:xfrm>
          <a:prstGeom prst="ellipse">
            <a:avLst/>
          </a:prstGeom>
          <a:solidFill>
            <a:srgbClr val="17375E"/>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椭圆 63"/>
          <p:cNvSpPr/>
          <p:nvPr/>
        </p:nvSpPr>
        <p:spPr>
          <a:xfrm>
            <a:off x="6750128" y="3512025"/>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5" name="椭圆 64"/>
          <p:cNvSpPr/>
          <p:nvPr/>
        </p:nvSpPr>
        <p:spPr>
          <a:xfrm>
            <a:off x="4174703" y="3520080"/>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6" name="椭圆 65"/>
          <p:cNvSpPr/>
          <p:nvPr/>
        </p:nvSpPr>
        <p:spPr>
          <a:xfrm>
            <a:off x="7382889" y="3569216"/>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7" name="椭圆 66"/>
          <p:cNvSpPr/>
          <p:nvPr/>
        </p:nvSpPr>
        <p:spPr>
          <a:xfrm>
            <a:off x="5923888" y="3329522"/>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椭圆 67"/>
          <p:cNvSpPr/>
          <p:nvPr/>
        </p:nvSpPr>
        <p:spPr>
          <a:xfrm>
            <a:off x="2093506" y="3642512"/>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9" name="椭圆 68"/>
          <p:cNvSpPr/>
          <p:nvPr/>
        </p:nvSpPr>
        <p:spPr>
          <a:xfrm>
            <a:off x="4529502" y="3365619"/>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0" name="椭圆 69"/>
          <p:cNvSpPr/>
          <p:nvPr/>
        </p:nvSpPr>
        <p:spPr>
          <a:xfrm>
            <a:off x="3229178" y="3457466"/>
            <a:ext cx="322151" cy="322151"/>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椭圆 70"/>
          <p:cNvSpPr/>
          <p:nvPr/>
        </p:nvSpPr>
        <p:spPr>
          <a:xfrm>
            <a:off x="5099105" y="3510203"/>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2" name="椭圆 71"/>
          <p:cNvSpPr/>
          <p:nvPr/>
        </p:nvSpPr>
        <p:spPr>
          <a:xfrm>
            <a:off x="1230014" y="351353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3" name="椭圆 72"/>
          <p:cNvSpPr/>
          <p:nvPr/>
        </p:nvSpPr>
        <p:spPr>
          <a:xfrm>
            <a:off x="944804" y="3644768"/>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4" name="椭圆 73"/>
          <p:cNvSpPr/>
          <p:nvPr/>
        </p:nvSpPr>
        <p:spPr>
          <a:xfrm>
            <a:off x="2795496" y="3330265"/>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5" name="椭圆 74"/>
          <p:cNvSpPr/>
          <p:nvPr/>
        </p:nvSpPr>
        <p:spPr>
          <a:xfrm>
            <a:off x="1713791" y="3566599"/>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6" name="椭圆 75"/>
          <p:cNvSpPr/>
          <p:nvPr/>
        </p:nvSpPr>
        <p:spPr>
          <a:xfrm>
            <a:off x="6216637" y="3372814"/>
            <a:ext cx="137389" cy="137389"/>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椭圆 76"/>
          <p:cNvSpPr/>
          <p:nvPr/>
        </p:nvSpPr>
        <p:spPr>
          <a:xfrm>
            <a:off x="7753607" y="3504242"/>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矩形 77"/>
          <p:cNvSpPr/>
          <p:nvPr/>
        </p:nvSpPr>
        <p:spPr>
          <a:xfrm>
            <a:off x="1530703" y="4247016"/>
            <a:ext cx="309880" cy="36830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advTm="8613">
        <p14:flash/>
      </p:transition>
    </mc:Choice>
    <mc:Fallback xmlns="">
      <p:transition spd="slow" advTm="861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heel(8)">
                                          <p:cBhvr>
                                            <p:cTn id="7" dur="2000"/>
                                            <p:tgtEl>
                                              <p:spTgt spid="79"/>
                                            </p:tgtEl>
                                          </p:cBhvr>
                                        </p:animEffect>
                                      </p:childTnLst>
                                    </p:cTn>
                                  </p:par>
                                </p:childTnLst>
                              </p:cTn>
                            </p:par>
                            <p:par>
                              <p:cTn id="8" fill="hold">
                                <p:stCondLst>
                                  <p:cond delay="2000"/>
                                </p:stCondLst>
                                <p:childTnLst>
                                  <p:par>
                                    <p:cTn id="9" presetID="2" presetClass="entr" presetSubtype="9" accel="52000" fill="hold" nodeType="afterEffect" p14:presetBounceEnd="48000">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14:bounceEnd="48000">
                                          <p:cBhvr additive="base">
                                            <p:cTn id="11" dur="2000" fill="hold"/>
                                            <p:tgtEl>
                                              <p:spTgt spid="46"/>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46"/>
                                            </p:tgtEl>
                                            <p:attrNameLst>
                                              <p:attrName>ppt_y</p:attrName>
                                            </p:attrNameLst>
                                          </p:cBhvr>
                                          <p:tavLst>
                                            <p:tav tm="0">
                                              <p:val>
                                                <p:strVal val="0-#ppt_h/2"/>
                                              </p:val>
                                            </p:tav>
                                            <p:tav tm="100000">
                                              <p:val>
                                                <p:strVal val="#ppt_y"/>
                                              </p:val>
                                            </p:tav>
                                          </p:tavLst>
                                        </p:anim>
                                      </p:childTnLst>
                                    </p:cTn>
                                  </p:par>
                                  <p:par>
                                    <p:cTn id="13" presetID="2" presetClass="entr" presetSubtype="12" accel="52000" fill="hold" nodeType="withEffect" p14:presetBounceEnd="48000">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14:bounceEnd="48000">
                                          <p:cBhvr additive="base">
                                            <p:cTn id="15" dur="2000" fill="hold"/>
                                            <p:tgtEl>
                                              <p:spTgt spid="43"/>
                                            </p:tgtEl>
                                            <p:attrNameLst>
                                              <p:attrName>ppt_x</p:attrName>
                                            </p:attrNameLst>
                                          </p:cBhvr>
                                          <p:tavLst>
                                            <p:tav tm="0">
                                              <p:val>
                                                <p:strVal val="0-#ppt_w/2"/>
                                              </p:val>
                                            </p:tav>
                                            <p:tav tm="100000">
                                              <p:val>
                                                <p:strVal val="#ppt_x"/>
                                              </p:val>
                                            </p:tav>
                                          </p:tavLst>
                                        </p:anim>
                                        <p:anim calcmode="lin" valueType="num" p14:bounceEnd="48000">
                                          <p:cBhvr additive="base">
                                            <p:cTn id="16" dur="20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3" accel="52000" fill="hold" nodeType="withEffect" p14:presetBounceEnd="48000">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14:bounceEnd="48000">
                                          <p:cBhvr additive="base">
                                            <p:cTn id="19" dur="2000" fill="hold"/>
                                            <p:tgtEl>
                                              <p:spTgt spid="40"/>
                                            </p:tgtEl>
                                            <p:attrNameLst>
                                              <p:attrName>ppt_x</p:attrName>
                                            </p:attrNameLst>
                                          </p:cBhvr>
                                          <p:tavLst>
                                            <p:tav tm="0">
                                              <p:val>
                                                <p:strVal val="1+#ppt_w/2"/>
                                              </p:val>
                                            </p:tav>
                                            <p:tav tm="100000">
                                              <p:val>
                                                <p:strVal val="#ppt_x"/>
                                              </p:val>
                                            </p:tav>
                                          </p:tavLst>
                                        </p:anim>
                                        <p:anim calcmode="lin" valueType="num" p14:bounceEnd="48000">
                                          <p:cBhvr additive="base">
                                            <p:cTn id="20" dur="2000" fill="hold"/>
                                            <p:tgtEl>
                                              <p:spTgt spid="40"/>
                                            </p:tgtEl>
                                            <p:attrNameLst>
                                              <p:attrName>ppt_y</p:attrName>
                                            </p:attrNameLst>
                                          </p:cBhvr>
                                          <p:tavLst>
                                            <p:tav tm="0">
                                              <p:val>
                                                <p:strVal val="0-#ppt_h/2"/>
                                              </p:val>
                                            </p:tav>
                                            <p:tav tm="100000">
                                              <p:val>
                                                <p:strVal val="#ppt_y"/>
                                              </p:val>
                                            </p:tav>
                                          </p:tavLst>
                                        </p:anim>
                                      </p:childTnLst>
                                    </p:cTn>
                                  </p:par>
                                  <p:par>
                                    <p:cTn id="21" presetID="2" presetClass="entr" presetSubtype="6" accel="52000" fill="hold" nodeType="withEffect" p14:presetBounceEnd="48000">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14:bounceEnd="48000">
                                          <p:cBhvr additive="base">
                                            <p:cTn id="23" dur="2000" fill="hold"/>
                                            <p:tgtEl>
                                              <p:spTgt spid="49"/>
                                            </p:tgtEl>
                                            <p:attrNameLst>
                                              <p:attrName>ppt_x</p:attrName>
                                            </p:attrNameLst>
                                          </p:cBhvr>
                                          <p:tavLst>
                                            <p:tav tm="0">
                                              <p:val>
                                                <p:strVal val="1+#ppt_w/2"/>
                                              </p:val>
                                            </p:tav>
                                            <p:tav tm="100000">
                                              <p:val>
                                                <p:strVal val="#ppt_x"/>
                                              </p:val>
                                            </p:tav>
                                          </p:tavLst>
                                        </p:anim>
                                        <p:anim calcmode="lin" valueType="num" p14:bounceEnd="48000">
                                          <p:cBhvr additive="base">
                                            <p:cTn id="24" dur="2000" fill="hold"/>
                                            <p:tgtEl>
                                              <p:spTgt spid="49"/>
                                            </p:tgtEl>
                                            <p:attrNameLst>
                                              <p:attrName>ppt_y</p:attrName>
                                            </p:attrNameLst>
                                          </p:cBhvr>
                                          <p:tavLst>
                                            <p:tav tm="0">
                                              <p:val>
                                                <p:strVal val="1+#ppt_h/2"/>
                                              </p:val>
                                            </p:tav>
                                            <p:tav tm="100000">
                                              <p:val>
                                                <p:strVal val="#ppt_y"/>
                                              </p:val>
                                            </p:tav>
                                          </p:tavLst>
                                        </p:anim>
                                      </p:childTnLst>
                                    </p:cTn>
                                  </p:par>
                                </p:childTnLst>
                              </p:cTn>
                            </p:par>
                            <p:par>
                              <p:cTn id="25" fill="hold">
                                <p:stCondLst>
                                  <p:cond delay="4000"/>
                                </p:stCondLst>
                                <p:childTnLst>
                                  <p:par>
                                    <p:cTn id="26" presetID="21" presetClass="entr" presetSubtype="1" fill="hold" grpId="0" nodeType="after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wheel(1)">
                                          <p:cBhvr>
                                            <p:cTn id="28" dur="1000"/>
                                            <p:tgtEl>
                                              <p:spTgt spid="52"/>
                                            </p:tgtEl>
                                          </p:cBhvr>
                                        </p:animEffect>
                                      </p:childTnLst>
                                    </p:cTn>
                                  </p:par>
                                  <p:par>
                                    <p:cTn id="29" presetID="21" presetClass="entr" presetSubtype="1" fill="hold" grpId="0" nodeType="withEffect">
                                      <p:stCondLst>
                                        <p:cond delay="300"/>
                                      </p:stCondLst>
                                      <p:childTnLst>
                                        <p:set>
                                          <p:cBhvr>
                                            <p:cTn id="30" dur="1" fill="hold">
                                              <p:stCondLst>
                                                <p:cond delay="0"/>
                                              </p:stCondLst>
                                            </p:cTn>
                                            <p:tgtEl>
                                              <p:spTgt spid="53"/>
                                            </p:tgtEl>
                                            <p:attrNameLst>
                                              <p:attrName>style.visibility</p:attrName>
                                            </p:attrNameLst>
                                          </p:cBhvr>
                                          <p:to>
                                            <p:strVal val="visible"/>
                                          </p:to>
                                        </p:set>
                                        <p:animEffect transition="in" filter="wheel(1)">
                                          <p:cBhvr>
                                            <p:cTn id="31" dur="1000"/>
                                            <p:tgtEl>
                                              <p:spTgt spid="53"/>
                                            </p:tgtEl>
                                          </p:cBhvr>
                                        </p:animEffect>
                                      </p:childTnLst>
                                    </p:cTn>
                                  </p:par>
                                  <p:par>
                                    <p:cTn id="32" presetID="21" presetClass="entr" presetSubtype="1" fill="hold" grpId="0" nodeType="withEffect">
                                      <p:stCondLst>
                                        <p:cond delay="600"/>
                                      </p:stCondLst>
                                      <p:childTnLst>
                                        <p:set>
                                          <p:cBhvr>
                                            <p:cTn id="33" dur="1" fill="hold">
                                              <p:stCondLst>
                                                <p:cond delay="0"/>
                                              </p:stCondLst>
                                            </p:cTn>
                                            <p:tgtEl>
                                              <p:spTgt spid="54"/>
                                            </p:tgtEl>
                                            <p:attrNameLst>
                                              <p:attrName>style.visibility</p:attrName>
                                            </p:attrNameLst>
                                          </p:cBhvr>
                                          <p:to>
                                            <p:strVal val="visible"/>
                                          </p:to>
                                        </p:set>
                                        <p:animEffect transition="in" filter="wheel(1)">
                                          <p:cBhvr>
                                            <p:cTn id="34" dur="1000"/>
                                            <p:tgtEl>
                                              <p:spTgt spid="54"/>
                                            </p:tgtEl>
                                          </p:cBhvr>
                                        </p:animEffect>
                                      </p:childTnLst>
                                    </p:cTn>
                                  </p:par>
                                  <p:par>
                                    <p:cTn id="35" presetID="21" presetClass="entr" presetSubtype="1" fill="hold" grpId="0" nodeType="withEffect">
                                      <p:stCondLst>
                                        <p:cond delay="1100"/>
                                      </p:stCondLst>
                                      <p:childTnLst>
                                        <p:set>
                                          <p:cBhvr>
                                            <p:cTn id="36" dur="1" fill="hold">
                                              <p:stCondLst>
                                                <p:cond delay="0"/>
                                              </p:stCondLst>
                                            </p:cTn>
                                            <p:tgtEl>
                                              <p:spTgt spid="55"/>
                                            </p:tgtEl>
                                            <p:attrNameLst>
                                              <p:attrName>style.visibility</p:attrName>
                                            </p:attrNameLst>
                                          </p:cBhvr>
                                          <p:to>
                                            <p:strVal val="visible"/>
                                          </p:to>
                                        </p:set>
                                        <p:animEffect transition="in" filter="wheel(1)">
                                          <p:cBhvr>
                                            <p:cTn id="37" dur="1000"/>
                                            <p:tgtEl>
                                              <p:spTgt spid="55"/>
                                            </p:tgtEl>
                                          </p:cBhvr>
                                        </p:animEffect>
                                      </p:childTnLst>
                                    </p:cTn>
                                  </p:par>
                                </p:childTnLst>
                              </p:cTn>
                            </p:par>
                            <p:par>
                              <p:cTn id="38" fill="hold">
                                <p:stCondLst>
                                  <p:cond delay="6100"/>
                                </p:stCondLst>
                                <p:childTnLst>
                                  <p:par>
                                    <p:cTn id="39" presetID="53" presetClass="entr" presetSubtype="16"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p:cTn id="41" dur="500" fill="hold"/>
                                            <p:tgtEl>
                                              <p:spTgt spid="56"/>
                                            </p:tgtEl>
                                            <p:attrNameLst>
                                              <p:attrName>ppt_w</p:attrName>
                                            </p:attrNameLst>
                                          </p:cBhvr>
                                          <p:tavLst>
                                            <p:tav tm="0">
                                              <p:val>
                                                <p:fltVal val="0"/>
                                              </p:val>
                                            </p:tav>
                                            <p:tav tm="100000">
                                              <p:val>
                                                <p:strVal val="#ppt_w"/>
                                              </p:val>
                                            </p:tav>
                                          </p:tavLst>
                                        </p:anim>
                                        <p:anim calcmode="lin" valueType="num">
                                          <p:cBhvr>
                                            <p:cTn id="42" dur="500" fill="hold"/>
                                            <p:tgtEl>
                                              <p:spTgt spid="56"/>
                                            </p:tgtEl>
                                            <p:attrNameLst>
                                              <p:attrName>ppt_h</p:attrName>
                                            </p:attrNameLst>
                                          </p:cBhvr>
                                          <p:tavLst>
                                            <p:tav tm="0">
                                              <p:val>
                                                <p:fltVal val="0"/>
                                              </p:val>
                                            </p:tav>
                                            <p:tav tm="100000">
                                              <p:val>
                                                <p:strVal val="#ppt_h"/>
                                              </p:val>
                                            </p:tav>
                                          </p:tavLst>
                                        </p:anim>
                                        <p:animEffect transition="in" filter="fade">
                                          <p:cBhvr>
                                            <p:cTn id="43" dur="500"/>
                                            <p:tgtEl>
                                              <p:spTgt spid="56"/>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57"/>
                                            </p:tgtEl>
                                            <p:attrNameLst>
                                              <p:attrName>style.visibility</p:attrName>
                                            </p:attrNameLst>
                                          </p:cBhvr>
                                          <p:to>
                                            <p:strVal val="visible"/>
                                          </p:to>
                                        </p:set>
                                        <p:anim calcmode="lin" valueType="num">
                                          <p:cBhvr>
                                            <p:cTn id="46" dur="500" fill="hold"/>
                                            <p:tgtEl>
                                              <p:spTgt spid="57"/>
                                            </p:tgtEl>
                                            <p:attrNameLst>
                                              <p:attrName>ppt_w</p:attrName>
                                            </p:attrNameLst>
                                          </p:cBhvr>
                                          <p:tavLst>
                                            <p:tav tm="0">
                                              <p:val>
                                                <p:fltVal val="0"/>
                                              </p:val>
                                            </p:tav>
                                            <p:tav tm="100000">
                                              <p:val>
                                                <p:strVal val="#ppt_w"/>
                                              </p:val>
                                            </p:tav>
                                          </p:tavLst>
                                        </p:anim>
                                        <p:anim calcmode="lin" valueType="num">
                                          <p:cBhvr>
                                            <p:cTn id="47" dur="500" fill="hold"/>
                                            <p:tgtEl>
                                              <p:spTgt spid="57"/>
                                            </p:tgtEl>
                                            <p:attrNameLst>
                                              <p:attrName>ppt_h</p:attrName>
                                            </p:attrNameLst>
                                          </p:cBhvr>
                                          <p:tavLst>
                                            <p:tav tm="0">
                                              <p:val>
                                                <p:fltVal val="0"/>
                                              </p:val>
                                            </p:tav>
                                            <p:tav tm="100000">
                                              <p:val>
                                                <p:strVal val="#ppt_h"/>
                                              </p:val>
                                            </p:tav>
                                          </p:tavLst>
                                        </p:anim>
                                        <p:animEffect transition="in" filter="fade">
                                          <p:cBhvr>
                                            <p:cTn id="48" dur="500"/>
                                            <p:tgtEl>
                                              <p:spTgt spid="57"/>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58"/>
                                            </p:tgtEl>
                                            <p:attrNameLst>
                                              <p:attrName>style.visibility</p:attrName>
                                            </p:attrNameLst>
                                          </p:cBhvr>
                                          <p:to>
                                            <p:strVal val="visible"/>
                                          </p:to>
                                        </p:set>
                                        <p:anim calcmode="lin" valueType="num">
                                          <p:cBhvr>
                                            <p:cTn id="51" dur="500" fill="hold"/>
                                            <p:tgtEl>
                                              <p:spTgt spid="58"/>
                                            </p:tgtEl>
                                            <p:attrNameLst>
                                              <p:attrName>ppt_w</p:attrName>
                                            </p:attrNameLst>
                                          </p:cBhvr>
                                          <p:tavLst>
                                            <p:tav tm="0">
                                              <p:val>
                                                <p:fltVal val="0"/>
                                              </p:val>
                                            </p:tav>
                                            <p:tav tm="100000">
                                              <p:val>
                                                <p:strVal val="#ppt_w"/>
                                              </p:val>
                                            </p:tav>
                                          </p:tavLst>
                                        </p:anim>
                                        <p:anim calcmode="lin" valueType="num">
                                          <p:cBhvr>
                                            <p:cTn id="52" dur="500" fill="hold"/>
                                            <p:tgtEl>
                                              <p:spTgt spid="58"/>
                                            </p:tgtEl>
                                            <p:attrNameLst>
                                              <p:attrName>ppt_h</p:attrName>
                                            </p:attrNameLst>
                                          </p:cBhvr>
                                          <p:tavLst>
                                            <p:tav tm="0">
                                              <p:val>
                                                <p:fltVal val="0"/>
                                              </p:val>
                                            </p:tav>
                                            <p:tav tm="100000">
                                              <p:val>
                                                <p:strVal val="#ppt_h"/>
                                              </p:val>
                                            </p:tav>
                                          </p:tavLst>
                                        </p:anim>
                                        <p:animEffect transition="in" filter="fade">
                                          <p:cBhvr>
                                            <p:cTn id="53" dur="500"/>
                                            <p:tgtEl>
                                              <p:spTgt spid="58"/>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p:cTn id="56" dur="500" fill="hold"/>
                                            <p:tgtEl>
                                              <p:spTgt spid="59"/>
                                            </p:tgtEl>
                                            <p:attrNameLst>
                                              <p:attrName>ppt_w</p:attrName>
                                            </p:attrNameLst>
                                          </p:cBhvr>
                                          <p:tavLst>
                                            <p:tav tm="0">
                                              <p:val>
                                                <p:fltVal val="0"/>
                                              </p:val>
                                            </p:tav>
                                            <p:tav tm="100000">
                                              <p:val>
                                                <p:strVal val="#ppt_w"/>
                                              </p:val>
                                            </p:tav>
                                          </p:tavLst>
                                        </p:anim>
                                        <p:anim calcmode="lin" valueType="num">
                                          <p:cBhvr>
                                            <p:cTn id="57" dur="500" fill="hold"/>
                                            <p:tgtEl>
                                              <p:spTgt spid="59"/>
                                            </p:tgtEl>
                                            <p:attrNameLst>
                                              <p:attrName>ppt_h</p:attrName>
                                            </p:attrNameLst>
                                          </p:cBhvr>
                                          <p:tavLst>
                                            <p:tav tm="0">
                                              <p:val>
                                                <p:fltVal val="0"/>
                                              </p:val>
                                            </p:tav>
                                            <p:tav tm="100000">
                                              <p:val>
                                                <p:strVal val="#ppt_h"/>
                                              </p:val>
                                            </p:tav>
                                          </p:tavLst>
                                        </p:anim>
                                        <p:animEffect transition="in" filter="fade">
                                          <p:cBhvr>
                                            <p:cTn id="58" dur="500"/>
                                            <p:tgtEl>
                                              <p:spTgt spid="59"/>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60"/>
                                            </p:tgtEl>
                                            <p:attrNameLst>
                                              <p:attrName>style.visibility</p:attrName>
                                            </p:attrNameLst>
                                          </p:cBhvr>
                                          <p:to>
                                            <p:strVal val="visible"/>
                                          </p:to>
                                        </p:set>
                                        <p:anim calcmode="lin" valueType="num">
                                          <p:cBhvr>
                                            <p:cTn id="61" dur="500" fill="hold"/>
                                            <p:tgtEl>
                                              <p:spTgt spid="60"/>
                                            </p:tgtEl>
                                            <p:attrNameLst>
                                              <p:attrName>ppt_w</p:attrName>
                                            </p:attrNameLst>
                                          </p:cBhvr>
                                          <p:tavLst>
                                            <p:tav tm="0">
                                              <p:val>
                                                <p:fltVal val="0"/>
                                              </p:val>
                                            </p:tav>
                                            <p:tav tm="100000">
                                              <p:val>
                                                <p:strVal val="#ppt_w"/>
                                              </p:val>
                                            </p:tav>
                                          </p:tavLst>
                                        </p:anim>
                                        <p:anim calcmode="lin" valueType="num">
                                          <p:cBhvr>
                                            <p:cTn id="62" dur="500" fill="hold"/>
                                            <p:tgtEl>
                                              <p:spTgt spid="60"/>
                                            </p:tgtEl>
                                            <p:attrNameLst>
                                              <p:attrName>ppt_h</p:attrName>
                                            </p:attrNameLst>
                                          </p:cBhvr>
                                          <p:tavLst>
                                            <p:tav tm="0">
                                              <p:val>
                                                <p:fltVal val="0"/>
                                              </p:val>
                                            </p:tav>
                                            <p:tav tm="100000">
                                              <p:val>
                                                <p:strVal val="#ppt_h"/>
                                              </p:val>
                                            </p:tav>
                                          </p:tavLst>
                                        </p:anim>
                                        <p:animEffect transition="in" filter="fade">
                                          <p:cBhvr>
                                            <p:cTn id="63" dur="500"/>
                                            <p:tgtEl>
                                              <p:spTgt spid="60"/>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61"/>
                                            </p:tgtEl>
                                            <p:attrNameLst>
                                              <p:attrName>style.visibility</p:attrName>
                                            </p:attrNameLst>
                                          </p:cBhvr>
                                          <p:to>
                                            <p:strVal val="visible"/>
                                          </p:to>
                                        </p:set>
                                        <p:anim calcmode="lin" valueType="num">
                                          <p:cBhvr>
                                            <p:cTn id="66" dur="500" fill="hold"/>
                                            <p:tgtEl>
                                              <p:spTgt spid="61"/>
                                            </p:tgtEl>
                                            <p:attrNameLst>
                                              <p:attrName>ppt_w</p:attrName>
                                            </p:attrNameLst>
                                          </p:cBhvr>
                                          <p:tavLst>
                                            <p:tav tm="0">
                                              <p:val>
                                                <p:fltVal val="0"/>
                                              </p:val>
                                            </p:tav>
                                            <p:tav tm="100000">
                                              <p:val>
                                                <p:strVal val="#ppt_w"/>
                                              </p:val>
                                            </p:tav>
                                          </p:tavLst>
                                        </p:anim>
                                        <p:anim calcmode="lin" valueType="num">
                                          <p:cBhvr>
                                            <p:cTn id="67" dur="500" fill="hold"/>
                                            <p:tgtEl>
                                              <p:spTgt spid="61"/>
                                            </p:tgtEl>
                                            <p:attrNameLst>
                                              <p:attrName>ppt_h</p:attrName>
                                            </p:attrNameLst>
                                          </p:cBhvr>
                                          <p:tavLst>
                                            <p:tav tm="0">
                                              <p:val>
                                                <p:fltVal val="0"/>
                                              </p:val>
                                            </p:tav>
                                            <p:tav tm="100000">
                                              <p:val>
                                                <p:strVal val="#ppt_h"/>
                                              </p:val>
                                            </p:tav>
                                          </p:tavLst>
                                        </p:anim>
                                        <p:animEffect transition="in" filter="fade">
                                          <p:cBhvr>
                                            <p:cTn id="68" dur="500"/>
                                            <p:tgtEl>
                                              <p:spTgt spid="61"/>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62"/>
                                            </p:tgtEl>
                                            <p:attrNameLst>
                                              <p:attrName>style.visibility</p:attrName>
                                            </p:attrNameLst>
                                          </p:cBhvr>
                                          <p:to>
                                            <p:strVal val="visible"/>
                                          </p:to>
                                        </p:set>
                                        <p:anim calcmode="lin" valueType="num">
                                          <p:cBhvr>
                                            <p:cTn id="71" dur="500" fill="hold"/>
                                            <p:tgtEl>
                                              <p:spTgt spid="62"/>
                                            </p:tgtEl>
                                            <p:attrNameLst>
                                              <p:attrName>ppt_w</p:attrName>
                                            </p:attrNameLst>
                                          </p:cBhvr>
                                          <p:tavLst>
                                            <p:tav tm="0">
                                              <p:val>
                                                <p:fltVal val="0"/>
                                              </p:val>
                                            </p:tav>
                                            <p:tav tm="100000">
                                              <p:val>
                                                <p:strVal val="#ppt_w"/>
                                              </p:val>
                                            </p:tav>
                                          </p:tavLst>
                                        </p:anim>
                                        <p:anim calcmode="lin" valueType="num">
                                          <p:cBhvr>
                                            <p:cTn id="72" dur="500" fill="hold"/>
                                            <p:tgtEl>
                                              <p:spTgt spid="62"/>
                                            </p:tgtEl>
                                            <p:attrNameLst>
                                              <p:attrName>ppt_h</p:attrName>
                                            </p:attrNameLst>
                                          </p:cBhvr>
                                          <p:tavLst>
                                            <p:tav tm="0">
                                              <p:val>
                                                <p:fltVal val="0"/>
                                              </p:val>
                                            </p:tav>
                                            <p:tav tm="100000">
                                              <p:val>
                                                <p:strVal val="#ppt_h"/>
                                              </p:val>
                                            </p:tav>
                                          </p:tavLst>
                                        </p:anim>
                                        <p:animEffect transition="in" filter="fade">
                                          <p:cBhvr>
                                            <p:cTn id="73" dur="500"/>
                                            <p:tgtEl>
                                              <p:spTgt spid="6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p:cTn id="76" dur="500" fill="hold"/>
                                            <p:tgtEl>
                                              <p:spTgt spid="63"/>
                                            </p:tgtEl>
                                            <p:attrNameLst>
                                              <p:attrName>ppt_w</p:attrName>
                                            </p:attrNameLst>
                                          </p:cBhvr>
                                          <p:tavLst>
                                            <p:tav tm="0">
                                              <p:val>
                                                <p:fltVal val="0"/>
                                              </p:val>
                                            </p:tav>
                                            <p:tav tm="100000">
                                              <p:val>
                                                <p:strVal val="#ppt_w"/>
                                              </p:val>
                                            </p:tav>
                                          </p:tavLst>
                                        </p:anim>
                                        <p:anim calcmode="lin" valueType="num">
                                          <p:cBhvr>
                                            <p:cTn id="77" dur="500" fill="hold"/>
                                            <p:tgtEl>
                                              <p:spTgt spid="63"/>
                                            </p:tgtEl>
                                            <p:attrNameLst>
                                              <p:attrName>ppt_h</p:attrName>
                                            </p:attrNameLst>
                                          </p:cBhvr>
                                          <p:tavLst>
                                            <p:tav tm="0">
                                              <p:val>
                                                <p:fltVal val="0"/>
                                              </p:val>
                                            </p:tav>
                                            <p:tav tm="100000">
                                              <p:val>
                                                <p:strVal val="#ppt_h"/>
                                              </p:val>
                                            </p:tav>
                                          </p:tavLst>
                                        </p:anim>
                                        <p:animEffect transition="in" filter="fade">
                                          <p:cBhvr>
                                            <p:cTn id="78" dur="500"/>
                                            <p:tgtEl>
                                              <p:spTgt spid="63"/>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64"/>
                                            </p:tgtEl>
                                            <p:attrNameLst>
                                              <p:attrName>style.visibility</p:attrName>
                                            </p:attrNameLst>
                                          </p:cBhvr>
                                          <p:to>
                                            <p:strVal val="visible"/>
                                          </p:to>
                                        </p:set>
                                        <p:anim calcmode="lin" valueType="num">
                                          <p:cBhvr>
                                            <p:cTn id="81" dur="500" fill="hold"/>
                                            <p:tgtEl>
                                              <p:spTgt spid="64"/>
                                            </p:tgtEl>
                                            <p:attrNameLst>
                                              <p:attrName>ppt_w</p:attrName>
                                            </p:attrNameLst>
                                          </p:cBhvr>
                                          <p:tavLst>
                                            <p:tav tm="0">
                                              <p:val>
                                                <p:fltVal val="0"/>
                                              </p:val>
                                            </p:tav>
                                            <p:tav tm="100000">
                                              <p:val>
                                                <p:strVal val="#ppt_w"/>
                                              </p:val>
                                            </p:tav>
                                          </p:tavLst>
                                        </p:anim>
                                        <p:anim calcmode="lin" valueType="num">
                                          <p:cBhvr>
                                            <p:cTn id="82" dur="500" fill="hold"/>
                                            <p:tgtEl>
                                              <p:spTgt spid="64"/>
                                            </p:tgtEl>
                                            <p:attrNameLst>
                                              <p:attrName>ppt_h</p:attrName>
                                            </p:attrNameLst>
                                          </p:cBhvr>
                                          <p:tavLst>
                                            <p:tav tm="0">
                                              <p:val>
                                                <p:fltVal val="0"/>
                                              </p:val>
                                            </p:tav>
                                            <p:tav tm="100000">
                                              <p:val>
                                                <p:strVal val="#ppt_h"/>
                                              </p:val>
                                            </p:tav>
                                          </p:tavLst>
                                        </p:anim>
                                        <p:animEffect transition="in" filter="fade">
                                          <p:cBhvr>
                                            <p:cTn id="83" dur="500"/>
                                            <p:tgtEl>
                                              <p:spTgt spid="64"/>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65"/>
                                            </p:tgtEl>
                                            <p:attrNameLst>
                                              <p:attrName>style.visibility</p:attrName>
                                            </p:attrNameLst>
                                          </p:cBhvr>
                                          <p:to>
                                            <p:strVal val="visible"/>
                                          </p:to>
                                        </p:set>
                                        <p:anim calcmode="lin" valueType="num">
                                          <p:cBhvr>
                                            <p:cTn id="86" dur="500" fill="hold"/>
                                            <p:tgtEl>
                                              <p:spTgt spid="65"/>
                                            </p:tgtEl>
                                            <p:attrNameLst>
                                              <p:attrName>ppt_w</p:attrName>
                                            </p:attrNameLst>
                                          </p:cBhvr>
                                          <p:tavLst>
                                            <p:tav tm="0">
                                              <p:val>
                                                <p:fltVal val="0"/>
                                              </p:val>
                                            </p:tav>
                                            <p:tav tm="100000">
                                              <p:val>
                                                <p:strVal val="#ppt_w"/>
                                              </p:val>
                                            </p:tav>
                                          </p:tavLst>
                                        </p:anim>
                                        <p:anim calcmode="lin" valueType="num">
                                          <p:cBhvr>
                                            <p:cTn id="87" dur="500" fill="hold"/>
                                            <p:tgtEl>
                                              <p:spTgt spid="65"/>
                                            </p:tgtEl>
                                            <p:attrNameLst>
                                              <p:attrName>ppt_h</p:attrName>
                                            </p:attrNameLst>
                                          </p:cBhvr>
                                          <p:tavLst>
                                            <p:tav tm="0">
                                              <p:val>
                                                <p:fltVal val="0"/>
                                              </p:val>
                                            </p:tav>
                                            <p:tav tm="100000">
                                              <p:val>
                                                <p:strVal val="#ppt_h"/>
                                              </p:val>
                                            </p:tav>
                                          </p:tavLst>
                                        </p:anim>
                                        <p:animEffect transition="in" filter="fade">
                                          <p:cBhvr>
                                            <p:cTn id="88" dur="500"/>
                                            <p:tgtEl>
                                              <p:spTgt spid="65"/>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66"/>
                                            </p:tgtEl>
                                            <p:attrNameLst>
                                              <p:attrName>style.visibility</p:attrName>
                                            </p:attrNameLst>
                                          </p:cBhvr>
                                          <p:to>
                                            <p:strVal val="visible"/>
                                          </p:to>
                                        </p:set>
                                        <p:anim calcmode="lin" valueType="num">
                                          <p:cBhvr>
                                            <p:cTn id="91" dur="500" fill="hold"/>
                                            <p:tgtEl>
                                              <p:spTgt spid="66"/>
                                            </p:tgtEl>
                                            <p:attrNameLst>
                                              <p:attrName>ppt_w</p:attrName>
                                            </p:attrNameLst>
                                          </p:cBhvr>
                                          <p:tavLst>
                                            <p:tav tm="0">
                                              <p:val>
                                                <p:fltVal val="0"/>
                                              </p:val>
                                            </p:tav>
                                            <p:tav tm="100000">
                                              <p:val>
                                                <p:strVal val="#ppt_w"/>
                                              </p:val>
                                            </p:tav>
                                          </p:tavLst>
                                        </p:anim>
                                        <p:anim calcmode="lin" valueType="num">
                                          <p:cBhvr>
                                            <p:cTn id="92" dur="500" fill="hold"/>
                                            <p:tgtEl>
                                              <p:spTgt spid="66"/>
                                            </p:tgtEl>
                                            <p:attrNameLst>
                                              <p:attrName>ppt_h</p:attrName>
                                            </p:attrNameLst>
                                          </p:cBhvr>
                                          <p:tavLst>
                                            <p:tav tm="0">
                                              <p:val>
                                                <p:fltVal val="0"/>
                                              </p:val>
                                            </p:tav>
                                            <p:tav tm="100000">
                                              <p:val>
                                                <p:strVal val="#ppt_h"/>
                                              </p:val>
                                            </p:tav>
                                          </p:tavLst>
                                        </p:anim>
                                        <p:animEffect transition="in" filter="fade">
                                          <p:cBhvr>
                                            <p:cTn id="93" dur="500"/>
                                            <p:tgtEl>
                                              <p:spTgt spid="66"/>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67"/>
                                            </p:tgtEl>
                                            <p:attrNameLst>
                                              <p:attrName>style.visibility</p:attrName>
                                            </p:attrNameLst>
                                          </p:cBhvr>
                                          <p:to>
                                            <p:strVal val="visible"/>
                                          </p:to>
                                        </p:set>
                                        <p:anim calcmode="lin" valueType="num">
                                          <p:cBhvr>
                                            <p:cTn id="96" dur="500" fill="hold"/>
                                            <p:tgtEl>
                                              <p:spTgt spid="67"/>
                                            </p:tgtEl>
                                            <p:attrNameLst>
                                              <p:attrName>ppt_w</p:attrName>
                                            </p:attrNameLst>
                                          </p:cBhvr>
                                          <p:tavLst>
                                            <p:tav tm="0">
                                              <p:val>
                                                <p:fltVal val="0"/>
                                              </p:val>
                                            </p:tav>
                                            <p:tav tm="100000">
                                              <p:val>
                                                <p:strVal val="#ppt_w"/>
                                              </p:val>
                                            </p:tav>
                                          </p:tavLst>
                                        </p:anim>
                                        <p:anim calcmode="lin" valueType="num">
                                          <p:cBhvr>
                                            <p:cTn id="97" dur="500" fill="hold"/>
                                            <p:tgtEl>
                                              <p:spTgt spid="67"/>
                                            </p:tgtEl>
                                            <p:attrNameLst>
                                              <p:attrName>ppt_h</p:attrName>
                                            </p:attrNameLst>
                                          </p:cBhvr>
                                          <p:tavLst>
                                            <p:tav tm="0">
                                              <p:val>
                                                <p:fltVal val="0"/>
                                              </p:val>
                                            </p:tav>
                                            <p:tav tm="100000">
                                              <p:val>
                                                <p:strVal val="#ppt_h"/>
                                              </p:val>
                                            </p:tav>
                                          </p:tavLst>
                                        </p:anim>
                                        <p:animEffect transition="in" filter="fade">
                                          <p:cBhvr>
                                            <p:cTn id="98" dur="500"/>
                                            <p:tgtEl>
                                              <p:spTgt spid="67"/>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68"/>
                                            </p:tgtEl>
                                            <p:attrNameLst>
                                              <p:attrName>style.visibility</p:attrName>
                                            </p:attrNameLst>
                                          </p:cBhvr>
                                          <p:to>
                                            <p:strVal val="visible"/>
                                          </p:to>
                                        </p:set>
                                        <p:anim calcmode="lin" valueType="num">
                                          <p:cBhvr>
                                            <p:cTn id="101" dur="500" fill="hold"/>
                                            <p:tgtEl>
                                              <p:spTgt spid="68"/>
                                            </p:tgtEl>
                                            <p:attrNameLst>
                                              <p:attrName>ppt_w</p:attrName>
                                            </p:attrNameLst>
                                          </p:cBhvr>
                                          <p:tavLst>
                                            <p:tav tm="0">
                                              <p:val>
                                                <p:fltVal val="0"/>
                                              </p:val>
                                            </p:tav>
                                            <p:tav tm="100000">
                                              <p:val>
                                                <p:strVal val="#ppt_w"/>
                                              </p:val>
                                            </p:tav>
                                          </p:tavLst>
                                        </p:anim>
                                        <p:anim calcmode="lin" valueType="num">
                                          <p:cBhvr>
                                            <p:cTn id="102" dur="500" fill="hold"/>
                                            <p:tgtEl>
                                              <p:spTgt spid="68"/>
                                            </p:tgtEl>
                                            <p:attrNameLst>
                                              <p:attrName>ppt_h</p:attrName>
                                            </p:attrNameLst>
                                          </p:cBhvr>
                                          <p:tavLst>
                                            <p:tav tm="0">
                                              <p:val>
                                                <p:fltVal val="0"/>
                                              </p:val>
                                            </p:tav>
                                            <p:tav tm="100000">
                                              <p:val>
                                                <p:strVal val="#ppt_h"/>
                                              </p:val>
                                            </p:tav>
                                          </p:tavLst>
                                        </p:anim>
                                        <p:animEffect transition="in" filter="fade">
                                          <p:cBhvr>
                                            <p:cTn id="103" dur="500"/>
                                            <p:tgtEl>
                                              <p:spTgt spid="68"/>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69"/>
                                            </p:tgtEl>
                                            <p:attrNameLst>
                                              <p:attrName>style.visibility</p:attrName>
                                            </p:attrNameLst>
                                          </p:cBhvr>
                                          <p:to>
                                            <p:strVal val="visible"/>
                                          </p:to>
                                        </p:set>
                                        <p:anim calcmode="lin" valueType="num">
                                          <p:cBhvr>
                                            <p:cTn id="106" dur="500" fill="hold"/>
                                            <p:tgtEl>
                                              <p:spTgt spid="69"/>
                                            </p:tgtEl>
                                            <p:attrNameLst>
                                              <p:attrName>ppt_w</p:attrName>
                                            </p:attrNameLst>
                                          </p:cBhvr>
                                          <p:tavLst>
                                            <p:tav tm="0">
                                              <p:val>
                                                <p:fltVal val="0"/>
                                              </p:val>
                                            </p:tav>
                                            <p:tav tm="100000">
                                              <p:val>
                                                <p:strVal val="#ppt_w"/>
                                              </p:val>
                                            </p:tav>
                                          </p:tavLst>
                                        </p:anim>
                                        <p:anim calcmode="lin" valueType="num">
                                          <p:cBhvr>
                                            <p:cTn id="107" dur="500" fill="hold"/>
                                            <p:tgtEl>
                                              <p:spTgt spid="69"/>
                                            </p:tgtEl>
                                            <p:attrNameLst>
                                              <p:attrName>ppt_h</p:attrName>
                                            </p:attrNameLst>
                                          </p:cBhvr>
                                          <p:tavLst>
                                            <p:tav tm="0">
                                              <p:val>
                                                <p:fltVal val="0"/>
                                              </p:val>
                                            </p:tav>
                                            <p:tav tm="100000">
                                              <p:val>
                                                <p:strVal val="#ppt_h"/>
                                              </p:val>
                                            </p:tav>
                                          </p:tavLst>
                                        </p:anim>
                                        <p:animEffect transition="in" filter="fade">
                                          <p:cBhvr>
                                            <p:cTn id="108" dur="500"/>
                                            <p:tgtEl>
                                              <p:spTgt spid="69"/>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70"/>
                                            </p:tgtEl>
                                            <p:attrNameLst>
                                              <p:attrName>style.visibility</p:attrName>
                                            </p:attrNameLst>
                                          </p:cBhvr>
                                          <p:to>
                                            <p:strVal val="visible"/>
                                          </p:to>
                                        </p:set>
                                        <p:anim calcmode="lin" valueType="num">
                                          <p:cBhvr>
                                            <p:cTn id="111" dur="500" fill="hold"/>
                                            <p:tgtEl>
                                              <p:spTgt spid="70"/>
                                            </p:tgtEl>
                                            <p:attrNameLst>
                                              <p:attrName>ppt_w</p:attrName>
                                            </p:attrNameLst>
                                          </p:cBhvr>
                                          <p:tavLst>
                                            <p:tav tm="0">
                                              <p:val>
                                                <p:fltVal val="0"/>
                                              </p:val>
                                            </p:tav>
                                            <p:tav tm="100000">
                                              <p:val>
                                                <p:strVal val="#ppt_w"/>
                                              </p:val>
                                            </p:tav>
                                          </p:tavLst>
                                        </p:anim>
                                        <p:anim calcmode="lin" valueType="num">
                                          <p:cBhvr>
                                            <p:cTn id="112" dur="500" fill="hold"/>
                                            <p:tgtEl>
                                              <p:spTgt spid="70"/>
                                            </p:tgtEl>
                                            <p:attrNameLst>
                                              <p:attrName>ppt_h</p:attrName>
                                            </p:attrNameLst>
                                          </p:cBhvr>
                                          <p:tavLst>
                                            <p:tav tm="0">
                                              <p:val>
                                                <p:fltVal val="0"/>
                                              </p:val>
                                            </p:tav>
                                            <p:tav tm="100000">
                                              <p:val>
                                                <p:strVal val="#ppt_h"/>
                                              </p:val>
                                            </p:tav>
                                          </p:tavLst>
                                        </p:anim>
                                        <p:animEffect transition="in" filter="fade">
                                          <p:cBhvr>
                                            <p:cTn id="113" dur="500"/>
                                            <p:tgtEl>
                                              <p:spTgt spid="70"/>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71"/>
                                            </p:tgtEl>
                                            <p:attrNameLst>
                                              <p:attrName>style.visibility</p:attrName>
                                            </p:attrNameLst>
                                          </p:cBhvr>
                                          <p:to>
                                            <p:strVal val="visible"/>
                                          </p:to>
                                        </p:set>
                                        <p:anim calcmode="lin" valueType="num">
                                          <p:cBhvr>
                                            <p:cTn id="116" dur="500" fill="hold"/>
                                            <p:tgtEl>
                                              <p:spTgt spid="71"/>
                                            </p:tgtEl>
                                            <p:attrNameLst>
                                              <p:attrName>ppt_w</p:attrName>
                                            </p:attrNameLst>
                                          </p:cBhvr>
                                          <p:tavLst>
                                            <p:tav tm="0">
                                              <p:val>
                                                <p:fltVal val="0"/>
                                              </p:val>
                                            </p:tav>
                                            <p:tav tm="100000">
                                              <p:val>
                                                <p:strVal val="#ppt_w"/>
                                              </p:val>
                                            </p:tav>
                                          </p:tavLst>
                                        </p:anim>
                                        <p:anim calcmode="lin" valueType="num">
                                          <p:cBhvr>
                                            <p:cTn id="117" dur="500" fill="hold"/>
                                            <p:tgtEl>
                                              <p:spTgt spid="71"/>
                                            </p:tgtEl>
                                            <p:attrNameLst>
                                              <p:attrName>ppt_h</p:attrName>
                                            </p:attrNameLst>
                                          </p:cBhvr>
                                          <p:tavLst>
                                            <p:tav tm="0">
                                              <p:val>
                                                <p:fltVal val="0"/>
                                              </p:val>
                                            </p:tav>
                                            <p:tav tm="100000">
                                              <p:val>
                                                <p:strVal val="#ppt_h"/>
                                              </p:val>
                                            </p:tav>
                                          </p:tavLst>
                                        </p:anim>
                                        <p:animEffect transition="in" filter="fade">
                                          <p:cBhvr>
                                            <p:cTn id="118" dur="500"/>
                                            <p:tgtEl>
                                              <p:spTgt spid="71"/>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72"/>
                                            </p:tgtEl>
                                            <p:attrNameLst>
                                              <p:attrName>style.visibility</p:attrName>
                                            </p:attrNameLst>
                                          </p:cBhvr>
                                          <p:to>
                                            <p:strVal val="visible"/>
                                          </p:to>
                                        </p:set>
                                        <p:anim calcmode="lin" valueType="num">
                                          <p:cBhvr>
                                            <p:cTn id="121" dur="500" fill="hold"/>
                                            <p:tgtEl>
                                              <p:spTgt spid="72"/>
                                            </p:tgtEl>
                                            <p:attrNameLst>
                                              <p:attrName>ppt_w</p:attrName>
                                            </p:attrNameLst>
                                          </p:cBhvr>
                                          <p:tavLst>
                                            <p:tav tm="0">
                                              <p:val>
                                                <p:fltVal val="0"/>
                                              </p:val>
                                            </p:tav>
                                            <p:tav tm="100000">
                                              <p:val>
                                                <p:strVal val="#ppt_w"/>
                                              </p:val>
                                            </p:tav>
                                          </p:tavLst>
                                        </p:anim>
                                        <p:anim calcmode="lin" valueType="num">
                                          <p:cBhvr>
                                            <p:cTn id="122" dur="500" fill="hold"/>
                                            <p:tgtEl>
                                              <p:spTgt spid="72"/>
                                            </p:tgtEl>
                                            <p:attrNameLst>
                                              <p:attrName>ppt_h</p:attrName>
                                            </p:attrNameLst>
                                          </p:cBhvr>
                                          <p:tavLst>
                                            <p:tav tm="0">
                                              <p:val>
                                                <p:fltVal val="0"/>
                                              </p:val>
                                            </p:tav>
                                            <p:tav tm="100000">
                                              <p:val>
                                                <p:strVal val="#ppt_h"/>
                                              </p:val>
                                            </p:tav>
                                          </p:tavLst>
                                        </p:anim>
                                        <p:animEffect transition="in" filter="fade">
                                          <p:cBhvr>
                                            <p:cTn id="123" dur="500"/>
                                            <p:tgtEl>
                                              <p:spTgt spid="72"/>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3"/>
                                            </p:tgtEl>
                                            <p:attrNameLst>
                                              <p:attrName>style.visibility</p:attrName>
                                            </p:attrNameLst>
                                          </p:cBhvr>
                                          <p:to>
                                            <p:strVal val="visible"/>
                                          </p:to>
                                        </p:set>
                                        <p:anim calcmode="lin" valueType="num">
                                          <p:cBhvr>
                                            <p:cTn id="126" dur="500" fill="hold"/>
                                            <p:tgtEl>
                                              <p:spTgt spid="73"/>
                                            </p:tgtEl>
                                            <p:attrNameLst>
                                              <p:attrName>ppt_w</p:attrName>
                                            </p:attrNameLst>
                                          </p:cBhvr>
                                          <p:tavLst>
                                            <p:tav tm="0">
                                              <p:val>
                                                <p:fltVal val="0"/>
                                              </p:val>
                                            </p:tav>
                                            <p:tav tm="100000">
                                              <p:val>
                                                <p:strVal val="#ppt_w"/>
                                              </p:val>
                                            </p:tav>
                                          </p:tavLst>
                                        </p:anim>
                                        <p:anim calcmode="lin" valueType="num">
                                          <p:cBhvr>
                                            <p:cTn id="127" dur="500" fill="hold"/>
                                            <p:tgtEl>
                                              <p:spTgt spid="73"/>
                                            </p:tgtEl>
                                            <p:attrNameLst>
                                              <p:attrName>ppt_h</p:attrName>
                                            </p:attrNameLst>
                                          </p:cBhvr>
                                          <p:tavLst>
                                            <p:tav tm="0">
                                              <p:val>
                                                <p:fltVal val="0"/>
                                              </p:val>
                                            </p:tav>
                                            <p:tav tm="100000">
                                              <p:val>
                                                <p:strVal val="#ppt_h"/>
                                              </p:val>
                                            </p:tav>
                                          </p:tavLst>
                                        </p:anim>
                                        <p:animEffect transition="in" filter="fade">
                                          <p:cBhvr>
                                            <p:cTn id="128" dur="500"/>
                                            <p:tgtEl>
                                              <p:spTgt spid="73"/>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Effect transition="in" filter="fade">
                                          <p:cBhvr>
                                            <p:cTn id="133" dur="500"/>
                                            <p:tgtEl>
                                              <p:spTgt spid="74"/>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75"/>
                                            </p:tgtEl>
                                            <p:attrNameLst>
                                              <p:attrName>style.visibility</p:attrName>
                                            </p:attrNameLst>
                                          </p:cBhvr>
                                          <p:to>
                                            <p:strVal val="visible"/>
                                          </p:to>
                                        </p:set>
                                        <p:anim calcmode="lin" valueType="num">
                                          <p:cBhvr>
                                            <p:cTn id="136" dur="500" fill="hold"/>
                                            <p:tgtEl>
                                              <p:spTgt spid="75"/>
                                            </p:tgtEl>
                                            <p:attrNameLst>
                                              <p:attrName>ppt_w</p:attrName>
                                            </p:attrNameLst>
                                          </p:cBhvr>
                                          <p:tavLst>
                                            <p:tav tm="0">
                                              <p:val>
                                                <p:fltVal val="0"/>
                                              </p:val>
                                            </p:tav>
                                            <p:tav tm="100000">
                                              <p:val>
                                                <p:strVal val="#ppt_w"/>
                                              </p:val>
                                            </p:tav>
                                          </p:tavLst>
                                        </p:anim>
                                        <p:anim calcmode="lin" valueType="num">
                                          <p:cBhvr>
                                            <p:cTn id="137" dur="500" fill="hold"/>
                                            <p:tgtEl>
                                              <p:spTgt spid="75"/>
                                            </p:tgtEl>
                                            <p:attrNameLst>
                                              <p:attrName>ppt_h</p:attrName>
                                            </p:attrNameLst>
                                          </p:cBhvr>
                                          <p:tavLst>
                                            <p:tav tm="0">
                                              <p:val>
                                                <p:fltVal val="0"/>
                                              </p:val>
                                            </p:tav>
                                            <p:tav tm="100000">
                                              <p:val>
                                                <p:strVal val="#ppt_h"/>
                                              </p:val>
                                            </p:tav>
                                          </p:tavLst>
                                        </p:anim>
                                        <p:animEffect transition="in" filter="fade">
                                          <p:cBhvr>
                                            <p:cTn id="138" dur="500"/>
                                            <p:tgtEl>
                                              <p:spTgt spid="75"/>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76"/>
                                            </p:tgtEl>
                                            <p:attrNameLst>
                                              <p:attrName>style.visibility</p:attrName>
                                            </p:attrNameLst>
                                          </p:cBhvr>
                                          <p:to>
                                            <p:strVal val="visible"/>
                                          </p:to>
                                        </p:set>
                                        <p:anim calcmode="lin" valueType="num">
                                          <p:cBhvr>
                                            <p:cTn id="141" dur="500" fill="hold"/>
                                            <p:tgtEl>
                                              <p:spTgt spid="76"/>
                                            </p:tgtEl>
                                            <p:attrNameLst>
                                              <p:attrName>ppt_w</p:attrName>
                                            </p:attrNameLst>
                                          </p:cBhvr>
                                          <p:tavLst>
                                            <p:tav tm="0">
                                              <p:val>
                                                <p:fltVal val="0"/>
                                              </p:val>
                                            </p:tav>
                                            <p:tav tm="100000">
                                              <p:val>
                                                <p:strVal val="#ppt_w"/>
                                              </p:val>
                                            </p:tav>
                                          </p:tavLst>
                                        </p:anim>
                                        <p:anim calcmode="lin" valueType="num">
                                          <p:cBhvr>
                                            <p:cTn id="142" dur="500" fill="hold"/>
                                            <p:tgtEl>
                                              <p:spTgt spid="76"/>
                                            </p:tgtEl>
                                            <p:attrNameLst>
                                              <p:attrName>ppt_h</p:attrName>
                                            </p:attrNameLst>
                                          </p:cBhvr>
                                          <p:tavLst>
                                            <p:tav tm="0">
                                              <p:val>
                                                <p:fltVal val="0"/>
                                              </p:val>
                                            </p:tav>
                                            <p:tav tm="100000">
                                              <p:val>
                                                <p:strVal val="#ppt_h"/>
                                              </p:val>
                                            </p:tav>
                                          </p:tavLst>
                                        </p:anim>
                                        <p:animEffect transition="in" filter="fade">
                                          <p:cBhvr>
                                            <p:cTn id="143" dur="500"/>
                                            <p:tgtEl>
                                              <p:spTgt spid="76"/>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77"/>
                                            </p:tgtEl>
                                            <p:attrNameLst>
                                              <p:attrName>style.visibility</p:attrName>
                                            </p:attrNameLst>
                                          </p:cBhvr>
                                          <p:to>
                                            <p:strVal val="visible"/>
                                          </p:to>
                                        </p:set>
                                        <p:anim calcmode="lin" valueType="num">
                                          <p:cBhvr>
                                            <p:cTn id="146" dur="500" fill="hold"/>
                                            <p:tgtEl>
                                              <p:spTgt spid="77"/>
                                            </p:tgtEl>
                                            <p:attrNameLst>
                                              <p:attrName>ppt_w</p:attrName>
                                            </p:attrNameLst>
                                          </p:cBhvr>
                                          <p:tavLst>
                                            <p:tav tm="0">
                                              <p:val>
                                                <p:fltVal val="0"/>
                                              </p:val>
                                            </p:tav>
                                            <p:tav tm="100000">
                                              <p:val>
                                                <p:strVal val="#ppt_w"/>
                                              </p:val>
                                            </p:tav>
                                          </p:tavLst>
                                        </p:anim>
                                        <p:anim calcmode="lin" valueType="num">
                                          <p:cBhvr>
                                            <p:cTn id="147" dur="500" fill="hold"/>
                                            <p:tgtEl>
                                              <p:spTgt spid="77"/>
                                            </p:tgtEl>
                                            <p:attrNameLst>
                                              <p:attrName>ppt_h</p:attrName>
                                            </p:attrNameLst>
                                          </p:cBhvr>
                                          <p:tavLst>
                                            <p:tav tm="0">
                                              <p:val>
                                                <p:fltVal val="0"/>
                                              </p:val>
                                            </p:tav>
                                            <p:tav tm="100000">
                                              <p:val>
                                                <p:strVal val="#ppt_h"/>
                                              </p:val>
                                            </p:tav>
                                          </p:tavLst>
                                        </p:anim>
                                        <p:animEffect transition="in" filter="fade">
                                          <p:cBhvr>
                                            <p:cTn id="14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heel(8)">
                                          <p:cBhvr>
                                            <p:cTn id="7" dur="2000"/>
                                            <p:tgtEl>
                                              <p:spTgt spid="79"/>
                                            </p:tgtEl>
                                          </p:cBhvr>
                                        </p:animEffect>
                                      </p:childTnLst>
                                    </p:cTn>
                                  </p:par>
                                </p:childTnLst>
                              </p:cTn>
                            </p:par>
                            <p:par>
                              <p:cTn id="8" fill="hold">
                                <p:stCondLst>
                                  <p:cond delay="2000"/>
                                </p:stCondLst>
                                <p:childTnLst>
                                  <p:par>
                                    <p:cTn id="9" presetID="2" presetClass="entr" presetSubtype="9" accel="5200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2000" fill="hold"/>
                                            <p:tgtEl>
                                              <p:spTgt spid="46"/>
                                            </p:tgtEl>
                                            <p:attrNameLst>
                                              <p:attrName>ppt_x</p:attrName>
                                            </p:attrNameLst>
                                          </p:cBhvr>
                                          <p:tavLst>
                                            <p:tav tm="0">
                                              <p:val>
                                                <p:strVal val="0-#ppt_w/2"/>
                                              </p:val>
                                            </p:tav>
                                            <p:tav tm="100000">
                                              <p:val>
                                                <p:strVal val="#ppt_x"/>
                                              </p:val>
                                            </p:tav>
                                          </p:tavLst>
                                        </p:anim>
                                        <p:anim calcmode="lin" valueType="num">
                                          <p:cBhvr additive="base">
                                            <p:cTn id="12" dur="2000" fill="hold"/>
                                            <p:tgtEl>
                                              <p:spTgt spid="46"/>
                                            </p:tgtEl>
                                            <p:attrNameLst>
                                              <p:attrName>ppt_y</p:attrName>
                                            </p:attrNameLst>
                                          </p:cBhvr>
                                          <p:tavLst>
                                            <p:tav tm="0">
                                              <p:val>
                                                <p:strVal val="0-#ppt_h/2"/>
                                              </p:val>
                                            </p:tav>
                                            <p:tav tm="100000">
                                              <p:val>
                                                <p:strVal val="#ppt_y"/>
                                              </p:val>
                                            </p:tav>
                                          </p:tavLst>
                                        </p:anim>
                                      </p:childTnLst>
                                    </p:cTn>
                                  </p:par>
                                  <p:par>
                                    <p:cTn id="13" presetID="2" presetClass="entr" presetSubtype="12" accel="5200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2000" fill="hold"/>
                                            <p:tgtEl>
                                              <p:spTgt spid="43"/>
                                            </p:tgtEl>
                                            <p:attrNameLst>
                                              <p:attrName>ppt_x</p:attrName>
                                            </p:attrNameLst>
                                          </p:cBhvr>
                                          <p:tavLst>
                                            <p:tav tm="0">
                                              <p:val>
                                                <p:strVal val="0-#ppt_w/2"/>
                                              </p:val>
                                            </p:tav>
                                            <p:tav tm="100000">
                                              <p:val>
                                                <p:strVal val="#ppt_x"/>
                                              </p:val>
                                            </p:tav>
                                          </p:tavLst>
                                        </p:anim>
                                        <p:anim calcmode="lin" valueType="num">
                                          <p:cBhvr additive="base">
                                            <p:cTn id="16" dur="20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3" accel="5200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2000" fill="hold"/>
                                            <p:tgtEl>
                                              <p:spTgt spid="40"/>
                                            </p:tgtEl>
                                            <p:attrNameLst>
                                              <p:attrName>ppt_x</p:attrName>
                                            </p:attrNameLst>
                                          </p:cBhvr>
                                          <p:tavLst>
                                            <p:tav tm="0">
                                              <p:val>
                                                <p:strVal val="1+#ppt_w/2"/>
                                              </p:val>
                                            </p:tav>
                                            <p:tav tm="100000">
                                              <p:val>
                                                <p:strVal val="#ppt_x"/>
                                              </p:val>
                                            </p:tav>
                                          </p:tavLst>
                                        </p:anim>
                                        <p:anim calcmode="lin" valueType="num">
                                          <p:cBhvr additive="base">
                                            <p:cTn id="20" dur="2000" fill="hold"/>
                                            <p:tgtEl>
                                              <p:spTgt spid="40"/>
                                            </p:tgtEl>
                                            <p:attrNameLst>
                                              <p:attrName>ppt_y</p:attrName>
                                            </p:attrNameLst>
                                          </p:cBhvr>
                                          <p:tavLst>
                                            <p:tav tm="0">
                                              <p:val>
                                                <p:strVal val="0-#ppt_h/2"/>
                                              </p:val>
                                            </p:tav>
                                            <p:tav tm="100000">
                                              <p:val>
                                                <p:strVal val="#ppt_y"/>
                                              </p:val>
                                            </p:tav>
                                          </p:tavLst>
                                        </p:anim>
                                      </p:childTnLst>
                                    </p:cTn>
                                  </p:par>
                                  <p:par>
                                    <p:cTn id="21" presetID="2" presetClass="entr" presetSubtype="6" accel="52000"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2000" fill="hold"/>
                                            <p:tgtEl>
                                              <p:spTgt spid="49"/>
                                            </p:tgtEl>
                                            <p:attrNameLst>
                                              <p:attrName>ppt_x</p:attrName>
                                            </p:attrNameLst>
                                          </p:cBhvr>
                                          <p:tavLst>
                                            <p:tav tm="0">
                                              <p:val>
                                                <p:strVal val="1+#ppt_w/2"/>
                                              </p:val>
                                            </p:tav>
                                            <p:tav tm="100000">
                                              <p:val>
                                                <p:strVal val="#ppt_x"/>
                                              </p:val>
                                            </p:tav>
                                          </p:tavLst>
                                        </p:anim>
                                        <p:anim calcmode="lin" valueType="num">
                                          <p:cBhvr additive="base">
                                            <p:cTn id="24" dur="2000" fill="hold"/>
                                            <p:tgtEl>
                                              <p:spTgt spid="49"/>
                                            </p:tgtEl>
                                            <p:attrNameLst>
                                              <p:attrName>ppt_y</p:attrName>
                                            </p:attrNameLst>
                                          </p:cBhvr>
                                          <p:tavLst>
                                            <p:tav tm="0">
                                              <p:val>
                                                <p:strVal val="1+#ppt_h/2"/>
                                              </p:val>
                                            </p:tav>
                                            <p:tav tm="100000">
                                              <p:val>
                                                <p:strVal val="#ppt_y"/>
                                              </p:val>
                                            </p:tav>
                                          </p:tavLst>
                                        </p:anim>
                                      </p:childTnLst>
                                    </p:cTn>
                                  </p:par>
                                </p:childTnLst>
                              </p:cTn>
                            </p:par>
                            <p:par>
                              <p:cTn id="25" fill="hold">
                                <p:stCondLst>
                                  <p:cond delay="4000"/>
                                </p:stCondLst>
                                <p:childTnLst>
                                  <p:par>
                                    <p:cTn id="26" presetID="21" presetClass="entr" presetSubtype="1" fill="hold" grpId="0" nodeType="after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wheel(1)">
                                          <p:cBhvr>
                                            <p:cTn id="28" dur="1000"/>
                                            <p:tgtEl>
                                              <p:spTgt spid="52"/>
                                            </p:tgtEl>
                                          </p:cBhvr>
                                        </p:animEffect>
                                      </p:childTnLst>
                                    </p:cTn>
                                  </p:par>
                                  <p:par>
                                    <p:cTn id="29" presetID="21" presetClass="entr" presetSubtype="1" fill="hold" grpId="0" nodeType="withEffect">
                                      <p:stCondLst>
                                        <p:cond delay="300"/>
                                      </p:stCondLst>
                                      <p:childTnLst>
                                        <p:set>
                                          <p:cBhvr>
                                            <p:cTn id="30" dur="1" fill="hold">
                                              <p:stCondLst>
                                                <p:cond delay="0"/>
                                              </p:stCondLst>
                                            </p:cTn>
                                            <p:tgtEl>
                                              <p:spTgt spid="53"/>
                                            </p:tgtEl>
                                            <p:attrNameLst>
                                              <p:attrName>style.visibility</p:attrName>
                                            </p:attrNameLst>
                                          </p:cBhvr>
                                          <p:to>
                                            <p:strVal val="visible"/>
                                          </p:to>
                                        </p:set>
                                        <p:animEffect transition="in" filter="wheel(1)">
                                          <p:cBhvr>
                                            <p:cTn id="31" dur="1000"/>
                                            <p:tgtEl>
                                              <p:spTgt spid="53"/>
                                            </p:tgtEl>
                                          </p:cBhvr>
                                        </p:animEffect>
                                      </p:childTnLst>
                                    </p:cTn>
                                  </p:par>
                                  <p:par>
                                    <p:cTn id="32" presetID="21" presetClass="entr" presetSubtype="1" fill="hold" grpId="0" nodeType="withEffect">
                                      <p:stCondLst>
                                        <p:cond delay="600"/>
                                      </p:stCondLst>
                                      <p:childTnLst>
                                        <p:set>
                                          <p:cBhvr>
                                            <p:cTn id="33" dur="1" fill="hold">
                                              <p:stCondLst>
                                                <p:cond delay="0"/>
                                              </p:stCondLst>
                                            </p:cTn>
                                            <p:tgtEl>
                                              <p:spTgt spid="54"/>
                                            </p:tgtEl>
                                            <p:attrNameLst>
                                              <p:attrName>style.visibility</p:attrName>
                                            </p:attrNameLst>
                                          </p:cBhvr>
                                          <p:to>
                                            <p:strVal val="visible"/>
                                          </p:to>
                                        </p:set>
                                        <p:animEffect transition="in" filter="wheel(1)">
                                          <p:cBhvr>
                                            <p:cTn id="34" dur="1000"/>
                                            <p:tgtEl>
                                              <p:spTgt spid="54"/>
                                            </p:tgtEl>
                                          </p:cBhvr>
                                        </p:animEffect>
                                      </p:childTnLst>
                                    </p:cTn>
                                  </p:par>
                                  <p:par>
                                    <p:cTn id="35" presetID="21" presetClass="entr" presetSubtype="1" fill="hold" grpId="0" nodeType="withEffect">
                                      <p:stCondLst>
                                        <p:cond delay="1100"/>
                                      </p:stCondLst>
                                      <p:childTnLst>
                                        <p:set>
                                          <p:cBhvr>
                                            <p:cTn id="36" dur="1" fill="hold">
                                              <p:stCondLst>
                                                <p:cond delay="0"/>
                                              </p:stCondLst>
                                            </p:cTn>
                                            <p:tgtEl>
                                              <p:spTgt spid="55"/>
                                            </p:tgtEl>
                                            <p:attrNameLst>
                                              <p:attrName>style.visibility</p:attrName>
                                            </p:attrNameLst>
                                          </p:cBhvr>
                                          <p:to>
                                            <p:strVal val="visible"/>
                                          </p:to>
                                        </p:set>
                                        <p:animEffect transition="in" filter="wheel(1)">
                                          <p:cBhvr>
                                            <p:cTn id="37" dur="1000"/>
                                            <p:tgtEl>
                                              <p:spTgt spid="55"/>
                                            </p:tgtEl>
                                          </p:cBhvr>
                                        </p:animEffect>
                                      </p:childTnLst>
                                    </p:cTn>
                                  </p:par>
                                </p:childTnLst>
                              </p:cTn>
                            </p:par>
                            <p:par>
                              <p:cTn id="38" fill="hold">
                                <p:stCondLst>
                                  <p:cond delay="6100"/>
                                </p:stCondLst>
                                <p:childTnLst>
                                  <p:par>
                                    <p:cTn id="39" presetID="53" presetClass="entr" presetSubtype="16"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p:cTn id="41" dur="500" fill="hold"/>
                                            <p:tgtEl>
                                              <p:spTgt spid="56"/>
                                            </p:tgtEl>
                                            <p:attrNameLst>
                                              <p:attrName>ppt_w</p:attrName>
                                            </p:attrNameLst>
                                          </p:cBhvr>
                                          <p:tavLst>
                                            <p:tav tm="0">
                                              <p:val>
                                                <p:fltVal val="0"/>
                                              </p:val>
                                            </p:tav>
                                            <p:tav tm="100000">
                                              <p:val>
                                                <p:strVal val="#ppt_w"/>
                                              </p:val>
                                            </p:tav>
                                          </p:tavLst>
                                        </p:anim>
                                        <p:anim calcmode="lin" valueType="num">
                                          <p:cBhvr>
                                            <p:cTn id="42" dur="500" fill="hold"/>
                                            <p:tgtEl>
                                              <p:spTgt spid="56"/>
                                            </p:tgtEl>
                                            <p:attrNameLst>
                                              <p:attrName>ppt_h</p:attrName>
                                            </p:attrNameLst>
                                          </p:cBhvr>
                                          <p:tavLst>
                                            <p:tav tm="0">
                                              <p:val>
                                                <p:fltVal val="0"/>
                                              </p:val>
                                            </p:tav>
                                            <p:tav tm="100000">
                                              <p:val>
                                                <p:strVal val="#ppt_h"/>
                                              </p:val>
                                            </p:tav>
                                          </p:tavLst>
                                        </p:anim>
                                        <p:animEffect transition="in" filter="fade">
                                          <p:cBhvr>
                                            <p:cTn id="43" dur="500"/>
                                            <p:tgtEl>
                                              <p:spTgt spid="56"/>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57"/>
                                            </p:tgtEl>
                                            <p:attrNameLst>
                                              <p:attrName>style.visibility</p:attrName>
                                            </p:attrNameLst>
                                          </p:cBhvr>
                                          <p:to>
                                            <p:strVal val="visible"/>
                                          </p:to>
                                        </p:set>
                                        <p:anim calcmode="lin" valueType="num">
                                          <p:cBhvr>
                                            <p:cTn id="46" dur="500" fill="hold"/>
                                            <p:tgtEl>
                                              <p:spTgt spid="57"/>
                                            </p:tgtEl>
                                            <p:attrNameLst>
                                              <p:attrName>ppt_w</p:attrName>
                                            </p:attrNameLst>
                                          </p:cBhvr>
                                          <p:tavLst>
                                            <p:tav tm="0">
                                              <p:val>
                                                <p:fltVal val="0"/>
                                              </p:val>
                                            </p:tav>
                                            <p:tav tm="100000">
                                              <p:val>
                                                <p:strVal val="#ppt_w"/>
                                              </p:val>
                                            </p:tav>
                                          </p:tavLst>
                                        </p:anim>
                                        <p:anim calcmode="lin" valueType="num">
                                          <p:cBhvr>
                                            <p:cTn id="47" dur="500" fill="hold"/>
                                            <p:tgtEl>
                                              <p:spTgt spid="57"/>
                                            </p:tgtEl>
                                            <p:attrNameLst>
                                              <p:attrName>ppt_h</p:attrName>
                                            </p:attrNameLst>
                                          </p:cBhvr>
                                          <p:tavLst>
                                            <p:tav tm="0">
                                              <p:val>
                                                <p:fltVal val="0"/>
                                              </p:val>
                                            </p:tav>
                                            <p:tav tm="100000">
                                              <p:val>
                                                <p:strVal val="#ppt_h"/>
                                              </p:val>
                                            </p:tav>
                                          </p:tavLst>
                                        </p:anim>
                                        <p:animEffect transition="in" filter="fade">
                                          <p:cBhvr>
                                            <p:cTn id="48" dur="500"/>
                                            <p:tgtEl>
                                              <p:spTgt spid="57"/>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58"/>
                                            </p:tgtEl>
                                            <p:attrNameLst>
                                              <p:attrName>style.visibility</p:attrName>
                                            </p:attrNameLst>
                                          </p:cBhvr>
                                          <p:to>
                                            <p:strVal val="visible"/>
                                          </p:to>
                                        </p:set>
                                        <p:anim calcmode="lin" valueType="num">
                                          <p:cBhvr>
                                            <p:cTn id="51" dur="500" fill="hold"/>
                                            <p:tgtEl>
                                              <p:spTgt spid="58"/>
                                            </p:tgtEl>
                                            <p:attrNameLst>
                                              <p:attrName>ppt_w</p:attrName>
                                            </p:attrNameLst>
                                          </p:cBhvr>
                                          <p:tavLst>
                                            <p:tav tm="0">
                                              <p:val>
                                                <p:fltVal val="0"/>
                                              </p:val>
                                            </p:tav>
                                            <p:tav tm="100000">
                                              <p:val>
                                                <p:strVal val="#ppt_w"/>
                                              </p:val>
                                            </p:tav>
                                          </p:tavLst>
                                        </p:anim>
                                        <p:anim calcmode="lin" valueType="num">
                                          <p:cBhvr>
                                            <p:cTn id="52" dur="500" fill="hold"/>
                                            <p:tgtEl>
                                              <p:spTgt spid="58"/>
                                            </p:tgtEl>
                                            <p:attrNameLst>
                                              <p:attrName>ppt_h</p:attrName>
                                            </p:attrNameLst>
                                          </p:cBhvr>
                                          <p:tavLst>
                                            <p:tav tm="0">
                                              <p:val>
                                                <p:fltVal val="0"/>
                                              </p:val>
                                            </p:tav>
                                            <p:tav tm="100000">
                                              <p:val>
                                                <p:strVal val="#ppt_h"/>
                                              </p:val>
                                            </p:tav>
                                          </p:tavLst>
                                        </p:anim>
                                        <p:animEffect transition="in" filter="fade">
                                          <p:cBhvr>
                                            <p:cTn id="53" dur="500"/>
                                            <p:tgtEl>
                                              <p:spTgt spid="58"/>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p:cTn id="56" dur="500" fill="hold"/>
                                            <p:tgtEl>
                                              <p:spTgt spid="59"/>
                                            </p:tgtEl>
                                            <p:attrNameLst>
                                              <p:attrName>ppt_w</p:attrName>
                                            </p:attrNameLst>
                                          </p:cBhvr>
                                          <p:tavLst>
                                            <p:tav tm="0">
                                              <p:val>
                                                <p:fltVal val="0"/>
                                              </p:val>
                                            </p:tav>
                                            <p:tav tm="100000">
                                              <p:val>
                                                <p:strVal val="#ppt_w"/>
                                              </p:val>
                                            </p:tav>
                                          </p:tavLst>
                                        </p:anim>
                                        <p:anim calcmode="lin" valueType="num">
                                          <p:cBhvr>
                                            <p:cTn id="57" dur="500" fill="hold"/>
                                            <p:tgtEl>
                                              <p:spTgt spid="59"/>
                                            </p:tgtEl>
                                            <p:attrNameLst>
                                              <p:attrName>ppt_h</p:attrName>
                                            </p:attrNameLst>
                                          </p:cBhvr>
                                          <p:tavLst>
                                            <p:tav tm="0">
                                              <p:val>
                                                <p:fltVal val="0"/>
                                              </p:val>
                                            </p:tav>
                                            <p:tav tm="100000">
                                              <p:val>
                                                <p:strVal val="#ppt_h"/>
                                              </p:val>
                                            </p:tav>
                                          </p:tavLst>
                                        </p:anim>
                                        <p:animEffect transition="in" filter="fade">
                                          <p:cBhvr>
                                            <p:cTn id="58" dur="500"/>
                                            <p:tgtEl>
                                              <p:spTgt spid="59"/>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60"/>
                                            </p:tgtEl>
                                            <p:attrNameLst>
                                              <p:attrName>style.visibility</p:attrName>
                                            </p:attrNameLst>
                                          </p:cBhvr>
                                          <p:to>
                                            <p:strVal val="visible"/>
                                          </p:to>
                                        </p:set>
                                        <p:anim calcmode="lin" valueType="num">
                                          <p:cBhvr>
                                            <p:cTn id="61" dur="500" fill="hold"/>
                                            <p:tgtEl>
                                              <p:spTgt spid="60"/>
                                            </p:tgtEl>
                                            <p:attrNameLst>
                                              <p:attrName>ppt_w</p:attrName>
                                            </p:attrNameLst>
                                          </p:cBhvr>
                                          <p:tavLst>
                                            <p:tav tm="0">
                                              <p:val>
                                                <p:fltVal val="0"/>
                                              </p:val>
                                            </p:tav>
                                            <p:tav tm="100000">
                                              <p:val>
                                                <p:strVal val="#ppt_w"/>
                                              </p:val>
                                            </p:tav>
                                          </p:tavLst>
                                        </p:anim>
                                        <p:anim calcmode="lin" valueType="num">
                                          <p:cBhvr>
                                            <p:cTn id="62" dur="500" fill="hold"/>
                                            <p:tgtEl>
                                              <p:spTgt spid="60"/>
                                            </p:tgtEl>
                                            <p:attrNameLst>
                                              <p:attrName>ppt_h</p:attrName>
                                            </p:attrNameLst>
                                          </p:cBhvr>
                                          <p:tavLst>
                                            <p:tav tm="0">
                                              <p:val>
                                                <p:fltVal val="0"/>
                                              </p:val>
                                            </p:tav>
                                            <p:tav tm="100000">
                                              <p:val>
                                                <p:strVal val="#ppt_h"/>
                                              </p:val>
                                            </p:tav>
                                          </p:tavLst>
                                        </p:anim>
                                        <p:animEffect transition="in" filter="fade">
                                          <p:cBhvr>
                                            <p:cTn id="63" dur="500"/>
                                            <p:tgtEl>
                                              <p:spTgt spid="60"/>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61"/>
                                            </p:tgtEl>
                                            <p:attrNameLst>
                                              <p:attrName>style.visibility</p:attrName>
                                            </p:attrNameLst>
                                          </p:cBhvr>
                                          <p:to>
                                            <p:strVal val="visible"/>
                                          </p:to>
                                        </p:set>
                                        <p:anim calcmode="lin" valueType="num">
                                          <p:cBhvr>
                                            <p:cTn id="66" dur="500" fill="hold"/>
                                            <p:tgtEl>
                                              <p:spTgt spid="61"/>
                                            </p:tgtEl>
                                            <p:attrNameLst>
                                              <p:attrName>ppt_w</p:attrName>
                                            </p:attrNameLst>
                                          </p:cBhvr>
                                          <p:tavLst>
                                            <p:tav tm="0">
                                              <p:val>
                                                <p:fltVal val="0"/>
                                              </p:val>
                                            </p:tav>
                                            <p:tav tm="100000">
                                              <p:val>
                                                <p:strVal val="#ppt_w"/>
                                              </p:val>
                                            </p:tav>
                                          </p:tavLst>
                                        </p:anim>
                                        <p:anim calcmode="lin" valueType="num">
                                          <p:cBhvr>
                                            <p:cTn id="67" dur="500" fill="hold"/>
                                            <p:tgtEl>
                                              <p:spTgt spid="61"/>
                                            </p:tgtEl>
                                            <p:attrNameLst>
                                              <p:attrName>ppt_h</p:attrName>
                                            </p:attrNameLst>
                                          </p:cBhvr>
                                          <p:tavLst>
                                            <p:tav tm="0">
                                              <p:val>
                                                <p:fltVal val="0"/>
                                              </p:val>
                                            </p:tav>
                                            <p:tav tm="100000">
                                              <p:val>
                                                <p:strVal val="#ppt_h"/>
                                              </p:val>
                                            </p:tav>
                                          </p:tavLst>
                                        </p:anim>
                                        <p:animEffect transition="in" filter="fade">
                                          <p:cBhvr>
                                            <p:cTn id="68" dur="500"/>
                                            <p:tgtEl>
                                              <p:spTgt spid="61"/>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62"/>
                                            </p:tgtEl>
                                            <p:attrNameLst>
                                              <p:attrName>style.visibility</p:attrName>
                                            </p:attrNameLst>
                                          </p:cBhvr>
                                          <p:to>
                                            <p:strVal val="visible"/>
                                          </p:to>
                                        </p:set>
                                        <p:anim calcmode="lin" valueType="num">
                                          <p:cBhvr>
                                            <p:cTn id="71" dur="500" fill="hold"/>
                                            <p:tgtEl>
                                              <p:spTgt spid="62"/>
                                            </p:tgtEl>
                                            <p:attrNameLst>
                                              <p:attrName>ppt_w</p:attrName>
                                            </p:attrNameLst>
                                          </p:cBhvr>
                                          <p:tavLst>
                                            <p:tav tm="0">
                                              <p:val>
                                                <p:fltVal val="0"/>
                                              </p:val>
                                            </p:tav>
                                            <p:tav tm="100000">
                                              <p:val>
                                                <p:strVal val="#ppt_w"/>
                                              </p:val>
                                            </p:tav>
                                          </p:tavLst>
                                        </p:anim>
                                        <p:anim calcmode="lin" valueType="num">
                                          <p:cBhvr>
                                            <p:cTn id="72" dur="500" fill="hold"/>
                                            <p:tgtEl>
                                              <p:spTgt spid="62"/>
                                            </p:tgtEl>
                                            <p:attrNameLst>
                                              <p:attrName>ppt_h</p:attrName>
                                            </p:attrNameLst>
                                          </p:cBhvr>
                                          <p:tavLst>
                                            <p:tav tm="0">
                                              <p:val>
                                                <p:fltVal val="0"/>
                                              </p:val>
                                            </p:tav>
                                            <p:tav tm="100000">
                                              <p:val>
                                                <p:strVal val="#ppt_h"/>
                                              </p:val>
                                            </p:tav>
                                          </p:tavLst>
                                        </p:anim>
                                        <p:animEffect transition="in" filter="fade">
                                          <p:cBhvr>
                                            <p:cTn id="73" dur="500"/>
                                            <p:tgtEl>
                                              <p:spTgt spid="6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p:cTn id="76" dur="500" fill="hold"/>
                                            <p:tgtEl>
                                              <p:spTgt spid="63"/>
                                            </p:tgtEl>
                                            <p:attrNameLst>
                                              <p:attrName>ppt_w</p:attrName>
                                            </p:attrNameLst>
                                          </p:cBhvr>
                                          <p:tavLst>
                                            <p:tav tm="0">
                                              <p:val>
                                                <p:fltVal val="0"/>
                                              </p:val>
                                            </p:tav>
                                            <p:tav tm="100000">
                                              <p:val>
                                                <p:strVal val="#ppt_w"/>
                                              </p:val>
                                            </p:tav>
                                          </p:tavLst>
                                        </p:anim>
                                        <p:anim calcmode="lin" valueType="num">
                                          <p:cBhvr>
                                            <p:cTn id="77" dur="500" fill="hold"/>
                                            <p:tgtEl>
                                              <p:spTgt spid="63"/>
                                            </p:tgtEl>
                                            <p:attrNameLst>
                                              <p:attrName>ppt_h</p:attrName>
                                            </p:attrNameLst>
                                          </p:cBhvr>
                                          <p:tavLst>
                                            <p:tav tm="0">
                                              <p:val>
                                                <p:fltVal val="0"/>
                                              </p:val>
                                            </p:tav>
                                            <p:tav tm="100000">
                                              <p:val>
                                                <p:strVal val="#ppt_h"/>
                                              </p:val>
                                            </p:tav>
                                          </p:tavLst>
                                        </p:anim>
                                        <p:animEffect transition="in" filter="fade">
                                          <p:cBhvr>
                                            <p:cTn id="78" dur="500"/>
                                            <p:tgtEl>
                                              <p:spTgt spid="63"/>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64"/>
                                            </p:tgtEl>
                                            <p:attrNameLst>
                                              <p:attrName>style.visibility</p:attrName>
                                            </p:attrNameLst>
                                          </p:cBhvr>
                                          <p:to>
                                            <p:strVal val="visible"/>
                                          </p:to>
                                        </p:set>
                                        <p:anim calcmode="lin" valueType="num">
                                          <p:cBhvr>
                                            <p:cTn id="81" dur="500" fill="hold"/>
                                            <p:tgtEl>
                                              <p:spTgt spid="64"/>
                                            </p:tgtEl>
                                            <p:attrNameLst>
                                              <p:attrName>ppt_w</p:attrName>
                                            </p:attrNameLst>
                                          </p:cBhvr>
                                          <p:tavLst>
                                            <p:tav tm="0">
                                              <p:val>
                                                <p:fltVal val="0"/>
                                              </p:val>
                                            </p:tav>
                                            <p:tav tm="100000">
                                              <p:val>
                                                <p:strVal val="#ppt_w"/>
                                              </p:val>
                                            </p:tav>
                                          </p:tavLst>
                                        </p:anim>
                                        <p:anim calcmode="lin" valueType="num">
                                          <p:cBhvr>
                                            <p:cTn id="82" dur="500" fill="hold"/>
                                            <p:tgtEl>
                                              <p:spTgt spid="64"/>
                                            </p:tgtEl>
                                            <p:attrNameLst>
                                              <p:attrName>ppt_h</p:attrName>
                                            </p:attrNameLst>
                                          </p:cBhvr>
                                          <p:tavLst>
                                            <p:tav tm="0">
                                              <p:val>
                                                <p:fltVal val="0"/>
                                              </p:val>
                                            </p:tav>
                                            <p:tav tm="100000">
                                              <p:val>
                                                <p:strVal val="#ppt_h"/>
                                              </p:val>
                                            </p:tav>
                                          </p:tavLst>
                                        </p:anim>
                                        <p:animEffect transition="in" filter="fade">
                                          <p:cBhvr>
                                            <p:cTn id="83" dur="500"/>
                                            <p:tgtEl>
                                              <p:spTgt spid="64"/>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65"/>
                                            </p:tgtEl>
                                            <p:attrNameLst>
                                              <p:attrName>style.visibility</p:attrName>
                                            </p:attrNameLst>
                                          </p:cBhvr>
                                          <p:to>
                                            <p:strVal val="visible"/>
                                          </p:to>
                                        </p:set>
                                        <p:anim calcmode="lin" valueType="num">
                                          <p:cBhvr>
                                            <p:cTn id="86" dur="500" fill="hold"/>
                                            <p:tgtEl>
                                              <p:spTgt spid="65"/>
                                            </p:tgtEl>
                                            <p:attrNameLst>
                                              <p:attrName>ppt_w</p:attrName>
                                            </p:attrNameLst>
                                          </p:cBhvr>
                                          <p:tavLst>
                                            <p:tav tm="0">
                                              <p:val>
                                                <p:fltVal val="0"/>
                                              </p:val>
                                            </p:tav>
                                            <p:tav tm="100000">
                                              <p:val>
                                                <p:strVal val="#ppt_w"/>
                                              </p:val>
                                            </p:tav>
                                          </p:tavLst>
                                        </p:anim>
                                        <p:anim calcmode="lin" valueType="num">
                                          <p:cBhvr>
                                            <p:cTn id="87" dur="500" fill="hold"/>
                                            <p:tgtEl>
                                              <p:spTgt spid="65"/>
                                            </p:tgtEl>
                                            <p:attrNameLst>
                                              <p:attrName>ppt_h</p:attrName>
                                            </p:attrNameLst>
                                          </p:cBhvr>
                                          <p:tavLst>
                                            <p:tav tm="0">
                                              <p:val>
                                                <p:fltVal val="0"/>
                                              </p:val>
                                            </p:tav>
                                            <p:tav tm="100000">
                                              <p:val>
                                                <p:strVal val="#ppt_h"/>
                                              </p:val>
                                            </p:tav>
                                          </p:tavLst>
                                        </p:anim>
                                        <p:animEffect transition="in" filter="fade">
                                          <p:cBhvr>
                                            <p:cTn id="88" dur="500"/>
                                            <p:tgtEl>
                                              <p:spTgt spid="65"/>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66"/>
                                            </p:tgtEl>
                                            <p:attrNameLst>
                                              <p:attrName>style.visibility</p:attrName>
                                            </p:attrNameLst>
                                          </p:cBhvr>
                                          <p:to>
                                            <p:strVal val="visible"/>
                                          </p:to>
                                        </p:set>
                                        <p:anim calcmode="lin" valueType="num">
                                          <p:cBhvr>
                                            <p:cTn id="91" dur="500" fill="hold"/>
                                            <p:tgtEl>
                                              <p:spTgt spid="66"/>
                                            </p:tgtEl>
                                            <p:attrNameLst>
                                              <p:attrName>ppt_w</p:attrName>
                                            </p:attrNameLst>
                                          </p:cBhvr>
                                          <p:tavLst>
                                            <p:tav tm="0">
                                              <p:val>
                                                <p:fltVal val="0"/>
                                              </p:val>
                                            </p:tav>
                                            <p:tav tm="100000">
                                              <p:val>
                                                <p:strVal val="#ppt_w"/>
                                              </p:val>
                                            </p:tav>
                                          </p:tavLst>
                                        </p:anim>
                                        <p:anim calcmode="lin" valueType="num">
                                          <p:cBhvr>
                                            <p:cTn id="92" dur="500" fill="hold"/>
                                            <p:tgtEl>
                                              <p:spTgt spid="66"/>
                                            </p:tgtEl>
                                            <p:attrNameLst>
                                              <p:attrName>ppt_h</p:attrName>
                                            </p:attrNameLst>
                                          </p:cBhvr>
                                          <p:tavLst>
                                            <p:tav tm="0">
                                              <p:val>
                                                <p:fltVal val="0"/>
                                              </p:val>
                                            </p:tav>
                                            <p:tav tm="100000">
                                              <p:val>
                                                <p:strVal val="#ppt_h"/>
                                              </p:val>
                                            </p:tav>
                                          </p:tavLst>
                                        </p:anim>
                                        <p:animEffect transition="in" filter="fade">
                                          <p:cBhvr>
                                            <p:cTn id="93" dur="500"/>
                                            <p:tgtEl>
                                              <p:spTgt spid="66"/>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67"/>
                                            </p:tgtEl>
                                            <p:attrNameLst>
                                              <p:attrName>style.visibility</p:attrName>
                                            </p:attrNameLst>
                                          </p:cBhvr>
                                          <p:to>
                                            <p:strVal val="visible"/>
                                          </p:to>
                                        </p:set>
                                        <p:anim calcmode="lin" valueType="num">
                                          <p:cBhvr>
                                            <p:cTn id="96" dur="500" fill="hold"/>
                                            <p:tgtEl>
                                              <p:spTgt spid="67"/>
                                            </p:tgtEl>
                                            <p:attrNameLst>
                                              <p:attrName>ppt_w</p:attrName>
                                            </p:attrNameLst>
                                          </p:cBhvr>
                                          <p:tavLst>
                                            <p:tav tm="0">
                                              <p:val>
                                                <p:fltVal val="0"/>
                                              </p:val>
                                            </p:tav>
                                            <p:tav tm="100000">
                                              <p:val>
                                                <p:strVal val="#ppt_w"/>
                                              </p:val>
                                            </p:tav>
                                          </p:tavLst>
                                        </p:anim>
                                        <p:anim calcmode="lin" valueType="num">
                                          <p:cBhvr>
                                            <p:cTn id="97" dur="500" fill="hold"/>
                                            <p:tgtEl>
                                              <p:spTgt spid="67"/>
                                            </p:tgtEl>
                                            <p:attrNameLst>
                                              <p:attrName>ppt_h</p:attrName>
                                            </p:attrNameLst>
                                          </p:cBhvr>
                                          <p:tavLst>
                                            <p:tav tm="0">
                                              <p:val>
                                                <p:fltVal val="0"/>
                                              </p:val>
                                            </p:tav>
                                            <p:tav tm="100000">
                                              <p:val>
                                                <p:strVal val="#ppt_h"/>
                                              </p:val>
                                            </p:tav>
                                          </p:tavLst>
                                        </p:anim>
                                        <p:animEffect transition="in" filter="fade">
                                          <p:cBhvr>
                                            <p:cTn id="98" dur="500"/>
                                            <p:tgtEl>
                                              <p:spTgt spid="67"/>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68"/>
                                            </p:tgtEl>
                                            <p:attrNameLst>
                                              <p:attrName>style.visibility</p:attrName>
                                            </p:attrNameLst>
                                          </p:cBhvr>
                                          <p:to>
                                            <p:strVal val="visible"/>
                                          </p:to>
                                        </p:set>
                                        <p:anim calcmode="lin" valueType="num">
                                          <p:cBhvr>
                                            <p:cTn id="101" dur="500" fill="hold"/>
                                            <p:tgtEl>
                                              <p:spTgt spid="68"/>
                                            </p:tgtEl>
                                            <p:attrNameLst>
                                              <p:attrName>ppt_w</p:attrName>
                                            </p:attrNameLst>
                                          </p:cBhvr>
                                          <p:tavLst>
                                            <p:tav tm="0">
                                              <p:val>
                                                <p:fltVal val="0"/>
                                              </p:val>
                                            </p:tav>
                                            <p:tav tm="100000">
                                              <p:val>
                                                <p:strVal val="#ppt_w"/>
                                              </p:val>
                                            </p:tav>
                                          </p:tavLst>
                                        </p:anim>
                                        <p:anim calcmode="lin" valueType="num">
                                          <p:cBhvr>
                                            <p:cTn id="102" dur="500" fill="hold"/>
                                            <p:tgtEl>
                                              <p:spTgt spid="68"/>
                                            </p:tgtEl>
                                            <p:attrNameLst>
                                              <p:attrName>ppt_h</p:attrName>
                                            </p:attrNameLst>
                                          </p:cBhvr>
                                          <p:tavLst>
                                            <p:tav tm="0">
                                              <p:val>
                                                <p:fltVal val="0"/>
                                              </p:val>
                                            </p:tav>
                                            <p:tav tm="100000">
                                              <p:val>
                                                <p:strVal val="#ppt_h"/>
                                              </p:val>
                                            </p:tav>
                                          </p:tavLst>
                                        </p:anim>
                                        <p:animEffect transition="in" filter="fade">
                                          <p:cBhvr>
                                            <p:cTn id="103" dur="500"/>
                                            <p:tgtEl>
                                              <p:spTgt spid="68"/>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69"/>
                                            </p:tgtEl>
                                            <p:attrNameLst>
                                              <p:attrName>style.visibility</p:attrName>
                                            </p:attrNameLst>
                                          </p:cBhvr>
                                          <p:to>
                                            <p:strVal val="visible"/>
                                          </p:to>
                                        </p:set>
                                        <p:anim calcmode="lin" valueType="num">
                                          <p:cBhvr>
                                            <p:cTn id="106" dur="500" fill="hold"/>
                                            <p:tgtEl>
                                              <p:spTgt spid="69"/>
                                            </p:tgtEl>
                                            <p:attrNameLst>
                                              <p:attrName>ppt_w</p:attrName>
                                            </p:attrNameLst>
                                          </p:cBhvr>
                                          <p:tavLst>
                                            <p:tav tm="0">
                                              <p:val>
                                                <p:fltVal val="0"/>
                                              </p:val>
                                            </p:tav>
                                            <p:tav tm="100000">
                                              <p:val>
                                                <p:strVal val="#ppt_w"/>
                                              </p:val>
                                            </p:tav>
                                          </p:tavLst>
                                        </p:anim>
                                        <p:anim calcmode="lin" valueType="num">
                                          <p:cBhvr>
                                            <p:cTn id="107" dur="500" fill="hold"/>
                                            <p:tgtEl>
                                              <p:spTgt spid="69"/>
                                            </p:tgtEl>
                                            <p:attrNameLst>
                                              <p:attrName>ppt_h</p:attrName>
                                            </p:attrNameLst>
                                          </p:cBhvr>
                                          <p:tavLst>
                                            <p:tav tm="0">
                                              <p:val>
                                                <p:fltVal val="0"/>
                                              </p:val>
                                            </p:tav>
                                            <p:tav tm="100000">
                                              <p:val>
                                                <p:strVal val="#ppt_h"/>
                                              </p:val>
                                            </p:tav>
                                          </p:tavLst>
                                        </p:anim>
                                        <p:animEffect transition="in" filter="fade">
                                          <p:cBhvr>
                                            <p:cTn id="108" dur="500"/>
                                            <p:tgtEl>
                                              <p:spTgt spid="69"/>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70"/>
                                            </p:tgtEl>
                                            <p:attrNameLst>
                                              <p:attrName>style.visibility</p:attrName>
                                            </p:attrNameLst>
                                          </p:cBhvr>
                                          <p:to>
                                            <p:strVal val="visible"/>
                                          </p:to>
                                        </p:set>
                                        <p:anim calcmode="lin" valueType="num">
                                          <p:cBhvr>
                                            <p:cTn id="111" dur="500" fill="hold"/>
                                            <p:tgtEl>
                                              <p:spTgt spid="70"/>
                                            </p:tgtEl>
                                            <p:attrNameLst>
                                              <p:attrName>ppt_w</p:attrName>
                                            </p:attrNameLst>
                                          </p:cBhvr>
                                          <p:tavLst>
                                            <p:tav tm="0">
                                              <p:val>
                                                <p:fltVal val="0"/>
                                              </p:val>
                                            </p:tav>
                                            <p:tav tm="100000">
                                              <p:val>
                                                <p:strVal val="#ppt_w"/>
                                              </p:val>
                                            </p:tav>
                                          </p:tavLst>
                                        </p:anim>
                                        <p:anim calcmode="lin" valueType="num">
                                          <p:cBhvr>
                                            <p:cTn id="112" dur="500" fill="hold"/>
                                            <p:tgtEl>
                                              <p:spTgt spid="70"/>
                                            </p:tgtEl>
                                            <p:attrNameLst>
                                              <p:attrName>ppt_h</p:attrName>
                                            </p:attrNameLst>
                                          </p:cBhvr>
                                          <p:tavLst>
                                            <p:tav tm="0">
                                              <p:val>
                                                <p:fltVal val="0"/>
                                              </p:val>
                                            </p:tav>
                                            <p:tav tm="100000">
                                              <p:val>
                                                <p:strVal val="#ppt_h"/>
                                              </p:val>
                                            </p:tav>
                                          </p:tavLst>
                                        </p:anim>
                                        <p:animEffect transition="in" filter="fade">
                                          <p:cBhvr>
                                            <p:cTn id="113" dur="500"/>
                                            <p:tgtEl>
                                              <p:spTgt spid="70"/>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71"/>
                                            </p:tgtEl>
                                            <p:attrNameLst>
                                              <p:attrName>style.visibility</p:attrName>
                                            </p:attrNameLst>
                                          </p:cBhvr>
                                          <p:to>
                                            <p:strVal val="visible"/>
                                          </p:to>
                                        </p:set>
                                        <p:anim calcmode="lin" valueType="num">
                                          <p:cBhvr>
                                            <p:cTn id="116" dur="500" fill="hold"/>
                                            <p:tgtEl>
                                              <p:spTgt spid="71"/>
                                            </p:tgtEl>
                                            <p:attrNameLst>
                                              <p:attrName>ppt_w</p:attrName>
                                            </p:attrNameLst>
                                          </p:cBhvr>
                                          <p:tavLst>
                                            <p:tav tm="0">
                                              <p:val>
                                                <p:fltVal val="0"/>
                                              </p:val>
                                            </p:tav>
                                            <p:tav tm="100000">
                                              <p:val>
                                                <p:strVal val="#ppt_w"/>
                                              </p:val>
                                            </p:tav>
                                          </p:tavLst>
                                        </p:anim>
                                        <p:anim calcmode="lin" valueType="num">
                                          <p:cBhvr>
                                            <p:cTn id="117" dur="500" fill="hold"/>
                                            <p:tgtEl>
                                              <p:spTgt spid="71"/>
                                            </p:tgtEl>
                                            <p:attrNameLst>
                                              <p:attrName>ppt_h</p:attrName>
                                            </p:attrNameLst>
                                          </p:cBhvr>
                                          <p:tavLst>
                                            <p:tav tm="0">
                                              <p:val>
                                                <p:fltVal val="0"/>
                                              </p:val>
                                            </p:tav>
                                            <p:tav tm="100000">
                                              <p:val>
                                                <p:strVal val="#ppt_h"/>
                                              </p:val>
                                            </p:tav>
                                          </p:tavLst>
                                        </p:anim>
                                        <p:animEffect transition="in" filter="fade">
                                          <p:cBhvr>
                                            <p:cTn id="118" dur="500"/>
                                            <p:tgtEl>
                                              <p:spTgt spid="71"/>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72"/>
                                            </p:tgtEl>
                                            <p:attrNameLst>
                                              <p:attrName>style.visibility</p:attrName>
                                            </p:attrNameLst>
                                          </p:cBhvr>
                                          <p:to>
                                            <p:strVal val="visible"/>
                                          </p:to>
                                        </p:set>
                                        <p:anim calcmode="lin" valueType="num">
                                          <p:cBhvr>
                                            <p:cTn id="121" dur="500" fill="hold"/>
                                            <p:tgtEl>
                                              <p:spTgt spid="72"/>
                                            </p:tgtEl>
                                            <p:attrNameLst>
                                              <p:attrName>ppt_w</p:attrName>
                                            </p:attrNameLst>
                                          </p:cBhvr>
                                          <p:tavLst>
                                            <p:tav tm="0">
                                              <p:val>
                                                <p:fltVal val="0"/>
                                              </p:val>
                                            </p:tav>
                                            <p:tav tm="100000">
                                              <p:val>
                                                <p:strVal val="#ppt_w"/>
                                              </p:val>
                                            </p:tav>
                                          </p:tavLst>
                                        </p:anim>
                                        <p:anim calcmode="lin" valueType="num">
                                          <p:cBhvr>
                                            <p:cTn id="122" dur="500" fill="hold"/>
                                            <p:tgtEl>
                                              <p:spTgt spid="72"/>
                                            </p:tgtEl>
                                            <p:attrNameLst>
                                              <p:attrName>ppt_h</p:attrName>
                                            </p:attrNameLst>
                                          </p:cBhvr>
                                          <p:tavLst>
                                            <p:tav tm="0">
                                              <p:val>
                                                <p:fltVal val="0"/>
                                              </p:val>
                                            </p:tav>
                                            <p:tav tm="100000">
                                              <p:val>
                                                <p:strVal val="#ppt_h"/>
                                              </p:val>
                                            </p:tav>
                                          </p:tavLst>
                                        </p:anim>
                                        <p:animEffect transition="in" filter="fade">
                                          <p:cBhvr>
                                            <p:cTn id="123" dur="500"/>
                                            <p:tgtEl>
                                              <p:spTgt spid="72"/>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3"/>
                                            </p:tgtEl>
                                            <p:attrNameLst>
                                              <p:attrName>style.visibility</p:attrName>
                                            </p:attrNameLst>
                                          </p:cBhvr>
                                          <p:to>
                                            <p:strVal val="visible"/>
                                          </p:to>
                                        </p:set>
                                        <p:anim calcmode="lin" valueType="num">
                                          <p:cBhvr>
                                            <p:cTn id="126" dur="500" fill="hold"/>
                                            <p:tgtEl>
                                              <p:spTgt spid="73"/>
                                            </p:tgtEl>
                                            <p:attrNameLst>
                                              <p:attrName>ppt_w</p:attrName>
                                            </p:attrNameLst>
                                          </p:cBhvr>
                                          <p:tavLst>
                                            <p:tav tm="0">
                                              <p:val>
                                                <p:fltVal val="0"/>
                                              </p:val>
                                            </p:tav>
                                            <p:tav tm="100000">
                                              <p:val>
                                                <p:strVal val="#ppt_w"/>
                                              </p:val>
                                            </p:tav>
                                          </p:tavLst>
                                        </p:anim>
                                        <p:anim calcmode="lin" valueType="num">
                                          <p:cBhvr>
                                            <p:cTn id="127" dur="500" fill="hold"/>
                                            <p:tgtEl>
                                              <p:spTgt spid="73"/>
                                            </p:tgtEl>
                                            <p:attrNameLst>
                                              <p:attrName>ppt_h</p:attrName>
                                            </p:attrNameLst>
                                          </p:cBhvr>
                                          <p:tavLst>
                                            <p:tav tm="0">
                                              <p:val>
                                                <p:fltVal val="0"/>
                                              </p:val>
                                            </p:tav>
                                            <p:tav tm="100000">
                                              <p:val>
                                                <p:strVal val="#ppt_h"/>
                                              </p:val>
                                            </p:tav>
                                          </p:tavLst>
                                        </p:anim>
                                        <p:animEffect transition="in" filter="fade">
                                          <p:cBhvr>
                                            <p:cTn id="128" dur="500"/>
                                            <p:tgtEl>
                                              <p:spTgt spid="73"/>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Effect transition="in" filter="fade">
                                          <p:cBhvr>
                                            <p:cTn id="133" dur="500"/>
                                            <p:tgtEl>
                                              <p:spTgt spid="74"/>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75"/>
                                            </p:tgtEl>
                                            <p:attrNameLst>
                                              <p:attrName>style.visibility</p:attrName>
                                            </p:attrNameLst>
                                          </p:cBhvr>
                                          <p:to>
                                            <p:strVal val="visible"/>
                                          </p:to>
                                        </p:set>
                                        <p:anim calcmode="lin" valueType="num">
                                          <p:cBhvr>
                                            <p:cTn id="136" dur="500" fill="hold"/>
                                            <p:tgtEl>
                                              <p:spTgt spid="75"/>
                                            </p:tgtEl>
                                            <p:attrNameLst>
                                              <p:attrName>ppt_w</p:attrName>
                                            </p:attrNameLst>
                                          </p:cBhvr>
                                          <p:tavLst>
                                            <p:tav tm="0">
                                              <p:val>
                                                <p:fltVal val="0"/>
                                              </p:val>
                                            </p:tav>
                                            <p:tav tm="100000">
                                              <p:val>
                                                <p:strVal val="#ppt_w"/>
                                              </p:val>
                                            </p:tav>
                                          </p:tavLst>
                                        </p:anim>
                                        <p:anim calcmode="lin" valueType="num">
                                          <p:cBhvr>
                                            <p:cTn id="137" dur="500" fill="hold"/>
                                            <p:tgtEl>
                                              <p:spTgt spid="75"/>
                                            </p:tgtEl>
                                            <p:attrNameLst>
                                              <p:attrName>ppt_h</p:attrName>
                                            </p:attrNameLst>
                                          </p:cBhvr>
                                          <p:tavLst>
                                            <p:tav tm="0">
                                              <p:val>
                                                <p:fltVal val="0"/>
                                              </p:val>
                                            </p:tav>
                                            <p:tav tm="100000">
                                              <p:val>
                                                <p:strVal val="#ppt_h"/>
                                              </p:val>
                                            </p:tav>
                                          </p:tavLst>
                                        </p:anim>
                                        <p:animEffect transition="in" filter="fade">
                                          <p:cBhvr>
                                            <p:cTn id="138" dur="500"/>
                                            <p:tgtEl>
                                              <p:spTgt spid="75"/>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76"/>
                                            </p:tgtEl>
                                            <p:attrNameLst>
                                              <p:attrName>style.visibility</p:attrName>
                                            </p:attrNameLst>
                                          </p:cBhvr>
                                          <p:to>
                                            <p:strVal val="visible"/>
                                          </p:to>
                                        </p:set>
                                        <p:anim calcmode="lin" valueType="num">
                                          <p:cBhvr>
                                            <p:cTn id="141" dur="500" fill="hold"/>
                                            <p:tgtEl>
                                              <p:spTgt spid="76"/>
                                            </p:tgtEl>
                                            <p:attrNameLst>
                                              <p:attrName>ppt_w</p:attrName>
                                            </p:attrNameLst>
                                          </p:cBhvr>
                                          <p:tavLst>
                                            <p:tav tm="0">
                                              <p:val>
                                                <p:fltVal val="0"/>
                                              </p:val>
                                            </p:tav>
                                            <p:tav tm="100000">
                                              <p:val>
                                                <p:strVal val="#ppt_w"/>
                                              </p:val>
                                            </p:tav>
                                          </p:tavLst>
                                        </p:anim>
                                        <p:anim calcmode="lin" valueType="num">
                                          <p:cBhvr>
                                            <p:cTn id="142" dur="500" fill="hold"/>
                                            <p:tgtEl>
                                              <p:spTgt spid="76"/>
                                            </p:tgtEl>
                                            <p:attrNameLst>
                                              <p:attrName>ppt_h</p:attrName>
                                            </p:attrNameLst>
                                          </p:cBhvr>
                                          <p:tavLst>
                                            <p:tav tm="0">
                                              <p:val>
                                                <p:fltVal val="0"/>
                                              </p:val>
                                            </p:tav>
                                            <p:tav tm="100000">
                                              <p:val>
                                                <p:strVal val="#ppt_h"/>
                                              </p:val>
                                            </p:tav>
                                          </p:tavLst>
                                        </p:anim>
                                        <p:animEffect transition="in" filter="fade">
                                          <p:cBhvr>
                                            <p:cTn id="143" dur="500"/>
                                            <p:tgtEl>
                                              <p:spTgt spid="76"/>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77"/>
                                            </p:tgtEl>
                                            <p:attrNameLst>
                                              <p:attrName>style.visibility</p:attrName>
                                            </p:attrNameLst>
                                          </p:cBhvr>
                                          <p:to>
                                            <p:strVal val="visible"/>
                                          </p:to>
                                        </p:set>
                                        <p:anim calcmode="lin" valueType="num">
                                          <p:cBhvr>
                                            <p:cTn id="146" dur="500" fill="hold"/>
                                            <p:tgtEl>
                                              <p:spTgt spid="77"/>
                                            </p:tgtEl>
                                            <p:attrNameLst>
                                              <p:attrName>ppt_w</p:attrName>
                                            </p:attrNameLst>
                                          </p:cBhvr>
                                          <p:tavLst>
                                            <p:tav tm="0">
                                              <p:val>
                                                <p:fltVal val="0"/>
                                              </p:val>
                                            </p:tav>
                                            <p:tav tm="100000">
                                              <p:val>
                                                <p:strVal val="#ppt_w"/>
                                              </p:val>
                                            </p:tav>
                                          </p:tavLst>
                                        </p:anim>
                                        <p:anim calcmode="lin" valueType="num">
                                          <p:cBhvr>
                                            <p:cTn id="147" dur="500" fill="hold"/>
                                            <p:tgtEl>
                                              <p:spTgt spid="77"/>
                                            </p:tgtEl>
                                            <p:attrNameLst>
                                              <p:attrName>ppt_h</p:attrName>
                                            </p:attrNameLst>
                                          </p:cBhvr>
                                          <p:tavLst>
                                            <p:tav tm="0">
                                              <p:val>
                                                <p:fltVal val="0"/>
                                              </p:val>
                                            </p:tav>
                                            <p:tav tm="100000">
                                              <p:val>
                                                <p:strVal val="#ppt_h"/>
                                              </p:val>
                                            </p:tav>
                                          </p:tavLst>
                                        </p:anim>
                                        <p:animEffect transition="in" filter="fade">
                                          <p:cBhvr>
                                            <p:cTn id="14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3.2"/>
</p:tagLst>
</file>

<file path=ppt/theme/theme1.xml><?xml version="1.0" encoding="utf-8"?>
<a:theme xmlns:a="http://schemas.openxmlformats.org/drawingml/2006/main" name="Office 主题">
  <a:themeElements>
    <a:clrScheme name="凸显">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2131</Words>
  <Application>Microsoft Office PowerPoint</Application>
  <PresentationFormat>全屏显示(16:9)</PresentationFormat>
  <Paragraphs>305</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114-8</dc:title>
  <dc:creator/>
  <cp:lastModifiedBy/>
  <cp:revision>3</cp:revision>
  <dcterms:created xsi:type="dcterms:W3CDTF">2015-12-30T10:40:00Z</dcterms:created>
  <dcterms:modified xsi:type="dcterms:W3CDTF">2018-01-08T08:31:58Z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