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6"/>
  </p:notesMasterIdLst>
  <p:handoutMasterIdLst>
    <p:handoutMasterId r:id="rId27"/>
  </p:handoutMasterIdLst>
  <p:sldIdLst>
    <p:sldId id="3631" r:id="rId2"/>
    <p:sldId id="3633" r:id="rId3"/>
    <p:sldId id="3634" r:id="rId4"/>
    <p:sldId id="3641" r:id="rId5"/>
    <p:sldId id="3640" r:id="rId6"/>
    <p:sldId id="3638" r:id="rId7"/>
    <p:sldId id="3635" r:id="rId8"/>
    <p:sldId id="3642" r:id="rId9"/>
    <p:sldId id="3639" r:id="rId10"/>
    <p:sldId id="3648" r:id="rId11"/>
    <p:sldId id="3654" r:id="rId12"/>
    <p:sldId id="3649" r:id="rId13"/>
    <p:sldId id="3636" r:id="rId14"/>
    <p:sldId id="3652" r:id="rId15"/>
    <p:sldId id="3643" r:id="rId16"/>
    <p:sldId id="3644" r:id="rId17"/>
    <p:sldId id="3645" r:id="rId18"/>
    <p:sldId id="3650" r:id="rId19"/>
    <p:sldId id="3637" r:id="rId20"/>
    <p:sldId id="3651" r:id="rId21"/>
    <p:sldId id="3646" r:id="rId22"/>
    <p:sldId id="3653" r:id="rId23"/>
    <p:sldId id="3647" r:id="rId24"/>
    <p:sldId id="3632" r:id="rId25"/>
  </p:sldIdLst>
  <p:sldSz cx="9145588" cy="5145088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4999" indent="-12983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2256" indent="-26193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69514" indent="-39403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6771" indent="-52612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1625803" algn="l" defTabSz="650321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1950964" algn="l" defTabSz="650321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2276124" algn="l" defTabSz="650321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2601285" algn="l" defTabSz="650321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  <p15:guide id="9" orient="horz" pos="233">
          <p15:clr>
            <a:srgbClr val="A4A3A4"/>
          </p15:clr>
        </p15:guide>
        <p15:guide id="10" orient="horz" pos="2976">
          <p15:clr>
            <a:srgbClr val="A4A3A4"/>
          </p15:clr>
        </p15:guide>
        <p15:guide id="11" pos="2881">
          <p15:clr>
            <a:srgbClr val="A4A3A4"/>
          </p15:clr>
        </p15:guide>
        <p15:guide id="12" pos="5397">
          <p15:clr>
            <a:srgbClr val="A4A3A4"/>
          </p15:clr>
        </p15:guide>
        <p15:guide id="13" pos="267">
          <p15:clr>
            <a:srgbClr val="A4A3A4"/>
          </p15:clr>
        </p15:guide>
        <p15:guide id="14" pos="9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A890"/>
    <a:srgbClr val="AE1233"/>
    <a:srgbClr val="9F7B63"/>
    <a:srgbClr val="F48E77"/>
    <a:srgbClr val="A1BD70"/>
    <a:srgbClr val="889EB6"/>
    <a:srgbClr val="004236"/>
    <a:srgbClr val="169274"/>
    <a:srgbClr val="60AEA9"/>
    <a:srgbClr val="8400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4" autoAdjust="0"/>
    <p:restoredTop sz="92986" autoAdjust="0"/>
  </p:normalViewPr>
  <p:slideViewPr>
    <p:cSldViewPr>
      <p:cViewPr varScale="1">
        <p:scale>
          <a:sx n="133" d="100"/>
          <a:sy n="133" d="100"/>
        </p:scale>
        <p:origin x="702" y="120"/>
      </p:cViewPr>
      <p:guideLst>
        <p:guide orient="horz" pos="328"/>
        <p:guide pos="4050"/>
        <p:guide orient="horz" pos="4183"/>
        <p:guide pos="7588"/>
        <p:guide pos="376"/>
        <p:guide pos="1350"/>
        <p:guide orient="horz" pos="233"/>
        <p:guide orient="horz" pos="2976"/>
        <p:guide pos="2881"/>
        <p:guide pos="5397"/>
        <p:guide pos="267"/>
        <p:guide pos="96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2174C7-1E4C-4F4F-AA9D-77CE48D7C5E4}" type="doc">
      <dgm:prSet loTypeId="urn:microsoft.com/office/officeart/2005/8/layout/radial1" loCatId="cycle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id-ID"/>
        </a:p>
      </dgm:t>
    </dgm:pt>
    <dgm:pt modelId="{F7676D08-D9FC-445B-8423-C4849E4D7FAD}">
      <dgm:prSet phldrT="[Text]" custT="1"/>
      <dgm:spPr>
        <a:blipFill dpi="0" rotWithShape="0">
          <a:blip xmlns:r="http://schemas.openxmlformats.org/officeDocument/2006/relationships" r:embed="rId1"/>
          <a:srcRect/>
          <a:stretch>
            <a:fillRect/>
          </a:stretch>
        </a:blipFill>
        <a:ln w="38100">
          <a:solidFill>
            <a:schemeClr val="accent6"/>
          </a:solidFill>
        </a:ln>
      </dgm:spPr>
      <dgm:t>
        <a:bodyPr/>
        <a:lstStyle/>
        <a:p>
          <a:pPr algn="ctr">
            <a:lnSpc>
              <a:spcPct val="150000"/>
            </a:lnSpc>
            <a:spcBef>
              <a:spcPts val="0"/>
            </a:spcBef>
            <a:spcAft>
              <a:spcPts val="0"/>
            </a:spcAft>
          </a:pPr>
          <a:endParaRPr lang="id-ID" sz="800" b="1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8561C75F-ABCE-4FCE-A2CB-68873C08BCF4}" type="parTrans" cxnId="{B302C6D0-4E1E-4E89-9872-2BFECCDF12C8}">
      <dgm:prSet/>
      <dgm:spPr/>
      <dgm:t>
        <a:bodyPr/>
        <a:lstStyle/>
        <a:p>
          <a:pPr algn="ctr"/>
          <a:endParaRPr lang="id-ID"/>
        </a:p>
      </dgm:t>
    </dgm:pt>
    <dgm:pt modelId="{5BB1E253-2951-47E8-BCB1-22A5D868F24B}" type="sibTrans" cxnId="{B302C6D0-4E1E-4E89-9872-2BFECCDF12C8}">
      <dgm:prSet/>
      <dgm:spPr/>
      <dgm:t>
        <a:bodyPr/>
        <a:lstStyle/>
        <a:p>
          <a:pPr algn="ctr"/>
          <a:endParaRPr lang="id-ID"/>
        </a:p>
      </dgm:t>
    </dgm:pt>
    <dgm:pt modelId="{F6E64C10-454E-4E1A-B6F5-C0937669545F}">
      <dgm:prSet phldrT="[Text]" custT="1"/>
      <dgm:spPr>
        <a:solidFill>
          <a:schemeClr val="accent6"/>
        </a:solidFill>
      </dgm:spPr>
      <dgm:t>
        <a:bodyPr lIns="0" tIns="0" rIns="0" bIns="0"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11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1BD0868C-7470-4117-8793-4379DA7F45C8}" type="parTrans" cxnId="{AC7BD825-55BF-46A8-A6F5-214CB15702A7}">
      <dgm:prSet custT="1"/>
      <dgm:spPr>
        <a:ln w="25400">
          <a:solidFill>
            <a:schemeClr val="accent6"/>
          </a:solidFill>
        </a:ln>
      </dgm:spPr>
      <dgm:t>
        <a:bodyPr/>
        <a:lstStyle/>
        <a:p>
          <a:pPr algn="ctr">
            <a:lnSpc>
              <a:spcPct val="150000"/>
            </a:lnSpc>
            <a:spcBef>
              <a:spcPts val="0"/>
            </a:spcBef>
            <a:spcAft>
              <a:spcPts val="0"/>
            </a:spcAft>
          </a:pPr>
          <a:endParaRPr lang="id-ID" sz="800">
            <a:ea typeface="微软雅黑" panose="020B0503020204020204" pitchFamily="34" charset="-122"/>
          </a:endParaRPr>
        </a:p>
      </dgm:t>
    </dgm:pt>
    <dgm:pt modelId="{681B2D06-65D8-499D-8DE8-7BB84DDC2051}" type="sibTrans" cxnId="{AC7BD825-55BF-46A8-A6F5-214CB15702A7}">
      <dgm:prSet/>
      <dgm:spPr/>
      <dgm:t>
        <a:bodyPr/>
        <a:lstStyle/>
        <a:p>
          <a:pPr algn="ctr"/>
          <a:endParaRPr lang="id-ID"/>
        </a:p>
      </dgm:t>
    </dgm:pt>
    <dgm:pt modelId="{34865227-C94C-47E9-B09F-232B18B154FD}">
      <dgm:prSet phldrT="[Text]" custT="1"/>
      <dgm:spPr>
        <a:solidFill>
          <a:schemeClr val="accent3"/>
        </a:solidFill>
      </dgm:spPr>
      <dgm:t>
        <a:bodyPr lIns="0" tIns="0" rIns="0" bIns="0"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11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626BFEAD-6224-489A-A64A-F37907A793CE}" type="parTrans" cxnId="{051DD459-5124-449E-858C-CE7FCB23B145}">
      <dgm:prSet custT="1"/>
      <dgm:spPr>
        <a:ln w="25400">
          <a:solidFill>
            <a:schemeClr val="accent6"/>
          </a:solidFill>
        </a:ln>
      </dgm:spPr>
      <dgm:t>
        <a:bodyPr/>
        <a:lstStyle/>
        <a:p>
          <a:pPr algn="ctr">
            <a:lnSpc>
              <a:spcPct val="150000"/>
            </a:lnSpc>
            <a:spcBef>
              <a:spcPts val="0"/>
            </a:spcBef>
            <a:spcAft>
              <a:spcPts val="0"/>
            </a:spcAft>
          </a:pPr>
          <a:endParaRPr lang="id-ID" sz="800">
            <a:ea typeface="微软雅黑" panose="020B0503020204020204" pitchFamily="34" charset="-122"/>
          </a:endParaRPr>
        </a:p>
      </dgm:t>
    </dgm:pt>
    <dgm:pt modelId="{7FC1E822-C8FC-401B-8AE2-49D057ED05FF}" type="sibTrans" cxnId="{051DD459-5124-449E-858C-CE7FCB23B145}">
      <dgm:prSet/>
      <dgm:spPr/>
      <dgm:t>
        <a:bodyPr/>
        <a:lstStyle/>
        <a:p>
          <a:pPr algn="ctr"/>
          <a:endParaRPr lang="id-ID"/>
        </a:p>
      </dgm:t>
    </dgm:pt>
    <dgm:pt modelId="{A6BA931B-EC35-4375-A04B-65EC7A9585E4}">
      <dgm:prSet phldrT="[Text]" custT="1"/>
      <dgm:spPr>
        <a:solidFill>
          <a:schemeClr val="accent2"/>
        </a:solidFill>
      </dgm:spPr>
      <dgm:t>
        <a:bodyPr lIns="0" tIns="0" rIns="0" bIns="0"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11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944F39A0-A2B8-460B-93DA-864E272FB0E7}" type="parTrans" cxnId="{10BA0313-DE05-4758-B1D0-49F6D191CF7D}">
      <dgm:prSet custT="1"/>
      <dgm:spPr>
        <a:ln w="25400">
          <a:solidFill>
            <a:schemeClr val="accent6"/>
          </a:solidFill>
        </a:ln>
      </dgm:spPr>
      <dgm:t>
        <a:bodyPr/>
        <a:lstStyle/>
        <a:p>
          <a:pPr algn="ctr">
            <a:lnSpc>
              <a:spcPct val="150000"/>
            </a:lnSpc>
            <a:spcBef>
              <a:spcPts val="0"/>
            </a:spcBef>
            <a:spcAft>
              <a:spcPts val="0"/>
            </a:spcAft>
          </a:pPr>
          <a:endParaRPr lang="id-ID" sz="800">
            <a:ea typeface="微软雅黑" panose="020B0503020204020204" pitchFamily="34" charset="-122"/>
          </a:endParaRPr>
        </a:p>
      </dgm:t>
    </dgm:pt>
    <dgm:pt modelId="{84E6E1BE-576A-48DF-B236-59CD0DCE8243}" type="sibTrans" cxnId="{10BA0313-DE05-4758-B1D0-49F6D191CF7D}">
      <dgm:prSet/>
      <dgm:spPr/>
      <dgm:t>
        <a:bodyPr/>
        <a:lstStyle/>
        <a:p>
          <a:pPr algn="ctr"/>
          <a:endParaRPr lang="id-ID"/>
        </a:p>
      </dgm:t>
    </dgm:pt>
    <dgm:pt modelId="{97A4971B-2DB2-4DB6-9700-AC3B5620211F}">
      <dgm:prSet phldrT="[Text]" custT="1"/>
      <dgm:spPr>
        <a:solidFill>
          <a:schemeClr val="accent1"/>
        </a:solidFill>
      </dgm:spPr>
      <dgm:t>
        <a:bodyPr lIns="0" tIns="0" rIns="0" bIns="0"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11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43D217C8-E924-40AD-878C-BBCD00EE93E3}" type="parTrans" cxnId="{E7C4CB7E-973C-49EC-83C8-17DB1FBDD4AD}">
      <dgm:prSet custT="1"/>
      <dgm:spPr>
        <a:ln w="25400">
          <a:solidFill>
            <a:schemeClr val="accent6"/>
          </a:solidFill>
        </a:ln>
      </dgm:spPr>
      <dgm:t>
        <a:bodyPr/>
        <a:lstStyle/>
        <a:p>
          <a:pPr algn="ctr">
            <a:lnSpc>
              <a:spcPct val="150000"/>
            </a:lnSpc>
            <a:spcBef>
              <a:spcPts val="0"/>
            </a:spcBef>
            <a:spcAft>
              <a:spcPts val="0"/>
            </a:spcAft>
          </a:pPr>
          <a:endParaRPr lang="id-ID" sz="800">
            <a:ea typeface="微软雅黑" panose="020B0503020204020204" pitchFamily="34" charset="-122"/>
          </a:endParaRPr>
        </a:p>
      </dgm:t>
    </dgm:pt>
    <dgm:pt modelId="{569E3478-1600-4C52-92F3-0109A1F321C9}" type="sibTrans" cxnId="{E7C4CB7E-973C-49EC-83C8-17DB1FBDD4AD}">
      <dgm:prSet/>
      <dgm:spPr/>
      <dgm:t>
        <a:bodyPr/>
        <a:lstStyle/>
        <a:p>
          <a:pPr algn="ctr"/>
          <a:endParaRPr lang="id-ID"/>
        </a:p>
      </dgm:t>
    </dgm:pt>
    <dgm:pt modelId="{72F7B379-C074-4F6C-A111-93E43C36AC95}">
      <dgm:prSet phldrT="[Text]" phldr="1"/>
      <dgm:spPr/>
      <dgm:t>
        <a:bodyPr/>
        <a:lstStyle/>
        <a:p>
          <a:pPr algn="ctr"/>
          <a:endParaRPr lang="id-ID" dirty="0"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AF7DC08A-6CF6-4161-8DFB-C6E45F5745A0}" type="parTrans" cxnId="{2327D323-9BF2-4F8E-8DF0-356E55BD087A}">
      <dgm:prSet/>
      <dgm:spPr/>
      <dgm:t>
        <a:bodyPr/>
        <a:lstStyle/>
        <a:p>
          <a:pPr algn="ctr"/>
          <a:endParaRPr lang="id-ID"/>
        </a:p>
      </dgm:t>
    </dgm:pt>
    <dgm:pt modelId="{37833884-3A15-481F-9628-5BAF7445F3A5}" type="sibTrans" cxnId="{2327D323-9BF2-4F8E-8DF0-356E55BD087A}">
      <dgm:prSet/>
      <dgm:spPr/>
      <dgm:t>
        <a:bodyPr/>
        <a:lstStyle/>
        <a:p>
          <a:pPr algn="ctr"/>
          <a:endParaRPr lang="id-ID"/>
        </a:p>
      </dgm:t>
    </dgm:pt>
    <dgm:pt modelId="{DB952A7B-212E-45B9-8D75-906CA82F5687}">
      <dgm:prSet phldrT="[Text]" custT="1"/>
      <dgm:spPr>
        <a:solidFill>
          <a:schemeClr val="accent5"/>
        </a:solidFill>
      </dgm:spPr>
      <dgm:t>
        <a:bodyPr lIns="0" tIns="0" rIns="0" bIns="0"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11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B34E0B44-0216-4882-AA42-0EA8688411D2}" type="parTrans" cxnId="{46B97914-9F1F-4CB5-BF33-F0B0C45030F7}">
      <dgm:prSet custT="1"/>
      <dgm:spPr>
        <a:ln w="25400">
          <a:solidFill>
            <a:schemeClr val="accent6"/>
          </a:solidFill>
        </a:ln>
      </dgm:spPr>
      <dgm:t>
        <a:bodyPr/>
        <a:lstStyle/>
        <a:p>
          <a:pPr algn="ctr">
            <a:lnSpc>
              <a:spcPct val="150000"/>
            </a:lnSpc>
            <a:spcBef>
              <a:spcPts val="0"/>
            </a:spcBef>
            <a:spcAft>
              <a:spcPts val="0"/>
            </a:spcAft>
          </a:pPr>
          <a:endParaRPr lang="id-ID" sz="800">
            <a:ea typeface="微软雅黑" panose="020B0503020204020204" pitchFamily="34" charset="-122"/>
          </a:endParaRPr>
        </a:p>
      </dgm:t>
    </dgm:pt>
    <dgm:pt modelId="{E0A4EA03-1661-4E3D-BE32-FB5B6FAACE17}" type="sibTrans" cxnId="{46B97914-9F1F-4CB5-BF33-F0B0C45030F7}">
      <dgm:prSet/>
      <dgm:spPr/>
      <dgm:t>
        <a:bodyPr/>
        <a:lstStyle/>
        <a:p>
          <a:pPr algn="ctr"/>
          <a:endParaRPr lang="id-ID"/>
        </a:p>
      </dgm:t>
    </dgm:pt>
    <dgm:pt modelId="{4E08C2FF-E566-4EE5-A3F8-3055AF15E82C}">
      <dgm:prSet phldrT="[Text]" custT="1"/>
      <dgm:spPr/>
      <dgm:t>
        <a:bodyPr lIns="0" tIns="0" rIns="0" bIns="0"/>
        <a:lstStyle/>
        <a:p>
          <a:pPr algn="ctr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zh-CN" altLang="en-US" sz="11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gm:t>
    </dgm:pt>
    <dgm:pt modelId="{1C4E4750-32E4-4A5D-B725-9E4FEFA83686}" type="parTrans" cxnId="{BA972BC7-1295-4C95-A7BE-12CD6E74B354}">
      <dgm:prSet custT="1"/>
      <dgm:spPr>
        <a:ln w="25400">
          <a:solidFill>
            <a:schemeClr val="accent6"/>
          </a:solidFill>
        </a:ln>
      </dgm:spPr>
      <dgm:t>
        <a:bodyPr/>
        <a:lstStyle/>
        <a:p>
          <a:pPr algn="ctr">
            <a:lnSpc>
              <a:spcPct val="150000"/>
            </a:lnSpc>
            <a:spcBef>
              <a:spcPts val="0"/>
            </a:spcBef>
            <a:spcAft>
              <a:spcPts val="0"/>
            </a:spcAft>
          </a:pPr>
          <a:endParaRPr lang="id-ID" sz="800">
            <a:ea typeface="微软雅黑" panose="020B0503020204020204" pitchFamily="34" charset="-122"/>
          </a:endParaRPr>
        </a:p>
      </dgm:t>
    </dgm:pt>
    <dgm:pt modelId="{CD75B902-68E3-49BD-BFCB-89A28278B856}" type="sibTrans" cxnId="{BA972BC7-1295-4C95-A7BE-12CD6E74B354}">
      <dgm:prSet/>
      <dgm:spPr/>
      <dgm:t>
        <a:bodyPr/>
        <a:lstStyle/>
        <a:p>
          <a:pPr algn="ctr"/>
          <a:endParaRPr lang="id-ID"/>
        </a:p>
      </dgm:t>
    </dgm:pt>
    <dgm:pt modelId="{8A83D694-321E-4220-97D0-D14610CB4A5F}" type="pres">
      <dgm:prSet presAssocID="{B92174C7-1E4C-4F4F-AA9D-77CE48D7C5E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70A7ADF9-46C2-451F-99AB-2646BFE7FCAF}" type="pres">
      <dgm:prSet presAssocID="{F7676D08-D9FC-445B-8423-C4849E4D7FAD}" presName="centerShape" presStyleLbl="node0" presStyleIdx="0" presStyleCnt="1" custScaleX="142874" custScaleY="142874"/>
      <dgm:spPr/>
      <dgm:t>
        <a:bodyPr/>
        <a:lstStyle/>
        <a:p>
          <a:endParaRPr lang="zh-CN" altLang="en-US"/>
        </a:p>
      </dgm:t>
    </dgm:pt>
    <dgm:pt modelId="{F21FDD36-45DF-493A-810B-47DCEDA4A769}" type="pres">
      <dgm:prSet presAssocID="{1BD0868C-7470-4117-8793-4379DA7F45C8}" presName="Name9" presStyleLbl="parChTrans1D2" presStyleIdx="0" presStyleCnt="6"/>
      <dgm:spPr/>
      <dgm:t>
        <a:bodyPr/>
        <a:lstStyle/>
        <a:p>
          <a:endParaRPr lang="zh-CN" altLang="en-US"/>
        </a:p>
      </dgm:t>
    </dgm:pt>
    <dgm:pt modelId="{D62DA2FA-408C-4B22-A92C-03EEF1DC396F}" type="pres">
      <dgm:prSet presAssocID="{1BD0868C-7470-4117-8793-4379DA7F45C8}" presName="connTx" presStyleLbl="parChTrans1D2" presStyleIdx="0" presStyleCnt="6"/>
      <dgm:spPr/>
      <dgm:t>
        <a:bodyPr/>
        <a:lstStyle/>
        <a:p>
          <a:endParaRPr lang="zh-CN" altLang="en-US"/>
        </a:p>
      </dgm:t>
    </dgm:pt>
    <dgm:pt modelId="{B2E1BD4C-DDBA-42BD-9E31-70C07E8BBC6A}" type="pres">
      <dgm:prSet presAssocID="{F6E64C10-454E-4E1A-B6F5-C0937669545F}" presName="node" presStyleLbl="node1" presStyleIdx="0" presStyleCnt="6" custRadScaleRad="10214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CA559E3-2B1D-4570-A36F-FB8D78A15A16}" type="pres">
      <dgm:prSet presAssocID="{B34E0B44-0216-4882-AA42-0EA8688411D2}" presName="Name9" presStyleLbl="parChTrans1D2" presStyleIdx="1" presStyleCnt="6"/>
      <dgm:spPr/>
      <dgm:t>
        <a:bodyPr/>
        <a:lstStyle/>
        <a:p>
          <a:endParaRPr lang="zh-CN" altLang="en-US"/>
        </a:p>
      </dgm:t>
    </dgm:pt>
    <dgm:pt modelId="{351A9248-6DF4-41E8-AFB6-7DF447C4CD5E}" type="pres">
      <dgm:prSet presAssocID="{B34E0B44-0216-4882-AA42-0EA8688411D2}" presName="connTx" presStyleLbl="parChTrans1D2" presStyleIdx="1" presStyleCnt="6"/>
      <dgm:spPr/>
      <dgm:t>
        <a:bodyPr/>
        <a:lstStyle/>
        <a:p>
          <a:endParaRPr lang="zh-CN" altLang="en-US"/>
        </a:p>
      </dgm:t>
    </dgm:pt>
    <dgm:pt modelId="{9107F057-A964-4BE1-9359-826DE03122E6}" type="pres">
      <dgm:prSet presAssocID="{DB952A7B-212E-45B9-8D75-906CA82F5687}" presName="node" presStyleLbl="node1" presStyleIdx="1" presStyleCnt="6" custRadScaleRad="106249" custRadScaleInc="-18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5B7FB76-65F6-4FDC-ACC3-DA5780B85D9F}" type="pres">
      <dgm:prSet presAssocID="{1C4E4750-32E4-4A5D-B725-9E4FEFA83686}" presName="Name9" presStyleLbl="parChTrans1D2" presStyleIdx="2" presStyleCnt="6"/>
      <dgm:spPr/>
      <dgm:t>
        <a:bodyPr/>
        <a:lstStyle/>
        <a:p>
          <a:endParaRPr lang="zh-CN" altLang="en-US"/>
        </a:p>
      </dgm:t>
    </dgm:pt>
    <dgm:pt modelId="{FD32F11E-FCA9-4716-9891-7C7B5A376906}" type="pres">
      <dgm:prSet presAssocID="{1C4E4750-32E4-4A5D-B725-9E4FEFA83686}" presName="connTx" presStyleLbl="parChTrans1D2" presStyleIdx="2" presStyleCnt="6"/>
      <dgm:spPr/>
      <dgm:t>
        <a:bodyPr/>
        <a:lstStyle/>
        <a:p>
          <a:endParaRPr lang="zh-CN" altLang="en-US"/>
        </a:p>
      </dgm:t>
    </dgm:pt>
    <dgm:pt modelId="{B8039098-BDB6-4EBF-BB2B-6F1E8B1331CD}" type="pres">
      <dgm:prSet presAssocID="{4E08C2FF-E566-4EE5-A3F8-3055AF15E82C}" presName="node" presStyleLbl="node1" presStyleIdx="2" presStyleCnt="6" custRadScaleRad="106249" custRadScaleInc="18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F7A31D4-C0A1-4764-9745-D956173D6D30}" type="pres">
      <dgm:prSet presAssocID="{626BFEAD-6224-489A-A64A-F37907A793CE}" presName="Name9" presStyleLbl="parChTrans1D2" presStyleIdx="3" presStyleCnt="6"/>
      <dgm:spPr/>
      <dgm:t>
        <a:bodyPr/>
        <a:lstStyle/>
        <a:p>
          <a:endParaRPr lang="zh-CN" altLang="en-US"/>
        </a:p>
      </dgm:t>
    </dgm:pt>
    <dgm:pt modelId="{3BEECD95-025A-42BC-90DA-47E13C43BA77}" type="pres">
      <dgm:prSet presAssocID="{626BFEAD-6224-489A-A64A-F37907A793CE}" presName="connTx" presStyleLbl="parChTrans1D2" presStyleIdx="3" presStyleCnt="6"/>
      <dgm:spPr/>
      <dgm:t>
        <a:bodyPr/>
        <a:lstStyle/>
        <a:p>
          <a:endParaRPr lang="zh-CN" altLang="en-US"/>
        </a:p>
      </dgm:t>
    </dgm:pt>
    <dgm:pt modelId="{B6997454-0B7E-4E93-A7FC-F21E1904A380}" type="pres">
      <dgm:prSet presAssocID="{34865227-C94C-47E9-B09F-232B18B154FD}" presName="node" presStyleLbl="node1" presStyleIdx="3" presStyleCnt="6" custRadScaleRad="10214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CFB1539-C017-48F3-9966-D7C56BFFA16C}" type="pres">
      <dgm:prSet presAssocID="{944F39A0-A2B8-460B-93DA-864E272FB0E7}" presName="Name9" presStyleLbl="parChTrans1D2" presStyleIdx="4" presStyleCnt="6"/>
      <dgm:spPr/>
      <dgm:t>
        <a:bodyPr/>
        <a:lstStyle/>
        <a:p>
          <a:endParaRPr lang="zh-CN" altLang="en-US"/>
        </a:p>
      </dgm:t>
    </dgm:pt>
    <dgm:pt modelId="{3901A9F6-79F3-44A9-941B-3FC55C663C73}" type="pres">
      <dgm:prSet presAssocID="{944F39A0-A2B8-460B-93DA-864E272FB0E7}" presName="connTx" presStyleLbl="parChTrans1D2" presStyleIdx="4" presStyleCnt="6"/>
      <dgm:spPr/>
      <dgm:t>
        <a:bodyPr/>
        <a:lstStyle/>
        <a:p>
          <a:endParaRPr lang="zh-CN" altLang="en-US"/>
        </a:p>
      </dgm:t>
    </dgm:pt>
    <dgm:pt modelId="{58054F95-5383-4B8C-99DA-AD7E9F4F8F3F}" type="pres">
      <dgm:prSet presAssocID="{A6BA931B-EC35-4375-A04B-65EC7A9585E4}" presName="node" presStyleLbl="node1" presStyleIdx="4" presStyleCnt="6" custRadScaleRad="106249" custRadScaleInc="-18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3E2F7CD-03B9-4517-BAEF-75D53C74B038}" type="pres">
      <dgm:prSet presAssocID="{43D217C8-E924-40AD-878C-BBCD00EE93E3}" presName="Name9" presStyleLbl="parChTrans1D2" presStyleIdx="5" presStyleCnt="6"/>
      <dgm:spPr/>
      <dgm:t>
        <a:bodyPr/>
        <a:lstStyle/>
        <a:p>
          <a:endParaRPr lang="zh-CN" altLang="en-US"/>
        </a:p>
      </dgm:t>
    </dgm:pt>
    <dgm:pt modelId="{96278B61-5531-4FD0-A7E0-9C922214FFD8}" type="pres">
      <dgm:prSet presAssocID="{43D217C8-E924-40AD-878C-BBCD00EE93E3}" presName="connTx" presStyleLbl="parChTrans1D2" presStyleIdx="5" presStyleCnt="6"/>
      <dgm:spPr/>
      <dgm:t>
        <a:bodyPr/>
        <a:lstStyle/>
        <a:p>
          <a:endParaRPr lang="zh-CN" altLang="en-US"/>
        </a:p>
      </dgm:t>
    </dgm:pt>
    <dgm:pt modelId="{CB95C2D2-125F-4A39-9A53-27423459BA63}" type="pres">
      <dgm:prSet presAssocID="{97A4971B-2DB2-4DB6-9700-AC3B5620211F}" presName="node" presStyleLbl="node1" presStyleIdx="5" presStyleCnt="6" custRadScaleRad="106249" custRadScaleInc="189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E2508F1D-893B-4D28-8625-1A607A2818B3}" type="presOf" srcId="{A6BA931B-EC35-4375-A04B-65EC7A9585E4}" destId="{58054F95-5383-4B8C-99DA-AD7E9F4F8F3F}" srcOrd="0" destOrd="0" presId="urn:microsoft.com/office/officeart/2005/8/layout/radial1"/>
    <dgm:cxn modelId="{10BA0313-DE05-4758-B1D0-49F6D191CF7D}" srcId="{F7676D08-D9FC-445B-8423-C4849E4D7FAD}" destId="{A6BA931B-EC35-4375-A04B-65EC7A9585E4}" srcOrd="4" destOrd="0" parTransId="{944F39A0-A2B8-460B-93DA-864E272FB0E7}" sibTransId="{84E6E1BE-576A-48DF-B236-59CD0DCE8243}"/>
    <dgm:cxn modelId="{BD2ED531-1698-4929-B0EF-E006929876F8}" type="presOf" srcId="{626BFEAD-6224-489A-A64A-F37907A793CE}" destId="{3BEECD95-025A-42BC-90DA-47E13C43BA77}" srcOrd="1" destOrd="0" presId="urn:microsoft.com/office/officeart/2005/8/layout/radial1"/>
    <dgm:cxn modelId="{BBFEFA51-65D0-4A08-AF62-C97A15F43B63}" type="presOf" srcId="{43D217C8-E924-40AD-878C-BBCD00EE93E3}" destId="{13E2F7CD-03B9-4517-BAEF-75D53C74B038}" srcOrd="0" destOrd="0" presId="urn:microsoft.com/office/officeart/2005/8/layout/radial1"/>
    <dgm:cxn modelId="{AC7BD825-55BF-46A8-A6F5-214CB15702A7}" srcId="{F7676D08-D9FC-445B-8423-C4849E4D7FAD}" destId="{F6E64C10-454E-4E1A-B6F5-C0937669545F}" srcOrd="0" destOrd="0" parTransId="{1BD0868C-7470-4117-8793-4379DA7F45C8}" sibTransId="{681B2D06-65D8-499D-8DE8-7BB84DDC2051}"/>
    <dgm:cxn modelId="{B302C6D0-4E1E-4E89-9872-2BFECCDF12C8}" srcId="{B92174C7-1E4C-4F4F-AA9D-77CE48D7C5E4}" destId="{F7676D08-D9FC-445B-8423-C4849E4D7FAD}" srcOrd="0" destOrd="0" parTransId="{8561C75F-ABCE-4FCE-A2CB-68873C08BCF4}" sibTransId="{5BB1E253-2951-47E8-BCB1-22A5D868F24B}"/>
    <dgm:cxn modelId="{BA972BC7-1295-4C95-A7BE-12CD6E74B354}" srcId="{F7676D08-D9FC-445B-8423-C4849E4D7FAD}" destId="{4E08C2FF-E566-4EE5-A3F8-3055AF15E82C}" srcOrd="2" destOrd="0" parTransId="{1C4E4750-32E4-4A5D-B725-9E4FEFA83686}" sibTransId="{CD75B902-68E3-49BD-BFCB-89A28278B856}"/>
    <dgm:cxn modelId="{A6185240-25FD-4D49-93F5-3D9BCFA6A7FC}" type="presOf" srcId="{1BD0868C-7470-4117-8793-4379DA7F45C8}" destId="{D62DA2FA-408C-4B22-A92C-03EEF1DC396F}" srcOrd="1" destOrd="0" presId="urn:microsoft.com/office/officeart/2005/8/layout/radial1"/>
    <dgm:cxn modelId="{D4915BC7-EB8D-4F63-BA0C-8F295731C6CA}" type="presOf" srcId="{43D217C8-E924-40AD-878C-BBCD00EE93E3}" destId="{96278B61-5531-4FD0-A7E0-9C922214FFD8}" srcOrd="1" destOrd="0" presId="urn:microsoft.com/office/officeart/2005/8/layout/radial1"/>
    <dgm:cxn modelId="{1D105944-250E-474E-A67F-27256B89E0E8}" type="presOf" srcId="{1C4E4750-32E4-4A5D-B725-9E4FEFA83686}" destId="{FD32F11E-FCA9-4716-9891-7C7B5A376906}" srcOrd="1" destOrd="0" presId="urn:microsoft.com/office/officeart/2005/8/layout/radial1"/>
    <dgm:cxn modelId="{B95F4947-8439-4A93-99F2-FE421497D7F1}" type="presOf" srcId="{B92174C7-1E4C-4F4F-AA9D-77CE48D7C5E4}" destId="{8A83D694-321E-4220-97D0-D14610CB4A5F}" srcOrd="0" destOrd="0" presId="urn:microsoft.com/office/officeart/2005/8/layout/radial1"/>
    <dgm:cxn modelId="{2511589C-DCA6-447A-BDAE-D2593715E360}" type="presOf" srcId="{4E08C2FF-E566-4EE5-A3F8-3055AF15E82C}" destId="{B8039098-BDB6-4EBF-BB2B-6F1E8B1331CD}" srcOrd="0" destOrd="0" presId="urn:microsoft.com/office/officeart/2005/8/layout/radial1"/>
    <dgm:cxn modelId="{7F2889D8-6F04-454C-AA10-51E30FF4E1F2}" type="presOf" srcId="{1C4E4750-32E4-4A5D-B725-9E4FEFA83686}" destId="{15B7FB76-65F6-4FDC-ACC3-DA5780B85D9F}" srcOrd="0" destOrd="0" presId="urn:microsoft.com/office/officeart/2005/8/layout/radial1"/>
    <dgm:cxn modelId="{96BF2712-5066-4275-844D-702E75D1931E}" type="presOf" srcId="{34865227-C94C-47E9-B09F-232B18B154FD}" destId="{B6997454-0B7E-4E93-A7FC-F21E1904A380}" srcOrd="0" destOrd="0" presId="urn:microsoft.com/office/officeart/2005/8/layout/radial1"/>
    <dgm:cxn modelId="{2327D323-9BF2-4F8E-8DF0-356E55BD087A}" srcId="{B92174C7-1E4C-4F4F-AA9D-77CE48D7C5E4}" destId="{72F7B379-C074-4F6C-A111-93E43C36AC95}" srcOrd="1" destOrd="0" parTransId="{AF7DC08A-6CF6-4161-8DFB-C6E45F5745A0}" sibTransId="{37833884-3A15-481F-9628-5BAF7445F3A5}"/>
    <dgm:cxn modelId="{611C00DE-C052-4A0E-BA9D-CE95E5D64E28}" type="presOf" srcId="{626BFEAD-6224-489A-A64A-F37907A793CE}" destId="{2F7A31D4-C0A1-4764-9745-D956173D6D30}" srcOrd="0" destOrd="0" presId="urn:microsoft.com/office/officeart/2005/8/layout/radial1"/>
    <dgm:cxn modelId="{FA3C9C5E-492A-4E76-90FC-7B38156CE85A}" type="presOf" srcId="{1BD0868C-7470-4117-8793-4379DA7F45C8}" destId="{F21FDD36-45DF-493A-810B-47DCEDA4A769}" srcOrd="0" destOrd="0" presId="urn:microsoft.com/office/officeart/2005/8/layout/radial1"/>
    <dgm:cxn modelId="{94105408-00B6-48CE-8EA9-C349A5F99EBB}" type="presOf" srcId="{F6E64C10-454E-4E1A-B6F5-C0937669545F}" destId="{B2E1BD4C-DDBA-42BD-9E31-70C07E8BBC6A}" srcOrd="0" destOrd="0" presId="urn:microsoft.com/office/officeart/2005/8/layout/radial1"/>
    <dgm:cxn modelId="{46B97914-9F1F-4CB5-BF33-F0B0C45030F7}" srcId="{F7676D08-D9FC-445B-8423-C4849E4D7FAD}" destId="{DB952A7B-212E-45B9-8D75-906CA82F5687}" srcOrd="1" destOrd="0" parTransId="{B34E0B44-0216-4882-AA42-0EA8688411D2}" sibTransId="{E0A4EA03-1661-4E3D-BE32-FB5B6FAACE17}"/>
    <dgm:cxn modelId="{BBA939E0-154D-44DC-AE1D-AE22151FF5E4}" type="presOf" srcId="{944F39A0-A2B8-460B-93DA-864E272FB0E7}" destId="{FCFB1539-C017-48F3-9966-D7C56BFFA16C}" srcOrd="0" destOrd="0" presId="urn:microsoft.com/office/officeart/2005/8/layout/radial1"/>
    <dgm:cxn modelId="{4F51BF46-DA0E-4AA2-BF5B-1E33E05E0C7B}" type="presOf" srcId="{97A4971B-2DB2-4DB6-9700-AC3B5620211F}" destId="{CB95C2D2-125F-4A39-9A53-27423459BA63}" srcOrd="0" destOrd="0" presId="urn:microsoft.com/office/officeart/2005/8/layout/radial1"/>
    <dgm:cxn modelId="{3520459F-C1F7-449F-9DFA-6EE114A31B16}" type="presOf" srcId="{B34E0B44-0216-4882-AA42-0EA8688411D2}" destId="{351A9248-6DF4-41E8-AFB6-7DF447C4CD5E}" srcOrd="1" destOrd="0" presId="urn:microsoft.com/office/officeart/2005/8/layout/radial1"/>
    <dgm:cxn modelId="{E7C4CB7E-973C-49EC-83C8-17DB1FBDD4AD}" srcId="{F7676D08-D9FC-445B-8423-C4849E4D7FAD}" destId="{97A4971B-2DB2-4DB6-9700-AC3B5620211F}" srcOrd="5" destOrd="0" parTransId="{43D217C8-E924-40AD-878C-BBCD00EE93E3}" sibTransId="{569E3478-1600-4C52-92F3-0109A1F321C9}"/>
    <dgm:cxn modelId="{372CED1D-8D5D-4784-B369-F4A02CE0EF0F}" type="presOf" srcId="{944F39A0-A2B8-460B-93DA-864E272FB0E7}" destId="{3901A9F6-79F3-44A9-941B-3FC55C663C73}" srcOrd="1" destOrd="0" presId="urn:microsoft.com/office/officeart/2005/8/layout/radial1"/>
    <dgm:cxn modelId="{1B86F9E9-CE9D-4B83-9F69-CE002F4CADC6}" type="presOf" srcId="{F7676D08-D9FC-445B-8423-C4849E4D7FAD}" destId="{70A7ADF9-46C2-451F-99AB-2646BFE7FCAF}" srcOrd="0" destOrd="0" presId="urn:microsoft.com/office/officeart/2005/8/layout/radial1"/>
    <dgm:cxn modelId="{2B205D04-8F56-474F-87F2-1EEDE2B01F49}" type="presOf" srcId="{B34E0B44-0216-4882-AA42-0EA8688411D2}" destId="{BCA559E3-2B1D-4570-A36F-FB8D78A15A16}" srcOrd="0" destOrd="0" presId="urn:microsoft.com/office/officeart/2005/8/layout/radial1"/>
    <dgm:cxn modelId="{051DD459-5124-449E-858C-CE7FCB23B145}" srcId="{F7676D08-D9FC-445B-8423-C4849E4D7FAD}" destId="{34865227-C94C-47E9-B09F-232B18B154FD}" srcOrd="3" destOrd="0" parTransId="{626BFEAD-6224-489A-A64A-F37907A793CE}" sibTransId="{7FC1E822-C8FC-401B-8AE2-49D057ED05FF}"/>
    <dgm:cxn modelId="{E4BD3C63-4AB1-463D-B974-4BC21F63D6EB}" type="presOf" srcId="{DB952A7B-212E-45B9-8D75-906CA82F5687}" destId="{9107F057-A964-4BE1-9359-826DE03122E6}" srcOrd="0" destOrd="0" presId="urn:microsoft.com/office/officeart/2005/8/layout/radial1"/>
    <dgm:cxn modelId="{008ED46B-CB36-4ADD-B7B4-3AE8890526D4}" type="presParOf" srcId="{8A83D694-321E-4220-97D0-D14610CB4A5F}" destId="{70A7ADF9-46C2-451F-99AB-2646BFE7FCAF}" srcOrd="0" destOrd="0" presId="urn:microsoft.com/office/officeart/2005/8/layout/radial1"/>
    <dgm:cxn modelId="{1B1FBE63-2C46-45BE-952D-9BA217A6E1FD}" type="presParOf" srcId="{8A83D694-321E-4220-97D0-D14610CB4A5F}" destId="{F21FDD36-45DF-493A-810B-47DCEDA4A769}" srcOrd="1" destOrd="0" presId="urn:microsoft.com/office/officeart/2005/8/layout/radial1"/>
    <dgm:cxn modelId="{582BCF81-C1DD-4D7A-88A1-A1456BBE2948}" type="presParOf" srcId="{F21FDD36-45DF-493A-810B-47DCEDA4A769}" destId="{D62DA2FA-408C-4B22-A92C-03EEF1DC396F}" srcOrd="0" destOrd="0" presId="urn:microsoft.com/office/officeart/2005/8/layout/radial1"/>
    <dgm:cxn modelId="{56E9B8E9-FFAD-4900-A13F-8CBE904CCD68}" type="presParOf" srcId="{8A83D694-321E-4220-97D0-D14610CB4A5F}" destId="{B2E1BD4C-DDBA-42BD-9E31-70C07E8BBC6A}" srcOrd="2" destOrd="0" presId="urn:microsoft.com/office/officeart/2005/8/layout/radial1"/>
    <dgm:cxn modelId="{87A8DD44-B8B9-40F9-ABDB-BF4DAB31256E}" type="presParOf" srcId="{8A83D694-321E-4220-97D0-D14610CB4A5F}" destId="{BCA559E3-2B1D-4570-A36F-FB8D78A15A16}" srcOrd="3" destOrd="0" presId="urn:microsoft.com/office/officeart/2005/8/layout/radial1"/>
    <dgm:cxn modelId="{96436658-1879-45F9-AEF0-24A2223B556B}" type="presParOf" srcId="{BCA559E3-2B1D-4570-A36F-FB8D78A15A16}" destId="{351A9248-6DF4-41E8-AFB6-7DF447C4CD5E}" srcOrd="0" destOrd="0" presId="urn:microsoft.com/office/officeart/2005/8/layout/radial1"/>
    <dgm:cxn modelId="{4E50100C-5F68-4DF2-ADED-3B18B869A1F4}" type="presParOf" srcId="{8A83D694-321E-4220-97D0-D14610CB4A5F}" destId="{9107F057-A964-4BE1-9359-826DE03122E6}" srcOrd="4" destOrd="0" presId="urn:microsoft.com/office/officeart/2005/8/layout/radial1"/>
    <dgm:cxn modelId="{40FAF425-E90A-4CE2-AA6D-BD196B8603E6}" type="presParOf" srcId="{8A83D694-321E-4220-97D0-D14610CB4A5F}" destId="{15B7FB76-65F6-4FDC-ACC3-DA5780B85D9F}" srcOrd="5" destOrd="0" presId="urn:microsoft.com/office/officeart/2005/8/layout/radial1"/>
    <dgm:cxn modelId="{4E0B75C4-A2C8-472A-A4B7-8C7C363EF491}" type="presParOf" srcId="{15B7FB76-65F6-4FDC-ACC3-DA5780B85D9F}" destId="{FD32F11E-FCA9-4716-9891-7C7B5A376906}" srcOrd="0" destOrd="0" presId="urn:microsoft.com/office/officeart/2005/8/layout/radial1"/>
    <dgm:cxn modelId="{477B3DF5-20A5-434D-B779-3ECF54C7772E}" type="presParOf" srcId="{8A83D694-321E-4220-97D0-D14610CB4A5F}" destId="{B8039098-BDB6-4EBF-BB2B-6F1E8B1331CD}" srcOrd="6" destOrd="0" presId="urn:microsoft.com/office/officeart/2005/8/layout/radial1"/>
    <dgm:cxn modelId="{33AA0182-592A-49E0-8647-55538602D444}" type="presParOf" srcId="{8A83D694-321E-4220-97D0-D14610CB4A5F}" destId="{2F7A31D4-C0A1-4764-9745-D956173D6D30}" srcOrd="7" destOrd="0" presId="urn:microsoft.com/office/officeart/2005/8/layout/radial1"/>
    <dgm:cxn modelId="{133816B4-D4D5-48D7-8591-12B1F8D6EDE3}" type="presParOf" srcId="{2F7A31D4-C0A1-4764-9745-D956173D6D30}" destId="{3BEECD95-025A-42BC-90DA-47E13C43BA77}" srcOrd="0" destOrd="0" presId="urn:microsoft.com/office/officeart/2005/8/layout/radial1"/>
    <dgm:cxn modelId="{F40F69E8-11DA-4AB5-968A-9863E0163231}" type="presParOf" srcId="{8A83D694-321E-4220-97D0-D14610CB4A5F}" destId="{B6997454-0B7E-4E93-A7FC-F21E1904A380}" srcOrd="8" destOrd="0" presId="urn:microsoft.com/office/officeart/2005/8/layout/radial1"/>
    <dgm:cxn modelId="{049B4120-2228-467A-8C76-67DB474F3F8A}" type="presParOf" srcId="{8A83D694-321E-4220-97D0-D14610CB4A5F}" destId="{FCFB1539-C017-48F3-9966-D7C56BFFA16C}" srcOrd="9" destOrd="0" presId="urn:microsoft.com/office/officeart/2005/8/layout/radial1"/>
    <dgm:cxn modelId="{799BF667-E66D-4C93-A5A9-AEB3D2340C7F}" type="presParOf" srcId="{FCFB1539-C017-48F3-9966-D7C56BFFA16C}" destId="{3901A9F6-79F3-44A9-941B-3FC55C663C73}" srcOrd="0" destOrd="0" presId="urn:microsoft.com/office/officeart/2005/8/layout/radial1"/>
    <dgm:cxn modelId="{E535FFD1-0EC3-4190-9F33-975D180678D0}" type="presParOf" srcId="{8A83D694-321E-4220-97D0-D14610CB4A5F}" destId="{58054F95-5383-4B8C-99DA-AD7E9F4F8F3F}" srcOrd="10" destOrd="0" presId="urn:microsoft.com/office/officeart/2005/8/layout/radial1"/>
    <dgm:cxn modelId="{3566842E-CFCD-4B6D-A758-0B3C2D9AC441}" type="presParOf" srcId="{8A83D694-321E-4220-97D0-D14610CB4A5F}" destId="{13E2F7CD-03B9-4517-BAEF-75D53C74B038}" srcOrd="11" destOrd="0" presId="urn:microsoft.com/office/officeart/2005/8/layout/radial1"/>
    <dgm:cxn modelId="{C6F20C86-AD68-4699-87D1-9F772EAB64F7}" type="presParOf" srcId="{13E2F7CD-03B9-4517-BAEF-75D53C74B038}" destId="{96278B61-5531-4FD0-A7E0-9C922214FFD8}" srcOrd="0" destOrd="0" presId="urn:microsoft.com/office/officeart/2005/8/layout/radial1"/>
    <dgm:cxn modelId="{90203C98-C853-4DEB-B215-3C5A371A685D}" type="presParOf" srcId="{8A83D694-321E-4220-97D0-D14610CB4A5F}" destId="{CB95C2D2-125F-4A39-9A53-27423459BA63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A7ADF9-46C2-451F-99AB-2646BFE7FCAF}">
      <dsp:nvSpPr>
        <dsp:cNvPr id="0" name=""/>
        <dsp:cNvSpPr/>
      </dsp:nvSpPr>
      <dsp:spPr>
        <a:xfrm>
          <a:off x="1842348" y="833506"/>
          <a:ext cx="1080127" cy="1080127"/>
        </a:xfrm>
        <a:prstGeom prst="ellipse">
          <a:avLst/>
        </a:prstGeom>
        <a:blipFill dpi="0" rotWithShape="0">
          <a:blip xmlns:r="http://schemas.openxmlformats.org/officeDocument/2006/relationships" r:embed="rId1"/>
          <a:srcRect/>
          <a:stretch>
            <a:fillRect/>
          </a:stretch>
        </a:blipFill>
        <a:ln w="381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id-ID" sz="800" b="1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sp:txBody>
      <dsp:txXfrm>
        <a:off x="2000529" y="991687"/>
        <a:ext cx="763765" cy="763765"/>
      </dsp:txXfrm>
    </dsp:sp>
    <dsp:sp modelId="{F21FDD36-45DF-493A-810B-47DCEDA4A769}">
      <dsp:nvSpPr>
        <dsp:cNvPr id="0" name=""/>
        <dsp:cNvSpPr/>
      </dsp:nvSpPr>
      <dsp:spPr>
        <a:xfrm rot="16200000">
          <a:off x="2343658" y="780473"/>
          <a:ext cx="77506" cy="28559"/>
        </a:xfrm>
        <a:custGeom>
          <a:avLst/>
          <a:gdLst/>
          <a:ahLst/>
          <a:cxnLst/>
          <a:rect l="0" t="0" r="0" b="0"/>
          <a:pathLst>
            <a:path>
              <a:moveTo>
                <a:pt x="0" y="14279"/>
              </a:moveTo>
              <a:lnTo>
                <a:pt x="77506" y="14279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id-ID" sz="800" kern="1200">
            <a:ea typeface="微软雅黑" panose="020B0503020204020204" pitchFamily="34" charset="-122"/>
          </a:endParaRPr>
        </a:p>
      </dsp:txBody>
      <dsp:txXfrm>
        <a:off x="2380474" y="792815"/>
        <a:ext cx="3875" cy="3875"/>
      </dsp:txXfrm>
    </dsp:sp>
    <dsp:sp modelId="{B2E1BD4C-DDBA-42BD-9E31-70C07E8BBC6A}">
      <dsp:nvSpPr>
        <dsp:cNvPr id="0" name=""/>
        <dsp:cNvSpPr/>
      </dsp:nvSpPr>
      <dsp:spPr>
        <a:xfrm>
          <a:off x="2004411" y="0"/>
          <a:ext cx="756000" cy="756000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1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sp:txBody>
      <dsp:txXfrm>
        <a:off x="2115125" y="110714"/>
        <a:ext cx="534572" cy="534572"/>
      </dsp:txXfrm>
    </dsp:sp>
    <dsp:sp modelId="{BCA559E3-2B1D-4570-A36F-FB8D78A15A16}">
      <dsp:nvSpPr>
        <dsp:cNvPr id="0" name=""/>
        <dsp:cNvSpPr/>
      </dsp:nvSpPr>
      <dsp:spPr>
        <a:xfrm rot="19796598">
          <a:off x="2841250" y="1056753"/>
          <a:ext cx="127951" cy="28559"/>
        </a:xfrm>
        <a:custGeom>
          <a:avLst/>
          <a:gdLst/>
          <a:ahLst/>
          <a:cxnLst/>
          <a:rect l="0" t="0" r="0" b="0"/>
          <a:pathLst>
            <a:path>
              <a:moveTo>
                <a:pt x="0" y="14279"/>
              </a:moveTo>
              <a:lnTo>
                <a:pt x="127951" y="14279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id-ID" sz="800" kern="1200">
            <a:ea typeface="微软雅黑" panose="020B0503020204020204" pitchFamily="34" charset="-122"/>
          </a:endParaRPr>
        </a:p>
      </dsp:txBody>
      <dsp:txXfrm>
        <a:off x="2902027" y="1067834"/>
        <a:ext cx="6397" cy="6397"/>
      </dsp:txXfrm>
    </dsp:sp>
    <dsp:sp modelId="{9107F057-A964-4BE1-9359-826DE03122E6}">
      <dsp:nvSpPr>
        <dsp:cNvPr id="0" name=""/>
        <dsp:cNvSpPr/>
      </dsp:nvSpPr>
      <dsp:spPr>
        <a:xfrm>
          <a:off x="2909770" y="471666"/>
          <a:ext cx="756000" cy="756000"/>
        </a:xfrm>
        <a:prstGeom prst="ellipse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1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sp:txBody>
      <dsp:txXfrm>
        <a:off x="3020484" y="582380"/>
        <a:ext cx="534572" cy="534572"/>
      </dsp:txXfrm>
    </dsp:sp>
    <dsp:sp modelId="{15B7FB76-65F6-4FDC-ACC3-DA5780B85D9F}">
      <dsp:nvSpPr>
        <dsp:cNvPr id="0" name=""/>
        <dsp:cNvSpPr/>
      </dsp:nvSpPr>
      <dsp:spPr>
        <a:xfrm rot="1803402">
          <a:off x="2841250" y="1661828"/>
          <a:ext cx="127951" cy="28559"/>
        </a:xfrm>
        <a:custGeom>
          <a:avLst/>
          <a:gdLst/>
          <a:ahLst/>
          <a:cxnLst/>
          <a:rect l="0" t="0" r="0" b="0"/>
          <a:pathLst>
            <a:path>
              <a:moveTo>
                <a:pt x="0" y="14279"/>
              </a:moveTo>
              <a:lnTo>
                <a:pt x="127951" y="14279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id-ID" sz="800" kern="1200">
            <a:ea typeface="微软雅黑" panose="020B0503020204020204" pitchFamily="34" charset="-122"/>
          </a:endParaRPr>
        </a:p>
      </dsp:txBody>
      <dsp:txXfrm>
        <a:off x="2902027" y="1672909"/>
        <a:ext cx="6397" cy="6397"/>
      </dsp:txXfrm>
    </dsp:sp>
    <dsp:sp modelId="{B8039098-BDB6-4EBF-BB2B-6F1E8B1331CD}">
      <dsp:nvSpPr>
        <dsp:cNvPr id="0" name=""/>
        <dsp:cNvSpPr/>
      </dsp:nvSpPr>
      <dsp:spPr>
        <a:xfrm>
          <a:off x="2909770" y="1519474"/>
          <a:ext cx="756000" cy="756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1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sp:txBody>
      <dsp:txXfrm>
        <a:off x="3020484" y="1630188"/>
        <a:ext cx="534572" cy="534572"/>
      </dsp:txXfrm>
    </dsp:sp>
    <dsp:sp modelId="{2F7A31D4-C0A1-4764-9745-D956173D6D30}">
      <dsp:nvSpPr>
        <dsp:cNvPr id="0" name=""/>
        <dsp:cNvSpPr/>
      </dsp:nvSpPr>
      <dsp:spPr>
        <a:xfrm rot="5400000">
          <a:off x="2343658" y="1938107"/>
          <a:ext cx="77506" cy="28559"/>
        </a:xfrm>
        <a:custGeom>
          <a:avLst/>
          <a:gdLst/>
          <a:ahLst/>
          <a:cxnLst/>
          <a:rect l="0" t="0" r="0" b="0"/>
          <a:pathLst>
            <a:path>
              <a:moveTo>
                <a:pt x="0" y="14279"/>
              </a:moveTo>
              <a:lnTo>
                <a:pt x="77506" y="14279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id-ID" sz="800" kern="1200">
            <a:ea typeface="微软雅黑" panose="020B0503020204020204" pitchFamily="34" charset="-122"/>
          </a:endParaRPr>
        </a:p>
      </dsp:txBody>
      <dsp:txXfrm>
        <a:off x="2380474" y="1950449"/>
        <a:ext cx="3875" cy="3875"/>
      </dsp:txXfrm>
    </dsp:sp>
    <dsp:sp modelId="{B6997454-0B7E-4E93-A7FC-F21E1904A380}">
      <dsp:nvSpPr>
        <dsp:cNvPr id="0" name=""/>
        <dsp:cNvSpPr/>
      </dsp:nvSpPr>
      <dsp:spPr>
        <a:xfrm>
          <a:off x="2004411" y="1991140"/>
          <a:ext cx="756000" cy="756000"/>
        </a:xfrm>
        <a:prstGeom prst="ellipse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1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sp:txBody>
      <dsp:txXfrm>
        <a:off x="2115125" y="2101854"/>
        <a:ext cx="534572" cy="534572"/>
      </dsp:txXfrm>
    </dsp:sp>
    <dsp:sp modelId="{FCFB1539-C017-48F3-9966-D7C56BFFA16C}">
      <dsp:nvSpPr>
        <dsp:cNvPr id="0" name=""/>
        <dsp:cNvSpPr/>
      </dsp:nvSpPr>
      <dsp:spPr>
        <a:xfrm rot="8996598">
          <a:off x="1795621" y="1661828"/>
          <a:ext cx="127951" cy="28559"/>
        </a:xfrm>
        <a:custGeom>
          <a:avLst/>
          <a:gdLst/>
          <a:ahLst/>
          <a:cxnLst/>
          <a:rect l="0" t="0" r="0" b="0"/>
          <a:pathLst>
            <a:path>
              <a:moveTo>
                <a:pt x="0" y="14279"/>
              </a:moveTo>
              <a:lnTo>
                <a:pt x="127951" y="14279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id-ID" sz="800" kern="1200">
            <a:ea typeface="微软雅黑" panose="020B0503020204020204" pitchFamily="34" charset="-122"/>
          </a:endParaRPr>
        </a:p>
      </dsp:txBody>
      <dsp:txXfrm rot="10800000">
        <a:off x="1856398" y="1672909"/>
        <a:ext cx="6397" cy="6397"/>
      </dsp:txXfrm>
    </dsp:sp>
    <dsp:sp modelId="{58054F95-5383-4B8C-99DA-AD7E9F4F8F3F}">
      <dsp:nvSpPr>
        <dsp:cNvPr id="0" name=""/>
        <dsp:cNvSpPr/>
      </dsp:nvSpPr>
      <dsp:spPr>
        <a:xfrm>
          <a:off x="1099053" y="1519474"/>
          <a:ext cx="756000" cy="756000"/>
        </a:xfrm>
        <a:prstGeom prst="ellips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1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sp:txBody>
      <dsp:txXfrm>
        <a:off x="1209767" y="1630188"/>
        <a:ext cx="534572" cy="534572"/>
      </dsp:txXfrm>
    </dsp:sp>
    <dsp:sp modelId="{13E2F7CD-03B9-4517-BAEF-75D53C74B038}">
      <dsp:nvSpPr>
        <dsp:cNvPr id="0" name=""/>
        <dsp:cNvSpPr/>
      </dsp:nvSpPr>
      <dsp:spPr>
        <a:xfrm rot="12603402">
          <a:off x="1795621" y="1056753"/>
          <a:ext cx="127951" cy="28559"/>
        </a:xfrm>
        <a:custGeom>
          <a:avLst/>
          <a:gdLst/>
          <a:ahLst/>
          <a:cxnLst/>
          <a:rect l="0" t="0" r="0" b="0"/>
          <a:pathLst>
            <a:path>
              <a:moveTo>
                <a:pt x="0" y="14279"/>
              </a:moveTo>
              <a:lnTo>
                <a:pt x="127951" y="14279"/>
              </a:lnTo>
            </a:path>
          </a:pathLst>
        </a:custGeom>
        <a:noFill/>
        <a:ln w="254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endParaRPr lang="id-ID" sz="800" kern="1200">
            <a:ea typeface="微软雅黑" panose="020B0503020204020204" pitchFamily="34" charset="-122"/>
          </a:endParaRPr>
        </a:p>
      </dsp:txBody>
      <dsp:txXfrm rot="10800000">
        <a:off x="1856398" y="1067834"/>
        <a:ext cx="6397" cy="6397"/>
      </dsp:txXfrm>
    </dsp:sp>
    <dsp:sp modelId="{CB95C2D2-125F-4A39-9A53-27423459BA63}">
      <dsp:nvSpPr>
        <dsp:cNvPr id="0" name=""/>
        <dsp:cNvSpPr/>
      </dsp:nvSpPr>
      <dsp:spPr>
        <a:xfrm>
          <a:off x="1099053" y="471666"/>
          <a:ext cx="756000" cy="756000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zh-CN" altLang="en-US" sz="11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rPr>
            <a:t>文字内容</a:t>
          </a:r>
          <a:endParaRPr lang="id-ID" sz="1100" b="1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ea typeface="微软雅黑" panose="020B0503020204020204" pitchFamily="34" charset="-122"/>
            <a:cs typeface="+mn-ea"/>
            <a:sym typeface="Arial" panose="020B0604020202020204" pitchFamily="34" charset="0"/>
          </a:endParaRPr>
        </a:p>
      </dsp:txBody>
      <dsp:txXfrm>
        <a:off x="1209767" y="582380"/>
        <a:ext cx="534572" cy="5345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pPr/>
              <a:t>2017/12/8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2017/12/8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24032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49193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974353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299514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625443" algn="l" defTabSz="65017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950531" algn="l" defTabSz="65017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275621" algn="l" defTabSz="65017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600708" algn="l" defTabSz="650177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F67AD-D966-4BC6-85F9-1D1D1AEF470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656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506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D52DC-2AC0-40EB-AE3E-9EAE589A4496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442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4149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809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22004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D52DC-2AC0-40EB-AE3E-9EAE589A4496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764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71906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0823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77706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4693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3367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D52DC-2AC0-40EB-AE3E-9EAE589A4496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4543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9ABC0-61AB-43DD-A7D8-706CCBB05237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1779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7942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8129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1702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3453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7D52DC-2AC0-40EB-AE3E-9EAE589A4496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5241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49ABC0-61AB-43DD-A7D8-706CCBB05237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48271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16428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55798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smtClean="0"/>
              <a:t>rosyhouse.taobao.com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8903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F67AD-D966-4BC6-85F9-1D1D1AEF470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871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26FA008A-A121-4D3F-A554-5020718C04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" y="0"/>
            <a:ext cx="9138700" cy="5145088"/>
          </a:xfrm>
          <a:prstGeom prst="rect">
            <a:avLst/>
          </a:prstGeom>
        </p:spPr>
      </p:pic>
      <p:sp>
        <p:nvSpPr>
          <p:cNvPr id="6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2C1E6-100B-44D2-A1C7-A34E3BD9A12C}" type="datetimeFigureOut">
              <a:rPr lang="zh-CN" altLang="en-US"/>
              <a:pPr>
                <a:defRPr/>
              </a:pPr>
              <a:t>2017/12/8</a:t>
            </a:fld>
            <a:endParaRPr lang="zh-CN" altLang="en-US"/>
          </a:p>
        </p:txBody>
      </p:sp>
      <p:sp>
        <p:nvSpPr>
          <p:cNvPr id="7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A6F88-39AC-442E-B372-2FEBDC340D1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71C052B-3A9B-4215-B2EB-D550E28C16F1}"/>
              </a:ext>
            </a:extLst>
          </p:cNvPr>
          <p:cNvSpPr/>
          <p:nvPr userDrawn="1"/>
        </p:nvSpPr>
        <p:spPr>
          <a:xfrm>
            <a:off x="265159" y="257176"/>
            <a:ext cx="8700123" cy="4691632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3" name="文本框 32"/>
          <p:cNvSpPr txBox="1"/>
          <p:nvPr userDrawn="1"/>
        </p:nvSpPr>
        <p:spPr>
          <a:xfrm>
            <a:off x="394868" y="333545"/>
            <a:ext cx="1369614" cy="315475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795">
              <a:defRPr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  <a:cs typeface="+mn-ea"/>
                <a:sym typeface="+mn-lt"/>
              </a:rPr>
              <a:t>单击输入标题</a:t>
            </a:r>
          </a:p>
        </p:txBody>
      </p:sp>
      <p:sp>
        <p:nvSpPr>
          <p:cNvPr id="4" name="文本框 33"/>
          <p:cNvSpPr txBox="1"/>
          <p:nvPr userDrawn="1"/>
        </p:nvSpPr>
        <p:spPr>
          <a:xfrm>
            <a:off x="394868" y="541508"/>
            <a:ext cx="1850515" cy="230836"/>
          </a:xfrm>
          <a:prstGeom prst="rect">
            <a:avLst/>
          </a:prstGeom>
          <a:noFill/>
        </p:spPr>
        <p:txBody>
          <a:bodyPr wrap="none" lIns="68584" tIns="34292" rIns="68584" bIns="34292">
            <a:spAutoFit/>
          </a:bodyPr>
          <a:lstStyle/>
          <a:p>
            <a:pPr defTabSz="685795">
              <a:defRPr/>
            </a:pPr>
            <a:r>
              <a:rPr lang="en-US" altLang="zh-CN" sz="1050" b="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Brush Script MT" panose="03060802040406070304" pitchFamily="66" charset="0"/>
                <a:ea typeface="方正静蕾简体" panose="02000000000000000000" pitchFamily="2" charset="-122"/>
                <a:cs typeface="+mn-ea"/>
                <a:sym typeface="+mn-lt"/>
              </a:rPr>
              <a:t>Annual work summary</a:t>
            </a:r>
            <a:endParaRPr lang="zh-CN" altLang="en-US" sz="1050" b="0" spc="300" dirty="0">
              <a:solidFill>
                <a:schemeClr val="tx1">
                  <a:lumMod val="85000"/>
                  <a:lumOff val="15000"/>
                </a:schemeClr>
              </a:solidFill>
              <a:latin typeface="Brush Script MT" panose="03060802040406070304" pitchFamily="66" charset="0"/>
              <a:ea typeface="方正静蕾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med" advClick="0" advTm="0"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6981" y="205683"/>
            <a:ext cx="8231627" cy="85751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6981" y="1200823"/>
            <a:ext cx="8231627" cy="33952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153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9683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2017/12/8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12" name="组合 3"/>
          <p:cNvGrpSpPr/>
          <p:nvPr userDrawn="1"/>
        </p:nvGrpSpPr>
        <p:grpSpPr bwMode="auto">
          <a:xfrm flipH="1">
            <a:off x="-1" y="248094"/>
            <a:ext cx="1797478" cy="507363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13" name="矩形 1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</p:grpSp>
      <p:sp>
        <p:nvSpPr>
          <p:cNvPr id="15" name="文本框 12"/>
          <p:cNvSpPr txBox="1">
            <a:spLocks noChangeArrowheads="1"/>
          </p:cNvSpPr>
          <p:nvPr userDrawn="1"/>
        </p:nvSpPr>
        <p:spPr bwMode="auto">
          <a:xfrm>
            <a:off x="-1" y="370411"/>
            <a:ext cx="1796402" cy="25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34" tIns="32517" rIns="65034" bIns="32517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72939580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612442" y="1637853"/>
            <a:ext cx="4021565" cy="2995585"/>
          </a:xfrm>
          <a:custGeom>
            <a:avLst/>
            <a:gdLst>
              <a:gd name="connsiteX0" fmla="*/ 0 w 5361156"/>
              <a:gd name="connsiteY0" fmla="*/ 0 h 3992880"/>
              <a:gd name="connsiteX1" fmla="*/ 5361156 w 5361156"/>
              <a:gd name="connsiteY1" fmla="*/ 0 h 3992880"/>
              <a:gd name="connsiteX2" fmla="*/ 5361156 w 5361156"/>
              <a:gd name="connsiteY2" fmla="*/ 3992880 h 3992880"/>
              <a:gd name="connsiteX3" fmla="*/ 0 w 5361156"/>
              <a:gd name="connsiteY3" fmla="*/ 3992880 h 399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61156" h="3992880">
                <a:moveTo>
                  <a:pt x="0" y="0"/>
                </a:moveTo>
                <a:lnTo>
                  <a:pt x="5361156" y="0"/>
                </a:lnTo>
                <a:lnTo>
                  <a:pt x="5361156" y="3992880"/>
                </a:lnTo>
                <a:lnTo>
                  <a:pt x="0" y="399288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97900958"/>
      </p:ext>
    </p:extLst>
  </p:cSld>
  <p:clrMapOvr>
    <a:masterClrMapping/>
  </p:clrMapOvr>
  <p:transition spd="slow" advTm="3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" y="0"/>
            <a:ext cx="9145087" cy="5145088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 bwMode="auto">
          <a:xfrm flipH="1">
            <a:off x="-1" y="248094"/>
            <a:ext cx="1797478" cy="507363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4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4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-1" y="370411"/>
            <a:ext cx="1796402" cy="48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28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979607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901" y="274420"/>
            <a:ext cx="7887787" cy="993783"/>
          </a:xfrm>
          <a:prstGeom prst="rect">
            <a:avLst/>
          </a:prstGeom>
        </p:spPr>
        <p:txBody>
          <a:bodyPr vert="horz" lIns="65032" tIns="32516" rIns="65032" bIns="32516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901" y="1369841"/>
            <a:ext cx="7887787" cy="3264804"/>
          </a:xfrm>
          <a:prstGeom prst="rect">
            <a:avLst/>
          </a:prstGeom>
        </p:spPr>
        <p:txBody>
          <a:bodyPr vert="horz" lIns="65032" tIns="32516" rIns="65032" bIns="32516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901" y="4769032"/>
            <a:ext cx="2057193" cy="273290"/>
          </a:xfrm>
          <a:prstGeom prst="rect">
            <a:avLst/>
          </a:prstGeom>
        </p:spPr>
        <p:txBody>
          <a:bodyPr vert="horz" lIns="65032" tIns="32516" rIns="65032" bIns="32516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pPr/>
              <a:t>2017/12/8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9336" y="4769032"/>
            <a:ext cx="3086918" cy="273290"/>
          </a:xfrm>
          <a:prstGeom prst="rect">
            <a:avLst/>
          </a:prstGeom>
        </p:spPr>
        <p:txBody>
          <a:bodyPr vert="horz" lIns="65032" tIns="32516" rIns="65032" bIns="32516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9496" y="4769032"/>
            <a:ext cx="2057193" cy="273290"/>
          </a:xfrm>
          <a:prstGeom prst="rect">
            <a:avLst/>
          </a:prstGeom>
        </p:spPr>
        <p:txBody>
          <a:bodyPr vert="horz" lIns="65032" tIns="32516" rIns="65032" bIns="32516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0" r:id="rId2"/>
    <p:sldLayoutId id="2147483999" r:id="rId3"/>
    <p:sldLayoutId id="2147484002" r:id="rId4"/>
    <p:sldLayoutId id="2147484003" r:id="rId5"/>
    <p:sldLayoutId id="2147484005" r:id="rId6"/>
    <p:sldLayoutId id="2147484006" r:id="rId7"/>
  </p:sldLayoutIdLst>
  <p:transition spd="med" advClick="0" advTm="0">
    <p:push dir="r"/>
  </p:transition>
  <p:txStyles>
    <p:titleStyle>
      <a:lvl1pPr algn="l" defTabSz="650321" rtl="0" eaLnBrk="1" latinLnBrk="0" hangingPunct="1">
        <a:lnSpc>
          <a:spcPct val="90000"/>
        </a:lnSpc>
        <a:spcBef>
          <a:spcPct val="0"/>
        </a:spcBef>
        <a:buNone/>
        <a:defRPr sz="3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80" indent="-162580" algn="l" defTabSz="650321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7741" indent="-162580" algn="l" defTabSz="65032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12902" indent="-162580" algn="l" defTabSz="65032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38062" indent="-162580" algn="l" defTabSz="65032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223" indent="-162580" algn="l" defTabSz="65032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88384" indent="-162580" algn="l" defTabSz="65032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113544" indent="-162580" algn="l" defTabSz="65032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438705" indent="-162580" algn="l" defTabSz="65032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63865" indent="-162580" algn="l" defTabSz="650321" rtl="0" eaLnBrk="1" latinLnBrk="0" hangingPunct="1">
        <a:lnSpc>
          <a:spcPct val="90000"/>
        </a:lnSpc>
        <a:spcBef>
          <a:spcPts val="356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5032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5161" algn="l" defTabSz="65032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50321" algn="l" defTabSz="65032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75482" algn="l" defTabSz="65032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00643" algn="l" defTabSz="65032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25803" algn="l" defTabSz="65032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50964" algn="l" defTabSz="65032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76124" algn="l" defTabSz="65032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601285" algn="l" defTabSz="650321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D87224C-756A-47AA-80A0-8A13049ACA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" y="0"/>
            <a:ext cx="9138700" cy="5145088"/>
          </a:xfrm>
          <a:prstGeom prst="rect">
            <a:avLst/>
          </a:prstGeom>
        </p:spPr>
      </p:pic>
      <p:sp>
        <p:nvSpPr>
          <p:cNvPr id="4" name="TextBox 26">
            <a:extLst>
              <a:ext uri="{FF2B5EF4-FFF2-40B4-BE49-F238E27FC236}">
                <a16:creationId xmlns:a16="http://schemas.microsoft.com/office/drawing/2014/main" id="{3AD4B661-D269-4A07-B6B0-7886F76A5331}"/>
              </a:ext>
            </a:extLst>
          </p:cNvPr>
          <p:cNvSpPr txBox="1"/>
          <p:nvPr/>
        </p:nvSpPr>
        <p:spPr>
          <a:xfrm>
            <a:off x="612354" y="2331727"/>
            <a:ext cx="51395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变简体" panose="02010601030101010101" pitchFamily="2" charset="-122"/>
                <a:ea typeface="方正隶变简体" panose="02010601030101010101" pitchFamily="2" charset="-122"/>
              </a:rPr>
              <a:t>中医中药</a:t>
            </a:r>
            <a:r>
              <a:rPr lang="en-US" altLang="zh-CN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变简体" panose="02010601030101010101" pitchFamily="2" charset="-122"/>
                <a:ea typeface="方正隶变简体" panose="02010601030101010101" pitchFamily="2" charset="-122"/>
              </a:rPr>
              <a:t>PPT</a:t>
            </a:r>
            <a:r>
              <a:rPr lang="zh-CN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隶变简体" panose="02010601030101010101" pitchFamily="2" charset="-122"/>
                <a:ea typeface="方正隶变简体" panose="02010601030101010101" pitchFamily="2" charset="-122"/>
              </a:rPr>
              <a:t>模版</a:t>
            </a:r>
          </a:p>
        </p:txBody>
      </p:sp>
      <p:sp>
        <p:nvSpPr>
          <p:cNvPr id="5" name="TextBox 32">
            <a:extLst>
              <a:ext uri="{FF2B5EF4-FFF2-40B4-BE49-F238E27FC236}">
                <a16:creationId xmlns:a16="http://schemas.microsoft.com/office/drawing/2014/main" id="{5DDCC448-B87F-4630-B79A-42493E4B8094}"/>
              </a:ext>
            </a:extLst>
          </p:cNvPr>
          <p:cNvSpPr txBox="1"/>
          <p:nvPr/>
        </p:nvSpPr>
        <p:spPr>
          <a:xfrm>
            <a:off x="1587848" y="3064406"/>
            <a:ext cx="3063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微软雅黑" pitchFamily="34" charset="-122"/>
              </a:rPr>
              <a:t>适用于商务总结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微软雅黑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微软雅黑" pitchFamily="34" charset="-122"/>
              </a:rPr>
              <a:t>工作总结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微软雅黑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微软雅黑" pitchFamily="34" charset="-122"/>
              </a:rPr>
              <a:t>工作计划</a:t>
            </a:r>
          </a:p>
        </p:txBody>
      </p:sp>
      <p:sp>
        <p:nvSpPr>
          <p:cNvPr id="6" name="TextBox 33">
            <a:extLst>
              <a:ext uri="{FF2B5EF4-FFF2-40B4-BE49-F238E27FC236}">
                <a16:creationId xmlns:a16="http://schemas.microsoft.com/office/drawing/2014/main" id="{3A1E10B2-FCF5-4CB5-93E9-2FAD3D52FF79}"/>
              </a:ext>
            </a:extLst>
          </p:cNvPr>
          <p:cNvSpPr txBox="1"/>
          <p:nvPr/>
        </p:nvSpPr>
        <p:spPr>
          <a:xfrm>
            <a:off x="1163123" y="3383216"/>
            <a:ext cx="3904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CCTV FUTURE ADVERTISING COMPANYIS CCTV TO EXOLORE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D4B7BB74-42B2-40F0-AF2E-D84AFE9B712B}"/>
              </a:ext>
            </a:extLst>
          </p:cNvPr>
          <p:cNvSpPr txBox="1"/>
          <p:nvPr/>
        </p:nvSpPr>
        <p:spPr>
          <a:xfrm>
            <a:off x="2295227" y="1535395"/>
            <a:ext cx="16401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spc="-300" dirty="0">
                <a:solidFill>
                  <a:schemeClr val="accent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LOGO</a:t>
            </a:r>
            <a:endParaRPr lang="zh-CN" altLang="en-US" sz="6000" spc="-300" dirty="0">
              <a:solidFill>
                <a:schemeClr val="accent1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8" name="矩形 259">
            <a:extLst>
              <a:ext uri="{FF2B5EF4-FFF2-40B4-BE49-F238E27FC236}">
                <a16:creationId xmlns:a16="http://schemas.microsoft.com/office/drawing/2014/main" id="{BC2532D4-4473-4DEE-B51F-B058EF339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4248" y="3894566"/>
            <a:ext cx="1308647" cy="190146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/>
        </p:spPr>
        <p:txBody>
          <a:bodyPr wrap="square" lIns="0" tIns="25594" rIns="0" bIns="25595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Arial" panose="020B0604020202020204" pitchFamily="34" charset="0"/>
              </a:rPr>
              <a:t>汇报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Arial" panose="020B0604020202020204" pitchFamily="34" charset="0"/>
              </a:rPr>
              <a:t>:XXX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方正启体简体" panose="03000509000000000000" pitchFamily="65" charset="-122"/>
              <a:ea typeface="方正启体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9" name="矩形 259">
            <a:extLst>
              <a:ext uri="{FF2B5EF4-FFF2-40B4-BE49-F238E27FC236}">
                <a16:creationId xmlns:a16="http://schemas.microsoft.com/office/drawing/2014/main" id="{3BA3C17F-3D63-49C0-BA53-651C32D8C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777" y="3894461"/>
            <a:ext cx="1611642" cy="190146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/>
        </p:spPr>
        <p:txBody>
          <a:bodyPr wrap="square" lIns="0" tIns="25594" rIns="0" bIns="25595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Arial" panose="020B0604020202020204" pitchFamily="34" charset="0"/>
              </a:rPr>
              <a:t>Report Person: MM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方正启体简体" panose="03000509000000000000" pitchFamily="65" charset="-122"/>
              <a:ea typeface="方正启体简体" panose="03000509000000000000" pitchFamily="65" charset="-122"/>
              <a:cs typeface="Arial" panose="020B0604020202020204" pitchFamily="34" charset="0"/>
            </a:endParaRPr>
          </a:p>
        </p:txBody>
      </p:sp>
      <p:pic>
        <p:nvPicPr>
          <p:cNvPr id="2" name="爱的纪念 souvenirs d'enfance">
            <a:hlinkClick r:id="" action="ppaction://media"/>
            <a:extLst>
              <a:ext uri="{FF2B5EF4-FFF2-40B4-BE49-F238E27FC236}">
                <a16:creationId xmlns:a16="http://schemas.microsoft.com/office/drawing/2014/main" id="{587160B3-2DDE-4424-8F9D-71A68CA8D5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99814" y="0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685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600"/>
                            </p:stCondLst>
                            <p:childTnLst>
                              <p:par>
                                <p:cTn id="2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2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任意多边形 36"/>
          <p:cNvSpPr>
            <a:spLocks/>
          </p:cNvSpPr>
          <p:nvPr/>
        </p:nvSpPr>
        <p:spPr bwMode="auto">
          <a:xfrm>
            <a:off x="252" y="1309818"/>
            <a:ext cx="3737156" cy="2708992"/>
          </a:xfrm>
          <a:custGeom>
            <a:avLst/>
            <a:gdLst>
              <a:gd name="connsiteX0" fmla="*/ 0 w 5254752"/>
              <a:gd name="connsiteY0" fmla="*/ 0 h 3808859"/>
              <a:gd name="connsiteX1" fmla="*/ 2094866 w 5254752"/>
              <a:gd name="connsiteY1" fmla="*/ 0 h 3808859"/>
              <a:gd name="connsiteX2" fmla="*/ 3657269 w 5254752"/>
              <a:gd name="connsiteY2" fmla="*/ 0 h 3808859"/>
              <a:gd name="connsiteX3" fmla="*/ 3693071 w 5254752"/>
              <a:gd name="connsiteY3" fmla="*/ 0 h 3808859"/>
              <a:gd name="connsiteX4" fmla="*/ 3793929 w 5254752"/>
              <a:gd name="connsiteY4" fmla="*/ 0 h 3808859"/>
              <a:gd name="connsiteX5" fmla="*/ 4797400 w 5254752"/>
              <a:gd name="connsiteY5" fmla="*/ 0 h 3808859"/>
              <a:gd name="connsiteX6" fmla="*/ 5254752 w 5254752"/>
              <a:gd name="connsiteY6" fmla="*/ 457896 h 3808859"/>
              <a:gd name="connsiteX7" fmla="*/ 5254752 w 5254752"/>
              <a:gd name="connsiteY7" fmla="*/ 3350964 h 3808859"/>
              <a:gd name="connsiteX8" fmla="*/ 4797400 w 5254752"/>
              <a:gd name="connsiteY8" fmla="*/ 3808859 h 3808859"/>
              <a:gd name="connsiteX9" fmla="*/ 3718218 w 5254752"/>
              <a:gd name="connsiteY9" fmla="*/ 3808859 h 3808859"/>
              <a:gd name="connsiteX10" fmla="*/ 3693071 w 5254752"/>
              <a:gd name="connsiteY10" fmla="*/ 3808859 h 3808859"/>
              <a:gd name="connsiteX11" fmla="*/ 3544443 w 5254752"/>
              <a:gd name="connsiteY11" fmla="*/ 3808859 h 3808859"/>
              <a:gd name="connsiteX12" fmla="*/ 2094866 w 5254752"/>
              <a:gd name="connsiteY12" fmla="*/ 3808859 h 3808859"/>
              <a:gd name="connsiteX13" fmla="*/ 0 w 5254752"/>
              <a:gd name="connsiteY13" fmla="*/ 3808859 h 3808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254752" h="3808859">
                <a:moveTo>
                  <a:pt x="0" y="0"/>
                </a:moveTo>
                <a:lnTo>
                  <a:pt x="2094866" y="0"/>
                </a:lnTo>
                <a:cubicBezTo>
                  <a:pt x="2770500" y="0"/>
                  <a:pt x="3277225" y="0"/>
                  <a:pt x="3657269" y="0"/>
                </a:cubicBezTo>
                <a:lnTo>
                  <a:pt x="3693071" y="0"/>
                </a:lnTo>
                <a:lnTo>
                  <a:pt x="3793929" y="0"/>
                </a:lnTo>
                <a:cubicBezTo>
                  <a:pt x="4797400" y="0"/>
                  <a:pt x="4797400" y="0"/>
                  <a:pt x="4797400" y="0"/>
                </a:cubicBezTo>
                <a:cubicBezTo>
                  <a:pt x="5046865" y="0"/>
                  <a:pt x="5254752" y="208134"/>
                  <a:pt x="5254752" y="457896"/>
                </a:cubicBezTo>
                <a:lnTo>
                  <a:pt x="5254752" y="3350964"/>
                </a:lnTo>
                <a:cubicBezTo>
                  <a:pt x="5254752" y="3611131"/>
                  <a:pt x="5046865" y="3808859"/>
                  <a:pt x="4797400" y="3808859"/>
                </a:cubicBezTo>
                <a:cubicBezTo>
                  <a:pt x="4375129" y="3808859"/>
                  <a:pt x="4018838" y="3808859"/>
                  <a:pt x="3718218" y="3808859"/>
                </a:cubicBezTo>
                <a:lnTo>
                  <a:pt x="3693071" y="3808859"/>
                </a:lnTo>
                <a:lnTo>
                  <a:pt x="3544443" y="3808859"/>
                </a:lnTo>
                <a:cubicBezTo>
                  <a:pt x="2094866" y="3808859"/>
                  <a:pt x="2094866" y="3808859"/>
                  <a:pt x="2094866" y="3808859"/>
                </a:cubicBezTo>
                <a:lnTo>
                  <a:pt x="0" y="380885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1444" tIns="45722" rIns="91444" bIns="45722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2" name="MH_SubTitle_1"/>
          <p:cNvSpPr/>
          <p:nvPr>
            <p:custDataLst>
              <p:tags r:id="rId2"/>
            </p:custDataLst>
          </p:nvPr>
        </p:nvSpPr>
        <p:spPr>
          <a:xfrm>
            <a:off x="4656050" y="1309819"/>
            <a:ext cx="2908883" cy="572758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MH_Other_1"/>
          <p:cNvSpPr/>
          <p:nvPr>
            <p:custDataLst>
              <p:tags r:id="rId3"/>
            </p:custDataLst>
          </p:nvPr>
        </p:nvSpPr>
        <p:spPr>
          <a:xfrm>
            <a:off x="4154765" y="1309819"/>
            <a:ext cx="571536" cy="572758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1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3" name="MH_SubTitle_2"/>
          <p:cNvSpPr/>
          <p:nvPr>
            <p:custDataLst>
              <p:tags r:id="rId4"/>
            </p:custDataLst>
          </p:nvPr>
        </p:nvSpPr>
        <p:spPr>
          <a:xfrm>
            <a:off x="4656050" y="2021897"/>
            <a:ext cx="2908883" cy="572758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Other_2"/>
          <p:cNvSpPr/>
          <p:nvPr>
            <p:custDataLst>
              <p:tags r:id="rId5"/>
            </p:custDataLst>
          </p:nvPr>
        </p:nvSpPr>
        <p:spPr>
          <a:xfrm>
            <a:off x="4154765" y="2021897"/>
            <a:ext cx="571536" cy="572758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1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5" name="MH_SubTitle_3"/>
          <p:cNvSpPr/>
          <p:nvPr>
            <p:custDataLst>
              <p:tags r:id="rId6"/>
            </p:custDataLst>
          </p:nvPr>
        </p:nvSpPr>
        <p:spPr>
          <a:xfrm>
            <a:off x="4656050" y="2733975"/>
            <a:ext cx="2908883" cy="572758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_3"/>
          <p:cNvSpPr/>
          <p:nvPr>
            <p:custDataLst>
              <p:tags r:id="rId7"/>
            </p:custDataLst>
          </p:nvPr>
        </p:nvSpPr>
        <p:spPr>
          <a:xfrm>
            <a:off x="4154765" y="2733975"/>
            <a:ext cx="571536" cy="572758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3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1" kern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9" name="MH_SubTitle_4"/>
          <p:cNvSpPr/>
          <p:nvPr>
            <p:custDataLst>
              <p:tags r:id="rId8"/>
            </p:custDataLst>
          </p:nvPr>
        </p:nvSpPr>
        <p:spPr>
          <a:xfrm>
            <a:off x="4656050" y="3446053"/>
            <a:ext cx="2908883" cy="572758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Other_4"/>
          <p:cNvSpPr/>
          <p:nvPr>
            <p:custDataLst>
              <p:tags r:id="rId9"/>
            </p:custDataLst>
          </p:nvPr>
        </p:nvSpPr>
        <p:spPr>
          <a:xfrm>
            <a:off x="4154765" y="3446053"/>
            <a:ext cx="571536" cy="572758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4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1" kern="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11" name="MH_Others_1"/>
          <p:cNvSpPr txBox="1"/>
          <p:nvPr>
            <p:custDataLst>
              <p:tags r:id="rId10"/>
            </p:custDataLst>
          </p:nvPr>
        </p:nvSpPr>
        <p:spPr>
          <a:xfrm>
            <a:off x="1479790" y="2108809"/>
            <a:ext cx="2043906" cy="722322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70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</a:p>
        </p:txBody>
      </p:sp>
      <p:sp>
        <p:nvSpPr>
          <p:cNvPr id="17" name="MH_Others_2"/>
          <p:cNvSpPr txBox="1"/>
          <p:nvPr>
            <p:custDataLst>
              <p:tags r:id="rId11"/>
            </p:custDataLst>
          </p:nvPr>
        </p:nvSpPr>
        <p:spPr>
          <a:xfrm>
            <a:off x="1490111" y="2831157"/>
            <a:ext cx="2023260" cy="30647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8736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2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3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0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41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4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4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4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5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2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3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6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7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7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6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7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12" grpId="0" animBg="1"/>
          <p:bldP spid="42" grpId="0" animBg="1"/>
          <p:bldP spid="13" grpId="0" animBg="1"/>
          <p:bldP spid="14" grpId="0" animBg="1"/>
          <p:bldP spid="15" grpId="0" animBg="1"/>
          <p:bldP spid="16" grpId="0" animBg="1"/>
          <p:bldP spid="9" grpId="0" animBg="1"/>
          <p:bldP spid="10" grpId="0" animBg="1"/>
          <p:bldP spid="11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2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3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0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41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4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4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4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5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6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7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7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12" grpId="0" animBg="1"/>
          <p:bldP spid="42" grpId="0" animBg="1"/>
          <p:bldP spid="13" grpId="0" animBg="1"/>
          <p:bldP spid="14" grpId="0" animBg="1"/>
          <p:bldP spid="15" grpId="0" animBg="1"/>
          <p:bldP spid="16" grpId="0" animBg="1"/>
          <p:bldP spid="9" grpId="0" animBg="1"/>
          <p:bldP spid="10" grpId="0" animBg="1"/>
          <p:bldP spid="11" grpId="0"/>
          <p:bldP spid="17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0F480476-1D59-41B4-9309-CFC98ED28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" y="0"/>
            <a:ext cx="9138700" cy="5145088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7088188" y="4768850"/>
            <a:ext cx="2057400" cy="273050"/>
          </a:xfrm>
          <a:prstGeom prst="rect">
            <a:avLst/>
          </a:prstGeom>
        </p:spPr>
        <p:txBody>
          <a:bodyPr vert="horz" lIns="68592" tIns="34296" rIns="68592" bIns="34296" rtlCol="0" anchor="ctr"/>
          <a:lstStyle/>
          <a:p>
            <a:fld id="{55F039D9-FC67-4A8C-8444-E80ABB364C27}" type="slidenum">
              <a:rPr lang="zh-CN" altLang="en-US" smtClean="0"/>
              <a:pPr/>
              <a:t>3</a:t>
            </a:fld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670123" y="2711836"/>
            <a:ext cx="2908994" cy="484832"/>
          </a:xfrm>
          <a:prstGeom prst="rect">
            <a:avLst/>
          </a:prstGeom>
          <a:noFill/>
        </p:spPr>
        <p:txBody>
          <a:bodyPr wrap="none" lIns="68592" tIns="34296" rIns="68592" bIns="34296" rtlCol="0">
            <a:spAutoFit/>
          </a:bodyPr>
          <a:lstStyle/>
          <a:p>
            <a:pPr algn="ctr" defTabSz="685937">
              <a:defRPr/>
            </a:pPr>
            <a:r>
              <a:rPr lang="zh-CN" altLang="en-US" sz="2701" dirty="0">
                <a:solidFill>
                  <a:schemeClr val="accent5"/>
                </a:solidFill>
                <a:latin typeface="Arial"/>
                <a:ea typeface="微软雅黑"/>
              </a:rPr>
              <a:t>标题文字添加此处</a:t>
            </a:r>
          </a:p>
        </p:txBody>
      </p:sp>
      <p:grpSp>
        <p:nvGrpSpPr>
          <p:cNvPr id="7" name="组合 10"/>
          <p:cNvGrpSpPr/>
          <p:nvPr/>
        </p:nvGrpSpPr>
        <p:grpSpPr>
          <a:xfrm>
            <a:off x="1500226" y="3345834"/>
            <a:ext cx="3295281" cy="277047"/>
            <a:chOff x="4157009" y="3440531"/>
            <a:chExt cx="4392945" cy="369331"/>
          </a:xfrm>
        </p:grpSpPr>
        <p:sp>
          <p:nvSpPr>
            <p:cNvPr id="9" name="文本框 8"/>
            <p:cNvSpPr txBox="1"/>
            <p:nvPr/>
          </p:nvSpPr>
          <p:spPr>
            <a:xfrm>
              <a:off x="4157009" y="3440531"/>
              <a:ext cx="2176664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14356" indent="-214356" defTabSz="685937">
                <a:buFont typeface="Wingdings" panose="05000000000000000000" pitchFamily="2" charset="2"/>
                <a:buChar char="l"/>
                <a:defRPr/>
              </a:pPr>
              <a:r>
                <a:rPr lang="zh-CN" altLang="en-US" sz="12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/>
                  <a:ea typeface="微软雅黑"/>
                </a:rPr>
                <a:t>标题文字添加此处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373290" y="3440531"/>
              <a:ext cx="2176664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14356" indent="-214356" defTabSz="685937">
                <a:buFont typeface="Wingdings" panose="05000000000000000000" pitchFamily="2" charset="2"/>
                <a:buChar char="l"/>
                <a:defRPr/>
              </a:pPr>
              <a:r>
                <a:rPr lang="zh-CN" altLang="en-US" sz="12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/>
                  <a:ea typeface="微软雅黑"/>
                </a:rPr>
                <a:t>标题文字添加此处</a:t>
              </a:r>
            </a:p>
          </p:txBody>
        </p:sp>
      </p:grpSp>
      <p:grpSp>
        <p:nvGrpSpPr>
          <p:cNvPr id="11" name="组合 11"/>
          <p:cNvGrpSpPr/>
          <p:nvPr/>
        </p:nvGrpSpPr>
        <p:grpSpPr>
          <a:xfrm>
            <a:off x="1500226" y="3669741"/>
            <a:ext cx="3295281" cy="277047"/>
            <a:chOff x="4157009" y="3440531"/>
            <a:chExt cx="4392945" cy="369331"/>
          </a:xfrm>
        </p:grpSpPr>
        <p:sp>
          <p:nvSpPr>
            <p:cNvPr id="13" name="文本框 12"/>
            <p:cNvSpPr txBox="1"/>
            <p:nvPr/>
          </p:nvSpPr>
          <p:spPr>
            <a:xfrm>
              <a:off x="4157009" y="3440531"/>
              <a:ext cx="2176664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14356" indent="-214356" defTabSz="685937">
                <a:buFont typeface="Wingdings" panose="05000000000000000000" pitchFamily="2" charset="2"/>
                <a:buChar char="l"/>
                <a:defRPr/>
              </a:pPr>
              <a:r>
                <a:rPr lang="zh-CN" altLang="en-US" sz="12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/>
                  <a:ea typeface="微软雅黑"/>
                </a:rPr>
                <a:t>标题文字添加此处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373290" y="3440531"/>
              <a:ext cx="2176664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14356" indent="-214356" defTabSz="685937">
                <a:buFont typeface="Wingdings" panose="05000000000000000000" pitchFamily="2" charset="2"/>
                <a:buChar char="l"/>
                <a:defRPr/>
              </a:pPr>
              <a:r>
                <a:rPr lang="zh-CN" altLang="en-US" sz="12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/>
                  <a:ea typeface="微软雅黑"/>
                </a:rPr>
                <a:t>标题文字添加此处</a:t>
              </a:r>
            </a:p>
          </p:txBody>
        </p:sp>
      </p:grpSp>
      <p:grpSp>
        <p:nvGrpSpPr>
          <p:cNvPr id="12" name="组合 15"/>
          <p:cNvGrpSpPr/>
          <p:nvPr/>
        </p:nvGrpSpPr>
        <p:grpSpPr>
          <a:xfrm>
            <a:off x="2340546" y="1492424"/>
            <a:ext cx="1667049" cy="1108188"/>
            <a:chOff x="5398753" y="995149"/>
            <a:chExt cx="2222347" cy="1477327"/>
          </a:xfrm>
        </p:grpSpPr>
        <p:sp>
          <p:nvSpPr>
            <p:cNvPr id="6" name="文本框 5"/>
            <p:cNvSpPr txBox="1"/>
            <p:nvPr/>
          </p:nvSpPr>
          <p:spPr>
            <a:xfrm>
              <a:off x="5398753" y="995149"/>
              <a:ext cx="1391835" cy="1477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6601" b="1" dirty="0">
                  <a:solidFill>
                    <a:schemeClr val="accent5"/>
                  </a:solidFill>
                </a:rPr>
                <a:t>01</a:t>
              </a:r>
              <a:endParaRPr lang="zh-CN" altLang="en-US" sz="6601" b="1" dirty="0">
                <a:solidFill>
                  <a:schemeClr val="accent5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682381" y="1623163"/>
              <a:ext cx="938719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accent5"/>
                  </a:solidFill>
                </a:rPr>
                <a:t>part</a:t>
              </a:r>
              <a:endParaRPr lang="zh-CN" altLang="en-US" sz="2400" dirty="0">
                <a:solidFill>
                  <a:schemeClr val="accent5"/>
                </a:solidFill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2321949" y="2564127"/>
            <a:ext cx="1649091" cy="0"/>
          </a:xfrm>
          <a:prstGeom prst="line">
            <a:avLst/>
          </a:prstGeom>
          <a:ln w="25400" cap="rnd">
            <a:solidFill>
              <a:schemeClr val="accent5">
                <a:lumMod val="60000"/>
                <a:lumOff val="4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7778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/>
          <p:nvPr/>
        </p:nvGrpSpPr>
        <p:grpSpPr>
          <a:xfrm>
            <a:off x="973638" y="1940570"/>
            <a:ext cx="7309329" cy="1099539"/>
            <a:chOff x="1212082" y="2089253"/>
            <a:chExt cx="5401827" cy="812594"/>
          </a:xfrm>
          <a:solidFill>
            <a:srgbClr val="FF9400"/>
          </a:solidFill>
        </p:grpSpPr>
        <p:sp>
          <p:nvSpPr>
            <p:cNvPr id="16" name="Freeform 15"/>
            <p:cNvSpPr>
              <a:spLocks noChangeAspect="1"/>
            </p:cNvSpPr>
            <p:nvPr/>
          </p:nvSpPr>
          <p:spPr>
            <a:xfrm>
              <a:off x="5166109" y="2089253"/>
              <a:ext cx="1447800" cy="812594"/>
            </a:xfrm>
            <a:custGeom>
              <a:avLst/>
              <a:gdLst>
                <a:gd name="connsiteX0" fmla="*/ 723900 w 1447800"/>
                <a:gd name="connsiteY0" fmla="*/ 0 h 812594"/>
                <a:gd name="connsiteX1" fmla="*/ 782950 w 1447800"/>
                <a:gd name="connsiteY1" fmla="*/ 2982 h 812594"/>
                <a:gd name="connsiteX2" fmla="*/ 1447800 w 1447800"/>
                <a:gd name="connsiteY2" fmla="*/ 739727 h 812594"/>
                <a:gd name="connsiteX3" fmla="*/ 1446025 w 1447800"/>
                <a:gd name="connsiteY3" fmla="*/ 739727 h 812594"/>
                <a:gd name="connsiteX4" fmla="*/ 1447800 w 1447800"/>
                <a:gd name="connsiteY4" fmla="*/ 744013 h 812594"/>
                <a:gd name="connsiteX5" fmla="*/ 1379220 w 1447800"/>
                <a:gd name="connsiteY5" fmla="*/ 812593 h 812594"/>
                <a:gd name="connsiteX6" fmla="*/ 1310640 w 1447800"/>
                <a:gd name="connsiteY6" fmla="*/ 744013 h 812594"/>
                <a:gd name="connsiteX7" fmla="*/ 1312415 w 1447800"/>
                <a:gd name="connsiteY7" fmla="*/ 739727 h 812594"/>
                <a:gd name="connsiteX8" fmla="*/ 1309234 w 1447800"/>
                <a:gd name="connsiteY8" fmla="*/ 739727 h 812594"/>
                <a:gd name="connsiteX9" fmla="*/ 1309430 w 1447800"/>
                <a:gd name="connsiteY9" fmla="*/ 737778 h 812594"/>
                <a:gd name="connsiteX10" fmla="*/ 827039 w 1447800"/>
                <a:gd name="connsiteY10" fmla="*/ 145904 h 812594"/>
                <a:gd name="connsiteX11" fmla="*/ 723900 w 1447800"/>
                <a:gd name="connsiteY11" fmla="*/ 135507 h 812594"/>
                <a:gd name="connsiteX12" fmla="*/ 723900 w 1447800"/>
                <a:gd name="connsiteY12" fmla="*/ 135508 h 812594"/>
                <a:gd name="connsiteX13" fmla="*/ 620761 w 1447800"/>
                <a:gd name="connsiteY13" fmla="*/ 145905 h 812594"/>
                <a:gd name="connsiteX14" fmla="*/ 138370 w 1447800"/>
                <a:gd name="connsiteY14" fmla="*/ 737779 h 812594"/>
                <a:gd name="connsiteX15" fmla="*/ 138566 w 1447800"/>
                <a:gd name="connsiteY15" fmla="*/ 739728 h 812594"/>
                <a:gd name="connsiteX16" fmla="*/ 135385 w 1447800"/>
                <a:gd name="connsiteY16" fmla="*/ 739728 h 812594"/>
                <a:gd name="connsiteX17" fmla="*/ 137160 w 1447800"/>
                <a:gd name="connsiteY17" fmla="*/ 744014 h 812594"/>
                <a:gd name="connsiteX18" fmla="*/ 68580 w 1447800"/>
                <a:gd name="connsiteY18" fmla="*/ 812594 h 812594"/>
                <a:gd name="connsiteX19" fmla="*/ 0 w 1447800"/>
                <a:gd name="connsiteY19" fmla="*/ 744014 h 812594"/>
                <a:gd name="connsiteX20" fmla="*/ 1775 w 1447800"/>
                <a:gd name="connsiteY20" fmla="*/ 739728 h 812594"/>
                <a:gd name="connsiteX21" fmla="*/ 0 w 1447800"/>
                <a:gd name="connsiteY21" fmla="*/ 739728 h 812594"/>
                <a:gd name="connsiteX22" fmla="*/ 664850 w 1447800"/>
                <a:gd name="connsiteY22" fmla="*/ 2983 h 812594"/>
                <a:gd name="connsiteX23" fmla="*/ 723900 w 1447800"/>
                <a:gd name="connsiteY23" fmla="*/ 1 h 81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7800" h="812594">
                  <a:moveTo>
                    <a:pt x="723900" y="0"/>
                  </a:moveTo>
                  <a:lnTo>
                    <a:pt x="782950" y="2982"/>
                  </a:lnTo>
                  <a:cubicBezTo>
                    <a:pt x="1156386" y="40906"/>
                    <a:pt x="1447800" y="356285"/>
                    <a:pt x="1447800" y="739727"/>
                  </a:cubicBezTo>
                  <a:lnTo>
                    <a:pt x="1446025" y="739727"/>
                  </a:lnTo>
                  <a:lnTo>
                    <a:pt x="1447800" y="744013"/>
                  </a:lnTo>
                  <a:cubicBezTo>
                    <a:pt x="1447800" y="781889"/>
                    <a:pt x="1417096" y="812593"/>
                    <a:pt x="1379220" y="812593"/>
                  </a:cubicBezTo>
                  <a:cubicBezTo>
                    <a:pt x="1341344" y="812593"/>
                    <a:pt x="1310640" y="781889"/>
                    <a:pt x="1310640" y="744013"/>
                  </a:cubicBezTo>
                  <a:lnTo>
                    <a:pt x="1312415" y="739727"/>
                  </a:lnTo>
                  <a:lnTo>
                    <a:pt x="1309234" y="739727"/>
                  </a:lnTo>
                  <a:lnTo>
                    <a:pt x="1309430" y="737778"/>
                  </a:lnTo>
                  <a:cubicBezTo>
                    <a:pt x="1309430" y="445824"/>
                    <a:pt x="1102339" y="202239"/>
                    <a:pt x="827039" y="145904"/>
                  </a:cubicBezTo>
                  <a:lnTo>
                    <a:pt x="723900" y="135507"/>
                  </a:lnTo>
                  <a:lnTo>
                    <a:pt x="723900" y="135508"/>
                  </a:lnTo>
                  <a:lnTo>
                    <a:pt x="620761" y="145905"/>
                  </a:lnTo>
                  <a:cubicBezTo>
                    <a:pt x="345461" y="202240"/>
                    <a:pt x="138370" y="445825"/>
                    <a:pt x="138370" y="737779"/>
                  </a:cubicBezTo>
                  <a:lnTo>
                    <a:pt x="138566" y="739728"/>
                  </a:lnTo>
                  <a:lnTo>
                    <a:pt x="135385" y="739728"/>
                  </a:lnTo>
                  <a:lnTo>
                    <a:pt x="137160" y="744014"/>
                  </a:lnTo>
                  <a:cubicBezTo>
                    <a:pt x="137160" y="781890"/>
                    <a:pt x="106456" y="812594"/>
                    <a:pt x="68580" y="812594"/>
                  </a:cubicBezTo>
                  <a:cubicBezTo>
                    <a:pt x="30704" y="812594"/>
                    <a:pt x="0" y="781890"/>
                    <a:pt x="0" y="744014"/>
                  </a:cubicBezTo>
                  <a:lnTo>
                    <a:pt x="1775" y="739728"/>
                  </a:lnTo>
                  <a:lnTo>
                    <a:pt x="0" y="739728"/>
                  </a:lnTo>
                  <a:cubicBezTo>
                    <a:pt x="0" y="356286"/>
                    <a:pt x="291414" y="40907"/>
                    <a:pt x="664850" y="2983"/>
                  </a:cubicBezTo>
                  <a:lnTo>
                    <a:pt x="72390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80"/>
            </a:p>
          </p:txBody>
        </p:sp>
        <p:sp>
          <p:nvSpPr>
            <p:cNvPr id="17" name="Freeform 16"/>
            <p:cNvSpPr>
              <a:spLocks noChangeAspect="1"/>
            </p:cNvSpPr>
            <p:nvPr/>
          </p:nvSpPr>
          <p:spPr>
            <a:xfrm>
              <a:off x="3848100" y="2089253"/>
              <a:ext cx="1447800" cy="812594"/>
            </a:xfrm>
            <a:custGeom>
              <a:avLst/>
              <a:gdLst>
                <a:gd name="connsiteX0" fmla="*/ 723900 w 1447800"/>
                <a:gd name="connsiteY0" fmla="*/ 0 h 812594"/>
                <a:gd name="connsiteX1" fmla="*/ 782950 w 1447800"/>
                <a:gd name="connsiteY1" fmla="*/ 2982 h 812594"/>
                <a:gd name="connsiteX2" fmla="*/ 1447800 w 1447800"/>
                <a:gd name="connsiteY2" fmla="*/ 739727 h 812594"/>
                <a:gd name="connsiteX3" fmla="*/ 1446025 w 1447800"/>
                <a:gd name="connsiteY3" fmla="*/ 739727 h 812594"/>
                <a:gd name="connsiteX4" fmla="*/ 1447800 w 1447800"/>
                <a:gd name="connsiteY4" fmla="*/ 744013 h 812594"/>
                <a:gd name="connsiteX5" fmla="*/ 1379220 w 1447800"/>
                <a:gd name="connsiteY5" fmla="*/ 812593 h 812594"/>
                <a:gd name="connsiteX6" fmla="*/ 1310640 w 1447800"/>
                <a:gd name="connsiteY6" fmla="*/ 744013 h 812594"/>
                <a:gd name="connsiteX7" fmla="*/ 1312415 w 1447800"/>
                <a:gd name="connsiteY7" fmla="*/ 739727 h 812594"/>
                <a:gd name="connsiteX8" fmla="*/ 1309234 w 1447800"/>
                <a:gd name="connsiteY8" fmla="*/ 739727 h 812594"/>
                <a:gd name="connsiteX9" fmla="*/ 1309430 w 1447800"/>
                <a:gd name="connsiteY9" fmla="*/ 737778 h 812594"/>
                <a:gd name="connsiteX10" fmla="*/ 827039 w 1447800"/>
                <a:gd name="connsiteY10" fmla="*/ 145904 h 812594"/>
                <a:gd name="connsiteX11" fmla="*/ 723900 w 1447800"/>
                <a:gd name="connsiteY11" fmla="*/ 135507 h 812594"/>
                <a:gd name="connsiteX12" fmla="*/ 723900 w 1447800"/>
                <a:gd name="connsiteY12" fmla="*/ 135508 h 812594"/>
                <a:gd name="connsiteX13" fmla="*/ 620761 w 1447800"/>
                <a:gd name="connsiteY13" fmla="*/ 145905 h 812594"/>
                <a:gd name="connsiteX14" fmla="*/ 138370 w 1447800"/>
                <a:gd name="connsiteY14" fmla="*/ 737779 h 812594"/>
                <a:gd name="connsiteX15" fmla="*/ 138566 w 1447800"/>
                <a:gd name="connsiteY15" fmla="*/ 739728 h 812594"/>
                <a:gd name="connsiteX16" fmla="*/ 135385 w 1447800"/>
                <a:gd name="connsiteY16" fmla="*/ 739728 h 812594"/>
                <a:gd name="connsiteX17" fmla="*/ 137160 w 1447800"/>
                <a:gd name="connsiteY17" fmla="*/ 744014 h 812594"/>
                <a:gd name="connsiteX18" fmla="*/ 68580 w 1447800"/>
                <a:gd name="connsiteY18" fmla="*/ 812594 h 812594"/>
                <a:gd name="connsiteX19" fmla="*/ 0 w 1447800"/>
                <a:gd name="connsiteY19" fmla="*/ 744014 h 812594"/>
                <a:gd name="connsiteX20" fmla="*/ 1775 w 1447800"/>
                <a:gd name="connsiteY20" fmla="*/ 739728 h 812594"/>
                <a:gd name="connsiteX21" fmla="*/ 0 w 1447800"/>
                <a:gd name="connsiteY21" fmla="*/ 739728 h 812594"/>
                <a:gd name="connsiteX22" fmla="*/ 664850 w 1447800"/>
                <a:gd name="connsiteY22" fmla="*/ 2983 h 812594"/>
                <a:gd name="connsiteX23" fmla="*/ 723900 w 1447800"/>
                <a:gd name="connsiteY23" fmla="*/ 1 h 81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7800" h="812594">
                  <a:moveTo>
                    <a:pt x="723900" y="0"/>
                  </a:moveTo>
                  <a:lnTo>
                    <a:pt x="782950" y="2982"/>
                  </a:lnTo>
                  <a:cubicBezTo>
                    <a:pt x="1156386" y="40906"/>
                    <a:pt x="1447800" y="356285"/>
                    <a:pt x="1447800" y="739727"/>
                  </a:cubicBezTo>
                  <a:lnTo>
                    <a:pt x="1446025" y="739727"/>
                  </a:lnTo>
                  <a:lnTo>
                    <a:pt x="1447800" y="744013"/>
                  </a:lnTo>
                  <a:cubicBezTo>
                    <a:pt x="1447800" y="781889"/>
                    <a:pt x="1417096" y="812593"/>
                    <a:pt x="1379220" y="812593"/>
                  </a:cubicBezTo>
                  <a:cubicBezTo>
                    <a:pt x="1341344" y="812593"/>
                    <a:pt x="1310640" y="781889"/>
                    <a:pt x="1310640" y="744013"/>
                  </a:cubicBezTo>
                  <a:lnTo>
                    <a:pt x="1312415" y="739727"/>
                  </a:lnTo>
                  <a:lnTo>
                    <a:pt x="1309234" y="739727"/>
                  </a:lnTo>
                  <a:lnTo>
                    <a:pt x="1309430" y="737778"/>
                  </a:lnTo>
                  <a:cubicBezTo>
                    <a:pt x="1309430" y="445824"/>
                    <a:pt x="1102339" y="202239"/>
                    <a:pt x="827039" y="145904"/>
                  </a:cubicBezTo>
                  <a:lnTo>
                    <a:pt x="723900" y="135507"/>
                  </a:lnTo>
                  <a:lnTo>
                    <a:pt x="723900" y="135508"/>
                  </a:lnTo>
                  <a:lnTo>
                    <a:pt x="620761" y="145905"/>
                  </a:lnTo>
                  <a:cubicBezTo>
                    <a:pt x="345461" y="202240"/>
                    <a:pt x="138370" y="445825"/>
                    <a:pt x="138370" y="737779"/>
                  </a:cubicBezTo>
                  <a:lnTo>
                    <a:pt x="138566" y="739728"/>
                  </a:lnTo>
                  <a:lnTo>
                    <a:pt x="135385" y="739728"/>
                  </a:lnTo>
                  <a:lnTo>
                    <a:pt x="137160" y="744014"/>
                  </a:lnTo>
                  <a:cubicBezTo>
                    <a:pt x="137160" y="781890"/>
                    <a:pt x="106456" y="812594"/>
                    <a:pt x="68580" y="812594"/>
                  </a:cubicBezTo>
                  <a:cubicBezTo>
                    <a:pt x="30704" y="812594"/>
                    <a:pt x="0" y="781890"/>
                    <a:pt x="0" y="744014"/>
                  </a:cubicBezTo>
                  <a:lnTo>
                    <a:pt x="1775" y="739728"/>
                  </a:lnTo>
                  <a:lnTo>
                    <a:pt x="0" y="739728"/>
                  </a:lnTo>
                  <a:cubicBezTo>
                    <a:pt x="0" y="356286"/>
                    <a:pt x="291414" y="40907"/>
                    <a:pt x="664850" y="2983"/>
                  </a:cubicBezTo>
                  <a:lnTo>
                    <a:pt x="72390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80"/>
            </a:p>
          </p:txBody>
        </p:sp>
        <p:sp>
          <p:nvSpPr>
            <p:cNvPr id="18" name="Freeform 17"/>
            <p:cNvSpPr>
              <a:spLocks noChangeAspect="1"/>
            </p:cNvSpPr>
            <p:nvPr/>
          </p:nvSpPr>
          <p:spPr>
            <a:xfrm>
              <a:off x="2530091" y="2089253"/>
              <a:ext cx="1447800" cy="812594"/>
            </a:xfrm>
            <a:custGeom>
              <a:avLst/>
              <a:gdLst>
                <a:gd name="connsiteX0" fmla="*/ 723900 w 1447800"/>
                <a:gd name="connsiteY0" fmla="*/ 0 h 812594"/>
                <a:gd name="connsiteX1" fmla="*/ 782950 w 1447800"/>
                <a:gd name="connsiteY1" fmla="*/ 2982 h 812594"/>
                <a:gd name="connsiteX2" fmla="*/ 1447800 w 1447800"/>
                <a:gd name="connsiteY2" fmla="*/ 739727 h 812594"/>
                <a:gd name="connsiteX3" fmla="*/ 1446025 w 1447800"/>
                <a:gd name="connsiteY3" fmla="*/ 739727 h 812594"/>
                <a:gd name="connsiteX4" fmla="*/ 1447800 w 1447800"/>
                <a:gd name="connsiteY4" fmla="*/ 744013 h 812594"/>
                <a:gd name="connsiteX5" fmla="*/ 1379220 w 1447800"/>
                <a:gd name="connsiteY5" fmla="*/ 812593 h 812594"/>
                <a:gd name="connsiteX6" fmla="*/ 1310640 w 1447800"/>
                <a:gd name="connsiteY6" fmla="*/ 744013 h 812594"/>
                <a:gd name="connsiteX7" fmla="*/ 1312415 w 1447800"/>
                <a:gd name="connsiteY7" fmla="*/ 739727 h 812594"/>
                <a:gd name="connsiteX8" fmla="*/ 1309234 w 1447800"/>
                <a:gd name="connsiteY8" fmla="*/ 739727 h 812594"/>
                <a:gd name="connsiteX9" fmla="*/ 1309430 w 1447800"/>
                <a:gd name="connsiteY9" fmla="*/ 737778 h 812594"/>
                <a:gd name="connsiteX10" fmla="*/ 827039 w 1447800"/>
                <a:gd name="connsiteY10" fmla="*/ 145904 h 812594"/>
                <a:gd name="connsiteX11" fmla="*/ 723900 w 1447800"/>
                <a:gd name="connsiteY11" fmla="*/ 135507 h 812594"/>
                <a:gd name="connsiteX12" fmla="*/ 723900 w 1447800"/>
                <a:gd name="connsiteY12" fmla="*/ 135508 h 812594"/>
                <a:gd name="connsiteX13" fmla="*/ 620761 w 1447800"/>
                <a:gd name="connsiteY13" fmla="*/ 145905 h 812594"/>
                <a:gd name="connsiteX14" fmla="*/ 138370 w 1447800"/>
                <a:gd name="connsiteY14" fmla="*/ 737779 h 812594"/>
                <a:gd name="connsiteX15" fmla="*/ 138566 w 1447800"/>
                <a:gd name="connsiteY15" fmla="*/ 739728 h 812594"/>
                <a:gd name="connsiteX16" fmla="*/ 135385 w 1447800"/>
                <a:gd name="connsiteY16" fmla="*/ 739728 h 812594"/>
                <a:gd name="connsiteX17" fmla="*/ 137160 w 1447800"/>
                <a:gd name="connsiteY17" fmla="*/ 744014 h 812594"/>
                <a:gd name="connsiteX18" fmla="*/ 68580 w 1447800"/>
                <a:gd name="connsiteY18" fmla="*/ 812594 h 812594"/>
                <a:gd name="connsiteX19" fmla="*/ 0 w 1447800"/>
                <a:gd name="connsiteY19" fmla="*/ 744014 h 812594"/>
                <a:gd name="connsiteX20" fmla="*/ 1775 w 1447800"/>
                <a:gd name="connsiteY20" fmla="*/ 739728 h 812594"/>
                <a:gd name="connsiteX21" fmla="*/ 0 w 1447800"/>
                <a:gd name="connsiteY21" fmla="*/ 739728 h 812594"/>
                <a:gd name="connsiteX22" fmla="*/ 664850 w 1447800"/>
                <a:gd name="connsiteY22" fmla="*/ 2983 h 812594"/>
                <a:gd name="connsiteX23" fmla="*/ 723900 w 1447800"/>
                <a:gd name="connsiteY23" fmla="*/ 1 h 81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7800" h="812594">
                  <a:moveTo>
                    <a:pt x="723900" y="0"/>
                  </a:moveTo>
                  <a:lnTo>
                    <a:pt x="782950" y="2982"/>
                  </a:lnTo>
                  <a:cubicBezTo>
                    <a:pt x="1156386" y="40906"/>
                    <a:pt x="1447800" y="356285"/>
                    <a:pt x="1447800" y="739727"/>
                  </a:cubicBezTo>
                  <a:lnTo>
                    <a:pt x="1446025" y="739727"/>
                  </a:lnTo>
                  <a:lnTo>
                    <a:pt x="1447800" y="744013"/>
                  </a:lnTo>
                  <a:cubicBezTo>
                    <a:pt x="1447800" y="781889"/>
                    <a:pt x="1417096" y="812593"/>
                    <a:pt x="1379220" y="812593"/>
                  </a:cubicBezTo>
                  <a:cubicBezTo>
                    <a:pt x="1341344" y="812593"/>
                    <a:pt x="1310640" y="781889"/>
                    <a:pt x="1310640" y="744013"/>
                  </a:cubicBezTo>
                  <a:lnTo>
                    <a:pt x="1312415" y="739727"/>
                  </a:lnTo>
                  <a:lnTo>
                    <a:pt x="1309234" y="739727"/>
                  </a:lnTo>
                  <a:lnTo>
                    <a:pt x="1309430" y="737778"/>
                  </a:lnTo>
                  <a:cubicBezTo>
                    <a:pt x="1309430" y="445824"/>
                    <a:pt x="1102339" y="202239"/>
                    <a:pt x="827039" y="145904"/>
                  </a:cubicBezTo>
                  <a:lnTo>
                    <a:pt x="723900" y="135507"/>
                  </a:lnTo>
                  <a:lnTo>
                    <a:pt x="723900" y="135508"/>
                  </a:lnTo>
                  <a:lnTo>
                    <a:pt x="620761" y="145905"/>
                  </a:lnTo>
                  <a:cubicBezTo>
                    <a:pt x="345461" y="202240"/>
                    <a:pt x="138370" y="445825"/>
                    <a:pt x="138370" y="737779"/>
                  </a:cubicBezTo>
                  <a:lnTo>
                    <a:pt x="138566" y="739728"/>
                  </a:lnTo>
                  <a:lnTo>
                    <a:pt x="135385" y="739728"/>
                  </a:lnTo>
                  <a:lnTo>
                    <a:pt x="137160" y="744014"/>
                  </a:lnTo>
                  <a:cubicBezTo>
                    <a:pt x="137160" y="781890"/>
                    <a:pt x="106456" y="812594"/>
                    <a:pt x="68580" y="812594"/>
                  </a:cubicBezTo>
                  <a:cubicBezTo>
                    <a:pt x="30704" y="812594"/>
                    <a:pt x="0" y="781890"/>
                    <a:pt x="0" y="744014"/>
                  </a:cubicBezTo>
                  <a:lnTo>
                    <a:pt x="1775" y="739728"/>
                  </a:lnTo>
                  <a:lnTo>
                    <a:pt x="0" y="739728"/>
                  </a:lnTo>
                  <a:cubicBezTo>
                    <a:pt x="0" y="356286"/>
                    <a:pt x="291414" y="40907"/>
                    <a:pt x="664850" y="2983"/>
                  </a:cubicBezTo>
                  <a:lnTo>
                    <a:pt x="72390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80"/>
            </a:p>
          </p:txBody>
        </p:sp>
        <p:sp>
          <p:nvSpPr>
            <p:cNvPr id="19" name="Freeform 18"/>
            <p:cNvSpPr>
              <a:spLocks noChangeAspect="1"/>
            </p:cNvSpPr>
            <p:nvPr/>
          </p:nvSpPr>
          <p:spPr>
            <a:xfrm>
              <a:off x="1212082" y="2089253"/>
              <a:ext cx="1447800" cy="812594"/>
            </a:xfrm>
            <a:custGeom>
              <a:avLst/>
              <a:gdLst>
                <a:gd name="connsiteX0" fmla="*/ 723900 w 1447800"/>
                <a:gd name="connsiteY0" fmla="*/ 0 h 812594"/>
                <a:gd name="connsiteX1" fmla="*/ 782950 w 1447800"/>
                <a:gd name="connsiteY1" fmla="*/ 2982 h 812594"/>
                <a:gd name="connsiteX2" fmla="*/ 1447800 w 1447800"/>
                <a:gd name="connsiteY2" fmla="*/ 739727 h 812594"/>
                <a:gd name="connsiteX3" fmla="*/ 1446025 w 1447800"/>
                <a:gd name="connsiteY3" fmla="*/ 739727 h 812594"/>
                <a:gd name="connsiteX4" fmla="*/ 1447800 w 1447800"/>
                <a:gd name="connsiteY4" fmla="*/ 744013 h 812594"/>
                <a:gd name="connsiteX5" fmla="*/ 1379220 w 1447800"/>
                <a:gd name="connsiteY5" fmla="*/ 812593 h 812594"/>
                <a:gd name="connsiteX6" fmla="*/ 1310640 w 1447800"/>
                <a:gd name="connsiteY6" fmla="*/ 744013 h 812594"/>
                <a:gd name="connsiteX7" fmla="*/ 1312415 w 1447800"/>
                <a:gd name="connsiteY7" fmla="*/ 739727 h 812594"/>
                <a:gd name="connsiteX8" fmla="*/ 1309234 w 1447800"/>
                <a:gd name="connsiteY8" fmla="*/ 739727 h 812594"/>
                <a:gd name="connsiteX9" fmla="*/ 1309430 w 1447800"/>
                <a:gd name="connsiteY9" fmla="*/ 737778 h 812594"/>
                <a:gd name="connsiteX10" fmla="*/ 827039 w 1447800"/>
                <a:gd name="connsiteY10" fmla="*/ 145904 h 812594"/>
                <a:gd name="connsiteX11" fmla="*/ 723900 w 1447800"/>
                <a:gd name="connsiteY11" fmla="*/ 135507 h 812594"/>
                <a:gd name="connsiteX12" fmla="*/ 723900 w 1447800"/>
                <a:gd name="connsiteY12" fmla="*/ 135508 h 812594"/>
                <a:gd name="connsiteX13" fmla="*/ 620761 w 1447800"/>
                <a:gd name="connsiteY13" fmla="*/ 145905 h 812594"/>
                <a:gd name="connsiteX14" fmla="*/ 138370 w 1447800"/>
                <a:gd name="connsiteY14" fmla="*/ 737779 h 812594"/>
                <a:gd name="connsiteX15" fmla="*/ 138566 w 1447800"/>
                <a:gd name="connsiteY15" fmla="*/ 739728 h 812594"/>
                <a:gd name="connsiteX16" fmla="*/ 135385 w 1447800"/>
                <a:gd name="connsiteY16" fmla="*/ 739728 h 812594"/>
                <a:gd name="connsiteX17" fmla="*/ 137160 w 1447800"/>
                <a:gd name="connsiteY17" fmla="*/ 744014 h 812594"/>
                <a:gd name="connsiteX18" fmla="*/ 68580 w 1447800"/>
                <a:gd name="connsiteY18" fmla="*/ 812594 h 812594"/>
                <a:gd name="connsiteX19" fmla="*/ 0 w 1447800"/>
                <a:gd name="connsiteY19" fmla="*/ 744014 h 812594"/>
                <a:gd name="connsiteX20" fmla="*/ 1775 w 1447800"/>
                <a:gd name="connsiteY20" fmla="*/ 739728 h 812594"/>
                <a:gd name="connsiteX21" fmla="*/ 0 w 1447800"/>
                <a:gd name="connsiteY21" fmla="*/ 739728 h 812594"/>
                <a:gd name="connsiteX22" fmla="*/ 664850 w 1447800"/>
                <a:gd name="connsiteY22" fmla="*/ 2983 h 812594"/>
                <a:gd name="connsiteX23" fmla="*/ 723900 w 1447800"/>
                <a:gd name="connsiteY23" fmla="*/ 1 h 812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47800" h="812594">
                  <a:moveTo>
                    <a:pt x="723900" y="0"/>
                  </a:moveTo>
                  <a:lnTo>
                    <a:pt x="782950" y="2982"/>
                  </a:lnTo>
                  <a:cubicBezTo>
                    <a:pt x="1156386" y="40906"/>
                    <a:pt x="1447800" y="356285"/>
                    <a:pt x="1447800" y="739727"/>
                  </a:cubicBezTo>
                  <a:lnTo>
                    <a:pt x="1446025" y="739727"/>
                  </a:lnTo>
                  <a:lnTo>
                    <a:pt x="1447800" y="744013"/>
                  </a:lnTo>
                  <a:cubicBezTo>
                    <a:pt x="1447800" y="781889"/>
                    <a:pt x="1417096" y="812593"/>
                    <a:pt x="1379220" y="812593"/>
                  </a:cubicBezTo>
                  <a:cubicBezTo>
                    <a:pt x="1341344" y="812593"/>
                    <a:pt x="1310640" y="781889"/>
                    <a:pt x="1310640" y="744013"/>
                  </a:cubicBezTo>
                  <a:lnTo>
                    <a:pt x="1312415" y="739727"/>
                  </a:lnTo>
                  <a:lnTo>
                    <a:pt x="1309234" y="739727"/>
                  </a:lnTo>
                  <a:lnTo>
                    <a:pt x="1309430" y="737778"/>
                  </a:lnTo>
                  <a:cubicBezTo>
                    <a:pt x="1309430" y="445824"/>
                    <a:pt x="1102339" y="202239"/>
                    <a:pt x="827039" y="145904"/>
                  </a:cubicBezTo>
                  <a:lnTo>
                    <a:pt x="723900" y="135507"/>
                  </a:lnTo>
                  <a:lnTo>
                    <a:pt x="723900" y="135508"/>
                  </a:lnTo>
                  <a:lnTo>
                    <a:pt x="620761" y="145905"/>
                  </a:lnTo>
                  <a:cubicBezTo>
                    <a:pt x="345461" y="202240"/>
                    <a:pt x="138370" y="445825"/>
                    <a:pt x="138370" y="737779"/>
                  </a:cubicBezTo>
                  <a:lnTo>
                    <a:pt x="138566" y="739728"/>
                  </a:lnTo>
                  <a:lnTo>
                    <a:pt x="135385" y="739728"/>
                  </a:lnTo>
                  <a:lnTo>
                    <a:pt x="137160" y="744014"/>
                  </a:lnTo>
                  <a:cubicBezTo>
                    <a:pt x="137160" y="781890"/>
                    <a:pt x="106456" y="812594"/>
                    <a:pt x="68580" y="812594"/>
                  </a:cubicBezTo>
                  <a:cubicBezTo>
                    <a:pt x="30704" y="812594"/>
                    <a:pt x="0" y="781890"/>
                    <a:pt x="0" y="744014"/>
                  </a:cubicBezTo>
                  <a:lnTo>
                    <a:pt x="1775" y="739728"/>
                  </a:lnTo>
                  <a:lnTo>
                    <a:pt x="0" y="739728"/>
                  </a:lnTo>
                  <a:cubicBezTo>
                    <a:pt x="0" y="356286"/>
                    <a:pt x="291414" y="40907"/>
                    <a:pt x="664850" y="2983"/>
                  </a:cubicBezTo>
                  <a:lnTo>
                    <a:pt x="72390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80"/>
            </a:p>
          </p:txBody>
        </p:sp>
      </p:grpSp>
      <p:sp>
        <p:nvSpPr>
          <p:cNvPr id="21" name="Oval 20"/>
          <p:cNvSpPr>
            <a:spLocks noChangeAspect="1"/>
          </p:cNvSpPr>
          <p:nvPr/>
        </p:nvSpPr>
        <p:spPr>
          <a:xfrm>
            <a:off x="1633763" y="1641488"/>
            <a:ext cx="679552" cy="691489"/>
          </a:xfrm>
          <a:prstGeom prst="ellipse">
            <a:avLst/>
          </a:prstGeom>
          <a:solidFill>
            <a:schemeClr val="accent2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9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3467769" y="1641488"/>
            <a:ext cx="679552" cy="691489"/>
          </a:xfrm>
          <a:prstGeom prst="ellipse">
            <a:avLst/>
          </a:prstGeom>
          <a:solidFill>
            <a:schemeClr val="accent2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9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23" name="Oval 22"/>
          <p:cNvSpPr>
            <a:spLocks noChangeAspect="1"/>
          </p:cNvSpPr>
          <p:nvPr/>
        </p:nvSpPr>
        <p:spPr>
          <a:xfrm>
            <a:off x="5252509" y="1641488"/>
            <a:ext cx="679552" cy="691489"/>
          </a:xfrm>
          <a:prstGeom prst="ellipse">
            <a:avLst/>
          </a:prstGeom>
          <a:solidFill>
            <a:schemeClr val="accent2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9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24" name="Oval 23"/>
          <p:cNvSpPr>
            <a:spLocks noChangeAspect="1"/>
          </p:cNvSpPr>
          <p:nvPr/>
        </p:nvSpPr>
        <p:spPr>
          <a:xfrm>
            <a:off x="7025017" y="1641488"/>
            <a:ext cx="679552" cy="691489"/>
          </a:xfrm>
          <a:prstGeom prst="ellipse">
            <a:avLst/>
          </a:prstGeom>
          <a:solidFill>
            <a:schemeClr val="accent2"/>
          </a:soli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9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41" name="TextBox 23"/>
          <p:cNvSpPr txBox="1"/>
          <p:nvPr/>
        </p:nvSpPr>
        <p:spPr>
          <a:xfrm>
            <a:off x="821677" y="3939486"/>
            <a:ext cx="1792509" cy="535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TextBox 24"/>
          <p:cNvSpPr txBox="1"/>
          <p:nvPr/>
        </p:nvSpPr>
        <p:spPr>
          <a:xfrm>
            <a:off x="821677" y="3698694"/>
            <a:ext cx="1205988" cy="2674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38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3" name="TextBox 23"/>
          <p:cNvSpPr txBox="1"/>
          <p:nvPr/>
        </p:nvSpPr>
        <p:spPr>
          <a:xfrm>
            <a:off x="2863063" y="3939486"/>
            <a:ext cx="1792509" cy="535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TextBox 24"/>
          <p:cNvSpPr txBox="1"/>
          <p:nvPr/>
        </p:nvSpPr>
        <p:spPr>
          <a:xfrm>
            <a:off x="2863063" y="3698694"/>
            <a:ext cx="1205988" cy="2674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38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5" name="TextBox 23"/>
          <p:cNvSpPr txBox="1"/>
          <p:nvPr/>
        </p:nvSpPr>
        <p:spPr>
          <a:xfrm>
            <a:off x="4768958" y="3939486"/>
            <a:ext cx="1792509" cy="535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TextBox 24"/>
          <p:cNvSpPr txBox="1"/>
          <p:nvPr/>
        </p:nvSpPr>
        <p:spPr>
          <a:xfrm>
            <a:off x="4768958" y="3698694"/>
            <a:ext cx="1205988" cy="2674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38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7" name="TextBox 23"/>
          <p:cNvSpPr txBox="1"/>
          <p:nvPr/>
        </p:nvSpPr>
        <p:spPr>
          <a:xfrm>
            <a:off x="6810343" y="3939486"/>
            <a:ext cx="1792509" cy="535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6810343" y="3698694"/>
            <a:ext cx="1205988" cy="2674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38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007063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5"/>
          <p:cNvGrpSpPr/>
          <p:nvPr/>
        </p:nvGrpSpPr>
        <p:grpSpPr>
          <a:xfrm>
            <a:off x="4318388" y="1468792"/>
            <a:ext cx="422387" cy="442634"/>
            <a:chOff x="6368440" y="1774898"/>
            <a:chExt cx="563085" cy="590109"/>
          </a:xfrm>
        </p:grpSpPr>
        <p:sp>
          <p:nvSpPr>
            <p:cNvPr id="37" name="椭圆 36"/>
            <p:cNvSpPr/>
            <p:nvPr/>
          </p:nvSpPr>
          <p:spPr>
            <a:xfrm>
              <a:off x="6368440" y="1774898"/>
              <a:ext cx="555440" cy="555438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Impact" pitchFamily="34" charset="0"/>
              </a:endParaRPr>
            </a:p>
          </p:txBody>
        </p:sp>
        <p:sp>
          <p:nvSpPr>
            <p:cNvPr id="38" name="文本框 34"/>
            <p:cNvSpPr txBox="1"/>
            <p:nvPr/>
          </p:nvSpPr>
          <p:spPr>
            <a:xfrm>
              <a:off x="6378440" y="1774898"/>
              <a:ext cx="553085" cy="59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276" dirty="0">
                  <a:solidFill>
                    <a:schemeClr val="bg1"/>
                  </a:solidFill>
                  <a:latin typeface="Impact" pitchFamily="34" charset="0"/>
                  <a:ea typeface="微软雅黑" charset="0"/>
                  <a:sym typeface="+mn-ea"/>
                </a:rPr>
                <a:t>1</a:t>
              </a:r>
              <a:endParaRPr lang="en-US" altLang="zh-CN" sz="2276" b="1" dirty="0">
                <a:solidFill>
                  <a:schemeClr val="bg1"/>
                </a:solidFill>
                <a:latin typeface="Impact" pitchFamily="34" charset="0"/>
                <a:ea typeface="微软雅黑" charset="0"/>
                <a:sym typeface="+mn-ea"/>
              </a:endParaRPr>
            </a:p>
          </p:txBody>
        </p:sp>
      </p:grpSp>
      <p:sp>
        <p:nvSpPr>
          <p:cNvPr id="39" name="文本框 60"/>
          <p:cNvSpPr txBox="1"/>
          <p:nvPr/>
        </p:nvSpPr>
        <p:spPr>
          <a:xfrm>
            <a:off x="4790459" y="1440485"/>
            <a:ext cx="3284900" cy="45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782" kern="0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sym typeface="+mn-ea"/>
              </a:rPr>
              <a:t>在此输入您的文字内容，在此输入您的文字内容在此输入您的文字内容，在此输入您的文字内容在此输入您的文字内容</a:t>
            </a:r>
            <a:endParaRPr lang="en-US" altLang="zh-CN" sz="782" kern="0" dirty="0">
              <a:solidFill>
                <a:schemeClr val="bg1">
                  <a:lumMod val="50000"/>
                </a:schemeClr>
              </a:solidFill>
              <a:latin typeface="微软雅黑" charset="0"/>
              <a:ea typeface="微软雅黑" charset="0"/>
              <a:sym typeface="+mn-ea"/>
            </a:endParaRPr>
          </a:p>
        </p:txBody>
      </p:sp>
      <p:grpSp>
        <p:nvGrpSpPr>
          <p:cNvPr id="3" name="组合 40"/>
          <p:cNvGrpSpPr/>
          <p:nvPr/>
        </p:nvGrpSpPr>
        <p:grpSpPr>
          <a:xfrm>
            <a:off x="4318383" y="2189364"/>
            <a:ext cx="422394" cy="442634"/>
            <a:chOff x="6368440" y="2732301"/>
            <a:chExt cx="563095" cy="590108"/>
          </a:xfrm>
          <a:solidFill>
            <a:srgbClr val="51B3CD"/>
          </a:solidFill>
        </p:grpSpPr>
        <p:sp>
          <p:nvSpPr>
            <p:cNvPr id="42" name="椭圆 41"/>
            <p:cNvSpPr/>
            <p:nvPr/>
          </p:nvSpPr>
          <p:spPr>
            <a:xfrm>
              <a:off x="6368440" y="2745274"/>
              <a:ext cx="555440" cy="555438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Impact" pitchFamily="34" charset="0"/>
              </a:endParaRPr>
            </a:p>
          </p:txBody>
        </p:sp>
        <p:sp>
          <p:nvSpPr>
            <p:cNvPr id="43" name="文本框 34"/>
            <p:cNvSpPr txBox="1"/>
            <p:nvPr/>
          </p:nvSpPr>
          <p:spPr>
            <a:xfrm>
              <a:off x="6378449" y="2732301"/>
              <a:ext cx="553086" cy="590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276" dirty="0">
                  <a:solidFill>
                    <a:schemeClr val="bg1"/>
                  </a:solidFill>
                  <a:latin typeface="Impact" pitchFamily="34" charset="0"/>
                  <a:ea typeface="微软雅黑" charset="0"/>
                  <a:sym typeface="+mn-ea"/>
                </a:rPr>
                <a:t>2</a:t>
              </a:r>
              <a:endParaRPr lang="en-US" altLang="zh-CN" sz="2276" b="1" dirty="0">
                <a:solidFill>
                  <a:schemeClr val="bg1"/>
                </a:solidFill>
                <a:latin typeface="Impact" pitchFamily="34" charset="0"/>
                <a:ea typeface="微软雅黑" charset="0"/>
                <a:sym typeface="+mn-ea"/>
              </a:endParaRPr>
            </a:p>
          </p:txBody>
        </p:sp>
      </p:grpSp>
      <p:sp>
        <p:nvSpPr>
          <p:cNvPr id="44" name="文本框 60"/>
          <p:cNvSpPr txBox="1"/>
          <p:nvPr/>
        </p:nvSpPr>
        <p:spPr>
          <a:xfrm>
            <a:off x="4790459" y="2170786"/>
            <a:ext cx="3284900" cy="45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782" kern="0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sym typeface="+mn-ea"/>
              </a:rPr>
              <a:t>在此输入您的文字内容，在此输入您的文字内容在此输入您的文字内容，在此输入您的文字内容在此输入您的文字内容</a:t>
            </a:r>
          </a:p>
        </p:txBody>
      </p:sp>
      <p:grpSp>
        <p:nvGrpSpPr>
          <p:cNvPr id="4" name="组合 44"/>
          <p:cNvGrpSpPr/>
          <p:nvPr/>
        </p:nvGrpSpPr>
        <p:grpSpPr>
          <a:xfrm>
            <a:off x="4318386" y="2919664"/>
            <a:ext cx="422392" cy="442634"/>
            <a:chOff x="6280888" y="3777260"/>
            <a:chExt cx="563092" cy="590109"/>
          </a:xfrm>
        </p:grpSpPr>
        <p:sp>
          <p:nvSpPr>
            <p:cNvPr id="46" name="椭圆 45"/>
            <p:cNvSpPr/>
            <p:nvPr/>
          </p:nvSpPr>
          <p:spPr>
            <a:xfrm>
              <a:off x="6280888" y="3790232"/>
              <a:ext cx="555440" cy="555438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Impact" pitchFamily="34" charset="0"/>
              </a:endParaRPr>
            </a:p>
          </p:txBody>
        </p:sp>
        <p:sp>
          <p:nvSpPr>
            <p:cNvPr id="47" name="文本框 34"/>
            <p:cNvSpPr txBox="1"/>
            <p:nvPr/>
          </p:nvSpPr>
          <p:spPr>
            <a:xfrm>
              <a:off x="6290895" y="3777260"/>
              <a:ext cx="553085" cy="59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276" dirty="0">
                  <a:solidFill>
                    <a:schemeClr val="bg1"/>
                  </a:solidFill>
                  <a:latin typeface="Impact" pitchFamily="34" charset="0"/>
                  <a:ea typeface="微软雅黑" charset="0"/>
                  <a:sym typeface="+mn-ea"/>
                </a:rPr>
                <a:t>3</a:t>
              </a:r>
              <a:endParaRPr lang="en-US" altLang="zh-CN" sz="2276" b="1" dirty="0">
                <a:solidFill>
                  <a:schemeClr val="bg1"/>
                </a:solidFill>
                <a:latin typeface="Impact" pitchFamily="34" charset="0"/>
                <a:ea typeface="微软雅黑" charset="0"/>
                <a:sym typeface="+mn-ea"/>
              </a:endParaRPr>
            </a:p>
          </p:txBody>
        </p:sp>
      </p:grpSp>
      <p:sp>
        <p:nvSpPr>
          <p:cNvPr id="48" name="文本框 60"/>
          <p:cNvSpPr txBox="1"/>
          <p:nvPr/>
        </p:nvSpPr>
        <p:spPr>
          <a:xfrm>
            <a:off x="4790459" y="2901087"/>
            <a:ext cx="3284900" cy="45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782" kern="0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sym typeface="+mn-ea"/>
              </a:rPr>
              <a:t>在此输入您的文字内容，在此输入您的文字内容在此输入您的文字内容，在此输入您的文字内容在此输入您的文字内容</a:t>
            </a:r>
          </a:p>
        </p:txBody>
      </p:sp>
      <p:grpSp>
        <p:nvGrpSpPr>
          <p:cNvPr id="5" name="组合 48"/>
          <p:cNvGrpSpPr/>
          <p:nvPr/>
        </p:nvGrpSpPr>
        <p:grpSpPr>
          <a:xfrm>
            <a:off x="4318386" y="3659692"/>
            <a:ext cx="422392" cy="442634"/>
            <a:chOff x="6280888" y="4763849"/>
            <a:chExt cx="563092" cy="590109"/>
          </a:xfrm>
          <a:solidFill>
            <a:srgbClr val="51B3CD"/>
          </a:solidFill>
        </p:grpSpPr>
        <p:sp>
          <p:nvSpPr>
            <p:cNvPr id="50" name="椭圆 49"/>
            <p:cNvSpPr/>
            <p:nvPr/>
          </p:nvSpPr>
          <p:spPr>
            <a:xfrm>
              <a:off x="6280888" y="4763850"/>
              <a:ext cx="555440" cy="555438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latin typeface="Impact" pitchFamily="34" charset="0"/>
              </a:endParaRPr>
            </a:p>
          </p:txBody>
        </p:sp>
        <p:sp>
          <p:nvSpPr>
            <p:cNvPr id="51" name="文本框 34"/>
            <p:cNvSpPr txBox="1"/>
            <p:nvPr/>
          </p:nvSpPr>
          <p:spPr>
            <a:xfrm>
              <a:off x="6290895" y="4763849"/>
              <a:ext cx="553085" cy="59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276" dirty="0">
                  <a:solidFill>
                    <a:schemeClr val="bg1"/>
                  </a:solidFill>
                  <a:latin typeface="Impact" pitchFamily="34" charset="0"/>
                  <a:ea typeface="微软雅黑" charset="0"/>
                  <a:sym typeface="+mn-ea"/>
                </a:rPr>
                <a:t>4</a:t>
              </a:r>
              <a:endParaRPr lang="en-US" altLang="zh-CN" sz="2276" b="1" dirty="0">
                <a:solidFill>
                  <a:schemeClr val="bg1"/>
                </a:solidFill>
                <a:latin typeface="Impact" pitchFamily="34" charset="0"/>
                <a:ea typeface="微软雅黑" charset="0"/>
                <a:sym typeface="+mn-ea"/>
              </a:endParaRPr>
            </a:p>
          </p:txBody>
        </p:sp>
      </p:grpSp>
      <p:sp>
        <p:nvSpPr>
          <p:cNvPr id="52" name="文本框 60"/>
          <p:cNvSpPr txBox="1"/>
          <p:nvPr/>
        </p:nvSpPr>
        <p:spPr>
          <a:xfrm>
            <a:off x="4790459" y="3631388"/>
            <a:ext cx="3284900" cy="454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782" kern="0" dirty="0">
                <a:solidFill>
                  <a:schemeClr val="bg1">
                    <a:lumMod val="50000"/>
                  </a:schemeClr>
                </a:solidFill>
                <a:latin typeface="微软雅黑" charset="0"/>
                <a:ea typeface="微软雅黑" charset="0"/>
                <a:sym typeface="+mn-ea"/>
              </a:rPr>
              <a:t>在此输入您的文字内容，在此输入您的文字内容在此输入您的文字内容，在此输入您的文字内容在此输入您的文字内容</a:t>
            </a:r>
          </a:p>
        </p:txBody>
      </p:sp>
      <p:sp>
        <p:nvSpPr>
          <p:cNvPr id="28" name="椭圆 27"/>
          <p:cNvSpPr/>
          <p:nvPr/>
        </p:nvSpPr>
        <p:spPr>
          <a:xfrm>
            <a:off x="985028" y="1498825"/>
            <a:ext cx="2658240" cy="2658083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 sz="1280"/>
          </a:p>
        </p:txBody>
      </p:sp>
      <p:grpSp>
        <p:nvGrpSpPr>
          <p:cNvPr id="6" name="组合 1"/>
          <p:cNvGrpSpPr/>
          <p:nvPr/>
        </p:nvGrpSpPr>
        <p:grpSpPr>
          <a:xfrm>
            <a:off x="1302825" y="2585924"/>
            <a:ext cx="1521308" cy="1521218"/>
            <a:chOff x="1302599" y="2428402"/>
            <a:chExt cx="1521044" cy="1521038"/>
          </a:xfrm>
        </p:grpSpPr>
        <p:sp>
          <p:nvSpPr>
            <p:cNvPr id="54" name="椭圆 53"/>
            <p:cNvSpPr/>
            <p:nvPr/>
          </p:nvSpPr>
          <p:spPr>
            <a:xfrm>
              <a:off x="1302599" y="2428402"/>
              <a:ext cx="1521044" cy="15210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29" name="文本框 15"/>
            <p:cNvSpPr txBox="1"/>
            <p:nvPr/>
          </p:nvSpPr>
          <p:spPr>
            <a:xfrm>
              <a:off x="1466517" y="2742352"/>
              <a:ext cx="1271031" cy="902733"/>
            </a:xfrm>
            <a:prstGeom prst="rect">
              <a:avLst/>
            </a:prstGeom>
            <a:noFill/>
          </p:spPr>
          <p:txBody>
            <a:bodyPr wrap="square" lIns="48776" tIns="24388" rIns="48776" bIns="24388" rtlCol="0">
              <a:spAutoFit/>
            </a:bodyPr>
            <a:lstStyle/>
            <a:p>
              <a:pPr algn="ctr"/>
              <a:r>
                <a:rPr lang="zh-CN" altLang="en-US" sz="2774" spc="300" dirty="0">
                  <a:solidFill>
                    <a:schemeClr val="bg1"/>
                  </a:solidFill>
                  <a:latin typeface="微软雅黑" charset="0"/>
                  <a:ea typeface="微软雅黑" charset="0"/>
                  <a:sym typeface="+mn-ea"/>
                </a:rPr>
                <a:t>研究</a:t>
              </a:r>
              <a:endParaRPr lang="en-US" altLang="zh-CN" sz="2774" spc="300" dirty="0">
                <a:solidFill>
                  <a:schemeClr val="bg1"/>
                </a:solidFill>
                <a:latin typeface="微软雅黑" charset="0"/>
                <a:ea typeface="微软雅黑" charset="0"/>
                <a:sym typeface="+mn-ea"/>
              </a:endParaRPr>
            </a:p>
            <a:p>
              <a:pPr algn="ctr"/>
              <a:r>
                <a:rPr lang="zh-CN" altLang="en-US" sz="2774" spc="300" dirty="0">
                  <a:solidFill>
                    <a:schemeClr val="bg1"/>
                  </a:solidFill>
                  <a:latin typeface="微软雅黑" charset="0"/>
                  <a:ea typeface="微软雅黑" charset="0"/>
                  <a:sym typeface="+mn-ea"/>
                </a:rPr>
                <a:t>方法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94706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4" grpId="0"/>
      <p:bldP spid="48" grpId="0"/>
      <p:bldP spid="52" grpId="0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29"/>
          <p:cNvSpPr/>
          <p:nvPr/>
        </p:nvSpPr>
        <p:spPr>
          <a:xfrm>
            <a:off x="743192" y="1343395"/>
            <a:ext cx="1083655" cy="1256970"/>
          </a:xfrm>
          <a:custGeom>
            <a:avLst/>
            <a:gdLst>
              <a:gd name="connsiteX0" fmla="*/ 528437 w 1558835"/>
              <a:gd name="connsiteY0" fmla="*/ 647221 h 1808248"/>
              <a:gd name="connsiteX1" fmla="*/ 249763 w 1558835"/>
              <a:gd name="connsiteY1" fmla="*/ 925895 h 1808248"/>
              <a:gd name="connsiteX2" fmla="*/ 528437 w 1558835"/>
              <a:gd name="connsiteY2" fmla="*/ 1204569 h 1808248"/>
              <a:gd name="connsiteX3" fmla="*/ 807111 w 1558835"/>
              <a:gd name="connsiteY3" fmla="*/ 925895 h 1808248"/>
              <a:gd name="connsiteX4" fmla="*/ 528437 w 1558835"/>
              <a:gd name="connsiteY4" fmla="*/ 647221 h 1808248"/>
              <a:gd name="connsiteX5" fmla="*/ 0 w 1558835"/>
              <a:gd name="connsiteY5" fmla="*/ 0 h 1808248"/>
              <a:gd name="connsiteX6" fmla="*/ 1558835 w 1558835"/>
              <a:gd name="connsiteY6" fmla="*/ 904125 h 1808248"/>
              <a:gd name="connsiteX7" fmla="*/ 0 w 1558835"/>
              <a:gd name="connsiteY7" fmla="*/ 1808248 h 180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8835" h="1808248">
                <a:moveTo>
                  <a:pt x="528437" y="647221"/>
                </a:moveTo>
                <a:cubicBezTo>
                  <a:pt x="374530" y="647221"/>
                  <a:pt x="249763" y="771988"/>
                  <a:pt x="249763" y="925895"/>
                </a:cubicBezTo>
                <a:cubicBezTo>
                  <a:pt x="249763" y="1079802"/>
                  <a:pt x="374530" y="1204569"/>
                  <a:pt x="528437" y="1204569"/>
                </a:cubicBezTo>
                <a:cubicBezTo>
                  <a:pt x="682344" y="1204569"/>
                  <a:pt x="807111" y="1079802"/>
                  <a:pt x="807111" y="925895"/>
                </a:cubicBezTo>
                <a:cubicBezTo>
                  <a:pt x="807111" y="771988"/>
                  <a:pt x="682344" y="647221"/>
                  <a:pt x="528437" y="647221"/>
                </a:cubicBezTo>
                <a:close/>
                <a:moveTo>
                  <a:pt x="0" y="0"/>
                </a:moveTo>
                <a:lnTo>
                  <a:pt x="1558835" y="904125"/>
                </a:lnTo>
                <a:lnTo>
                  <a:pt x="0" y="18082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 sz="1280"/>
          </a:p>
        </p:txBody>
      </p:sp>
      <p:sp>
        <p:nvSpPr>
          <p:cNvPr id="11" name="任意多边形 30"/>
          <p:cNvSpPr/>
          <p:nvPr/>
        </p:nvSpPr>
        <p:spPr>
          <a:xfrm>
            <a:off x="2971610" y="1343395"/>
            <a:ext cx="1083655" cy="1256970"/>
          </a:xfrm>
          <a:custGeom>
            <a:avLst/>
            <a:gdLst>
              <a:gd name="connsiteX0" fmla="*/ 528437 w 1558835"/>
              <a:gd name="connsiteY0" fmla="*/ 647221 h 1808248"/>
              <a:gd name="connsiteX1" fmla="*/ 249763 w 1558835"/>
              <a:gd name="connsiteY1" fmla="*/ 925895 h 1808248"/>
              <a:gd name="connsiteX2" fmla="*/ 528437 w 1558835"/>
              <a:gd name="connsiteY2" fmla="*/ 1204569 h 1808248"/>
              <a:gd name="connsiteX3" fmla="*/ 807111 w 1558835"/>
              <a:gd name="connsiteY3" fmla="*/ 925895 h 1808248"/>
              <a:gd name="connsiteX4" fmla="*/ 528437 w 1558835"/>
              <a:gd name="connsiteY4" fmla="*/ 647221 h 1808248"/>
              <a:gd name="connsiteX5" fmla="*/ 0 w 1558835"/>
              <a:gd name="connsiteY5" fmla="*/ 0 h 1808248"/>
              <a:gd name="connsiteX6" fmla="*/ 1558835 w 1558835"/>
              <a:gd name="connsiteY6" fmla="*/ 904125 h 1808248"/>
              <a:gd name="connsiteX7" fmla="*/ 0 w 1558835"/>
              <a:gd name="connsiteY7" fmla="*/ 1808248 h 180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8835" h="1808248">
                <a:moveTo>
                  <a:pt x="528437" y="647221"/>
                </a:moveTo>
                <a:cubicBezTo>
                  <a:pt x="374530" y="647221"/>
                  <a:pt x="249763" y="771988"/>
                  <a:pt x="249763" y="925895"/>
                </a:cubicBezTo>
                <a:cubicBezTo>
                  <a:pt x="249763" y="1079802"/>
                  <a:pt x="374530" y="1204569"/>
                  <a:pt x="528437" y="1204569"/>
                </a:cubicBezTo>
                <a:cubicBezTo>
                  <a:pt x="682344" y="1204569"/>
                  <a:pt x="807111" y="1079802"/>
                  <a:pt x="807111" y="925895"/>
                </a:cubicBezTo>
                <a:cubicBezTo>
                  <a:pt x="807111" y="771988"/>
                  <a:pt x="682344" y="647221"/>
                  <a:pt x="528437" y="647221"/>
                </a:cubicBezTo>
                <a:close/>
                <a:moveTo>
                  <a:pt x="0" y="0"/>
                </a:moveTo>
                <a:lnTo>
                  <a:pt x="1558835" y="904125"/>
                </a:lnTo>
                <a:lnTo>
                  <a:pt x="0" y="18082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 sz="1280"/>
          </a:p>
        </p:txBody>
      </p:sp>
      <p:sp>
        <p:nvSpPr>
          <p:cNvPr id="12" name="任意多边形 31"/>
          <p:cNvSpPr/>
          <p:nvPr/>
        </p:nvSpPr>
        <p:spPr>
          <a:xfrm>
            <a:off x="5129603" y="1343395"/>
            <a:ext cx="1083655" cy="1256970"/>
          </a:xfrm>
          <a:custGeom>
            <a:avLst/>
            <a:gdLst>
              <a:gd name="connsiteX0" fmla="*/ 528437 w 1558835"/>
              <a:gd name="connsiteY0" fmla="*/ 647221 h 1808248"/>
              <a:gd name="connsiteX1" fmla="*/ 249763 w 1558835"/>
              <a:gd name="connsiteY1" fmla="*/ 925895 h 1808248"/>
              <a:gd name="connsiteX2" fmla="*/ 528437 w 1558835"/>
              <a:gd name="connsiteY2" fmla="*/ 1204569 h 1808248"/>
              <a:gd name="connsiteX3" fmla="*/ 807111 w 1558835"/>
              <a:gd name="connsiteY3" fmla="*/ 925895 h 1808248"/>
              <a:gd name="connsiteX4" fmla="*/ 528437 w 1558835"/>
              <a:gd name="connsiteY4" fmla="*/ 647221 h 1808248"/>
              <a:gd name="connsiteX5" fmla="*/ 0 w 1558835"/>
              <a:gd name="connsiteY5" fmla="*/ 0 h 1808248"/>
              <a:gd name="connsiteX6" fmla="*/ 1558835 w 1558835"/>
              <a:gd name="connsiteY6" fmla="*/ 904125 h 1808248"/>
              <a:gd name="connsiteX7" fmla="*/ 0 w 1558835"/>
              <a:gd name="connsiteY7" fmla="*/ 1808248 h 180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8835" h="1808248">
                <a:moveTo>
                  <a:pt x="528437" y="647221"/>
                </a:moveTo>
                <a:cubicBezTo>
                  <a:pt x="374530" y="647221"/>
                  <a:pt x="249763" y="771988"/>
                  <a:pt x="249763" y="925895"/>
                </a:cubicBezTo>
                <a:cubicBezTo>
                  <a:pt x="249763" y="1079802"/>
                  <a:pt x="374530" y="1204569"/>
                  <a:pt x="528437" y="1204569"/>
                </a:cubicBezTo>
                <a:cubicBezTo>
                  <a:pt x="682344" y="1204569"/>
                  <a:pt x="807111" y="1079802"/>
                  <a:pt x="807111" y="925895"/>
                </a:cubicBezTo>
                <a:cubicBezTo>
                  <a:pt x="807111" y="771988"/>
                  <a:pt x="682344" y="647221"/>
                  <a:pt x="528437" y="647221"/>
                </a:cubicBezTo>
                <a:close/>
                <a:moveTo>
                  <a:pt x="0" y="0"/>
                </a:moveTo>
                <a:lnTo>
                  <a:pt x="1558835" y="904125"/>
                </a:lnTo>
                <a:lnTo>
                  <a:pt x="0" y="180824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 sz="1280"/>
          </a:p>
        </p:txBody>
      </p:sp>
      <p:sp>
        <p:nvSpPr>
          <p:cNvPr id="13" name="任意多边形 32"/>
          <p:cNvSpPr/>
          <p:nvPr/>
        </p:nvSpPr>
        <p:spPr>
          <a:xfrm>
            <a:off x="7358021" y="1343395"/>
            <a:ext cx="1083655" cy="1256970"/>
          </a:xfrm>
          <a:custGeom>
            <a:avLst/>
            <a:gdLst>
              <a:gd name="connsiteX0" fmla="*/ 528437 w 1558835"/>
              <a:gd name="connsiteY0" fmla="*/ 647221 h 1808248"/>
              <a:gd name="connsiteX1" fmla="*/ 249763 w 1558835"/>
              <a:gd name="connsiteY1" fmla="*/ 925895 h 1808248"/>
              <a:gd name="connsiteX2" fmla="*/ 528437 w 1558835"/>
              <a:gd name="connsiteY2" fmla="*/ 1204569 h 1808248"/>
              <a:gd name="connsiteX3" fmla="*/ 807111 w 1558835"/>
              <a:gd name="connsiteY3" fmla="*/ 925895 h 1808248"/>
              <a:gd name="connsiteX4" fmla="*/ 528437 w 1558835"/>
              <a:gd name="connsiteY4" fmla="*/ 647221 h 1808248"/>
              <a:gd name="connsiteX5" fmla="*/ 0 w 1558835"/>
              <a:gd name="connsiteY5" fmla="*/ 0 h 1808248"/>
              <a:gd name="connsiteX6" fmla="*/ 1558835 w 1558835"/>
              <a:gd name="connsiteY6" fmla="*/ 904125 h 1808248"/>
              <a:gd name="connsiteX7" fmla="*/ 0 w 1558835"/>
              <a:gd name="connsiteY7" fmla="*/ 1808248 h 1808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8835" h="1808248">
                <a:moveTo>
                  <a:pt x="528437" y="647221"/>
                </a:moveTo>
                <a:cubicBezTo>
                  <a:pt x="374530" y="647221"/>
                  <a:pt x="249763" y="771988"/>
                  <a:pt x="249763" y="925895"/>
                </a:cubicBezTo>
                <a:cubicBezTo>
                  <a:pt x="249763" y="1079802"/>
                  <a:pt x="374530" y="1204569"/>
                  <a:pt x="528437" y="1204569"/>
                </a:cubicBezTo>
                <a:cubicBezTo>
                  <a:pt x="682344" y="1204569"/>
                  <a:pt x="807111" y="1079802"/>
                  <a:pt x="807111" y="925895"/>
                </a:cubicBezTo>
                <a:cubicBezTo>
                  <a:pt x="807111" y="771988"/>
                  <a:pt x="682344" y="647221"/>
                  <a:pt x="528437" y="647221"/>
                </a:cubicBezTo>
                <a:close/>
                <a:moveTo>
                  <a:pt x="0" y="0"/>
                </a:moveTo>
                <a:lnTo>
                  <a:pt x="1558835" y="904125"/>
                </a:lnTo>
                <a:lnTo>
                  <a:pt x="0" y="180824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 sz="1280"/>
          </a:p>
        </p:txBody>
      </p:sp>
      <p:sp>
        <p:nvSpPr>
          <p:cNvPr id="14" name="燕尾形 6"/>
          <p:cNvSpPr/>
          <p:nvPr/>
        </p:nvSpPr>
        <p:spPr>
          <a:xfrm>
            <a:off x="2040169" y="1858654"/>
            <a:ext cx="261302" cy="261287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 sz="1280">
              <a:solidFill>
                <a:schemeClr val="tx1"/>
              </a:solidFill>
            </a:endParaRPr>
          </a:p>
        </p:txBody>
      </p:sp>
      <p:sp>
        <p:nvSpPr>
          <p:cNvPr id="15" name="燕尾形 36"/>
          <p:cNvSpPr/>
          <p:nvPr/>
        </p:nvSpPr>
        <p:spPr>
          <a:xfrm>
            <a:off x="2316035" y="1858654"/>
            <a:ext cx="261302" cy="261287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 sz="1280">
              <a:solidFill>
                <a:schemeClr val="tx1"/>
              </a:solidFill>
            </a:endParaRPr>
          </a:p>
        </p:txBody>
      </p:sp>
      <p:sp>
        <p:nvSpPr>
          <p:cNvPr id="16" name="燕尾形 37"/>
          <p:cNvSpPr/>
          <p:nvPr/>
        </p:nvSpPr>
        <p:spPr>
          <a:xfrm>
            <a:off x="4283376" y="1858654"/>
            <a:ext cx="261302" cy="261287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 sz="1280">
              <a:solidFill>
                <a:schemeClr val="tx1"/>
              </a:solidFill>
            </a:endParaRPr>
          </a:p>
        </p:txBody>
      </p:sp>
      <p:sp>
        <p:nvSpPr>
          <p:cNvPr id="17" name="燕尾形 38"/>
          <p:cNvSpPr/>
          <p:nvPr/>
        </p:nvSpPr>
        <p:spPr>
          <a:xfrm>
            <a:off x="4559242" y="1858654"/>
            <a:ext cx="261302" cy="261287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 sz="1280">
              <a:solidFill>
                <a:schemeClr val="tx1"/>
              </a:solidFill>
            </a:endParaRPr>
          </a:p>
        </p:txBody>
      </p:sp>
      <p:sp>
        <p:nvSpPr>
          <p:cNvPr id="18" name="燕尾形 39"/>
          <p:cNvSpPr/>
          <p:nvPr/>
        </p:nvSpPr>
        <p:spPr>
          <a:xfrm>
            <a:off x="6391665" y="1858654"/>
            <a:ext cx="261302" cy="261287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 sz="1280">
              <a:solidFill>
                <a:schemeClr val="tx1"/>
              </a:solidFill>
            </a:endParaRPr>
          </a:p>
        </p:txBody>
      </p:sp>
      <p:sp>
        <p:nvSpPr>
          <p:cNvPr id="19" name="燕尾形 40"/>
          <p:cNvSpPr/>
          <p:nvPr/>
        </p:nvSpPr>
        <p:spPr>
          <a:xfrm>
            <a:off x="6667531" y="1858654"/>
            <a:ext cx="261302" cy="261287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3" tIns="45726" rIns="91453" bIns="45726" rtlCol="0" anchor="ctr"/>
          <a:lstStyle/>
          <a:p>
            <a:pPr algn="ctr"/>
            <a:endParaRPr lang="zh-CN" altLang="en-US" sz="1280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88111" y="2929871"/>
            <a:ext cx="1927924" cy="1077914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Cum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sociis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natoque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penatibus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et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magnis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dis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parturient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montes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,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nascetur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ridiculus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mus. </a:t>
            </a:r>
            <a:endParaRPr lang="zh-CN" altLang="en-US" sz="1280" dirty="0">
              <a:solidFill>
                <a:schemeClr val="tx2"/>
              </a:solidFill>
              <a:ea typeface="微软雅黑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94179" y="2704854"/>
            <a:ext cx="915788" cy="311225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pPr algn="ctr"/>
            <a:r>
              <a:rPr lang="zh-CN" altLang="en-US" sz="1422" dirty="0">
                <a:solidFill>
                  <a:schemeClr val="accent1"/>
                </a:solidFill>
                <a:latin typeface="方正兰亭黑_GBK"/>
                <a:ea typeface="方正兰亭黑_GBK"/>
              </a:rPr>
              <a:t>课题调研</a:t>
            </a:r>
            <a:endParaRPr lang="zh-CN" altLang="en-US" sz="1067" dirty="0">
              <a:solidFill>
                <a:schemeClr val="accent1"/>
              </a:solidFill>
              <a:ea typeface="微软雅黑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637710" y="2929871"/>
            <a:ext cx="1927924" cy="1077914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Cum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sociis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natoque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penatibus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et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magnis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dis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parturient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montes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,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nascetur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ridiculus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mus. </a:t>
            </a:r>
            <a:endParaRPr lang="zh-CN" altLang="en-US" sz="1280" dirty="0">
              <a:solidFill>
                <a:schemeClr val="tx2"/>
              </a:solidFill>
              <a:ea typeface="微软雅黑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09736" y="2704854"/>
            <a:ext cx="915788" cy="311225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pPr algn="ctr"/>
            <a:r>
              <a:rPr lang="zh-CN" altLang="en-US" sz="1422" dirty="0">
                <a:solidFill>
                  <a:schemeClr val="accent2">
                    <a:lumMod val="75000"/>
                  </a:schemeClr>
                </a:solidFill>
                <a:latin typeface="方正兰亭黑_GBK"/>
                <a:ea typeface="方正兰亭黑_GBK"/>
              </a:rPr>
              <a:t>实验验证</a:t>
            </a:r>
            <a:endParaRPr lang="zh-CN" altLang="en-US" sz="1067" dirty="0">
              <a:solidFill>
                <a:schemeClr val="accent2">
                  <a:lumMod val="75000"/>
                </a:schemeClr>
              </a:solidFill>
              <a:ea typeface="微软雅黑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887312" y="2929871"/>
            <a:ext cx="1927924" cy="1077914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Cum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sociis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natoque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penatibus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et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magnis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dis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parturient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montes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,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nascetur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ridiculus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mus. </a:t>
            </a:r>
            <a:endParaRPr lang="zh-CN" altLang="en-US" sz="1280" dirty="0">
              <a:solidFill>
                <a:schemeClr val="tx2"/>
              </a:solidFill>
              <a:ea typeface="微软雅黑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335473" y="2711626"/>
            <a:ext cx="915788" cy="311225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pPr algn="ctr"/>
            <a:r>
              <a:rPr lang="zh-CN" altLang="en-US" sz="1422" dirty="0">
                <a:solidFill>
                  <a:schemeClr val="accent3"/>
                </a:solidFill>
                <a:latin typeface="方正兰亭黑_GBK"/>
                <a:ea typeface="方正兰亭黑_GBK"/>
              </a:rPr>
              <a:t>检查调解</a:t>
            </a:r>
            <a:endParaRPr lang="zh-CN" altLang="en-US" sz="1067" dirty="0">
              <a:solidFill>
                <a:schemeClr val="accent3"/>
              </a:solidFill>
              <a:ea typeface="微软雅黑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136911" y="2929871"/>
            <a:ext cx="1927924" cy="1077914"/>
          </a:xfrm>
          <a:prstGeom prst="rect">
            <a:avLst/>
          </a:prstGeom>
        </p:spPr>
        <p:txBody>
          <a:bodyPr wrap="square" lIns="91453" tIns="45726" rIns="91453" bIns="45726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Cum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sociis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natoque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penatibus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et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magnis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dis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parturient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montes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,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nascetur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</a:t>
            </a:r>
            <a:r>
              <a:rPr lang="en-US" altLang="zh-CN" sz="1067" dirty="0" err="1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ridiculus</a:t>
            </a:r>
            <a:r>
              <a:rPr lang="en-US" altLang="zh-CN" sz="1067" dirty="0">
                <a:solidFill>
                  <a:schemeClr val="tx2"/>
                </a:solidFill>
                <a:ea typeface="微软雅黑"/>
                <a:cs typeface="Arial" panose="020B0604020202020204" pitchFamily="34" charset="0"/>
              </a:rPr>
              <a:t> mus. </a:t>
            </a:r>
            <a:endParaRPr lang="zh-CN" altLang="en-US" sz="1280" dirty="0">
              <a:solidFill>
                <a:schemeClr val="tx2"/>
              </a:solidFill>
              <a:ea typeface="微软雅黑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642980" y="2704854"/>
            <a:ext cx="915788" cy="311225"/>
          </a:xfrm>
          <a:prstGeom prst="rect">
            <a:avLst/>
          </a:prstGeom>
        </p:spPr>
        <p:txBody>
          <a:bodyPr wrap="none" lIns="91453" tIns="45726" rIns="91453" bIns="45726">
            <a:spAutoFit/>
          </a:bodyPr>
          <a:lstStyle/>
          <a:p>
            <a:pPr algn="ctr"/>
            <a:r>
              <a:rPr lang="zh-CN" altLang="en-US" sz="1422" dirty="0">
                <a:solidFill>
                  <a:schemeClr val="accent4">
                    <a:lumMod val="75000"/>
                  </a:schemeClr>
                </a:solidFill>
                <a:latin typeface="方正兰亭黑_GBK"/>
                <a:ea typeface="方正兰亭黑_GBK"/>
              </a:rPr>
              <a:t>撰写论文</a:t>
            </a:r>
            <a:endParaRPr lang="zh-CN" altLang="en-US" sz="1067" dirty="0">
              <a:solidFill>
                <a:schemeClr val="accent4">
                  <a:lumMod val="75000"/>
                </a:schemeClr>
              </a:solidFill>
              <a:ea typeface="微软雅黑"/>
            </a:endParaRPr>
          </a:p>
        </p:txBody>
      </p:sp>
      <p:grpSp>
        <p:nvGrpSpPr>
          <p:cNvPr id="28" name="组合 17"/>
          <p:cNvGrpSpPr>
            <a:grpSpLocks/>
          </p:cNvGrpSpPr>
          <p:nvPr/>
        </p:nvGrpSpPr>
        <p:grpSpPr bwMode="auto">
          <a:xfrm rot="-2700000">
            <a:off x="3195457" y="1872976"/>
            <a:ext cx="272408" cy="273597"/>
            <a:chOff x="5394325" y="2859088"/>
            <a:chExt cx="358775" cy="360362"/>
          </a:xfrm>
          <a:solidFill>
            <a:schemeClr val="accent2"/>
          </a:solidFill>
        </p:grpSpPr>
        <p:sp>
          <p:nvSpPr>
            <p:cNvPr id="29" name="AutoShape 37"/>
            <p:cNvSpPr/>
            <p:nvPr/>
          </p:nvSpPr>
          <p:spPr bwMode="auto">
            <a:xfrm>
              <a:off x="5394485" y="2892265"/>
              <a:ext cx="327025" cy="325438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34">
                <a:defRPr/>
              </a:pPr>
              <a:endParaRPr lang="en-US" sz="1493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0" name="AutoShape 38"/>
            <p:cNvSpPr/>
            <p:nvPr/>
          </p:nvSpPr>
          <p:spPr bwMode="auto">
            <a:xfrm>
              <a:off x="5552105" y="3033377"/>
              <a:ext cx="55563" cy="555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34">
                <a:defRPr/>
              </a:pPr>
              <a:endParaRPr lang="en-US" sz="1493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1" name="AutoShape 39"/>
            <p:cNvSpPr/>
            <p:nvPr/>
          </p:nvSpPr>
          <p:spPr bwMode="auto">
            <a:xfrm>
              <a:off x="5696350" y="2852417"/>
              <a:ext cx="55563" cy="57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34">
                <a:defRPr/>
              </a:pPr>
              <a:endParaRPr lang="en-US" sz="1493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2" name="AutoShape 40"/>
            <p:cNvSpPr/>
            <p:nvPr/>
          </p:nvSpPr>
          <p:spPr bwMode="auto">
            <a:xfrm>
              <a:off x="5483342" y="3020412"/>
              <a:ext cx="46038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34">
                <a:defRPr/>
              </a:pPr>
              <a:endParaRPr lang="en-US" sz="1493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3" name="AutoShape 41"/>
            <p:cNvSpPr/>
            <p:nvPr/>
          </p:nvSpPr>
          <p:spPr bwMode="auto">
            <a:xfrm>
              <a:off x="5526118" y="3100560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34">
                <a:defRPr/>
              </a:pPr>
              <a:endParaRPr lang="en-US" sz="1493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4" name="AutoShape 42"/>
            <p:cNvSpPr/>
            <p:nvPr/>
          </p:nvSpPr>
          <p:spPr bwMode="auto">
            <a:xfrm>
              <a:off x="5707968" y="2932180"/>
              <a:ext cx="22225" cy="22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34">
                <a:defRPr/>
              </a:pPr>
              <a:endParaRPr lang="en-US" sz="1493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408322" y="1890487"/>
            <a:ext cx="167381" cy="167372"/>
            <a:chOff x="5394312" y="2141343"/>
            <a:chExt cx="359165" cy="359165"/>
          </a:xfrm>
          <a:solidFill>
            <a:schemeClr val="accent3"/>
          </a:solidFill>
        </p:grpSpPr>
        <p:sp>
          <p:nvSpPr>
            <p:cNvPr id="36" name="AutoShape 56"/>
            <p:cNvSpPr/>
            <p:nvPr/>
          </p:nvSpPr>
          <p:spPr bwMode="auto">
            <a:xfrm>
              <a:off x="5394312" y="2141343"/>
              <a:ext cx="112353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34">
                <a:defRPr/>
              </a:pPr>
              <a:endParaRPr lang="en-US" sz="1493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7" name="AutoShape 57"/>
            <p:cNvSpPr/>
            <p:nvPr/>
          </p:nvSpPr>
          <p:spPr bwMode="auto">
            <a:xfrm>
              <a:off x="5641124" y="2141343"/>
              <a:ext cx="112353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34">
                <a:defRPr/>
              </a:pPr>
              <a:endParaRPr lang="en-US" sz="1493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8" name="AutoShape 58"/>
            <p:cNvSpPr/>
            <p:nvPr/>
          </p:nvSpPr>
          <p:spPr bwMode="auto">
            <a:xfrm>
              <a:off x="5517718" y="2141343"/>
              <a:ext cx="11235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34">
                <a:defRPr/>
              </a:pPr>
              <a:endParaRPr lang="en-US" sz="1493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9" name="组合 162"/>
          <p:cNvGrpSpPr>
            <a:grpSpLocks/>
          </p:cNvGrpSpPr>
          <p:nvPr/>
        </p:nvGrpSpPr>
        <p:grpSpPr bwMode="auto">
          <a:xfrm>
            <a:off x="997701" y="1870493"/>
            <a:ext cx="229431" cy="228408"/>
            <a:chOff x="4675188" y="1422400"/>
            <a:chExt cx="360362" cy="358775"/>
          </a:xfrm>
          <a:solidFill>
            <a:schemeClr val="accent1"/>
          </a:solidFill>
        </p:grpSpPr>
        <p:sp>
          <p:nvSpPr>
            <p:cNvPr id="40" name="AutoShape 84"/>
            <p:cNvSpPr/>
            <p:nvPr/>
          </p:nvSpPr>
          <p:spPr bwMode="auto">
            <a:xfrm>
              <a:off x="4675188" y="1422400"/>
              <a:ext cx="360362" cy="358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34">
                <a:defRPr/>
              </a:pPr>
              <a:endParaRPr lang="en-US" sz="1493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1" name="AutoShape 85"/>
            <p:cNvSpPr/>
            <p:nvPr/>
          </p:nvSpPr>
          <p:spPr bwMode="auto">
            <a:xfrm>
              <a:off x="4889500" y="1557338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34">
                <a:defRPr/>
              </a:pPr>
              <a:endParaRPr lang="en-US" sz="1493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2" name="AutoShape 86"/>
            <p:cNvSpPr/>
            <p:nvPr/>
          </p:nvSpPr>
          <p:spPr bwMode="auto">
            <a:xfrm>
              <a:off x="4889500" y="1522413"/>
              <a:ext cx="100013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34">
                <a:defRPr/>
              </a:pPr>
              <a:endParaRPr lang="en-US" sz="1493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3" name="AutoShape 87"/>
            <p:cNvSpPr/>
            <p:nvPr/>
          </p:nvSpPr>
          <p:spPr bwMode="auto">
            <a:xfrm>
              <a:off x="4889500" y="1489075"/>
              <a:ext cx="100013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34">
                <a:defRPr/>
              </a:pPr>
              <a:endParaRPr lang="en-US" sz="1493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4" name="AutoShape 88"/>
            <p:cNvSpPr/>
            <p:nvPr/>
          </p:nvSpPr>
          <p:spPr bwMode="auto">
            <a:xfrm>
              <a:off x="4765675" y="1725613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34">
                <a:defRPr/>
              </a:pPr>
              <a:endParaRPr lang="en-US" sz="1493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5" name="AutoShape 89"/>
            <p:cNvSpPr/>
            <p:nvPr/>
          </p:nvSpPr>
          <p:spPr bwMode="auto">
            <a:xfrm>
              <a:off x="4765675" y="1692275"/>
              <a:ext cx="100013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34">
                <a:defRPr/>
              </a:pPr>
              <a:endParaRPr lang="en-US" sz="1493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6" name="AutoShape 90"/>
            <p:cNvSpPr/>
            <p:nvPr/>
          </p:nvSpPr>
          <p:spPr bwMode="auto">
            <a:xfrm>
              <a:off x="4765675" y="1658938"/>
              <a:ext cx="100013" cy="9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34">
                <a:defRPr/>
              </a:pPr>
              <a:endParaRPr lang="en-US" sz="1493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7" name="AutoShape 91"/>
            <p:cNvSpPr/>
            <p:nvPr/>
          </p:nvSpPr>
          <p:spPr bwMode="auto">
            <a:xfrm>
              <a:off x="4889500" y="1725613"/>
              <a:ext cx="100013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34">
                <a:defRPr/>
              </a:pPr>
              <a:endParaRPr lang="en-US" sz="1493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8" name="AutoShape 92"/>
            <p:cNvSpPr/>
            <p:nvPr/>
          </p:nvSpPr>
          <p:spPr bwMode="auto">
            <a:xfrm>
              <a:off x="4889500" y="1692275"/>
              <a:ext cx="100013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34">
                <a:defRPr/>
              </a:pPr>
              <a:endParaRPr lang="en-US" sz="1493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9" name="AutoShape 93"/>
            <p:cNvSpPr/>
            <p:nvPr/>
          </p:nvSpPr>
          <p:spPr bwMode="auto">
            <a:xfrm>
              <a:off x="4889500" y="1658938"/>
              <a:ext cx="100013" cy="9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34">
                <a:defRPr/>
              </a:pPr>
              <a:endParaRPr lang="en-US" sz="1493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0" name="AutoShape 94"/>
            <p:cNvSpPr/>
            <p:nvPr/>
          </p:nvSpPr>
          <p:spPr bwMode="auto">
            <a:xfrm>
              <a:off x="4765675" y="1590675"/>
              <a:ext cx="223838" cy="111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34">
                <a:defRPr/>
              </a:pPr>
              <a:endParaRPr lang="en-US" sz="1493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1" name="AutoShape 95"/>
            <p:cNvSpPr/>
            <p:nvPr/>
          </p:nvSpPr>
          <p:spPr bwMode="auto">
            <a:xfrm>
              <a:off x="4765675" y="1624013"/>
              <a:ext cx="223838" cy="11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34">
                <a:defRPr/>
              </a:pPr>
              <a:endParaRPr lang="en-US" sz="1493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2" name="AutoShape 96"/>
            <p:cNvSpPr/>
            <p:nvPr/>
          </p:nvSpPr>
          <p:spPr bwMode="auto">
            <a:xfrm>
              <a:off x="4765675" y="1466850"/>
              <a:ext cx="100013" cy="101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49" tIns="13549" rIns="13549" bIns="13549" anchor="ctr"/>
            <a:lstStyle/>
            <a:p>
              <a:pPr algn="ctr" defTabSz="228634">
                <a:defRPr/>
              </a:pPr>
              <a:endParaRPr lang="en-US" sz="1493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53" name="AutoShape 112"/>
          <p:cNvSpPr/>
          <p:nvPr/>
        </p:nvSpPr>
        <p:spPr bwMode="auto">
          <a:xfrm>
            <a:off x="7635747" y="1853392"/>
            <a:ext cx="221147" cy="220161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19052" tIns="19052" rIns="19052" bIns="19052" anchor="ctr"/>
          <a:lstStyle/>
          <a:p>
            <a:pPr algn="ctr" defTabSz="228634">
              <a:defRPr/>
            </a:pPr>
            <a:endParaRPr lang="en-US" sz="1493" kern="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844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0F480476-1D59-41B4-9309-CFC98ED28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" y="0"/>
            <a:ext cx="9138700" cy="5145088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7088188" y="4768850"/>
            <a:ext cx="2057400" cy="273050"/>
          </a:xfrm>
          <a:prstGeom prst="rect">
            <a:avLst/>
          </a:prstGeom>
        </p:spPr>
        <p:txBody>
          <a:bodyPr vert="horz" lIns="68592" tIns="34296" rIns="68592" bIns="34296" rtlCol="0" anchor="ctr"/>
          <a:lstStyle/>
          <a:p>
            <a:fld id="{55F039D9-FC67-4A8C-8444-E80ABB364C27}" type="slidenum">
              <a:rPr lang="zh-CN" altLang="en-US" smtClean="0"/>
              <a:pPr/>
              <a:t>7</a:t>
            </a:fld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670123" y="2711836"/>
            <a:ext cx="2908994" cy="484832"/>
          </a:xfrm>
          <a:prstGeom prst="rect">
            <a:avLst/>
          </a:prstGeom>
          <a:noFill/>
        </p:spPr>
        <p:txBody>
          <a:bodyPr wrap="none" lIns="68592" tIns="34296" rIns="68592" bIns="34296" rtlCol="0">
            <a:spAutoFit/>
          </a:bodyPr>
          <a:lstStyle/>
          <a:p>
            <a:pPr algn="ctr" defTabSz="685937">
              <a:defRPr/>
            </a:pPr>
            <a:r>
              <a:rPr lang="zh-CN" altLang="en-US" sz="2701" dirty="0">
                <a:solidFill>
                  <a:schemeClr val="accent5"/>
                </a:solidFill>
                <a:latin typeface="Arial"/>
                <a:ea typeface="微软雅黑"/>
              </a:rPr>
              <a:t>标题文字添加此处</a:t>
            </a:r>
          </a:p>
        </p:txBody>
      </p:sp>
      <p:grpSp>
        <p:nvGrpSpPr>
          <p:cNvPr id="7" name="组合 10"/>
          <p:cNvGrpSpPr/>
          <p:nvPr/>
        </p:nvGrpSpPr>
        <p:grpSpPr>
          <a:xfrm>
            <a:off x="1500226" y="3345834"/>
            <a:ext cx="3295281" cy="277047"/>
            <a:chOff x="4157009" y="3440531"/>
            <a:chExt cx="4392945" cy="369331"/>
          </a:xfrm>
        </p:grpSpPr>
        <p:sp>
          <p:nvSpPr>
            <p:cNvPr id="9" name="文本框 8"/>
            <p:cNvSpPr txBox="1"/>
            <p:nvPr/>
          </p:nvSpPr>
          <p:spPr>
            <a:xfrm>
              <a:off x="4157009" y="3440531"/>
              <a:ext cx="2176664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14356" indent="-214356" defTabSz="685937">
                <a:buFont typeface="Wingdings" panose="05000000000000000000" pitchFamily="2" charset="2"/>
                <a:buChar char="l"/>
                <a:defRPr/>
              </a:pPr>
              <a:r>
                <a:rPr lang="zh-CN" altLang="en-US" sz="12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/>
                  <a:ea typeface="微软雅黑"/>
                </a:rPr>
                <a:t>标题文字添加此处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373290" y="3440531"/>
              <a:ext cx="2176664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14356" indent="-214356" defTabSz="685937">
                <a:buFont typeface="Wingdings" panose="05000000000000000000" pitchFamily="2" charset="2"/>
                <a:buChar char="l"/>
                <a:defRPr/>
              </a:pPr>
              <a:r>
                <a:rPr lang="zh-CN" altLang="en-US" sz="12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/>
                  <a:ea typeface="微软雅黑"/>
                </a:rPr>
                <a:t>标题文字添加此处</a:t>
              </a:r>
            </a:p>
          </p:txBody>
        </p:sp>
      </p:grpSp>
      <p:grpSp>
        <p:nvGrpSpPr>
          <p:cNvPr id="11" name="组合 11"/>
          <p:cNvGrpSpPr/>
          <p:nvPr/>
        </p:nvGrpSpPr>
        <p:grpSpPr>
          <a:xfrm>
            <a:off x="1500226" y="3669741"/>
            <a:ext cx="3295281" cy="277047"/>
            <a:chOff x="4157009" y="3440531"/>
            <a:chExt cx="4392945" cy="369331"/>
          </a:xfrm>
        </p:grpSpPr>
        <p:sp>
          <p:nvSpPr>
            <p:cNvPr id="13" name="文本框 12"/>
            <p:cNvSpPr txBox="1"/>
            <p:nvPr/>
          </p:nvSpPr>
          <p:spPr>
            <a:xfrm>
              <a:off x="4157009" y="3440531"/>
              <a:ext cx="2176664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14356" indent="-214356" defTabSz="685937">
                <a:buFont typeface="Wingdings" panose="05000000000000000000" pitchFamily="2" charset="2"/>
                <a:buChar char="l"/>
                <a:defRPr/>
              </a:pPr>
              <a:r>
                <a:rPr lang="zh-CN" altLang="en-US" sz="12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/>
                  <a:ea typeface="微软雅黑"/>
                </a:rPr>
                <a:t>标题文字添加此处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373290" y="3440531"/>
              <a:ext cx="2176664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14356" indent="-214356" defTabSz="685937">
                <a:buFont typeface="Wingdings" panose="05000000000000000000" pitchFamily="2" charset="2"/>
                <a:buChar char="l"/>
                <a:defRPr/>
              </a:pPr>
              <a:r>
                <a:rPr lang="zh-CN" altLang="en-US" sz="12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/>
                  <a:ea typeface="微软雅黑"/>
                </a:rPr>
                <a:t>标题文字添加此处</a:t>
              </a:r>
            </a:p>
          </p:txBody>
        </p:sp>
      </p:grpSp>
      <p:grpSp>
        <p:nvGrpSpPr>
          <p:cNvPr id="12" name="组合 15"/>
          <p:cNvGrpSpPr/>
          <p:nvPr/>
        </p:nvGrpSpPr>
        <p:grpSpPr>
          <a:xfrm>
            <a:off x="2340546" y="1492424"/>
            <a:ext cx="1667049" cy="1108188"/>
            <a:chOff x="5398753" y="995149"/>
            <a:chExt cx="2222347" cy="1477327"/>
          </a:xfrm>
        </p:grpSpPr>
        <p:sp>
          <p:nvSpPr>
            <p:cNvPr id="6" name="文本框 5"/>
            <p:cNvSpPr txBox="1"/>
            <p:nvPr/>
          </p:nvSpPr>
          <p:spPr>
            <a:xfrm>
              <a:off x="5398753" y="995149"/>
              <a:ext cx="1391835" cy="1477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6601" b="1" dirty="0">
                  <a:solidFill>
                    <a:schemeClr val="accent5"/>
                  </a:solidFill>
                </a:rPr>
                <a:t>02</a:t>
              </a:r>
              <a:endParaRPr lang="zh-CN" altLang="en-US" sz="6601" b="1" dirty="0">
                <a:solidFill>
                  <a:schemeClr val="accent5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682381" y="1623163"/>
              <a:ext cx="938719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accent5"/>
                  </a:solidFill>
                </a:rPr>
                <a:t>part</a:t>
              </a:r>
              <a:endParaRPr lang="zh-CN" altLang="en-US" sz="2400" dirty="0">
                <a:solidFill>
                  <a:schemeClr val="accent5"/>
                </a:solidFill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2321949" y="2564127"/>
            <a:ext cx="1649091" cy="0"/>
          </a:xfrm>
          <a:prstGeom prst="line">
            <a:avLst/>
          </a:prstGeom>
          <a:ln w="25400" cap="rnd">
            <a:solidFill>
              <a:schemeClr val="accent5">
                <a:lumMod val="60000"/>
                <a:lumOff val="4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645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0"/>
          <p:cNvGrpSpPr/>
          <p:nvPr/>
        </p:nvGrpSpPr>
        <p:grpSpPr>
          <a:xfrm>
            <a:off x="4292978" y="2573971"/>
            <a:ext cx="540064" cy="1455950"/>
            <a:chOff x="5588618" y="3680520"/>
            <a:chExt cx="988675" cy="1941036"/>
          </a:xfrm>
          <a:solidFill>
            <a:schemeClr val="accent2"/>
          </a:solidFill>
        </p:grpSpPr>
        <p:cxnSp>
          <p:nvCxnSpPr>
            <p:cNvPr id="19" name="Straight Connector 18"/>
            <p:cNvCxnSpPr/>
            <p:nvPr/>
          </p:nvCxnSpPr>
          <p:spPr>
            <a:xfrm>
              <a:off x="5616754" y="3786455"/>
              <a:ext cx="4375" cy="1220057"/>
            </a:xfrm>
            <a:prstGeom prst="line">
              <a:avLst/>
            </a:prstGeom>
            <a:grpFill/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6525816" y="3783820"/>
              <a:ext cx="4375" cy="1220057"/>
            </a:xfrm>
            <a:prstGeom prst="line">
              <a:avLst/>
            </a:prstGeom>
            <a:grpFill/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5833054" y="3682011"/>
              <a:ext cx="4375" cy="1220057"/>
            </a:xfrm>
            <a:prstGeom prst="line">
              <a:avLst/>
            </a:prstGeom>
            <a:grpFill/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6328716" y="3680520"/>
              <a:ext cx="4375" cy="1220057"/>
            </a:xfrm>
            <a:prstGeom prst="line">
              <a:avLst/>
            </a:prstGeom>
            <a:grpFill/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Freeform 27"/>
            <p:cNvSpPr>
              <a:spLocks noChangeAspect="1" noEditPoints="1"/>
            </p:cNvSpPr>
            <p:nvPr/>
          </p:nvSpPr>
          <p:spPr bwMode="auto">
            <a:xfrm>
              <a:off x="5588618" y="4770963"/>
              <a:ext cx="988675" cy="850593"/>
            </a:xfrm>
            <a:custGeom>
              <a:avLst/>
              <a:gdLst>
                <a:gd name="T0" fmla="*/ 2 w 226"/>
                <a:gd name="T1" fmla="*/ 61 h 195"/>
                <a:gd name="T2" fmla="*/ 56 w 226"/>
                <a:gd name="T3" fmla="*/ 128 h 195"/>
                <a:gd name="T4" fmla="*/ 56 w 226"/>
                <a:gd name="T5" fmla="*/ 128 h 195"/>
                <a:gd name="T6" fmla="*/ 108 w 226"/>
                <a:gd name="T7" fmla="*/ 192 h 195"/>
                <a:gd name="T8" fmla="*/ 113 w 226"/>
                <a:gd name="T9" fmla="*/ 195 h 195"/>
                <a:gd name="T10" fmla="*/ 119 w 226"/>
                <a:gd name="T11" fmla="*/ 192 h 195"/>
                <a:gd name="T12" fmla="*/ 171 w 226"/>
                <a:gd name="T13" fmla="*/ 128 h 195"/>
                <a:gd name="T14" fmla="*/ 171 w 226"/>
                <a:gd name="T15" fmla="*/ 128 h 195"/>
                <a:gd name="T16" fmla="*/ 224 w 226"/>
                <a:gd name="T17" fmla="*/ 61 h 195"/>
                <a:gd name="T18" fmla="*/ 225 w 226"/>
                <a:gd name="T19" fmla="*/ 54 h 195"/>
                <a:gd name="T20" fmla="*/ 219 w 226"/>
                <a:gd name="T21" fmla="*/ 49 h 195"/>
                <a:gd name="T22" fmla="*/ 178 w 226"/>
                <a:gd name="T23" fmla="*/ 7 h 195"/>
                <a:gd name="T24" fmla="*/ 177 w 226"/>
                <a:gd name="T25" fmla="*/ 5 h 195"/>
                <a:gd name="T26" fmla="*/ 169 w 226"/>
                <a:gd name="T27" fmla="*/ 1 h 195"/>
                <a:gd name="T28" fmla="*/ 166 w 226"/>
                <a:gd name="T29" fmla="*/ 2 h 195"/>
                <a:gd name="T30" fmla="*/ 163 w 226"/>
                <a:gd name="T31" fmla="*/ 7 h 195"/>
                <a:gd name="T32" fmla="*/ 113 w 226"/>
                <a:gd name="T33" fmla="*/ 50 h 195"/>
                <a:gd name="T34" fmla="*/ 64 w 226"/>
                <a:gd name="T35" fmla="*/ 7 h 195"/>
                <a:gd name="T36" fmla="*/ 56 w 226"/>
                <a:gd name="T37" fmla="*/ 1 h 195"/>
                <a:gd name="T38" fmla="*/ 56 w 226"/>
                <a:gd name="T39" fmla="*/ 1 h 195"/>
                <a:gd name="T40" fmla="*/ 53 w 226"/>
                <a:gd name="T41" fmla="*/ 2 h 195"/>
                <a:gd name="T42" fmla="*/ 50 w 226"/>
                <a:gd name="T43" fmla="*/ 5 h 195"/>
                <a:gd name="T44" fmla="*/ 49 w 226"/>
                <a:gd name="T45" fmla="*/ 7 h 195"/>
                <a:gd name="T46" fmla="*/ 7 w 226"/>
                <a:gd name="T47" fmla="*/ 49 h 195"/>
                <a:gd name="T48" fmla="*/ 1 w 226"/>
                <a:gd name="T49" fmla="*/ 54 h 195"/>
                <a:gd name="T50" fmla="*/ 2 w 226"/>
                <a:gd name="T51" fmla="*/ 61 h 195"/>
                <a:gd name="T52" fmla="*/ 75 w 226"/>
                <a:gd name="T53" fmla="*/ 128 h 195"/>
                <a:gd name="T54" fmla="*/ 152 w 226"/>
                <a:gd name="T55" fmla="*/ 128 h 195"/>
                <a:gd name="T56" fmla="*/ 113 w 226"/>
                <a:gd name="T57" fmla="*/ 175 h 195"/>
                <a:gd name="T58" fmla="*/ 75 w 226"/>
                <a:gd name="T59" fmla="*/ 12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6" h="195">
                  <a:moveTo>
                    <a:pt x="2" y="61"/>
                  </a:moveTo>
                  <a:cubicBezTo>
                    <a:pt x="56" y="128"/>
                    <a:pt x="56" y="128"/>
                    <a:pt x="56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109" y="194"/>
                    <a:pt x="111" y="195"/>
                    <a:pt x="113" y="195"/>
                  </a:cubicBezTo>
                  <a:cubicBezTo>
                    <a:pt x="116" y="195"/>
                    <a:pt x="118" y="194"/>
                    <a:pt x="119" y="192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224" y="61"/>
                    <a:pt x="224" y="61"/>
                    <a:pt x="224" y="61"/>
                  </a:cubicBezTo>
                  <a:cubicBezTo>
                    <a:pt x="226" y="59"/>
                    <a:pt x="226" y="56"/>
                    <a:pt x="225" y="54"/>
                  </a:cubicBezTo>
                  <a:cubicBezTo>
                    <a:pt x="224" y="51"/>
                    <a:pt x="222" y="50"/>
                    <a:pt x="219" y="49"/>
                  </a:cubicBezTo>
                  <a:cubicBezTo>
                    <a:pt x="198" y="46"/>
                    <a:pt x="180" y="29"/>
                    <a:pt x="178" y="7"/>
                  </a:cubicBezTo>
                  <a:cubicBezTo>
                    <a:pt x="178" y="6"/>
                    <a:pt x="177" y="5"/>
                    <a:pt x="177" y="5"/>
                  </a:cubicBezTo>
                  <a:cubicBezTo>
                    <a:pt x="175" y="2"/>
                    <a:pt x="172" y="0"/>
                    <a:pt x="169" y="1"/>
                  </a:cubicBezTo>
                  <a:cubicBezTo>
                    <a:pt x="168" y="1"/>
                    <a:pt x="167" y="1"/>
                    <a:pt x="166" y="2"/>
                  </a:cubicBezTo>
                  <a:cubicBezTo>
                    <a:pt x="164" y="3"/>
                    <a:pt x="163" y="5"/>
                    <a:pt x="163" y="7"/>
                  </a:cubicBezTo>
                  <a:cubicBezTo>
                    <a:pt x="160" y="31"/>
                    <a:pt x="138" y="50"/>
                    <a:pt x="113" y="50"/>
                  </a:cubicBezTo>
                  <a:cubicBezTo>
                    <a:pt x="88" y="50"/>
                    <a:pt x="67" y="31"/>
                    <a:pt x="64" y="7"/>
                  </a:cubicBezTo>
                  <a:cubicBezTo>
                    <a:pt x="63" y="3"/>
                    <a:pt x="60" y="1"/>
                    <a:pt x="56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2"/>
                    <a:pt x="50" y="3"/>
                    <a:pt x="50" y="5"/>
                  </a:cubicBezTo>
                  <a:cubicBezTo>
                    <a:pt x="49" y="5"/>
                    <a:pt x="49" y="6"/>
                    <a:pt x="49" y="7"/>
                  </a:cubicBezTo>
                  <a:cubicBezTo>
                    <a:pt x="46" y="29"/>
                    <a:pt x="29" y="46"/>
                    <a:pt x="7" y="49"/>
                  </a:cubicBezTo>
                  <a:cubicBezTo>
                    <a:pt x="4" y="50"/>
                    <a:pt x="2" y="51"/>
                    <a:pt x="1" y="54"/>
                  </a:cubicBezTo>
                  <a:cubicBezTo>
                    <a:pt x="0" y="56"/>
                    <a:pt x="1" y="59"/>
                    <a:pt x="2" y="61"/>
                  </a:cubicBezTo>
                  <a:close/>
                  <a:moveTo>
                    <a:pt x="75" y="128"/>
                  </a:moveTo>
                  <a:cubicBezTo>
                    <a:pt x="101" y="123"/>
                    <a:pt x="126" y="123"/>
                    <a:pt x="152" y="128"/>
                  </a:cubicBezTo>
                  <a:cubicBezTo>
                    <a:pt x="113" y="175"/>
                    <a:pt x="113" y="175"/>
                    <a:pt x="113" y="175"/>
                  </a:cubicBezTo>
                  <a:lnTo>
                    <a:pt x="75" y="1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51442" tIns="25720" rIns="51442" bIns="25720" numCol="1" anchor="t" anchorCtr="0" compatLnSpc="1">
              <a:prstTxWarp prst="textNoShape">
                <a:avLst/>
              </a:prstTxWarp>
            </a:bodyPr>
            <a:lstStyle/>
            <a:p>
              <a:endParaRPr lang="id-ID" sz="1013"/>
            </a:p>
          </p:txBody>
        </p:sp>
      </p:grpSp>
      <p:grpSp>
        <p:nvGrpSpPr>
          <p:cNvPr id="3" name="Group 9"/>
          <p:cNvGrpSpPr>
            <a:grpSpLocks noChangeAspect="1"/>
          </p:cNvGrpSpPr>
          <p:nvPr/>
        </p:nvGrpSpPr>
        <p:grpSpPr>
          <a:xfrm>
            <a:off x="3386358" y="1095661"/>
            <a:ext cx="2383758" cy="1701463"/>
            <a:chOff x="1969112" y="2879890"/>
            <a:chExt cx="4032281" cy="2863085"/>
          </a:xfrm>
        </p:grpSpPr>
        <p:sp>
          <p:nvSpPr>
            <p:cNvPr id="11" name="Freeform 10"/>
            <p:cNvSpPr/>
            <p:nvPr/>
          </p:nvSpPr>
          <p:spPr>
            <a:xfrm>
              <a:off x="2983489" y="3790960"/>
              <a:ext cx="1952014" cy="1952015"/>
            </a:xfrm>
            <a:custGeom>
              <a:avLst/>
              <a:gdLst>
                <a:gd name="connsiteX0" fmla="*/ 0 w 1952015"/>
                <a:gd name="connsiteY0" fmla="*/ 976008 h 1952015"/>
                <a:gd name="connsiteX1" fmla="*/ 976008 w 1952015"/>
                <a:gd name="connsiteY1" fmla="*/ 0 h 1952015"/>
                <a:gd name="connsiteX2" fmla="*/ 1952016 w 1952015"/>
                <a:gd name="connsiteY2" fmla="*/ 976008 h 1952015"/>
                <a:gd name="connsiteX3" fmla="*/ 976008 w 1952015"/>
                <a:gd name="connsiteY3" fmla="*/ 1952016 h 1952015"/>
                <a:gd name="connsiteX4" fmla="*/ 0 w 1952015"/>
                <a:gd name="connsiteY4" fmla="*/ 976008 h 1952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52015" h="1952015">
                  <a:moveTo>
                    <a:pt x="0" y="976008"/>
                  </a:moveTo>
                  <a:cubicBezTo>
                    <a:pt x="0" y="436974"/>
                    <a:pt x="436974" y="0"/>
                    <a:pt x="976008" y="0"/>
                  </a:cubicBezTo>
                  <a:cubicBezTo>
                    <a:pt x="1515042" y="0"/>
                    <a:pt x="1952016" y="436974"/>
                    <a:pt x="1952016" y="976008"/>
                  </a:cubicBezTo>
                  <a:cubicBezTo>
                    <a:pt x="1952016" y="1515042"/>
                    <a:pt x="1515042" y="1952016"/>
                    <a:pt x="976008" y="1952016"/>
                  </a:cubicBezTo>
                  <a:cubicBezTo>
                    <a:pt x="436974" y="1952016"/>
                    <a:pt x="0" y="1515042"/>
                    <a:pt x="0" y="9760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6339" tIns="256339" rIns="256339" bIns="256339" numCol="1" spcCol="1270" anchor="ctr" anchorCtr="0">
              <a:noAutofit/>
            </a:bodyPr>
            <a:lstStyle/>
            <a:p>
              <a:pPr algn="ctr" defTabSz="1466999">
                <a:lnSpc>
                  <a:spcPct val="90000"/>
                </a:lnSpc>
                <a:spcAft>
                  <a:spcPct val="35000"/>
                </a:spcAft>
              </a:pPr>
              <a:endParaRPr lang="id-ID" sz="3301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240403" y="3119262"/>
              <a:ext cx="1419647" cy="1419647"/>
            </a:xfrm>
            <a:custGeom>
              <a:avLst/>
              <a:gdLst>
                <a:gd name="connsiteX0" fmla="*/ 0 w 1419647"/>
                <a:gd name="connsiteY0" fmla="*/ 709824 h 1419647"/>
                <a:gd name="connsiteX1" fmla="*/ 709824 w 1419647"/>
                <a:gd name="connsiteY1" fmla="*/ 0 h 1419647"/>
                <a:gd name="connsiteX2" fmla="*/ 1419648 w 1419647"/>
                <a:gd name="connsiteY2" fmla="*/ 709824 h 1419647"/>
                <a:gd name="connsiteX3" fmla="*/ 709824 w 1419647"/>
                <a:gd name="connsiteY3" fmla="*/ 1419648 h 1419647"/>
                <a:gd name="connsiteX4" fmla="*/ 0 w 1419647"/>
                <a:gd name="connsiteY4" fmla="*/ 709824 h 1419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647" h="1419647">
                  <a:moveTo>
                    <a:pt x="0" y="709824"/>
                  </a:moveTo>
                  <a:cubicBezTo>
                    <a:pt x="0" y="317799"/>
                    <a:pt x="317799" y="0"/>
                    <a:pt x="709824" y="0"/>
                  </a:cubicBezTo>
                  <a:cubicBezTo>
                    <a:pt x="1101849" y="0"/>
                    <a:pt x="1419648" y="317799"/>
                    <a:pt x="1419648" y="709824"/>
                  </a:cubicBezTo>
                  <a:cubicBezTo>
                    <a:pt x="1419648" y="1101849"/>
                    <a:pt x="1101849" y="1419648"/>
                    <a:pt x="709824" y="1419648"/>
                  </a:cubicBezTo>
                  <a:cubicBezTo>
                    <a:pt x="317799" y="1419648"/>
                    <a:pt x="0" y="1101849"/>
                    <a:pt x="0" y="7098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716791"/>
                <a:satOff val="-17272"/>
                <a:lumOff val="-10393"/>
                <a:alphaOff val="0"/>
              </a:schemeClr>
            </a:fillRef>
            <a:effectRef idx="0">
              <a:schemeClr val="accent2">
                <a:hueOff val="-716791"/>
                <a:satOff val="-17272"/>
                <a:lumOff val="-1039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6428" tIns="186428" rIns="186428" bIns="186428" numCol="1" spcCol="1270" anchor="ctr" anchorCtr="0">
              <a:noAutofit/>
            </a:bodyPr>
            <a:lstStyle/>
            <a:p>
              <a:pPr algn="ctr" defTabSz="1066908">
                <a:lnSpc>
                  <a:spcPct val="90000"/>
                </a:lnSpc>
                <a:spcAft>
                  <a:spcPct val="35000"/>
                </a:spcAft>
              </a:pPr>
              <a:endParaRPr lang="id-ID" sz="2400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4162929" y="3001584"/>
              <a:ext cx="1703578" cy="1703578"/>
            </a:xfrm>
            <a:custGeom>
              <a:avLst/>
              <a:gdLst>
                <a:gd name="connsiteX0" fmla="*/ 0 w 1390964"/>
                <a:gd name="connsiteY0" fmla="*/ 695482 h 1390964"/>
                <a:gd name="connsiteX1" fmla="*/ 695482 w 1390964"/>
                <a:gd name="connsiteY1" fmla="*/ 0 h 1390964"/>
                <a:gd name="connsiteX2" fmla="*/ 1390964 w 1390964"/>
                <a:gd name="connsiteY2" fmla="*/ 695482 h 1390964"/>
                <a:gd name="connsiteX3" fmla="*/ 695482 w 1390964"/>
                <a:gd name="connsiteY3" fmla="*/ 1390964 h 1390964"/>
                <a:gd name="connsiteX4" fmla="*/ 0 w 1390964"/>
                <a:gd name="connsiteY4" fmla="*/ 695482 h 139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964" h="1390964">
                  <a:moveTo>
                    <a:pt x="146973" y="842454"/>
                  </a:moveTo>
                  <a:cubicBezTo>
                    <a:pt x="65803" y="539522"/>
                    <a:pt x="245577" y="228144"/>
                    <a:pt x="548510" y="146973"/>
                  </a:cubicBezTo>
                  <a:cubicBezTo>
                    <a:pt x="851442" y="65803"/>
                    <a:pt x="1162820" y="245577"/>
                    <a:pt x="1243991" y="548510"/>
                  </a:cubicBezTo>
                  <a:cubicBezTo>
                    <a:pt x="1325161" y="851442"/>
                    <a:pt x="1145387" y="1162820"/>
                    <a:pt x="842454" y="1243991"/>
                  </a:cubicBezTo>
                  <a:cubicBezTo>
                    <a:pt x="539522" y="1325161"/>
                    <a:pt x="228144" y="1145387"/>
                    <a:pt x="146973" y="8424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1433582"/>
                <a:satOff val="-34544"/>
                <a:lumOff val="-20785"/>
                <a:alphaOff val="0"/>
              </a:schemeClr>
            </a:fillRef>
            <a:effectRef idx="0">
              <a:schemeClr val="accent2">
                <a:hueOff val="-1433582"/>
                <a:satOff val="-34544"/>
                <a:lumOff val="-2078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8943" tIns="368943" rIns="368943" bIns="368943" numCol="1" spcCol="1270" anchor="ctr" anchorCtr="0">
              <a:noAutofit/>
            </a:bodyPr>
            <a:lstStyle/>
            <a:p>
              <a:pPr algn="ctr" defTabSz="800181">
                <a:lnSpc>
                  <a:spcPct val="90000"/>
                </a:lnSpc>
                <a:spcAft>
                  <a:spcPct val="35000"/>
                </a:spcAft>
              </a:pPr>
              <a:endParaRPr lang="id-ID"/>
            </a:p>
          </p:txBody>
        </p:sp>
        <p:sp>
          <p:nvSpPr>
            <p:cNvPr id="16" name="Shape 15"/>
            <p:cNvSpPr/>
            <p:nvPr/>
          </p:nvSpPr>
          <p:spPr>
            <a:xfrm rot="21424675">
              <a:off x="1969112" y="2906378"/>
              <a:ext cx="1824919" cy="1805879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837806"/>
                <a:gd name="adj5" fmla="val 7527"/>
              </a:avLst>
            </a:prstGeom>
            <a:solidFill>
              <a:schemeClr val="accent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716791"/>
                <a:satOff val="-17272"/>
                <a:lumOff val="-10393"/>
                <a:alphaOff val="0"/>
              </a:schemeClr>
            </a:fillRef>
            <a:effectRef idx="0">
              <a:schemeClr val="accent2">
                <a:hueOff val="-716791"/>
                <a:satOff val="-17272"/>
                <a:lumOff val="-1039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Circular Arrow 16"/>
            <p:cNvSpPr/>
            <p:nvPr/>
          </p:nvSpPr>
          <p:spPr>
            <a:xfrm rot="7051373">
              <a:off x="4044054" y="2879890"/>
              <a:ext cx="1957339" cy="1957339"/>
            </a:xfrm>
            <a:prstGeom prst="circularArrow">
              <a:avLst>
                <a:gd name="adj1" fmla="val 5984"/>
                <a:gd name="adj2" fmla="val 394124"/>
                <a:gd name="adj3" fmla="val 13313824"/>
                <a:gd name="adj4" fmla="val 10508221"/>
                <a:gd name="adj5" fmla="val 6981"/>
              </a:avLst>
            </a:prstGeom>
            <a:solidFill>
              <a:schemeClr val="accent2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1433582"/>
                <a:satOff val="-34544"/>
                <a:lumOff val="-20785"/>
                <a:alphaOff val="0"/>
              </a:schemeClr>
            </a:fillRef>
            <a:effectRef idx="0">
              <a:schemeClr val="accent2">
                <a:hueOff val="-1433582"/>
                <a:satOff val="-34544"/>
                <a:lumOff val="-20785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32" name="Freeform 31"/>
          <p:cNvSpPr/>
          <p:nvPr/>
        </p:nvSpPr>
        <p:spPr>
          <a:xfrm>
            <a:off x="4172887" y="3522891"/>
            <a:ext cx="736700" cy="285270"/>
          </a:xfrm>
          <a:custGeom>
            <a:avLst/>
            <a:gdLst>
              <a:gd name="connsiteX0" fmla="*/ 0 w 1730742"/>
              <a:gd name="connsiteY0" fmla="*/ 0 h 834084"/>
              <a:gd name="connsiteX1" fmla="*/ 1730742 w 1730742"/>
              <a:gd name="connsiteY1" fmla="*/ 0 h 834084"/>
              <a:gd name="connsiteX2" fmla="*/ 1730742 w 1730742"/>
              <a:gd name="connsiteY2" fmla="*/ 834084 h 834084"/>
              <a:gd name="connsiteX3" fmla="*/ 0 w 1730742"/>
              <a:gd name="connsiteY3" fmla="*/ 834084 h 834084"/>
              <a:gd name="connsiteX4" fmla="*/ 0 w 1730742"/>
              <a:gd name="connsiteY4" fmla="*/ 0 h 83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0742" h="834084">
                <a:moveTo>
                  <a:pt x="0" y="0"/>
                </a:moveTo>
                <a:lnTo>
                  <a:pt x="1730742" y="0"/>
                </a:lnTo>
                <a:lnTo>
                  <a:pt x="1730742" y="834084"/>
                </a:lnTo>
                <a:lnTo>
                  <a:pt x="0" y="8340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294" tIns="-1" rIns="0" bIns="0" numCol="1" spcCol="1270" anchor="ctr" anchorCtr="0">
            <a:noAutofit/>
          </a:bodyPr>
          <a:lstStyle/>
          <a:p>
            <a:pPr algn="ctr" eaLnBrk="1" latinLnBrk="1" hangingPunct="1"/>
            <a:r>
              <a:rPr lang="en-US" altLang="zh-CN" sz="71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TITLE</a:t>
            </a:r>
            <a:endParaRPr lang="zh-CN" altLang="en-US" sz="71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Freeform 6"/>
          <p:cNvSpPr>
            <a:spLocks noEditPoints="1"/>
          </p:cNvSpPr>
          <p:nvPr/>
        </p:nvSpPr>
        <p:spPr bwMode="auto">
          <a:xfrm>
            <a:off x="3836020" y="1481183"/>
            <a:ext cx="270032" cy="270032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8" tIns="34294" rIns="68588" bIns="34294" numCol="1" anchor="t" anchorCtr="0" compatLnSpc="1">
            <a:prstTxWarp prst="textNoShape">
              <a:avLst/>
            </a:prstTxWarp>
          </a:bodyPr>
          <a:lstStyle/>
          <a:p>
            <a:endParaRPr lang="en-US" sz="1280" dirty="0"/>
          </a:p>
        </p:txBody>
      </p:sp>
      <p:sp>
        <p:nvSpPr>
          <p:cNvPr id="34" name="Freeform 11"/>
          <p:cNvSpPr>
            <a:spLocks noEditPoints="1"/>
          </p:cNvSpPr>
          <p:nvPr/>
        </p:nvSpPr>
        <p:spPr bwMode="auto">
          <a:xfrm>
            <a:off x="5051809" y="1481183"/>
            <a:ext cx="270032" cy="27003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8" tIns="34294" rIns="68588" bIns="34294" numCol="1" anchor="t" anchorCtr="0" compatLnSpc="1">
            <a:prstTxWarp prst="textNoShape">
              <a:avLst/>
            </a:prstTxWarp>
          </a:bodyPr>
          <a:lstStyle/>
          <a:p>
            <a:endParaRPr lang="en-US" sz="1280" dirty="0"/>
          </a:p>
        </p:txBody>
      </p:sp>
      <p:sp>
        <p:nvSpPr>
          <p:cNvPr id="35" name="Freeform 21"/>
          <p:cNvSpPr>
            <a:spLocks noEditPoints="1"/>
          </p:cNvSpPr>
          <p:nvPr/>
        </p:nvSpPr>
        <p:spPr bwMode="auto">
          <a:xfrm>
            <a:off x="4381984" y="2080727"/>
            <a:ext cx="351042" cy="351042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8" tIns="34294" rIns="68588" bIns="34294" numCol="1" anchor="t" anchorCtr="0" compatLnSpc="1">
            <a:prstTxWarp prst="textNoShape">
              <a:avLst/>
            </a:prstTxWarp>
          </a:bodyPr>
          <a:lstStyle/>
          <a:p>
            <a:endParaRPr lang="en-US" sz="1280" dirty="0"/>
          </a:p>
        </p:txBody>
      </p:sp>
      <p:sp>
        <p:nvSpPr>
          <p:cNvPr id="36" name="Freeform 35"/>
          <p:cNvSpPr/>
          <p:nvPr/>
        </p:nvSpPr>
        <p:spPr>
          <a:xfrm>
            <a:off x="4189154" y="2394285"/>
            <a:ext cx="736700" cy="285270"/>
          </a:xfrm>
          <a:custGeom>
            <a:avLst/>
            <a:gdLst>
              <a:gd name="connsiteX0" fmla="*/ 0 w 1730742"/>
              <a:gd name="connsiteY0" fmla="*/ 0 h 834084"/>
              <a:gd name="connsiteX1" fmla="*/ 1730742 w 1730742"/>
              <a:gd name="connsiteY1" fmla="*/ 0 h 834084"/>
              <a:gd name="connsiteX2" fmla="*/ 1730742 w 1730742"/>
              <a:gd name="connsiteY2" fmla="*/ 834084 h 834084"/>
              <a:gd name="connsiteX3" fmla="*/ 0 w 1730742"/>
              <a:gd name="connsiteY3" fmla="*/ 834084 h 834084"/>
              <a:gd name="connsiteX4" fmla="*/ 0 w 1730742"/>
              <a:gd name="connsiteY4" fmla="*/ 0 h 83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0742" h="834084">
                <a:moveTo>
                  <a:pt x="0" y="0"/>
                </a:moveTo>
                <a:lnTo>
                  <a:pt x="1730742" y="0"/>
                </a:lnTo>
                <a:lnTo>
                  <a:pt x="1730742" y="834084"/>
                </a:lnTo>
                <a:lnTo>
                  <a:pt x="0" y="8340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294" tIns="-1" rIns="0" bIns="0" numCol="1" spcCol="1270" anchor="ctr" anchorCtr="0">
            <a:noAutofit/>
          </a:bodyPr>
          <a:lstStyle/>
          <a:p>
            <a:pPr algn="ctr" eaLnBrk="1" latinLnBrk="1" hangingPunct="1"/>
            <a:r>
              <a:rPr lang="en-US" altLang="zh-CN" sz="747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TITLE</a:t>
            </a:r>
            <a:endParaRPr lang="zh-CN" altLang="en-US" sz="747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3591797" y="1708138"/>
            <a:ext cx="736700" cy="285270"/>
          </a:xfrm>
          <a:custGeom>
            <a:avLst/>
            <a:gdLst>
              <a:gd name="connsiteX0" fmla="*/ 0 w 1730742"/>
              <a:gd name="connsiteY0" fmla="*/ 0 h 834084"/>
              <a:gd name="connsiteX1" fmla="*/ 1730742 w 1730742"/>
              <a:gd name="connsiteY1" fmla="*/ 0 h 834084"/>
              <a:gd name="connsiteX2" fmla="*/ 1730742 w 1730742"/>
              <a:gd name="connsiteY2" fmla="*/ 834084 h 834084"/>
              <a:gd name="connsiteX3" fmla="*/ 0 w 1730742"/>
              <a:gd name="connsiteY3" fmla="*/ 834084 h 834084"/>
              <a:gd name="connsiteX4" fmla="*/ 0 w 1730742"/>
              <a:gd name="connsiteY4" fmla="*/ 0 h 83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0742" h="834084">
                <a:moveTo>
                  <a:pt x="0" y="0"/>
                </a:moveTo>
                <a:lnTo>
                  <a:pt x="1730742" y="0"/>
                </a:lnTo>
                <a:lnTo>
                  <a:pt x="1730742" y="834084"/>
                </a:lnTo>
                <a:lnTo>
                  <a:pt x="0" y="8340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294" tIns="-1" rIns="0" bIns="0" numCol="1" spcCol="1270" anchor="ctr" anchorCtr="0">
            <a:noAutofit/>
          </a:bodyPr>
          <a:lstStyle/>
          <a:p>
            <a:pPr algn="ctr" eaLnBrk="1" latinLnBrk="1" hangingPunct="1"/>
            <a:r>
              <a:rPr lang="en-US" altLang="zh-CN" sz="747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TITLE</a:t>
            </a:r>
            <a:endParaRPr lang="zh-CN" altLang="en-US" sz="747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4808883" y="1708138"/>
            <a:ext cx="736700" cy="285270"/>
          </a:xfrm>
          <a:custGeom>
            <a:avLst/>
            <a:gdLst>
              <a:gd name="connsiteX0" fmla="*/ 0 w 1730742"/>
              <a:gd name="connsiteY0" fmla="*/ 0 h 834084"/>
              <a:gd name="connsiteX1" fmla="*/ 1730742 w 1730742"/>
              <a:gd name="connsiteY1" fmla="*/ 0 h 834084"/>
              <a:gd name="connsiteX2" fmla="*/ 1730742 w 1730742"/>
              <a:gd name="connsiteY2" fmla="*/ 834084 h 834084"/>
              <a:gd name="connsiteX3" fmla="*/ 0 w 1730742"/>
              <a:gd name="connsiteY3" fmla="*/ 834084 h 834084"/>
              <a:gd name="connsiteX4" fmla="*/ 0 w 1730742"/>
              <a:gd name="connsiteY4" fmla="*/ 0 h 83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0742" h="834084">
                <a:moveTo>
                  <a:pt x="0" y="0"/>
                </a:moveTo>
                <a:lnTo>
                  <a:pt x="1730742" y="0"/>
                </a:lnTo>
                <a:lnTo>
                  <a:pt x="1730742" y="834084"/>
                </a:lnTo>
                <a:lnTo>
                  <a:pt x="0" y="83408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4294" tIns="-1" rIns="0" bIns="0" numCol="1" spcCol="1270" anchor="ctr" anchorCtr="0">
            <a:noAutofit/>
          </a:bodyPr>
          <a:lstStyle/>
          <a:p>
            <a:pPr algn="ctr" eaLnBrk="1" latinLnBrk="1" hangingPunct="1"/>
            <a:r>
              <a:rPr lang="en-US" altLang="zh-CN" sz="747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TITLE</a:t>
            </a:r>
            <a:endParaRPr lang="zh-CN" altLang="en-US" sz="747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" name="Group 52"/>
          <p:cNvGrpSpPr/>
          <p:nvPr/>
        </p:nvGrpSpPr>
        <p:grpSpPr>
          <a:xfrm>
            <a:off x="2754664" y="1949860"/>
            <a:ext cx="891568" cy="587059"/>
            <a:chOff x="3672114" y="2961703"/>
            <a:chExt cx="1188615" cy="782652"/>
          </a:xfrm>
        </p:grpSpPr>
        <p:cxnSp>
          <p:nvCxnSpPr>
            <p:cNvPr id="46" name="Straight Connector 45"/>
            <p:cNvCxnSpPr/>
            <p:nvPr/>
          </p:nvCxnSpPr>
          <p:spPr>
            <a:xfrm flipH="1">
              <a:off x="4412341" y="2961703"/>
              <a:ext cx="448388" cy="773992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H="1">
              <a:off x="3672114" y="3744355"/>
              <a:ext cx="740227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53"/>
          <p:cNvGrpSpPr/>
          <p:nvPr/>
        </p:nvGrpSpPr>
        <p:grpSpPr>
          <a:xfrm flipH="1">
            <a:off x="5512916" y="1949860"/>
            <a:ext cx="891567" cy="587059"/>
            <a:chOff x="3672114" y="2961703"/>
            <a:chExt cx="1188615" cy="782652"/>
          </a:xfrm>
        </p:grpSpPr>
        <p:cxnSp>
          <p:nvCxnSpPr>
            <p:cNvPr id="55" name="Straight Connector 54"/>
            <p:cNvCxnSpPr/>
            <p:nvPr/>
          </p:nvCxnSpPr>
          <p:spPr>
            <a:xfrm flipH="1">
              <a:off x="4412341" y="2961703"/>
              <a:ext cx="448388" cy="773992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>
              <a:off x="3672114" y="3744355"/>
              <a:ext cx="740227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6"/>
          <p:cNvGrpSpPr/>
          <p:nvPr/>
        </p:nvGrpSpPr>
        <p:grpSpPr>
          <a:xfrm flipH="1">
            <a:off x="4887472" y="2707021"/>
            <a:ext cx="891567" cy="587059"/>
            <a:chOff x="3672114" y="2961703"/>
            <a:chExt cx="1188615" cy="782652"/>
          </a:xfrm>
        </p:grpSpPr>
        <p:cxnSp>
          <p:nvCxnSpPr>
            <p:cNvPr id="58" name="Straight Connector 57"/>
            <p:cNvCxnSpPr/>
            <p:nvPr/>
          </p:nvCxnSpPr>
          <p:spPr>
            <a:xfrm flipH="1">
              <a:off x="4412341" y="2961703"/>
              <a:ext cx="448388" cy="773992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>
              <a:off x="3672114" y="3744355"/>
              <a:ext cx="740227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59"/>
          <p:cNvGrpSpPr/>
          <p:nvPr/>
        </p:nvGrpSpPr>
        <p:grpSpPr>
          <a:xfrm flipV="1">
            <a:off x="3906458" y="3272304"/>
            <a:ext cx="361253" cy="258925"/>
            <a:chOff x="3672114" y="2961703"/>
            <a:chExt cx="1188615" cy="782652"/>
          </a:xfrm>
        </p:grpSpPr>
        <p:cxnSp>
          <p:nvCxnSpPr>
            <p:cNvPr id="61" name="Straight Connector 60"/>
            <p:cNvCxnSpPr/>
            <p:nvPr/>
          </p:nvCxnSpPr>
          <p:spPr>
            <a:xfrm flipH="1">
              <a:off x="4412341" y="2961703"/>
              <a:ext cx="448388" cy="773992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>
              <a:off x="3672114" y="3744355"/>
              <a:ext cx="740227" cy="0"/>
            </a:xfrm>
            <a:prstGeom prst="line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23"/>
          <p:cNvSpPr txBox="1"/>
          <p:nvPr/>
        </p:nvSpPr>
        <p:spPr>
          <a:xfrm>
            <a:off x="6495367" y="2666330"/>
            <a:ext cx="1432614" cy="535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6495366" y="2425539"/>
            <a:ext cx="1205988" cy="2674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38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7" name="TextBox 23"/>
          <p:cNvSpPr txBox="1"/>
          <p:nvPr/>
        </p:nvSpPr>
        <p:spPr>
          <a:xfrm>
            <a:off x="5919534" y="3458947"/>
            <a:ext cx="1432614" cy="535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9" name="TextBox 24"/>
          <p:cNvSpPr txBox="1"/>
          <p:nvPr/>
        </p:nvSpPr>
        <p:spPr>
          <a:xfrm>
            <a:off x="5919533" y="3218156"/>
            <a:ext cx="1205988" cy="2674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38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70" name="TextBox 23"/>
          <p:cNvSpPr txBox="1"/>
          <p:nvPr/>
        </p:nvSpPr>
        <p:spPr>
          <a:xfrm>
            <a:off x="1212415" y="2710907"/>
            <a:ext cx="1432614" cy="535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1" name="TextBox 24"/>
          <p:cNvSpPr txBox="1"/>
          <p:nvPr/>
        </p:nvSpPr>
        <p:spPr>
          <a:xfrm>
            <a:off x="1492148" y="2470115"/>
            <a:ext cx="1205988" cy="2674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38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72" name="TextBox 23"/>
          <p:cNvSpPr txBox="1"/>
          <p:nvPr/>
        </p:nvSpPr>
        <p:spPr>
          <a:xfrm>
            <a:off x="2370937" y="3458947"/>
            <a:ext cx="1432614" cy="535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64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64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3" name="TextBox 24"/>
          <p:cNvSpPr txBox="1"/>
          <p:nvPr/>
        </p:nvSpPr>
        <p:spPr>
          <a:xfrm>
            <a:off x="2597563" y="3218156"/>
            <a:ext cx="1205988" cy="2674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138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03861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4" presetClass="entr" presetSubtype="5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5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5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00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2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700"/>
                            </p:stCondLst>
                            <p:childTnLst>
                              <p:par>
                                <p:cTn id="6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2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 animBg="1"/>
      <p:bldP spid="34" grpId="0" animBg="1"/>
      <p:bldP spid="35" grpId="0" animBg="1"/>
      <p:bldP spid="36" grpId="0"/>
      <p:bldP spid="37" grpId="0"/>
      <p:bldP spid="38" grpId="0"/>
      <p:bldP spid="50" grpId="0"/>
      <p:bldP spid="51" grpId="0"/>
      <p:bldP spid="67" grpId="0"/>
      <p:bldP spid="69" grpId="0"/>
      <p:bldP spid="70" grpId="0"/>
      <p:bldP spid="71" grpId="0"/>
      <p:bldP spid="72" grpId="0"/>
      <p:bldP spid="7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/>
          <p:cNvSpPr/>
          <p:nvPr/>
        </p:nvSpPr>
        <p:spPr>
          <a:xfrm>
            <a:off x="2529254" y="2540063"/>
            <a:ext cx="566836" cy="565614"/>
          </a:xfrm>
          <a:prstGeom prst="ellipse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algn="ctr">
              <a:defRPr/>
            </a:pPr>
            <a:endParaRPr lang="zh-CN" altLang="en-US" sz="1280"/>
          </a:p>
        </p:txBody>
      </p:sp>
      <p:sp>
        <p:nvSpPr>
          <p:cNvPr id="21" name="椭圆 20"/>
          <p:cNvSpPr/>
          <p:nvPr/>
        </p:nvSpPr>
        <p:spPr>
          <a:xfrm>
            <a:off x="3448667" y="3089884"/>
            <a:ext cx="283418" cy="283403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algn="ctr">
              <a:defRPr/>
            </a:pPr>
            <a:endParaRPr lang="zh-CN" altLang="en-US" sz="2133" dirty="0">
              <a:latin typeface="Impact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657926" y="3182940"/>
            <a:ext cx="414410" cy="413196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algn="ctr">
              <a:defRPr/>
            </a:pPr>
            <a:endParaRPr lang="zh-CN" altLang="en-US" sz="2133" dirty="0">
              <a:latin typeface="Impact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836739" y="1494619"/>
            <a:ext cx="518704" cy="518676"/>
          </a:xfrm>
          <a:prstGeom prst="ellipse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algn="ctr">
              <a:defRPr/>
            </a:pPr>
            <a:endParaRPr lang="zh-CN" altLang="en-US" sz="2133" dirty="0">
              <a:latin typeface="Impact" pitchFamily="34" charset="0"/>
            </a:endParaRPr>
          </a:p>
        </p:txBody>
      </p:sp>
      <p:sp>
        <p:nvSpPr>
          <p:cNvPr id="25" name="TextBox 1210"/>
          <p:cNvSpPr/>
          <p:nvPr/>
        </p:nvSpPr>
        <p:spPr>
          <a:xfrm>
            <a:off x="4500775" y="1142331"/>
            <a:ext cx="1382664" cy="255368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9" tIns="34295" rIns="68589" bIns="34295">
            <a:spAutoFit/>
          </a:bodyPr>
          <a:lstStyle/>
          <a:p>
            <a:pPr lvl="0" algn="l"/>
            <a:r>
              <a:rPr lang="zh-CN" altLang="en-US" sz="1209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点击此处添加标题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500774" y="1416245"/>
            <a:ext cx="3866160" cy="646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da-DK" sz="782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单击此处输入文本，</a:t>
            </a:r>
            <a:r>
              <a:rPr lang="zh-CN" altLang="da-DK" sz="782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单击此处输入文本，单击此处输入文本，单击此处输入文本，单击此处输入文本，单击此处输入文本，单击此处输入文本，单击此处输入文本，单击此处输入文本</a:t>
            </a:r>
            <a:endParaRPr lang="en-US" altLang="zh-CN" sz="782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+mn-ea"/>
            </a:endParaRPr>
          </a:p>
        </p:txBody>
      </p:sp>
      <p:sp>
        <p:nvSpPr>
          <p:cNvPr id="6" name="TextBox 1210"/>
          <p:cNvSpPr/>
          <p:nvPr/>
        </p:nvSpPr>
        <p:spPr>
          <a:xfrm>
            <a:off x="4500775" y="2191978"/>
            <a:ext cx="1382664" cy="255368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9" tIns="34295" rIns="68589" bIns="34295">
            <a:spAutoFit/>
          </a:bodyPr>
          <a:lstStyle/>
          <a:p>
            <a:pPr lvl="0" algn="l"/>
            <a:r>
              <a:rPr lang="zh-CN" altLang="en-US" sz="1209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点击此处添加标题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500774" y="2465892"/>
            <a:ext cx="3866160" cy="646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da-DK" sz="782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单击此处输入文本，</a:t>
            </a:r>
            <a:r>
              <a:rPr lang="zh-CN" altLang="da-DK" sz="782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单击此处输入文本，单击此处输入文本，单击此处输入文本，单击此处输入文本，单击此处输入文本，单击此处输入文本，单击此处输入文本，单击此处输入文本</a:t>
            </a:r>
            <a:endParaRPr lang="en-US" altLang="zh-CN" sz="782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+mn-ea"/>
            </a:endParaRPr>
          </a:p>
        </p:txBody>
      </p:sp>
      <p:sp>
        <p:nvSpPr>
          <p:cNvPr id="8" name="TextBox 1210"/>
          <p:cNvSpPr/>
          <p:nvPr/>
        </p:nvSpPr>
        <p:spPr>
          <a:xfrm>
            <a:off x="4500775" y="3243378"/>
            <a:ext cx="1382664" cy="255368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9" tIns="34295" rIns="68589" bIns="34295">
            <a:spAutoFit/>
          </a:bodyPr>
          <a:lstStyle/>
          <a:p>
            <a:pPr lvl="0" algn="l"/>
            <a:r>
              <a:rPr lang="zh-CN" altLang="en-US" sz="1209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点击此处添加标题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500774" y="3517293"/>
            <a:ext cx="3866160" cy="646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da-DK" sz="782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单击此处输入文本，</a:t>
            </a:r>
            <a:r>
              <a:rPr lang="zh-CN" altLang="da-DK" sz="782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单击此处输入文本，单击此处输入文本，单击此处输入文本，单击此处输入文本，单击此处输入文本，单击此处输入文本，单击此处输入文本，单击此处输入文本</a:t>
            </a:r>
            <a:endParaRPr lang="en-US" altLang="zh-CN" sz="782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+mn-ea"/>
            </a:endParaRPr>
          </a:p>
        </p:txBody>
      </p:sp>
      <p:sp>
        <p:nvSpPr>
          <p:cNvPr id="18" name="矩形 23"/>
          <p:cNvSpPr>
            <a:spLocks noChangeArrowheads="1"/>
          </p:cNvSpPr>
          <p:nvPr/>
        </p:nvSpPr>
        <p:spPr bwMode="auto">
          <a:xfrm>
            <a:off x="815021" y="1136399"/>
            <a:ext cx="1875625" cy="1877658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bevel/>
            <a:headEnd/>
            <a:tailEnd/>
          </a:ln>
        </p:spPr>
        <p:txBody>
          <a:bodyPr lIns="68589" tIns="34295" rIns="68589" bIns="34295"/>
          <a:lstStyle/>
          <a:p>
            <a:pPr eaLnBrk="1" hangingPunct="1"/>
            <a:endParaRPr lang="zh-CN" altLang="en-US" sz="1280" dirty="0"/>
          </a:p>
        </p:txBody>
      </p:sp>
      <p:sp>
        <p:nvSpPr>
          <p:cNvPr id="19" name="矩形 24"/>
          <p:cNvSpPr>
            <a:spLocks noChangeArrowheads="1"/>
          </p:cNvSpPr>
          <p:nvPr/>
        </p:nvSpPr>
        <p:spPr bwMode="auto">
          <a:xfrm>
            <a:off x="3086362" y="2013295"/>
            <a:ext cx="982290" cy="956246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bevel/>
            <a:headEnd/>
            <a:tailEnd/>
          </a:ln>
        </p:spPr>
        <p:txBody>
          <a:bodyPr lIns="68589" tIns="34295" rIns="68589" bIns="34295"/>
          <a:lstStyle/>
          <a:p>
            <a:pPr eaLnBrk="1" hangingPunct="1"/>
            <a:endParaRPr lang="zh-CN" altLang="en-US" sz="1280"/>
          </a:p>
        </p:txBody>
      </p:sp>
      <p:sp>
        <p:nvSpPr>
          <p:cNvPr id="24" name="矩形 25"/>
          <p:cNvSpPr>
            <a:spLocks noChangeArrowheads="1"/>
          </p:cNvSpPr>
          <p:nvPr/>
        </p:nvSpPr>
        <p:spPr bwMode="auto">
          <a:xfrm>
            <a:off x="2203355" y="3182940"/>
            <a:ext cx="1199176" cy="1222044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bevel/>
            <a:headEnd/>
            <a:tailEnd/>
          </a:ln>
        </p:spPr>
        <p:txBody>
          <a:bodyPr lIns="68589" tIns="34295" rIns="68589" bIns="34295"/>
          <a:lstStyle/>
          <a:p>
            <a:pPr eaLnBrk="1" hangingPunct="1"/>
            <a:endParaRPr lang="zh-CN" altLang="en-US" sz="1280"/>
          </a:p>
        </p:txBody>
      </p:sp>
    </p:spTree>
    <p:extLst>
      <p:ext uri="{BB962C8B-B14F-4D97-AF65-F5344CB8AC3E}">
        <p14:creationId xmlns:p14="http://schemas.microsoft.com/office/powerpoint/2010/main" val="172343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500"/>
                            </p:stCondLst>
                            <p:childTnLst>
                              <p:par>
                                <p:cTn id="9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5" grpId="0"/>
      <p:bldP spid="12" grpId="0"/>
      <p:bldP spid="6" grpId="0"/>
      <p:bldP spid="7" grpId="0"/>
      <p:bldP spid="8" grpId="0"/>
      <p:bldP spid="9" grpId="0"/>
      <p:bldP spid="18" grpId="0" animBg="1"/>
      <p:bldP spid="19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任意多边形 47"/>
          <p:cNvSpPr/>
          <p:nvPr/>
        </p:nvSpPr>
        <p:spPr>
          <a:xfrm rot="4500000">
            <a:off x="3427203" y="1968129"/>
            <a:ext cx="332315" cy="332335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80"/>
          </a:p>
        </p:txBody>
      </p:sp>
      <p:sp>
        <p:nvSpPr>
          <p:cNvPr id="56" name="任意多边形 55"/>
          <p:cNvSpPr/>
          <p:nvPr/>
        </p:nvSpPr>
        <p:spPr>
          <a:xfrm rot="17100000" flipH="1">
            <a:off x="5392357" y="1968128"/>
            <a:ext cx="332315" cy="332335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80"/>
          </a:p>
        </p:txBody>
      </p:sp>
      <p:sp>
        <p:nvSpPr>
          <p:cNvPr id="59" name="任意多边形 58"/>
          <p:cNvSpPr/>
          <p:nvPr/>
        </p:nvSpPr>
        <p:spPr>
          <a:xfrm rot="17100000" flipV="1">
            <a:off x="3427201" y="3545122"/>
            <a:ext cx="332317" cy="332335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80"/>
          </a:p>
        </p:txBody>
      </p:sp>
      <p:sp>
        <p:nvSpPr>
          <p:cNvPr id="62" name="任意多边形 61"/>
          <p:cNvSpPr/>
          <p:nvPr/>
        </p:nvSpPr>
        <p:spPr>
          <a:xfrm rot="4500000" flipH="1" flipV="1">
            <a:off x="5392354" y="3545122"/>
            <a:ext cx="332317" cy="332334"/>
          </a:xfrm>
          <a:custGeom>
            <a:avLst/>
            <a:gdLst>
              <a:gd name="connsiteX0" fmla="*/ 0 w 304899"/>
              <a:gd name="connsiteY0" fmla="*/ 0 h 304899"/>
              <a:gd name="connsiteX1" fmla="*/ 3059 w 304899"/>
              <a:gd name="connsiteY1" fmla="*/ 10322 h 304899"/>
              <a:gd name="connsiteX2" fmla="*/ 119391 w 304899"/>
              <a:gd name="connsiteY2" fmla="*/ 185508 h 304899"/>
              <a:gd name="connsiteX3" fmla="*/ 294577 w 304899"/>
              <a:gd name="connsiteY3" fmla="*/ 301840 h 304899"/>
              <a:gd name="connsiteX4" fmla="*/ 304899 w 304899"/>
              <a:gd name="connsiteY4" fmla="*/ 304899 h 304899"/>
              <a:gd name="connsiteX5" fmla="*/ 0 w 304899"/>
              <a:gd name="connsiteY5" fmla="*/ 304899 h 304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99" h="304899">
                <a:moveTo>
                  <a:pt x="0" y="0"/>
                </a:moveTo>
                <a:lnTo>
                  <a:pt x="3059" y="10322"/>
                </a:lnTo>
                <a:cubicBezTo>
                  <a:pt x="28910" y="74072"/>
                  <a:pt x="67688" y="133805"/>
                  <a:pt x="119391" y="185508"/>
                </a:cubicBezTo>
                <a:cubicBezTo>
                  <a:pt x="171094" y="237211"/>
                  <a:pt x="230827" y="275989"/>
                  <a:pt x="294577" y="301840"/>
                </a:cubicBezTo>
                <a:lnTo>
                  <a:pt x="304899" y="304899"/>
                </a:lnTo>
                <a:lnTo>
                  <a:pt x="0" y="3048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80"/>
          </a:p>
        </p:txBody>
      </p:sp>
      <p:grpSp>
        <p:nvGrpSpPr>
          <p:cNvPr id="3" name="组合 7"/>
          <p:cNvGrpSpPr/>
          <p:nvPr/>
        </p:nvGrpSpPr>
        <p:grpSpPr>
          <a:xfrm>
            <a:off x="3547301" y="1895621"/>
            <a:ext cx="1003643" cy="1003586"/>
            <a:chOff x="4728912" y="2526542"/>
            <a:chExt cx="1337958" cy="1337956"/>
          </a:xfrm>
        </p:grpSpPr>
        <p:sp>
          <p:nvSpPr>
            <p:cNvPr id="50" name="椭圆 49"/>
            <p:cNvSpPr/>
            <p:nvPr/>
          </p:nvSpPr>
          <p:spPr>
            <a:xfrm rot="1800000">
              <a:off x="4728912" y="2526542"/>
              <a:ext cx="1337958" cy="133795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54" name="TextBox 30"/>
            <p:cNvSpPr txBox="1"/>
            <p:nvPr/>
          </p:nvSpPr>
          <p:spPr>
            <a:xfrm>
              <a:off x="4790679" y="3041632"/>
              <a:ext cx="1214427" cy="3063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493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措施一</a:t>
              </a:r>
            </a:p>
          </p:txBody>
        </p:sp>
      </p:grpSp>
      <p:grpSp>
        <p:nvGrpSpPr>
          <p:cNvPr id="4" name="组合 8"/>
          <p:cNvGrpSpPr/>
          <p:nvPr/>
        </p:nvGrpSpPr>
        <p:grpSpPr>
          <a:xfrm>
            <a:off x="4600930" y="1895621"/>
            <a:ext cx="1003643" cy="1003586"/>
            <a:chOff x="6133509" y="2526541"/>
            <a:chExt cx="1337958" cy="1337956"/>
          </a:xfrm>
          <a:solidFill>
            <a:schemeClr val="accent3"/>
          </a:solidFill>
        </p:grpSpPr>
        <p:sp>
          <p:nvSpPr>
            <p:cNvPr id="57" name="椭圆 56"/>
            <p:cNvSpPr/>
            <p:nvPr/>
          </p:nvSpPr>
          <p:spPr>
            <a:xfrm rot="19800000" flipH="1">
              <a:off x="6133509" y="2526541"/>
              <a:ext cx="1337958" cy="13379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64" name="TextBox 30"/>
            <p:cNvSpPr txBox="1"/>
            <p:nvPr/>
          </p:nvSpPr>
          <p:spPr>
            <a:xfrm>
              <a:off x="6195276" y="3041631"/>
              <a:ext cx="1214427" cy="306341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493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措施二</a:t>
              </a:r>
            </a:p>
          </p:txBody>
        </p:sp>
      </p:grpSp>
      <p:grpSp>
        <p:nvGrpSpPr>
          <p:cNvPr id="5" name="组合 74"/>
          <p:cNvGrpSpPr/>
          <p:nvPr/>
        </p:nvGrpSpPr>
        <p:grpSpPr>
          <a:xfrm>
            <a:off x="3547299" y="2946377"/>
            <a:ext cx="1003643" cy="1003589"/>
            <a:chOff x="4728910" y="3927384"/>
            <a:chExt cx="1337958" cy="1337960"/>
          </a:xfrm>
        </p:grpSpPr>
        <p:sp>
          <p:nvSpPr>
            <p:cNvPr id="60" name="椭圆 59"/>
            <p:cNvSpPr/>
            <p:nvPr/>
          </p:nvSpPr>
          <p:spPr>
            <a:xfrm rot="19800000" flipV="1">
              <a:off x="4728910" y="3927384"/>
              <a:ext cx="1337958" cy="13379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65" name="TextBox 30"/>
            <p:cNvSpPr txBox="1"/>
            <p:nvPr/>
          </p:nvSpPr>
          <p:spPr>
            <a:xfrm>
              <a:off x="4790677" y="4442476"/>
              <a:ext cx="1214427" cy="3063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493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措施三</a:t>
              </a:r>
            </a:p>
          </p:txBody>
        </p:sp>
      </p:grpSp>
      <p:grpSp>
        <p:nvGrpSpPr>
          <p:cNvPr id="6" name="组合 75"/>
          <p:cNvGrpSpPr/>
          <p:nvPr/>
        </p:nvGrpSpPr>
        <p:grpSpPr>
          <a:xfrm>
            <a:off x="4600931" y="2946377"/>
            <a:ext cx="1003641" cy="1003588"/>
            <a:chOff x="6133508" y="3927385"/>
            <a:chExt cx="1337956" cy="1337958"/>
          </a:xfrm>
        </p:grpSpPr>
        <p:sp>
          <p:nvSpPr>
            <p:cNvPr id="63" name="椭圆 62"/>
            <p:cNvSpPr/>
            <p:nvPr/>
          </p:nvSpPr>
          <p:spPr>
            <a:xfrm rot="1800000" flipH="1" flipV="1">
              <a:off x="6133508" y="3927385"/>
              <a:ext cx="1337956" cy="133795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66" name="TextBox 30"/>
            <p:cNvSpPr txBox="1"/>
            <p:nvPr/>
          </p:nvSpPr>
          <p:spPr>
            <a:xfrm>
              <a:off x="6195273" y="4442476"/>
              <a:ext cx="1214427" cy="30634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493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措施四</a:t>
              </a:r>
            </a:p>
          </p:txBody>
        </p:sp>
      </p:grpSp>
      <p:sp>
        <p:nvSpPr>
          <p:cNvPr id="67" name="TextBox 29"/>
          <p:cNvSpPr txBox="1"/>
          <p:nvPr/>
        </p:nvSpPr>
        <p:spPr>
          <a:xfrm>
            <a:off x="521585" y="1875359"/>
            <a:ext cx="2484707" cy="3847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点击输入简要文字内容，文字内容需概括精炼，言简意赅的说明分项内容</a:t>
            </a:r>
            <a:r>
              <a:rPr lang="en-US" altLang="zh-CN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COOLLA</a:t>
            </a:r>
            <a:r>
              <a:rPr lang="zh-CN" altLang="en-US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68" name="TextBox 30"/>
          <p:cNvSpPr txBox="1"/>
          <p:nvPr/>
        </p:nvSpPr>
        <p:spPr>
          <a:xfrm>
            <a:off x="521585" y="1405459"/>
            <a:ext cx="1397369" cy="3282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133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标题关键字</a:t>
            </a:r>
          </a:p>
        </p:txBody>
      </p:sp>
      <p:sp>
        <p:nvSpPr>
          <p:cNvPr id="69" name="TextBox 29"/>
          <p:cNvSpPr txBox="1"/>
          <p:nvPr/>
        </p:nvSpPr>
        <p:spPr>
          <a:xfrm>
            <a:off x="521585" y="3800687"/>
            <a:ext cx="2484707" cy="3847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点击输入简要文字内容，文字内容需概括精炼，言简意赅的说明分项内容</a:t>
            </a:r>
            <a:r>
              <a:rPr lang="en-US" altLang="zh-CN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COOLLA</a:t>
            </a:r>
            <a:r>
              <a:rPr lang="zh-CN" altLang="en-US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0" name="TextBox 30"/>
          <p:cNvSpPr txBox="1"/>
          <p:nvPr/>
        </p:nvSpPr>
        <p:spPr>
          <a:xfrm>
            <a:off x="521585" y="3330786"/>
            <a:ext cx="1397369" cy="3282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133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标题关键字</a:t>
            </a:r>
          </a:p>
        </p:txBody>
      </p:sp>
      <p:sp>
        <p:nvSpPr>
          <p:cNvPr id="71" name="TextBox 29"/>
          <p:cNvSpPr txBox="1"/>
          <p:nvPr/>
        </p:nvSpPr>
        <p:spPr>
          <a:xfrm>
            <a:off x="6137076" y="1875359"/>
            <a:ext cx="2484707" cy="3847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点击输入简要文字内容，文字内容需概括精炼，言简意赅的说明分项内容</a:t>
            </a:r>
            <a:r>
              <a:rPr lang="en-US" altLang="zh-CN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COOLLA</a:t>
            </a:r>
            <a:r>
              <a:rPr lang="zh-CN" altLang="en-US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2" name="TextBox 30"/>
          <p:cNvSpPr txBox="1"/>
          <p:nvPr/>
        </p:nvSpPr>
        <p:spPr>
          <a:xfrm>
            <a:off x="6137075" y="1405459"/>
            <a:ext cx="1397369" cy="3282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133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标题关键字</a:t>
            </a:r>
          </a:p>
        </p:txBody>
      </p:sp>
      <p:sp>
        <p:nvSpPr>
          <p:cNvPr id="73" name="TextBox 29"/>
          <p:cNvSpPr txBox="1"/>
          <p:nvPr/>
        </p:nvSpPr>
        <p:spPr>
          <a:xfrm>
            <a:off x="6137076" y="3800687"/>
            <a:ext cx="2484707" cy="3847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点击输入简要文字内容，文字内容需概括精炼，言简意赅的说明分项内容</a:t>
            </a:r>
            <a:r>
              <a:rPr lang="en-US" altLang="zh-CN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COOLLA</a:t>
            </a:r>
            <a:r>
              <a:rPr lang="zh-CN" altLang="en-US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4" name="TextBox 30"/>
          <p:cNvSpPr txBox="1"/>
          <p:nvPr/>
        </p:nvSpPr>
        <p:spPr>
          <a:xfrm>
            <a:off x="6137075" y="3330786"/>
            <a:ext cx="1397369" cy="3282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133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标题关键字</a:t>
            </a:r>
          </a:p>
        </p:txBody>
      </p:sp>
    </p:spTree>
    <p:extLst>
      <p:ext uri="{BB962C8B-B14F-4D97-AF65-F5344CB8AC3E}">
        <p14:creationId xmlns:p14="http://schemas.microsoft.com/office/powerpoint/2010/main" val="3075869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"/>
                            </p:stCondLst>
                            <p:childTnLst>
                              <p:par>
                                <p:cTn id="3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33333E-6 L 0.05104 0.05417 " pathEditMode="relative" rAng="0" ptsTypes="AA">
                                      <p:cBhvr>
                                        <p:cTn id="37" dur="10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1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600"/>
                            </p:stCondLst>
                            <p:childTnLst>
                              <p:par>
                                <p:cTn id="4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33333E-6 L -0.05091 0.05417 " pathEditMode="relative" rAng="0" ptsTypes="AA">
                                      <p:cBhvr>
                                        <p:cTn id="49" dur="1000" spd="-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2" y="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6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100"/>
                            </p:stCondLst>
                            <p:childTnLst>
                              <p:par>
                                <p:cTn id="5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7037E-6 L 0.05195 -0.05371 " pathEditMode="relative" rAng="0" ptsTypes="AA">
                                      <p:cBhvr>
                                        <p:cTn id="61" dur="1000" spd="-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1" y="-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1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600"/>
                            </p:stCondLst>
                            <p:childTnLst>
                              <p:par>
                                <p:cTn id="70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3.7037E-6 L -0.04726 -0.05371 " pathEditMode="relative" rAng="0" ptsTypes="AA">
                                      <p:cBhvr>
                                        <p:cTn id="73" dur="100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0" y="-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6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8" grpId="1" animBg="1"/>
      <p:bldP spid="56" grpId="0" animBg="1"/>
      <p:bldP spid="56" grpId="1" animBg="1"/>
      <p:bldP spid="59" grpId="0" animBg="1"/>
      <p:bldP spid="59" grpId="1" animBg="1"/>
      <p:bldP spid="62" grpId="0" animBg="1"/>
      <p:bldP spid="62" grpId="1" animBg="1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17"/>
          <p:cNvSpPr>
            <a:spLocks noEditPoints="1"/>
          </p:cNvSpPr>
          <p:nvPr/>
        </p:nvSpPr>
        <p:spPr bwMode="auto">
          <a:xfrm>
            <a:off x="3414720" y="1462250"/>
            <a:ext cx="438516" cy="350423"/>
          </a:xfrm>
          <a:custGeom>
            <a:avLst/>
            <a:gdLst>
              <a:gd name="T0" fmla="*/ 200 w 400"/>
              <a:gd name="T1" fmla="*/ 120 h 320"/>
              <a:gd name="T2" fmla="*/ 140 w 400"/>
              <a:gd name="T3" fmla="*/ 180 h 320"/>
              <a:gd name="T4" fmla="*/ 200 w 400"/>
              <a:gd name="T5" fmla="*/ 240 h 320"/>
              <a:gd name="T6" fmla="*/ 260 w 400"/>
              <a:gd name="T7" fmla="*/ 180 h 320"/>
              <a:gd name="T8" fmla="*/ 200 w 400"/>
              <a:gd name="T9" fmla="*/ 120 h 320"/>
              <a:gd name="T10" fmla="*/ 360 w 400"/>
              <a:gd name="T11" fmla="*/ 60 h 320"/>
              <a:gd name="T12" fmla="*/ 312 w 400"/>
              <a:gd name="T13" fmla="*/ 60 h 320"/>
              <a:gd name="T14" fmla="*/ 296 w 400"/>
              <a:gd name="T15" fmla="*/ 49 h 320"/>
              <a:gd name="T16" fmla="*/ 284 w 400"/>
              <a:gd name="T17" fmla="*/ 11 h 320"/>
              <a:gd name="T18" fmla="*/ 268 w 400"/>
              <a:gd name="T19" fmla="*/ 0 h 320"/>
              <a:gd name="T20" fmla="*/ 132 w 400"/>
              <a:gd name="T21" fmla="*/ 0 h 320"/>
              <a:gd name="T22" fmla="*/ 116 w 400"/>
              <a:gd name="T23" fmla="*/ 11 h 320"/>
              <a:gd name="T24" fmla="*/ 104 w 400"/>
              <a:gd name="T25" fmla="*/ 49 h 320"/>
              <a:gd name="T26" fmla="*/ 88 w 400"/>
              <a:gd name="T27" fmla="*/ 60 h 320"/>
              <a:gd name="T28" fmla="*/ 40 w 400"/>
              <a:gd name="T29" fmla="*/ 60 h 320"/>
              <a:gd name="T30" fmla="*/ 0 w 400"/>
              <a:gd name="T31" fmla="*/ 100 h 320"/>
              <a:gd name="T32" fmla="*/ 0 w 400"/>
              <a:gd name="T33" fmla="*/ 280 h 320"/>
              <a:gd name="T34" fmla="*/ 40 w 400"/>
              <a:gd name="T35" fmla="*/ 320 h 320"/>
              <a:gd name="T36" fmla="*/ 360 w 400"/>
              <a:gd name="T37" fmla="*/ 320 h 320"/>
              <a:gd name="T38" fmla="*/ 400 w 400"/>
              <a:gd name="T39" fmla="*/ 280 h 320"/>
              <a:gd name="T40" fmla="*/ 400 w 400"/>
              <a:gd name="T41" fmla="*/ 100 h 320"/>
              <a:gd name="T42" fmla="*/ 360 w 400"/>
              <a:gd name="T43" fmla="*/ 60 h 320"/>
              <a:gd name="T44" fmla="*/ 200 w 400"/>
              <a:gd name="T45" fmla="*/ 280 h 320"/>
              <a:gd name="T46" fmla="*/ 100 w 400"/>
              <a:gd name="T47" fmla="*/ 180 h 320"/>
              <a:gd name="T48" fmla="*/ 200 w 400"/>
              <a:gd name="T49" fmla="*/ 80 h 320"/>
              <a:gd name="T50" fmla="*/ 300 w 400"/>
              <a:gd name="T51" fmla="*/ 180 h 320"/>
              <a:gd name="T52" fmla="*/ 200 w 400"/>
              <a:gd name="T53" fmla="*/ 280 h 320"/>
              <a:gd name="T54" fmla="*/ 346 w 400"/>
              <a:gd name="T55" fmla="*/ 128 h 320"/>
              <a:gd name="T56" fmla="*/ 332 w 400"/>
              <a:gd name="T57" fmla="*/ 114 h 320"/>
              <a:gd name="T58" fmla="*/ 346 w 400"/>
              <a:gd name="T59" fmla="*/ 100 h 320"/>
              <a:gd name="T60" fmla="*/ 360 w 400"/>
              <a:gd name="T61" fmla="*/ 114 h 320"/>
              <a:gd name="T62" fmla="*/ 346 w 400"/>
              <a:gd name="T63" fmla="*/ 128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320">
                <a:moveTo>
                  <a:pt x="200" y="120"/>
                </a:moveTo>
                <a:cubicBezTo>
                  <a:pt x="167" y="120"/>
                  <a:pt x="140" y="147"/>
                  <a:pt x="140" y="180"/>
                </a:cubicBezTo>
                <a:cubicBezTo>
                  <a:pt x="140" y="213"/>
                  <a:pt x="167" y="240"/>
                  <a:pt x="200" y="240"/>
                </a:cubicBezTo>
                <a:cubicBezTo>
                  <a:pt x="233" y="240"/>
                  <a:pt x="260" y="213"/>
                  <a:pt x="260" y="180"/>
                </a:cubicBezTo>
                <a:cubicBezTo>
                  <a:pt x="260" y="147"/>
                  <a:pt x="233" y="120"/>
                  <a:pt x="200" y="120"/>
                </a:cubicBezTo>
                <a:close/>
                <a:moveTo>
                  <a:pt x="360" y="60"/>
                </a:moveTo>
                <a:cubicBezTo>
                  <a:pt x="312" y="60"/>
                  <a:pt x="312" y="60"/>
                  <a:pt x="312" y="60"/>
                </a:cubicBezTo>
                <a:cubicBezTo>
                  <a:pt x="305" y="60"/>
                  <a:pt x="298" y="55"/>
                  <a:pt x="296" y="49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1" y="5"/>
                  <a:pt x="274" y="0"/>
                  <a:pt x="26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5" y="0"/>
                  <a:pt x="118" y="5"/>
                  <a:pt x="116" y="11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1" y="55"/>
                  <a:pt x="94" y="60"/>
                  <a:pt x="88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18" y="60"/>
                  <a:pt x="0" y="78"/>
                  <a:pt x="0" y="100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302"/>
                  <a:pt x="18" y="320"/>
                  <a:pt x="40" y="320"/>
                </a:cubicBezTo>
                <a:cubicBezTo>
                  <a:pt x="360" y="320"/>
                  <a:pt x="360" y="320"/>
                  <a:pt x="360" y="320"/>
                </a:cubicBezTo>
                <a:cubicBezTo>
                  <a:pt x="382" y="320"/>
                  <a:pt x="400" y="302"/>
                  <a:pt x="400" y="280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400" y="78"/>
                  <a:pt x="382" y="60"/>
                  <a:pt x="360" y="60"/>
                </a:cubicBezTo>
                <a:close/>
                <a:moveTo>
                  <a:pt x="200" y="280"/>
                </a:moveTo>
                <a:cubicBezTo>
                  <a:pt x="145" y="280"/>
                  <a:pt x="100" y="235"/>
                  <a:pt x="100" y="180"/>
                </a:cubicBezTo>
                <a:cubicBezTo>
                  <a:pt x="100" y="125"/>
                  <a:pt x="145" y="80"/>
                  <a:pt x="200" y="80"/>
                </a:cubicBezTo>
                <a:cubicBezTo>
                  <a:pt x="255" y="80"/>
                  <a:pt x="300" y="125"/>
                  <a:pt x="300" y="180"/>
                </a:cubicBezTo>
                <a:cubicBezTo>
                  <a:pt x="300" y="235"/>
                  <a:pt x="255" y="280"/>
                  <a:pt x="200" y="280"/>
                </a:cubicBezTo>
                <a:close/>
                <a:moveTo>
                  <a:pt x="346" y="128"/>
                </a:moveTo>
                <a:cubicBezTo>
                  <a:pt x="338" y="128"/>
                  <a:pt x="332" y="122"/>
                  <a:pt x="332" y="114"/>
                </a:cubicBezTo>
                <a:cubicBezTo>
                  <a:pt x="332" y="106"/>
                  <a:pt x="338" y="100"/>
                  <a:pt x="346" y="100"/>
                </a:cubicBezTo>
                <a:cubicBezTo>
                  <a:pt x="354" y="100"/>
                  <a:pt x="360" y="106"/>
                  <a:pt x="360" y="114"/>
                </a:cubicBezTo>
                <a:cubicBezTo>
                  <a:pt x="360" y="122"/>
                  <a:pt x="354" y="128"/>
                  <a:pt x="346" y="1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9" tIns="34295" rIns="68589" bIns="34295" numCol="1" anchor="t" anchorCtr="0" compatLnSpc="1">
            <a:prstTxWarp prst="textNoShape">
              <a:avLst/>
            </a:prstTxWarp>
          </a:bodyPr>
          <a:lstStyle/>
          <a:p>
            <a:endParaRPr lang="en-US" sz="1280" dirty="0"/>
          </a:p>
        </p:txBody>
      </p:sp>
      <p:sp>
        <p:nvSpPr>
          <p:cNvPr id="87" name="Freeform 22"/>
          <p:cNvSpPr>
            <a:spLocks noEditPoints="1"/>
          </p:cNvSpPr>
          <p:nvPr/>
        </p:nvSpPr>
        <p:spPr bwMode="auto">
          <a:xfrm>
            <a:off x="5226451" y="1453559"/>
            <a:ext cx="388822" cy="388281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9" tIns="34295" rIns="68589" bIns="34295" numCol="1" anchor="t" anchorCtr="0" compatLnSpc="1">
            <a:prstTxWarp prst="textNoShape">
              <a:avLst/>
            </a:prstTxWarp>
          </a:bodyPr>
          <a:lstStyle/>
          <a:p>
            <a:endParaRPr lang="en-US" sz="1280" dirty="0"/>
          </a:p>
        </p:txBody>
      </p:sp>
      <p:sp>
        <p:nvSpPr>
          <p:cNvPr id="88" name="Freeform 27"/>
          <p:cNvSpPr>
            <a:spLocks noEditPoints="1"/>
          </p:cNvSpPr>
          <p:nvPr/>
        </p:nvSpPr>
        <p:spPr bwMode="auto">
          <a:xfrm>
            <a:off x="6948972" y="1462791"/>
            <a:ext cx="517545" cy="369814"/>
          </a:xfrm>
          <a:custGeom>
            <a:avLst/>
            <a:gdLst>
              <a:gd name="T0" fmla="*/ 392 w 392"/>
              <a:gd name="T1" fmla="*/ 40 h 280"/>
              <a:gd name="T2" fmla="*/ 392 w 392"/>
              <a:gd name="T3" fmla="*/ 16 h 280"/>
              <a:gd name="T4" fmla="*/ 376 w 392"/>
              <a:gd name="T5" fmla="*/ 0 h 280"/>
              <a:gd name="T6" fmla="*/ 16 w 392"/>
              <a:gd name="T7" fmla="*/ 0 h 280"/>
              <a:gd name="T8" fmla="*/ 0 w 392"/>
              <a:gd name="T9" fmla="*/ 16 h 280"/>
              <a:gd name="T10" fmla="*/ 0 w 392"/>
              <a:gd name="T11" fmla="*/ 40 h 280"/>
              <a:gd name="T12" fmla="*/ 40 w 392"/>
              <a:gd name="T13" fmla="*/ 40 h 280"/>
              <a:gd name="T14" fmla="*/ 40 w 392"/>
              <a:gd name="T15" fmla="*/ 80 h 280"/>
              <a:gd name="T16" fmla="*/ 0 w 392"/>
              <a:gd name="T17" fmla="*/ 80 h 280"/>
              <a:gd name="T18" fmla="*/ 0 w 392"/>
              <a:gd name="T19" fmla="*/ 120 h 280"/>
              <a:gd name="T20" fmla="*/ 40 w 392"/>
              <a:gd name="T21" fmla="*/ 120 h 280"/>
              <a:gd name="T22" fmla="*/ 40 w 392"/>
              <a:gd name="T23" fmla="*/ 160 h 280"/>
              <a:gd name="T24" fmla="*/ 0 w 392"/>
              <a:gd name="T25" fmla="*/ 160 h 280"/>
              <a:gd name="T26" fmla="*/ 0 w 392"/>
              <a:gd name="T27" fmla="*/ 200 h 280"/>
              <a:gd name="T28" fmla="*/ 40 w 392"/>
              <a:gd name="T29" fmla="*/ 200 h 280"/>
              <a:gd name="T30" fmla="*/ 40 w 392"/>
              <a:gd name="T31" fmla="*/ 240 h 280"/>
              <a:gd name="T32" fmla="*/ 0 w 392"/>
              <a:gd name="T33" fmla="*/ 240 h 280"/>
              <a:gd name="T34" fmla="*/ 0 w 392"/>
              <a:gd name="T35" fmla="*/ 264 h 280"/>
              <a:gd name="T36" fmla="*/ 16 w 392"/>
              <a:gd name="T37" fmla="*/ 280 h 280"/>
              <a:gd name="T38" fmla="*/ 376 w 392"/>
              <a:gd name="T39" fmla="*/ 280 h 280"/>
              <a:gd name="T40" fmla="*/ 392 w 392"/>
              <a:gd name="T41" fmla="*/ 264 h 280"/>
              <a:gd name="T42" fmla="*/ 392 w 392"/>
              <a:gd name="T43" fmla="*/ 240 h 280"/>
              <a:gd name="T44" fmla="*/ 352 w 392"/>
              <a:gd name="T45" fmla="*/ 240 h 280"/>
              <a:gd name="T46" fmla="*/ 352 w 392"/>
              <a:gd name="T47" fmla="*/ 200 h 280"/>
              <a:gd name="T48" fmla="*/ 392 w 392"/>
              <a:gd name="T49" fmla="*/ 200 h 280"/>
              <a:gd name="T50" fmla="*/ 392 w 392"/>
              <a:gd name="T51" fmla="*/ 160 h 280"/>
              <a:gd name="T52" fmla="*/ 352 w 392"/>
              <a:gd name="T53" fmla="*/ 160 h 280"/>
              <a:gd name="T54" fmla="*/ 352 w 392"/>
              <a:gd name="T55" fmla="*/ 120 h 280"/>
              <a:gd name="T56" fmla="*/ 392 w 392"/>
              <a:gd name="T57" fmla="*/ 120 h 280"/>
              <a:gd name="T58" fmla="*/ 392 w 392"/>
              <a:gd name="T59" fmla="*/ 80 h 280"/>
              <a:gd name="T60" fmla="*/ 352 w 392"/>
              <a:gd name="T61" fmla="*/ 80 h 280"/>
              <a:gd name="T62" fmla="*/ 352 w 392"/>
              <a:gd name="T63" fmla="*/ 40 h 280"/>
              <a:gd name="T64" fmla="*/ 392 w 392"/>
              <a:gd name="T65" fmla="*/ 40 h 280"/>
              <a:gd name="T66" fmla="*/ 152 w 392"/>
              <a:gd name="T67" fmla="*/ 200 h 280"/>
              <a:gd name="T68" fmla="*/ 152 w 392"/>
              <a:gd name="T69" fmla="*/ 80 h 280"/>
              <a:gd name="T70" fmla="*/ 252 w 392"/>
              <a:gd name="T71" fmla="*/ 140 h 280"/>
              <a:gd name="T72" fmla="*/ 152 w 392"/>
              <a:gd name="T73" fmla="*/ 20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2" h="280">
                <a:moveTo>
                  <a:pt x="392" y="40"/>
                </a:moveTo>
                <a:cubicBezTo>
                  <a:pt x="392" y="16"/>
                  <a:pt x="392" y="16"/>
                  <a:pt x="392" y="16"/>
                </a:cubicBezTo>
                <a:cubicBezTo>
                  <a:pt x="392" y="7"/>
                  <a:pt x="385" y="0"/>
                  <a:pt x="37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80"/>
                  <a:pt x="40" y="80"/>
                  <a:pt x="4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200"/>
                  <a:pt x="0" y="200"/>
                  <a:pt x="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3"/>
                  <a:pt x="7" y="280"/>
                  <a:pt x="16" y="280"/>
                </a:cubicBezTo>
                <a:cubicBezTo>
                  <a:pt x="376" y="280"/>
                  <a:pt x="376" y="280"/>
                  <a:pt x="376" y="280"/>
                </a:cubicBezTo>
                <a:cubicBezTo>
                  <a:pt x="385" y="280"/>
                  <a:pt x="392" y="273"/>
                  <a:pt x="392" y="264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52" y="240"/>
                  <a:pt x="352" y="240"/>
                  <a:pt x="352" y="240"/>
                </a:cubicBezTo>
                <a:cubicBezTo>
                  <a:pt x="352" y="200"/>
                  <a:pt x="352" y="200"/>
                  <a:pt x="352" y="200"/>
                </a:cubicBezTo>
                <a:cubicBezTo>
                  <a:pt x="392" y="200"/>
                  <a:pt x="392" y="200"/>
                  <a:pt x="392" y="20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352" y="160"/>
                  <a:pt x="352" y="160"/>
                  <a:pt x="352" y="160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92" y="80"/>
                  <a:pt x="392" y="80"/>
                  <a:pt x="39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2" y="40"/>
                  <a:pt x="352" y="40"/>
                  <a:pt x="352" y="40"/>
                </a:cubicBezTo>
                <a:lnTo>
                  <a:pt x="392" y="40"/>
                </a:lnTo>
                <a:close/>
                <a:moveTo>
                  <a:pt x="152" y="200"/>
                </a:moveTo>
                <a:cubicBezTo>
                  <a:pt x="152" y="80"/>
                  <a:pt x="152" y="80"/>
                  <a:pt x="152" y="80"/>
                </a:cubicBezTo>
                <a:cubicBezTo>
                  <a:pt x="252" y="140"/>
                  <a:pt x="252" y="140"/>
                  <a:pt x="252" y="140"/>
                </a:cubicBezTo>
                <a:lnTo>
                  <a:pt x="152" y="2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9" tIns="34295" rIns="68589" bIns="34295" numCol="1" anchor="t" anchorCtr="0" compatLnSpc="1">
            <a:prstTxWarp prst="textNoShape">
              <a:avLst/>
            </a:prstTxWarp>
          </a:bodyPr>
          <a:lstStyle/>
          <a:p>
            <a:endParaRPr lang="en-US" sz="1280" dirty="0"/>
          </a:p>
        </p:txBody>
      </p:sp>
      <p:sp>
        <p:nvSpPr>
          <p:cNvPr id="89" name="Freeform 62"/>
          <p:cNvSpPr>
            <a:spLocks noEditPoints="1"/>
          </p:cNvSpPr>
          <p:nvPr/>
        </p:nvSpPr>
        <p:spPr bwMode="auto">
          <a:xfrm>
            <a:off x="1584724" y="1417995"/>
            <a:ext cx="511726" cy="456199"/>
          </a:xfrm>
          <a:custGeom>
            <a:avLst/>
            <a:gdLst>
              <a:gd name="T0" fmla="*/ 384 w 387"/>
              <a:gd name="T1" fmla="*/ 320 h 345"/>
              <a:gd name="T2" fmla="*/ 347 w 387"/>
              <a:gd name="T3" fmla="*/ 241 h 345"/>
              <a:gd name="T4" fmla="*/ 326 w 387"/>
              <a:gd name="T5" fmla="*/ 226 h 345"/>
              <a:gd name="T6" fmla="*/ 284 w 387"/>
              <a:gd name="T7" fmla="*/ 226 h 345"/>
              <a:gd name="T8" fmla="*/ 284 w 387"/>
              <a:gd name="T9" fmla="*/ 214 h 345"/>
              <a:gd name="T10" fmla="*/ 319 w 387"/>
              <a:gd name="T11" fmla="*/ 214 h 345"/>
              <a:gd name="T12" fmla="*/ 345 w 387"/>
              <a:gd name="T13" fmla="*/ 187 h 345"/>
              <a:gd name="T14" fmla="*/ 345 w 387"/>
              <a:gd name="T15" fmla="*/ 27 h 345"/>
              <a:gd name="T16" fmla="*/ 319 w 387"/>
              <a:gd name="T17" fmla="*/ 0 h 345"/>
              <a:gd name="T18" fmla="*/ 68 w 387"/>
              <a:gd name="T19" fmla="*/ 0 h 345"/>
              <a:gd name="T20" fmla="*/ 42 w 387"/>
              <a:gd name="T21" fmla="*/ 27 h 345"/>
              <a:gd name="T22" fmla="*/ 42 w 387"/>
              <a:gd name="T23" fmla="*/ 187 h 345"/>
              <a:gd name="T24" fmla="*/ 68 w 387"/>
              <a:gd name="T25" fmla="*/ 214 h 345"/>
              <a:gd name="T26" fmla="*/ 102 w 387"/>
              <a:gd name="T27" fmla="*/ 214 h 345"/>
              <a:gd name="T28" fmla="*/ 102 w 387"/>
              <a:gd name="T29" fmla="*/ 226 h 345"/>
              <a:gd name="T30" fmla="*/ 60 w 387"/>
              <a:gd name="T31" fmla="*/ 226 h 345"/>
              <a:gd name="T32" fmla="*/ 39 w 387"/>
              <a:gd name="T33" fmla="*/ 241 h 345"/>
              <a:gd name="T34" fmla="*/ 3 w 387"/>
              <a:gd name="T35" fmla="*/ 320 h 345"/>
              <a:gd name="T36" fmla="*/ 3 w 387"/>
              <a:gd name="T37" fmla="*/ 338 h 345"/>
              <a:gd name="T38" fmla="*/ 16 w 387"/>
              <a:gd name="T39" fmla="*/ 345 h 345"/>
              <a:gd name="T40" fmla="*/ 116 w 387"/>
              <a:gd name="T41" fmla="*/ 345 h 345"/>
              <a:gd name="T42" fmla="*/ 116 w 387"/>
              <a:gd name="T43" fmla="*/ 345 h 345"/>
              <a:gd name="T44" fmla="*/ 193 w 387"/>
              <a:gd name="T45" fmla="*/ 345 h 345"/>
              <a:gd name="T46" fmla="*/ 270 w 387"/>
              <a:gd name="T47" fmla="*/ 345 h 345"/>
              <a:gd name="T48" fmla="*/ 271 w 387"/>
              <a:gd name="T49" fmla="*/ 345 h 345"/>
              <a:gd name="T50" fmla="*/ 370 w 387"/>
              <a:gd name="T51" fmla="*/ 345 h 345"/>
              <a:gd name="T52" fmla="*/ 384 w 387"/>
              <a:gd name="T53" fmla="*/ 338 h 345"/>
              <a:gd name="T54" fmla="*/ 384 w 387"/>
              <a:gd name="T55" fmla="*/ 320 h 345"/>
              <a:gd name="T56" fmla="*/ 64 w 387"/>
              <a:gd name="T57" fmla="*/ 187 h 345"/>
              <a:gd name="T58" fmla="*/ 64 w 387"/>
              <a:gd name="T59" fmla="*/ 27 h 345"/>
              <a:gd name="T60" fmla="*/ 68 w 387"/>
              <a:gd name="T61" fmla="*/ 23 h 345"/>
              <a:gd name="T62" fmla="*/ 319 w 387"/>
              <a:gd name="T63" fmla="*/ 23 h 345"/>
              <a:gd name="T64" fmla="*/ 323 w 387"/>
              <a:gd name="T65" fmla="*/ 27 h 345"/>
              <a:gd name="T66" fmla="*/ 323 w 387"/>
              <a:gd name="T67" fmla="*/ 187 h 345"/>
              <a:gd name="T68" fmla="*/ 319 w 387"/>
              <a:gd name="T69" fmla="*/ 191 h 345"/>
              <a:gd name="T70" fmla="*/ 68 w 387"/>
              <a:gd name="T71" fmla="*/ 191 h 345"/>
              <a:gd name="T72" fmla="*/ 64 w 387"/>
              <a:gd name="T73" fmla="*/ 187 h 345"/>
              <a:gd name="T74" fmla="*/ 256 w 387"/>
              <a:gd name="T75" fmla="*/ 316 h 345"/>
              <a:gd name="T76" fmla="*/ 252 w 387"/>
              <a:gd name="T77" fmla="*/ 318 h 345"/>
              <a:gd name="T78" fmla="*/ 222 w 387"/>
              <a:gd name="T79" fmla="*/ 319 h 345"/>
              <a:gd name="T80" fmla="*/ 210 w 387"/>
              <a:gd name="T81" fmla="*/ 319 h 345"/>
              <a:gd name="T82" fmla="*/ 176 w 387"/>
              <a:gd name="T83" fmla="*/ 319 h 345"/>
              <a:gd name="T84" fmla="*/ 164 w 387"/>
              <a:gd name="T85" fmla="*/ 319 h 345"/>
              <a:gd name="T86" fmla="*/ 135 w 387"/>
              <a:gd name="T87" fmla="*/ 318 h 345"/>
              <a:gd name="T88" fmla="*/ 130 w 387"/>
              <a:gd name="T89" fmla="*/ 316 h 345"/>
              <a:gd name="T90" fmla="*/ 129 w 387"/>
              <a:gd name="T91" fmla="*/ 311 h 345"/>
              <a:gd name="T92" fmla="*/ 134 w 387"/>
              <a:gd name="T93" fmla="*/ 288 h 345"/>
              <a:gd name="T94" fmla="*/ 140 w 387"/>
              <a:gd name="T95" fmla="*/ 283 h 345"/>
              <a:gd name="T96" fmla="*/ 168 w 387"/>
              <a:gd name="T97" fmla="*/ 283 h 345"/>
              <a:gd name="T98" fmla="*/ 218 w 387"/>
              <a:gd name="T99" fmla="*/ 283 h 345"/>
              <a:gd name="T100" fmla="*/ 247 w 387"/>
              <a:gd name="T101" fmla="*/ 283 h 345"/>
              <a:gd name="T102" fmla="*/ 252 w 387"/>
              <a:gd name="T103" fmla="*/ 288 h 345"/>
              <a:gd name="T104" fmla="*/ 257 w 387"/>
              <a:gd name="T105" fmla="*/ 311 h 345"/>
              <a:gd name="T106" fmla="*/ 256 w 387"/>
              <a:gd name="T107" fmla="*/ 316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87" h="345">
                <a:moveTo>
                  <a:pt x="384" y="320"/>
                </a:moveTo>
                <a:cubicBezTo>
                  <a:pt x="347" y="241"/>
                  <a:pt x="347" y="241"/>
                  <a:pt x="347" y="241"/>
                </a:cubicBezTo>
                <a:cubicBezTo>
                  <a:pt x="343" y="232"/>
                  <a:pt x="334" y="226"/>
                  <a:pt x="326" y="226"/>
                </a:cubicBezTo>
                <a:cubicBezTo>
                  <a:pt x="284" y="226"/>
                  <a:pt x="284" y="226"/>
                  <a:pt x="284" y="226"/>
                </a:cubicBezTo>
                <a:cubicBezTo>
                  <a:pt x="284" y="214"/>
                  <a:pt x="284" y="214"/>
                  <a:pt x="284" y="214"/>
                </a:cubicBezTo>
                <a:cubicBezTo>
                  <a:pt x="319" y="214"/>
                  <a:pt x="319" y="214"/>
                  <a:pt x="319" y="214"/>
                </a:cubicBezTo>
                <a:cubicBezTo>
                  <a:pt x="333" y="214"/>
                  <a:pt x="345" y="202"/>
                  <a:pt x="345" y="187"/>
                </a:cubicBezTo>
                <a:cubicBezTo>
                  <a:pt x="345" y="27"/>
                  <a:pt x="345" y="27"/>
                  <a:pt x="345" y="27"/>
                </a:cubicBezTo>
                <a:cubicBezTo>
                  <a:pt x="345" y="12"/>
                  <a:pt x="333" y="0"/>
                  <a:pt x="319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53" y="0"/>
                  <a:pt x="42" y="12"/>
                  <a:pt x="42" y="27"/>
                </a:cubicBezTo>
                <a:cubicBezTo>
                  <a:pt x="42" y="187"/>
                  <a:pt x="42" y="187"/>
                  <a:pt x="42" y="187"/>
                </a:cubicBezTo>
                <a:cubicBezTo>
                  <a:pt x="42" y="202"/>
                  <a:pt x="53" y="214"/>
                  <a:pt x="68" y="214"/>
                </a:cubicBezTo>
                <a:cubicBezTo>
                  <a:pt x="102" y="214"/>
                  <a:pt x="102" y="214"/>
                  <a:pt x="102" y="214"/>
                </a:cubicBezTo>
                <a:cubicBezTo>
                  <a:pt x="102" y="226"/>
                  <a:pt x="102" y="226"/>
                  <a:pt x="102" y="226"/>
                </a:cubicBezTo>
                <a:cubicBezTo>
                  <a:pt x="60" y="226"/>
                  <a:pt x="60" y="226"/>
                  <a:pt x="60" y="226"/>
                </a:cubicBezTo>
                <a:cubicBezTo>
                  <a:pt x="52" y="226"/>
                  <a:pt x="43" y="232"/>
                  <a:pt x="39" y="241"/>
                </a:cubicBezTo>
                <a:cubicBezTo>
                  <a:pt x="3" y="320"/>
                  <a:pt x="3" y="320"/>
                  <a:pt x="3" y="320"/>
                </a:cubicBezTo>
                <a:cubicBezTo>
                  <a:pt x="0" y="326"/>
                  <a:pt x="0" y="333"/>
                  <a:pt x="3" y="338"/>
                </a:cubicBezTo>
                <a:cubicBezTo>
                  <a:pt x="6" y="342"/>
                  <a:pt x="10" y="345"/>
                  <a:pt x="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16" y="345"/>
                  <a:pt x="116" y="345"/>
                  <a:pt x="116" y="345"/>
                </a:cubicBezTo>
                <a:cubicBezTo>
                  <a:pt x="193" y="345"/>
                  <a:pt x="193" y="345"/>
                  <a:pt x="193" y="345"/>
                </a:cubicBezTo>
                <a:cubicBezTo>
                  <a:pt x="270" y="345"/>
                  <a:pt x="270" y="345"/>
                  <a:pt x="270" y="345"/>
                </a:cubicBezTo>
                <a:cubicBezTo>
                  <a:pt x="270" y="345"/>
                  <a:pt x="271" y="345"/>
                  <a:pt x="271" y="345"/>
                </a:cubicBezTo>
                <a:cubicBezTo>
                  <a:pt x="370" y="345"/>
                  <a:pt x="370" y="345"/>
                  <a:pt x="370" y="345"/>
                </a:cubicBezTo>
                <a:cubicBezTo>
                  <a:pt x="376" y="345"/>
                  <a:pt x="381" y="342"/>
                  <a:pt x="384" y="338"/>
                </a:cubicBezTo>
                <a:cubicBezTo>
                  <a:pt x="387" y="333"/>
                  <a:pt x="387" y="326"/>
                  <a:pt x="384" y="320"/>
                </a:cubicBezTo>
                <a:close/>
                <a:moveTo>
                  <a:pt x="64" y="187"/>
                </a:moveTo>
                <a:cubicBezTo>
                  <a:pt x="64" y="27"/>
                  <a:pt x="64" y="27"/>
                  <a:pt x="64" y="27"/>
                </a:cubicBezTo>
                <a:cubicBezTo>
                  <a:pt x="64" y="25"/>
                  <a:pt x="65" y="23"/>
                  <a:pt x="68" y="23"/>
                </a:cubicBezTo>
                <a:cubicBezTo>
                  <a:pt x="319" y="23"/>
                  <a:pt x="319" y="23"/>
                  <a:pt x="319" y="23"/>
                </a:cubicBezTo>
                <a:cubicBezTo>
                  <a:pt x="321" y="23"/>
                  <a:pt x="323" y="25"/>
                  <a:pt x="323" y="27"/>
                </a:cubicBezTo>
                <a:cubicBezTo>
                  <a:pt x="323" y="187"/>
                  <a:pt x="323" y="187"/>
                  <a:pt x="323" y="187"/>
                </a:cubicBezTo>
                <a:cubicBezTo>
                  <a:pt x="323" y="189"/>
                  <a:pt x="321" y="191"/>
                  <a:pt x="319" y="19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65" y="191"/>
                  <a:pt x="64" y="189"/>
                  <a:pt x="64" y="187"/>
                </a:cubicBezTo>
                <a:close/>
                <a:moveTo>
                  <a:pt x="256" y="316"/>
                </a:moveTo>
                <a:cubicBezTo>
                  <a:pt x="255" y="318"/>
                  <a:pt x="254" y="318"/>
                  <a:pt x="252" y="318"/>
                </a:cubicBezTo>
                <a:cubicBezTo>
                  <a:pt x="222" y="319"/>
                  <a:pt x="222" y="319"/>
                  <a:pt x="222" y="319"/>
                </a:cubicBezTo>
                <a:cubicBezTo>
                  <a:pt x="210" y="319"/>
                  <a:pt x="210" y="319"/>
                  <a:pt x="210" y="319"/>
                </a:cubicBezTo>
                <a:cubicBezTo>
                  <a:pt x="176" y="319"/>
                  <a:pt x="176" y="319"/>
                  <a:pt x="176" y="319"/>
                </a:cubicBezTo>
                <a:cubicBezTo>
                  <a:pt x="164" y="319"/>
                  <a:pt x="164" y="319"/>
                  <a:pt x="164" y="319"/>
                </a:cubicBezTo>
                <a:cubicBezTo>
                  <a:pt x="135" y="318"/>
                  <a:pt x="135" y="318"/>
                  <a:pt x="135" y="318"/>
                </a:cubicBezTo>
                <a:cubicBezTo>
                  <a:pt x="133" y="318"/>
                  <a:pt x="131" y="318"/>
                  <a:pt x="130" y="316"/>
                </a:cubicBezTo>
                <a:cubicBezTo>
                  <a:pt x="129" y="315"/>
                  <a:pt x="129" y="313"/>
                  <a:pt x="129" y="311"/>
                </a:cubicBezTo>
                <a:cubicBezTo>
                  <a:pt x="134" y="288"/>
                  <a:pt x="134" y="288"/>
                  <a:pt x="134" y="288"/>
                </a:cubicBezTo>
                <a:cubicBezTo>
                  <a:pt x="135" y="285"/>
                  <a:pt x="137" y="283"/>
                  <a:pt x="140" y="283"/>
                </a:cubicBezTo>
                <a:cubicBezTo>
                  <a:pt x="168" y="283"/>
                  <a:pt x="168" y="283"/>
                  <a:pt x="168" y="283"/>
                </a:cubicBezTo>
                <a:cubicBezTo>
                  <a:pt x="218" y="283"/>
                  <a:pt x="218" y="283"/>
                  <a:pt x="218" y="283"/>
                </a:cubicBezTo>
                <a:cubicBezTo>
                  <a:pt x="247" y="283"/>
                  <a:pt x="247" y="283"/>
                  <a:pt x="247" y="283"/>
                </a:cubicBezTo>
                <a:cubicBezTo>
                  <a:pt x="249" y="283"/>
                  <a:pt x="251" y="285"/>
                  <a:pt x="252" y="288"/>
                </a:cubicBezTo>
                <a:cubicBezTo>
                  <a:pt x="257" y="311"/>
                  <a:pt x="257" y="311"/>
                  <a:pt x="257" y="311"/>
                </a:cubicBezTo>
                <a:cubicBezTo>
                  <a:pt x="258" y="313"/>
                  <a:pt x="257" y="315"/>
                  <a:pt x="256" y="3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9" tIns="34295" rIns="68589" bIns="34295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90" name="文本框 89"/>
          <p:cNvSpPr txBox="1"/>
          <p:nvPr/>
        </p:nvSpPr>
        <p:spPr>
          <a:xfrm>
            <a:off x="1263405" y="1930527"/>
            <a:ext cx="1154365" cy="266271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28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3056799" y="1930527"/>
            <a:ext cx="1154365" cy="266271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28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4843681" y="1930527"/>
            <a:ext cx="1154365" cy="266271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28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93" name="Rectangle 4"/>
          <p:cNvSpPr/>
          <p:nvPr/>
        </p:nvSpPr>
        <p:spPr>
          <a:xfrm flipH="1">
            <a:off x="1076074" y="2860576"/>
            <a:ext cx="1529028" cy="14401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 sz="1280" dirty="0">
              <a:solidFill>
                <a:schemeClr val="tx1"/>
              </a:solidFill>
            </a:endParaRPr>
          </a:p>
        </p:txBody>
      </p:sp>
      <p:sp>
        <p:nvSpPr>
          <p:cNvPr id="94" name="Rectangle 4"/>
          <p:cNvSpPr/>
          <p:nvPr/>
        </p:nvSpPr>
        <p:spPr>
          <a:xfrm flipH="1">
            <a:off x="2865125" y="2860576"/>
            <a:ext cx="1529028" cy="1440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 sz="1280" dirty="0">
              <a:solidFill>
                <a:schemeClr val="tx1"/>
              </a:solidFill>
            </a:endParaRPr>
          </a:p>
        </p:txBody>
      </p:sp>
      <p:sp>
        <p:nvSpPr>
          <p:cNvPr id="95" name="Rectangle 4"/>
          <p:cNvSpPr/>
          <p:nvPr/>
        </p:nvSpPr>
        <p:spPr>
          <a:xfrm flipH="1">
            <a:off x="4654178" y="2860576"/>
            <a:ext cx="1529028" cy="14401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 sz="1280" dirty="0">
              <a:solidFill>
                <a:schemeClr val="tx1"/>
              </a:solidFill>
            </a:endParaRPr>
          </a:p>
        </p:txBody>
      </p:sp>
      <p:sp>
        <p:nvSpPr>
          <p:cNvPr id="96" name="Rectangle 4"/>
          <p:cNvSpPr/>
          <p:nvPr/>
        </p:nvSpPr>
        <p:spPr>
          <a:xfrm flipH="1">
            <a:off x="6443230" y="2860576"/>
            <a:ext cx="1529028" cy="144016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en-US" sz="1280" dirty="0">
              <a:solidFill>
                <a:schemeClr val="tx1"/>
              </a:solidFill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6630563" y="1930527"/>
            <a:ext cx="1154365" cy="266271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128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pic>
        <p:nvPicPr>
          <p:cNvPr id="98" name="图片 9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074" y="2974397"/>
            <a:ext cx="1529028" cy="1146771"/>
          </a:xfrm>
          <a:custGeom>
            <a:avLst/>
            <a:gdLst>
              <a:gd name="connsiteX0" fmla="*/ 0 w 2038350"/>
              <a:gd name="connsiteY0" fmla="*/ 0 h 2638424"/>
              <a:gd name="connsiteX1" fmla="*/ 2038350 w 2038350"/>
              <a:gd name="connsiteY1" fmla="*/ 0 h 2638424"/>
              <a:gd name="connsiteX2" fmla="*/ 2038350 w 2038350"/>
              <a:gd name="connsiteY2" fmla="*/ 2638424 h 2638424"/>
              <a:gd name="connsiteX3" fmla="*/ 0 w 2038350"/>
              <a:gd name="connsiteY3" fmla="*/ 2638424 h 2638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24">
                <a:moveTo>
                  <a:pt x="0" y="0"/>
                </a:moveTo>
                <a:lnTo>
                  <a:pt x="2038350" y="0"/>
                </a:lnTo>
                <a:lnTo>
                  <a:pt x="2038350" y="2638424"/>
                </a:lnTo>
                <a:lnTo>
                  <a:pt x="0" y="2638424"/>
                </a:lnTo>
                <a:close/>
              </a:path>
            </a:pathLst>
          </a:custGeom>
        </p:spPr>
      </p:pic>
      <p:pic>
        <p:nvPicPr>
          <p:cNvPr id="99" name="图片 9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125" y="2992621"/>
            <a:ext cx="1529028" cy="1110309"/>
          </a:xfrm>
          <a:custGeom>
            <a:avLst/>
            <a:gdLst>
              <a:gd name="connsiteX0" fmla="*/ 0 w 2038350"/>
              <a:gd name="connsiteY0" fmla="*/ 0 h 2638403"/>
              <a:gd name="connsiteX1" fmla="*/ 2038350 w 2038350"/>
              <a:gd name="connsiteY1" fmla="*/ 0 h 2638403"/>
              <a:gd name="connsiteX2" fmla="*/ 2038350 w 2038350"/>
              <a:gd name="connsiteY2" fmla="*/ 2638403 h 2638403"/>
              <a:gd name="connsiteX3" fmla="*/ 0 w 2038350"/>
              <a:gd name="connsiteY3" fmla="*/ 2638403 h 263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03">
                <a:moveTo>
                  <a:pt x="0" y="0"/>
                </a:moveTo>
                <a:lnTo>
                  <a:pt x="2038350" y="0"/>
                </a:lnTo>
                <a:lnTo>
                  <a:pt x="2038350" y="2638403"/>
                </a:lnTo>
                <a:lnTo>
                  <a:pt x="0" y="2638403"/>
                </a:lnTo>
                <a:close/>
              </a:path>
            </a:pathLst>
          </a:custGeom>
        </p:spPr>
      </p:pic>
      <p:pic>
        <p:nvPicPr>
          <p:cNvPr id="100" name="图片 9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178" y="3038099"/>
            <a:ext cx="1529028" cy="1019352"/>
          </a:xfrm>
          <a:custGeom>
            <a:avLst/>
            <a:gdLst>
              <a:gd name="connsiteX0" fmla="*/ 0 w 2038350"/>
              <a:gd name="connsiteY0" fmla="*/ 0 h 2638404"/>
              <a:gd name="connsiteX1" fmla="*/ 2038350 w 2038350"/>
              <a:gd name="connsiteY1" fmla="*/ 0 h 2638404"/>
              <a:gd name="connsiteX2" fmla="*/ 2038350 w 2038350"/>
              <a:gd name="connsiteY2" fmla="*/ 2638404 h 2638404"/>
              <a:gd name="connsiteX3" fmla="*/ 0 w 2038350"/>
              <a:gd name="connsiteY3" fmla="*/ 2638404 h 2638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04">
                <a:moveTo>
                  <a:pt x="0" y="0"/>
                </a:moveTo>
                <a:lnTo>
                  <a:pt x="2038350" y="0"/>
                </a:lnTo>
                <a:lnTo>
                  <a:pt x="2038350" y="2638404"/>
                </a:lnTo>
                <a:lnTo>
                  <a:pt x="0" y="2638404"/>
                </a:lnTo>
                <a:close/>
              </a:path>
            </a:pathLst>
          </a:custGeom>
        </p:spPr>
      </p:pic>
      <p:pic>
        <p:nvPicPr>
          <p:cNvPr id="101" name="图片 10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230" y="3024137"/>
            <a:ext cx="1529028" cy="1047279"/>
          </a:xfrm>
          <a:custGeom>
            <a:avLst/>
            <a:gdLst>
              <a:gd name="connsiteX0" fmla="*/ 0 w 2038350"/>
              <a:gd name="connsiteY0" fmla="*/ 0 h 2638405"/>
              <a:gd name="connsiteX1" fmla="*/ 2038350 w 2038350"/>
              <a:gd name="connsiteY1" fmla="*/ 0 h 2638405"/>
              <a:gd name="connsiteX2" fmla="*/ 2038350 w 2038350"/>
              <a:gd name="connsiteY2" fmla="*/ 2638405 h 2638405"/>
              <a:gd name="connsiteX3" fmla="*/ 0 w 2038350"/>
              <a:gd name="connsiteY3" fmla="*/ 2638405 h 2638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8350" h="2638405">
                <a:moveTo>
                  <a:pt x="0" y="0"/>
                </a:moveTo>
                <a:lnTo>
                  <a:pt x="2038350" y="0"/>
                </a:lnTo>
                <a:lnTo>
                  <a:pt x="2038350" y="2638405"/>
                </a:lnTo>
                <a:lnTo>
                  <a:pt x="0" y="263840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1988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87" grpId="0" animBg="1"/>
      <p:bldP spid="88" grpId="0" animBg="1"/>
      <p:bldP spid="89" grpId="0" animBg="1"/>
      <p:bldP spid="90" grpId="0"/>
      <p:bldP spid="91" grpId="0"/>
      <p:bldP spid="92" grpId="0"/>
      <p:bldP spid="93" grpId="0" animBg="1"/>
      <p:bldP spid="94" grpId="0" animBg="1"/>
      <p:bldP spid="95" grpId="0" animBg="1"/>
      <p:bldP spid="96" grpId="0" animBg="1"/>
      <p:bldP spid="9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30"/>
          <p:cNvSpPr txBox="1"/>
          <p:nvPr/>
        </p:nvSpPr>
        <p:spPr>
          <a:xfrm>
            <a:off x="635905" y="2727860"/>
            <a:ext cx="1712583" cy="3282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33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预计参与人群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63988" y="1207399"/>
            <a:ext cx="1397369" cy="3282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33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用户满意度</a:t>
            </a:r>
          </a:p>
        </p:txBody>
      </p:sp>
      <p:sp>
        <p:nvSpPr>
          <p:cNvPr id="33" name="TextBox 30"/>
          <p:cNvSpPr txBox="1"/>
          <p:nvPr/>
        </p:nvSpPr>
        <p:spPr>
          <a:xfrm>
            <a:off x="5594936" y="1207399"/>
            <a:ext cx="1397369" cy="3282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33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活动期收益</a:t>
            </a:r>
          </a:p>
        </p:txBody>
      </p:sp>
      <p:sp>
        <p:nvSpPr>
          <p:cNvPr id="35" name="TextBox 30"/>
          <p:cNvSpPr txBox="1"/>
          <p:nvPr/>
        </p:nvSpPr>
        <p:spPr>
          <a:xfrm>
            <a:off x="6951321" y="2727860"/>
            <a:ext cx="1397369" cy="3282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33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增强影响力</a:t>
            </a:r>
          </a:p>
        </p:txBody>
      </p:sp>
      <p:sp>
        <p:nvSpPr>
          <p:cNvPr id="22" name="Freeform 12"/>
          <p:cNvSpPr>
            <a:spLocks/>
          </p:cNvSpPr>
          <p:nvPr/>
        </p:nvSpPr>
        <p:spPr bwMode="auto">
          <a:xfrm>
            <a:off x="2718239" y="3104817"/>
            <a:ext cx="1451624" cy="2039782"/>
          </a:xfrm>
          <a:custGeom>
            <a:avLst/>
            <a:gdLst>
              <a:gd name="T0" fmla="*/ 2757 w 2757"/>
              <a:gd name="T1" fmla="*/ 3864 h 3864"/>
              <a:gd name="T2" fmla="*/ 2757 w 2757"/>
              <a:gd name="T3" fmla="*/ 3056 h 3864"/>
              <a:gd name="T4" fmla="*/ 1462 w 2757"/>
              <a:gd name="T5" fmla="*/ 661 h 3864"/>
              <a:gd name="T6" fmla="*/ 722 w 2757"/>
              <a:gd name="T7" fmla="*/ 202 h 3864"/>
              <a:gd name="T8" fmla="*/ 805 w 2757"/>
              <a:gd name="T9" fmla="*/ 67 h 3864"/>
              <a:gd name="T10" fmla="*/ 759 w 2757"/>
              <a:gd name="T11" fmla="*/ 2 h 3864"/>
              <a:gd name="T12" fmla="*/ 51 w 2757"/>
              <a:gd name="T13" fmla="*/ 34 h 3864"/>
              <a:gd name="T14" fmla="*/ 12 w 2757"/>
              <a:gd name="T15" fmla="*/ 97 h 3864"/>
              <a:gd name="T16" fmla="*/ 307 w 2757"/>
              <a:gd name="T17" fmla="*/ 737 h 3864"/>
              <a:gd name="T18" fmla="*/ 384 w 2757"/>
              <a:gd name="T19" fmla="*/ 752 h 3864"/>
              <a:gd name="T20" fmla="*/ 480 w 2757"/>
              <a:gd name="T21" fmla="*/ 595 h 3864"/>
              <a:gd name="T22" fmla="*/ 1161 w 2757"/>
              <a:gd name="T23" fmla="*/ 1018 h 3864"/>
              <a:gd name="T24" fmla="*/ 2295 w 2757"/>
              <a:gd name="T25" fmla="*/ 3002 h 3864"/>
              <a:gd name="T26" fmla="*/ 2295 w 2757"/>
              <a:gd name="T27" fmla="*/ 3864 h 3864"/>
              <a:gd name="T28" fmla="*/ 2757 w 2757"/>
              <a:gd name="T29" fmla="*/ 3864 h 3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57" h="3864">
                <a:moveTo>
                  <a:pt x="2757" y="3864"/>
                </a:moveTo>
                <a:lnTo>
                  <a:pt x="2757" y="3056"/>
                </a:lnTo>
                <a:cubicBezTo>
                  <a:pt x="2757" y="2031"/>
                  <a:pt x="2444" y="1270"/>
                  <a:pt x="1462" y="661"/>
                </a:cubicBezTo>
                <a:lnTo>
                  <a:pt x="722" y="202"/>
                </a:lnTo>
                <a:lnTo>
                  <a:pt x="805" y="67"/>
                </a:lnTo>
                <a:cubicBezTo>
                  <a:pt x="825" y="36"/>
                  <a:pt x="802" y="0"/>
                  <a:pt x="759" y="2"/>
                </a:cubicBezTo>
                <a:lnTo>
                  <a:pt x="51" y="34"/>
                </a:lnTo>
                <a:cubicBezTo>
                  <a:pt x="22" y="35"/>
                  <a:pt x="0" y="71"/>
                  <a:pt x="12" y="97"/>
                </a:cubicBezTo>
                <a:lnTo>
                  <a:pt x="307" y="737"/>
                </a:lnTo>
                <a:cubicBezTo>
                  <a:pt x="322" y="770"/>
                  <a:pt x="364" y="785"/>
                  <a:pt x="384" y="752"/>
                </a:cubicBezTo>
                <a:lnTo>
                  <a:pt x="480" y="595"/>
                </a:lnTo>
                <a:lnTo>
                  <a:pt x="1161" y="1018"/>
                </a:lnTo>
                <a:cubicBezTo>
                  <a:pt x="1976" y="1522"/>
                  <a:pt x="2295" y="2037"/>
                  <a:pt x="2295" y="3002"/>
                </a:cubicBezTo>
                <a:lnTo>
                  <a:pt x="2295" y="3864"/>
                </a:lnTo>
                <a:lnTo>
                  <a:pt x="2757" y="386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9" tIns="34295" rIns="68589" bIns="34295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23" name="Freeform 13"/>
          <p:cNvSpPr>
            <a:spLocks/>
          </p:cNvSpPr>
          <p:nvPr/>
        </p:nvSpPr>
        <p:spPr bwMode="auto">
          <a:xfrm>
            <a:off x="3608982" y="2314149"/>
            <a:ext cx="912177" cy="2830451"/>
          </a:xfrm>
          <a:custGeom>
            <a:avLst/>
            <a:gdLst>
              <a:gd name="T0" fmla="*/ 1270 w 1732"/>
              <a:gd name="T1" fmla="*/ 5362 h 5362"/>
              <a:gd name="T2" fmla="*/ 1732 w 1732"/>
              <a:gd name="T3" fmla="*/ 5362 h 5362"/>
              <a:gd name="T4" fmla="*/ 1732 w 1732"/>
              <a:gd name="T5" fmla="*/ 4676 h 5362"/>
              <a:gd name="T6" fmla="*/ 1128 w 1732"/>
              <a:gd name="T7" fmla="*/ 1513 h 5362"/>
              <a:gd name="T8" fmla="*/ 647 w 1732"/>
              <a:gd name="T9" fmla="*/ 526 h 5362"/>
              <a:gd name="T10" fmla="*/ 791 w 1732"/>
              <a:gd name="T11" fmla="*/ 459 h 5362"/>
              <a:gd name="T12" fmla="*/ 789 w 1732"/>
              <a:gd name="T13" fmla="*/ 379 h 5362"/>
              <a:gd name="T14" fmla="*/ 181 w 1732"/>
              <a:gd name="T15" fmla="*/ 14 h 5362"/>
              <a:gd name="T16" fmla="*/ 114 w 1732"/>
              <a:gd name="T17" fmla="*/ 45 h 5362"/>
              <a:gd name="T18" fmla="*/ 5 w 1732"/>
              <a:gd name="T19" fmla="*/ 742 h 5362"/>
              <a:gd name="T20" fmla="*/ 61 w 1732"/>
              <a:gd name="T21" fmla="*/ 797 h 5362"/>
              <a:gd name="T22" fmla="*/ 227 w 1732"/>
              <a:gd name="T23" fmla="*/ 720 h 5362"/>
              <a:gd name="T24" fmla="*/ 734 w 1732"/>
              <a:gd name="T25" fmla="*/ 1758 h 5362"/>
              <a:gd name="T26" fmla="*/ 1270 w 1732"/>
              <a:gd name="T27" fmla="*/ 4472 h 5362"/>
              <a:gd name="T28" fmla="*/ 1270 w 1732"/>
              <a:gd name="T29" fmla="*/ 5362 h 5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32" h="5362">
                <a:moveTo>
                  <a:pt x="1270" y="5362"/>
                </a:moveTo>
                <a:lnTo>
                  <a:pt x="1732" y="5362"/>
                </a:lnTo>
                <a:lnTo>
                  <a:pt x="1732" y="4676"/>
                </a:lnTo>
                <a:cubicBezTo>
                  <a:pt x="1732" y="3345"/>
                  <a:pt x="1631" y="2545"/>
                  <a:pt x="1128" y="1513"/>
                </a:cubicBezTo>
                <a:lnTo>
                  <a:pt x="647" y="526"/>
                </a:lnTo>
                <a:lnTo>
                  <a:pt x="791" y="459"/>
                </a:lnTo>
                <a:cubicBezTo>
                  <a:pt x="825" y="443"/>
                  <a:pt x="825" y="401"/>
                  <a:pt x="789" y="379"/>
                </a:cubicBezTo>
                <a:lnTo>
                  <a:pt x="181" y="14"/>
                </a:lnTo>
                <a:cubicBezTo>
                  <a:pt x="156" y="0"/>
                  <a:pt x="118" y="17"/>
                  <a:pt x="114" y="45"/>
                </a:cubicBezTo>
                <a:lnTo>
                  <a:pt x="5" y="742"/>
                </a:lnTo>
                <a:cubicBezTo>
                  <a:pt x="0" y="777"/>
                  <a:pt x="26" y="813"/>
                  <a:pt x="61" y="797"/>
                </a:cubicBezTo>
                <a:lnTo>
                  <a:pt x="227" y="720"/>
                </a:lnTo>
                <a:lnTo>
                  <a:pt x="734" y="1758"/>
                </a:lnTo>
                <a:cubicBezTo>
                  <a:pt x="1167" y="2647"/>
                  <a:pt x="1270" y="3321"/>
                  <a:pt x="1270" y="4472"/>
                </a:cubicBezTo>
                <a:lnTo>
                  <a:pt x="1270" y="536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9" tIns="34295" rIns="68589" bIns="34295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24" name="Freeform 14"/>
          <p:cNvSpPr>
            <a:spLocks/>
          </p:cNvSpPr>
          <p:nvPr/>
        </p:nvSpPr>
        <p:spPr bwMode="auto">
          <a:xfrm>
            <a:off x="5008210" y="3104817"/>
            <a:ext cx="1450433" cy="2039782"/>
          </a:xfrm>
          <a:custGeom>
            <a:avLst/>
            <a:gdLst>
              <a:gd name="T0" fmla="*/ 0 w 2757"/>
              <a:gd name="T1" fmla="*/ 3864 h 3864"/>
              <a:gd name="T2" fmla="*/ 0 w 2757"/>
              <a:gd name="T3" fmla="*/ 3056 h 3864"/>
              <a:gd name="T4" fmla="*/ 1295 w 2757"/>
              <a:gd name="T5" fmla="*/ 661 h 3864"/>
              <a:gd name="T6" fmla="*/ 2035 w 2757"/>
              <a:gd name="T7" fmla="*/ 202 h 3864"/>
              <a:gd name="T8" fmla="*/ 1952 w 2757"/>
              <a:gd name="T9" fmla="*/ 67 h 3864"/>
              <a:gd name="T10" fmla="*/ 1998 w 2757"/>
              <a:gd name="T11" fmla="*/ 2 h 3864"/>
              <a:gd name="T12" fmla="*/ 2706 w 2757"/>
              <a:gd name="T13" fmla="*/ 34 h 3864"/>
              <a:gd name="T14" fmla="*/ 2745 w 2757"/>
              <a:gd name="T15" fmla="*/ 97 h 3864"/>
              <a:gd name="T16" fmla="*/ 2450 w 2757"/>
              <a:gd name="T17" fmla="*/ 737 h 3864"/>
              <a:gd name="T18" fmla="*/ 2373 w 2757"/>
              <a:gd name="T19" fmla="*/ 752 h 3864"/>
              <a:gd name="T20" fmla="*/ 2277 w 2757"/>
              <a:gd name="T21" fmla="*/ 595 h 3864"/>
              <a:gd name="T22" fmla="*/ 1596 w 2757"/>
              <a:gd name="T23" fmla="*/ 1018 h 3864"/>
              <a:gd name="T24" fmla="*/ 462 w 2757"/>
              <a:gd name="T25" fmla="*/ 3002 h 3864"/>
              <a:gd name="T26" fmla="*/ 462 w 2757"/>
              <a:gd name="T27" fmla="*/ 3864 h 3864"/>
              <a:gd name="T28" fmla="*/ 0 w 2757"/>
              <a:gd name="T29" fmla="*/ 3864 h 3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757" h="3864">
                <a:moveTo>
                  <a:pt x="0" y="3864"/>
                </a:moveTo>
                <a:lnTo>
                  <a:pt x="0" y="3056"/>
                </a:lnTo>
                <a:cubicBezTo>
                  <a:pt x="0" y="2031"/>
                  <a:pt x="313" y="1270"/>
                  <a:pt x="1295" y="661"/>
                </a:cubicBezTo>
                <a:lnTo>
                  <a:pt x="2035" y="202"/>
                </a:lnTo>
                <a:lnTo>
                  <a:pt x="1952" y="67"/>
                </a:lnTo>
                <a:cubicBezTo>
                  <a:pt x="1933" y="36"/>
                  <a:pt x="1955" y="0"/>
                  <a:pt x="1998" y="2"/>
                </a:cubicBezTo>
                <a:lnTo>
                  <a:pt x="2706" y="34"/>
                </a:lnTo>
                <a:cubicBezTo>
                  <a:pt x="2735" y="35"/>
                  <a:pt x="2757" y="71"/>
                  <a:pt x="2745" y="97"/>
                </a:cubicBezTo>
                <a:lnTo>
                  <a:pt x="2450" y="737"/>
                </a:lnTo>
                <a:cubicBezTo>
                  <a:pt x="2435" y="770"/>
                  <a:pt x="2394" y="785"/>
                  <a:pt x="2373" y="752"/>
                </a:cubicBezTo>
                <a:lnTo>
                  <a:pt x="2277" y="595"/>
                </a:lnTo>
                <a:lnTo>
                  <a:pt x="1596" y="1018"/>
                </a:lnTo>
                <a:cubicBezTo>
                  <a:pt x="781" y="1522"/>
                  <a:pt x="462" y="2037"/>
                  <a:pt x="462" y="3002"/>
                </a:cubicBezTo>
                <a:lnTo>
                  <a:pt x="462" y="3864"/>
                </a:lnTo>
                <a:lnTo>
                  <a:pt x="0" y="386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9" tIns="34295" rIns="68589" bIns="34295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36" name="Freeform 15"/>
          <p:cNvSpPr>
            <a:spLocks/>
          </p:cNvSpPr>
          <p:nvPr/>
        </p:nvSpPr>
        <p:spPr bwMode="auto">
          <a:xfrm>
            <a:off x="4656913" y="2314149"/>
            <a:ext cx="910987" cy="2830451"/>
          </a:xfrm>
          <a:custGeom>
            <a:avLst/>
            <a:gdLst>
              <a:gd name="T0" fmla="*/ 462 w 1732"/>
              <a:gd name="T1" fmla="*/ 5362 h 5362"/>
              <a:gd name="T2" fmla="*/ 0 w 1732"/>
              <a:gd name="T3" fmla="*/ 5362 h 5362"/>
              <a:gd name="T4" fmla="*/ 0 w 1732"/>
              <a:gd name="T5" fmla="*/ 4676 h 5362"/>
              <a:gd name="T6" fmla="*/ 604 w 1732"/>
              <a:gd name="T7" fmla="*/ 1513 h 5362"/>
              <a:gd name="T8" fmla="*/ 1086 w 1732"/>
              <a:gd name="T9" fmla="*/ 526 h 5362"/>
              <a:gd name="T10" fmla="*/ 941 w 1732"/>
              <a:gd name="T11" fmla="*/ 459 h 5362"/>
              <a:gd name="T12" fmla="*/ 944 w 1732"/>
              <a:gd name="T13" fmla="*/ 379 h 5362"/>
              <a:gd name="T14" fmla="*/ 1552 w 1732"/>
              <a:gd name="T15" fmla="*/ 14 h 5362"/>
              <a:gd name="T16" fmla="*/ 1618 w 1732"/>
              <a:gd name="T17" fmla="*/ 45 h 5362"/>
              <a:gd name="T18" fmla="*/ 1727 w 1732"/>
              <a:gd name="T19" fmla="*/ 742 h 5362"/>
              <a:gd name="T20" fmla="*/ 1671 w 1732"/>
              <a:gd name="T21" fmla="*/ 797 h 5362"/>
              <a:gd name="T22" fmla="*/ 1505 w 1732"/>
              <a:gd name="T23" fmla="*/ 720 h 5362"/>
              <a:gd name="T24" fmla="*/ 999 w 1732"/>
              <a:gd name="T25" fmla="*/ 1758 h 5362"/>
              <a:gd name="T26" fmla="*/ 462 w 1732"/>
              <a:gd name="T27" fmla="*/ 4472 h 5362"/>
              <a:gd name="T28" fmla="*/ 462 w 1732"/>
              <a:gd name="T29" fmla="*/ 5362 h 5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32" h="5362">
                <a:moveTo>
                  <a:pt x="462" y="5362"/>
                </a:moveTo>
                <a:lnTo>
                  <a:pt x="0" y="5362"/>
                </a:lnTo>
                <a:lnTo>
                  <a:pt x="0" y="4676"/>
                </a:lnTo>
                <a:cubicBezTo>
                  <a:pt x="0" y="3345"/>
                  <a:pt x="101" y="2545"/>
                  <a:pt x="604" y="1513"/>
                </a:cubicBezTo>
                <a:lnTo>
                  <a:pt x="1086" y="526"/>
                </a:lnTo>
                <a:lnTo>
                  <a:pt x="941" y="459"/>
                </a:lnTo>
                <a:cubicBezTo>
                  <a:pt x="908" y="443"/>
                  <a:pt x="907" y="401"/>
                  <a:pt x="944" y="379"/>
                </a:cubicBezTo>
                <a:lnTo>
                  <a:pt x="1552" y="14"/>
                </a:lnTo>
                <a:cubicBezTo>
                  <a:pt x="1576" y="0"/>
                  <a:pt x="1614" y="17"/>
                  <a:pt x="1618" y="45"/>
                </a:cubicBezTo>
                <a:lnTo>
                  <a:pt x="1727" y="742"/>
                </a:lnTo>
                <a:cubicBezTo>
                  <a:pt x="1732" y="777"/>
                  <a:pt x="1706" y="813"/>
                  <a:pt x="1671" y="797"/>
                </a:cubicBezTo>
                <a:lnTo>
                  <a:pt x="1505" y="720"/>
                </a:lnTo>
                <a:lnTo>
                  <a:pt x="999" y="1758"/>
                </a:lnTo>
                <a:cubicBezTo>
                  <a:pt x="565" y="2647"/>
                  <a:pt x="462" y="3321"/>
                  <a:pt x="462" y="4472"/>
                </a:cubicBezTo>
                <a:lnTo>
                  <a:pt x="462" y="536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9" tIns="34295" rIns="68589" bIns="34295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/>
          </a:p>
        </p:txBody>
      </p:sp>
      <p:sp>
        <p:nvSpPr>
          <p:cNvPr id="43" name="TextBox 29"/>
          <p:cNvSpPr txBox="1"/>
          <p:nvPr/>
        </p:nvSpPr>
        <p:spPr>
          <a:xfrm>
            <a:off x="518199" y="3147121"/>
            <a:ext cx="1947996" cy="3847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点击输入简要文字内容，概括精炼言简意赅的说明分项内容</a:t>
            </a:r>
            <a:r>
              <a:rPr lang="en-US" altLang="zh-CN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COOLLA</a:t>
            </a:r>
            <a:r>
              <a:rPr lang="zh-CN" altLang="en-US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44" name="TextBox 29"/>
          <p:cNvSpPr txBox="1"/>
          <p:nvPr/>
        </p:nvSpPr>
        <p:spPr>
          <a:xfrm>
            <a:off x="6676008" y="3147121"/>
            <a:ext cx="1947996" cy="3847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点击输入简要文字内容，概括精炼言简意赅的说明分项内容</a:t>
            </a:r>
            <a:r>
              <a:rPr lang="en-US" altLang="zh-CN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COOLLA</a:t>
            </a:r>
            <a:r>
              <a:rPr lang="zh-CN" altLang="en-US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45" name="TextBox 29"/>
          <p:cNvSpPr txBox="1"/>
          <p:nvPr/>
        </p:nvSpPr>
        <p:spPr>
          <a:xfrm>
            <a:off x="1755485" y="1626660"/>
            <a:ext cx="2414380" cy="3847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点击输入简要文字内容，概括精炼言简意赅的说明分项内容</a:t>
            </a:r>
            <a:r>
              <a:rPr lang="en-US" altLang="zh-CN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COOLLA</a:t>
            </a:r>
            <a:r>
              <a:rPr lang="zh-CN" altLang="en-US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46" name="TextBox 29"/>
          <p:cNvSpPr txBox="1"/>
          <p:nvPr/>
        </p:nvSpPr>
        <p:spPr>
          <a:xfrm>
            <a:off x="5086432" y="1626660"/>
            <a:ext cx="2414380" cy="3847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点击输入简要文字内容，概括精炼言简意赅的说明分项内容</a:t>
            </a:r>
            <a:r>
              <a:rPr lang="en-US" altLang="zh-CN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COOLLA</a:t>
            </a:r>
            <a:r>
              <a:rPr lang="zh-CN" altLang="en-US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专业设计</a:t>
            </a:r>
            <a:r>
              <a:rPr lang="en-US" altLang="zh-CN" sz="85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1684965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cover/>
      </p:transition>
    </mc:Choice>
    <mc:Fallback xmlns=""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33" grpId="0"/>
      <p:bldP spid="35" grpId="0"/>
      <p:bldP spid="43" grpId="0"/>
      <p:bldP spid="44" grpId="0"/>
      <p:bldP spid="45" grpId="0"/>
      <p:bldP spid="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0F480476-1D59-41B4-9309-CFC98ED28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" y="0"/>
            <a:ext cx="9138700" cy="5145088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7088188" y="4768850"/>
            <a:ext cx="2057400" cy="273050"/>
          </a:xfrm>
          <a:prstGeom prst="rect">
            <a:avLst/>
          </a:prstGeom>
        </p:spPr>
        <p:txBody>
          <a:bodyPr vert="horz" lIns="68592" tIns="34296" rIns="68592" bIns="34296" rtlCol="0" anchor="ctr"/>
          <a:lstStyle/>
          <a:p>
            <a:fld id="{55F039D9-FC67-4A8C-8444-E80ABB364C27}" type="slidenum">
              <a:rPr lang="zh-CN" altLang="en-US" smtClean="0"/>
              <a:pPr/>
              <a:t>13</a:t>
            </a:fld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670123" y="2711836"/>
            <a:ext cx="2908994" cy="484832"/>
          </a:xfrm>
          <a:prstGeom prst="rect">
            <a:avLst/>
          </a:prstGeom>
          <a:noFill/>
        </p:spPr>
        <p:txBody>
          <a:bodyPr wrap="none" lIns="68592" tIns="34296" rIns="68592" bIns="34296" rtlCol="0">
            <a:spAutoFit/>
          </a:bodyPr>
          <a:lstStyle/>
          <a:p>
            <a:pPr algn="ctr" defTabSz="685937">
              <a:defRPr/>
            </a:pPr>
            <a:r>
              <a:rPr lang="zh-CN" altLang="en-US" sz="2701" dirty="0">
                <a:solidFill>
                  <a:schemeClr val="accent5"/>
                </a:solidFill>
                <a:latin typeface="Arial"/>
                <a:ea typeface="微软雅黑"/>
              </a:rPr>
              <a:t>标题文字添加此处</a:t>
            </a:r>
          </a:p>
        </p:txBody>
      </p:sp>
      <p:grpSp>
        <p:nvGrpSpPr>
          <p:cNvPr id="7" name="组合 10"/>
          <p:cNvGrpSpPr/>
          <p:nvPr/>
        </p:nvGrpSpPr>
        <p:grpSpPr>
          <a:xfrm>
            <a:off x="1500226" y="3345834"/>
            <a:ext cx="3295281" cy="277047"/>
            <a:chOff x="4157009" y="3440531"/>
            <a:chExt cx="4392945" cy="369331"/>
          </a:xfrm>
        </p:grpSpPr>
        <p:sp>
          <p:nvSpPr>
            <p:cNvPr id="9" name="文本框 8"/>
            <p:cNvSpPr txBox="1"/>
            <p:nvPr/>
          </p:nvSpPr>
          <p:spPr>
            <a:xfrm>
              <a:off x="4157009" y="3440531"/>
              <a:ext cx="2176664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14356" indent="-214356" defTabSz="685937">
                <a:buFont typeface="Wingdings" panose="05000000000000000000" pitchFamily="2" charset="2"/>
                <a:buChar char="l"/>
                <a:defRPr/>
              </a:pPr>
              <a:r>
                <a:rPr lang="zh-CN" altLang="en-US" sz="12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/>
                  <a:ea typeface="微软雅黑"/>
                </a:rPr>
                <a:t>标题文字添加此处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373290" y="3440531"/>
              <a:ext cx="2176664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14356" indent="-214356" defTabSz="685937">
                <a:buFont typeface="Wingdings" panose="05000000000000000000" pitchFamily="2" charset="2"/>
                <a:buChar char="l"/>
                <a:defRPr/>
              </a:pPr>
              <a:r>
                <a:rPr lang="zh-CN" altLang="en-US" sz="12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/>
                  <a:ea typeface="微软雅黑"/>
                </a:rPr>
                <a:t>标题文字添加此处</a:t>
              </a:r>
            </a:p>
          </p:txBody>
        </p:sp>
      </p:grpSp>
      <p:grpSp>
        <p:nvGrpSpPr>
          <p:cNvPr id="11" name="组合 11"/>
          <p:cNvGrpSpPr/>
          <p:nvPr/>
        </p:nvGrpSpPr>
        <p:grpSpPr>
          <a:xfrm>
            <a:off x="1500226" y="3669741"/>
            <a:ext cx="3295281" cy="277047"/>
            <a:chOff x="4157009" y="3440531"/>
            <a:chExt cx="4392945" cy="369331"/>
          </a:xfrm>
        </p:grpSpPr>
        <p:sp>
          <p:nvSpPr>
            <p:cNvPr id="13" name="文本框 12"/>
            <p:cNvSpPr txBox="1"/>
            <p:nvPr/>
          </p:nvSpPr>
          <p:spPr>
            <a:xfrm>
              <a:off x="4157009" y="3440531"/>
              <a:ext cx="2176664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14356" indent="-214356" defTabSz="685937">
                <a:buFont typeface="Wingdings" panose="05000000000000000000" pitchFamily="2" charset="2"/>
                <a:buChar char="l"/>
                <a:defRPr/>
              </a:pPr>
              <a:r>
                <a:rPr lang="zh-CN" altLang="en-US" sz="12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/>
                  <a:ea typeface="微软雅黑"/>
                </a:rPr>
                <a:t>标题文字添加此处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373290" y="3440531"/>
              <a:ext cx="2176664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14356" indent="-214356" defTabSz="685937">
                <a:buFont typeface="Wingdings" panose="05000000000000000000" pitchFamily="2" charset="2"/>
                <a:buChar char="l"/>
                <a:defRPr/>
              </a:pPr>
              <a:r>
                <a:rPr lang="zh-CN" altLang="en-US" sz="12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/>
                  <a:ea typeface="微软雅黑"/>
                </a:rPr>
                <a:t>标题文字添加此处</a:t>
              </a:r>
            </a:p>
          </p:txBody>
        </p:sp>
      </p:grpSp>
      <p:grpSp>
        <p:nvGrpSpPr>
          <p:cNvPr id="12" name="组合 15"/>
          <p:cNvGrpSpPr/>
          <p:nvPr/>
        </p:nvGrpSpPr>
        <p:grpSpPr>
          <a:xfrm>
            <a:off x="2340546" y="1492424"/>
            <a:ext cx="1667049" cy="1108188"/>
            <a:chOff x="5398753" y="995149"/>
            <a:chExt cx="2222347" cy="1477327"/>
          </a:xfrm>
        </p:grpSpPr>
        <p:sp>
          <p:nvSpPr>
            <p:cNvPr id="6" name="文本框 5"/>
            <p:cNvSpPr txBox="1"/>
            <p:nvPr/>
          </p:nvSpPr>
          <p:spPr>
            <a:xfrm>
              <a:off x="5398753" y="995149"/>
              <a:ext cx="1391835" cy="1477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6601" b="1" dirty="0">
                  <a:solidFill>
                    <a:schemeClr val="accent5"/>
                  </a:solidFill>
                </a:rPr>
                <a:t>03</a:t>
              </a:r>
              <a:endParaRPr lang="zh-CN" altLang="en-US" sz="6601" b="1" dirty="0">
                <a:solidFill>
                  <a:schemeClr val="accent5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682381" y="1623163"/>
              <a:ext cx="938719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accent5"/>
                  </a:solidFill>
                </a:rPr>
                <a:t>part</a:t>
              </a:r>
              <a:endParaRPr lang="zh-CN" altLang="en-US" sz="2400" dirty="0">
                <a:solidFill>
                  <a:schemeClr val="accent5"/>
                </a:solidFill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2321949" y="2564127"/>
            <a:ext cx="1649091" cy="0"/>
          </a:xfrm>
          <a:prstGeom prst="line">
            <a:avLst/>
          </a:prstGeom>
          <a:ln w="25400" cap="rnd">
            <a:solidFill>
              <a:schemeClr val="accent5">
                <a:lumMod val="60000"/>
                <a:lumOff val="4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33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Bar dir="vert"/>
      </p:transition>
    </mc:Choice>
    <mc:Fallback xmlns=""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>
          <a:xfrm>
            <a:off x="1192276" y="1399570"/>
            <a:ext cx="1441759" cy="1275882"/>
            <a:chOff x="1458796" y="1894249"/>
            <a:chExt cx="1922012" cy="1700974"/>
          </a:xfrm>
          <a:solidFill>
            <a:schemeClr val="accent1"/>
          </a:solidFill>
        </p:grpSpPr>
        <p:sp>
          <p:nvSpPr>
            <p:cNvPr id="9" name="任意多边形 8"/>
            <p:cNvSpPr/>
            <p:nvPr/>
          </p:nvSpPr>
          <p:spPr>
            <a:xfrm rot="9000000">
              <a:off x="1458796" y="1894249"/>
              <a:ext cx="1922012" cy="1700974"/>
            </a:xfrm>
            <a:custGeom>
              <a:avLst/>
              <a:gdLst>
                <a:gd name="connsiteX0" fmla="*/ 28988 w 3761891"/>
                <a:gd name="connsiteY0" fmla="*/ 1549518 h 3329262"/>
                <a:gd name="connsiteX1" fmla="*/ 857080 w 3761891"/>
                <a:gd name="connsiteY1" fmla="*/ 115221 h 3329262"/>
                <a:gd name="connsiteX2" fmla="*/ 913826 w 3761891"/>
                <a:gd name="connsiteY2" fmla="*/ 50888 h 3329262"/>
                <a:gd name="connsiteX3" fmla="*/ 929030 w 3761891"/>
                <a:gd name="connsiteY3" fmla="*/ 43468 h 3329262"/>
                <a:gd name="connsiteX4" fmla="*/ 953509 w 3761891"/>
                <a:gd name="connsiteY4" fmla="*/ 26073 h 3329262"/>
                <a:gd name="connsiteX5" fmla="*/ 1056478 w 3761891"/>
                <a:gd name="connsiteY5" fmla="*/ 0 h 3329262"/>
                <a:gd name="connsiteX6" fmla="*/ 2712663 w 3761891"/>
                <a:gd name="connsiteY6" fmla="*/ 0 h 3329262"/>
                <a:gd name="connsiteX7" fmla="*/ 2796749 w 3761891"/>
                <a:gd name="connsiteY7" fmla="*/ 16976 h 3329262"/>
                <a:gd name="connsiteX8" fmla="*/ 2821386 w 3761891"/>
                <a:gd name="connsiteY8" fmla="*/ 33587 h 3329262"/>
                <a:gd name="connsiteX9" fmla="*/ 2848078 w 3761891"/>
                <a:gd name="connsiteY9" fmla="*/ 46612 h 3329262"/>
                <a:gd name="connsiteX10" fmla="*/ 2904822 w 3761891"/>
                <a:gd name="connsiteY10" fmla="*/ 110945 h 3329262"/>
                <a:gd name="connsiteX11" fmla="*/ 3732914 w 3761891"/>
                <a:gd name="connsiteY11" fmla="*/ 1545242 h 3329262"/>
                <a:gd name="connsiteX12" fmla="*/ 3761354 w 3761891"/>
                <a:gd name="connsiteY12" fmla="*/ 1668288 h 3329262"/>
                <a:gd name="connsiteX13" fmla="*/ 3759241 w 3761891"/>
                <a:gd name="connsiteY13" fmla="*/ 1680884 h 3329262"/>
                <a:gd name="connsiteX14" fmla="*/ 3760171 w 3761891"/>
                <a:gd name="connsiteY14" fmla="*/ 1694227 h 3329262"/>
                <a:gd name="connsiteX15" fmla="*/ 3732830 w 3761891"/>
                <a:gd name="connsiteY15" fmla="*/ 1775536 h 3329262"/>
                <a:gd name="connsiteX16" fmla="*/ 2904738 w 3761891"/>
                <a:gd name="connsiteY16" fmla="*/ 3209833 h 3329262"/>
                <a:gd name="connsiteX17" fmla="*/ 2847993 w 3761891"/>
                <a:gd name="connsiteY17" fmla="*/ 3274166 h 3329262"/>
                <a:gd name="connsiteX18" fmla="*/ 2842511 w 3761891"/>
                <a:gd name="connsiteY18" fmla="*/ 3276841 h 3329262"/>
                <a:gd name="connsiteX19" fmla="*/ 2823691 w 3761891"/>
                <a:gd name="connsiteY19" fmla="*/ 3292368 h 3329262"/>
                <a:gd name="connsiteX20" fmla="*/ 2702910 w 3761891"/>
                <a:gd name="connsiteY20" fmla="*/ 3329262 h 3329262"/>
                <a:gd name="connsiteX21" fmla="*/ 1046726 w 3761891"/>
                <a:gd name="connsiteY21" fmla="*/ 3329262 h 3329262"/>
                <a:gd name="connsiteX22" fmla="*/ 893974 w 3761891"/>
                <a:gd name="connsiteY22" fmla="*/ 3265990 h 3329262"/>
                <a:gd name="connsiteX23" fmla="*/ 883550 w 3761891"/>
                <a:gd name="connsiteY23" fmla="*/ 3250529 h 3329262"/>
                <a:gd name="connsiteX24" fmla="*/ 882566 w 3761891"/>
                <a:gd name="connsiteY24" fmla="*/ 3249619 h 3329262"/>
                <a:gd name="connsiteX25" fmla="*/ 856997 w 3761891"/>
                <a:gd name="connsiteY25" fmla="*/ 3214110 h 3329262"/>
                <a:gd name="connsiteX26" fmla="*/ 28905 w 3761891"/>
                <a:gd name="connsiteY26" fmla="*/ 1779812 h 3329262"/>
                <a:gd name="connsiteX27" fmla="*/ 0 w 3761891"/>
                <a:gd name="connsiteY27" fmla="*/ 1677601 h 3329262"/>
                <a:gd name="connsiteX28" fmla="*/ 2825 w 3761891"/>
                <a:gd name="connsiteY28" fmla="*/ 1647714 h 3329262"/>
                <a:gd name="connsiteX29" fmla="*/ 1647 w 3761891"/>
                <a:gd name="connsiteY29" fmla="*/ 1630828 h 3329262"/>
                <a:gd name="connsiteX30" fmla="*/ 28988 w 3761891"/>
                <a:gd name="connsiteY30" fmla="*/ 1549518 h 332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761891" h="3329262">
                  <a:moveTo>
                    <a:pt x="28988" y="1549518"/>
                  </a:moveTo>
                  <a:lnTo>
                    <a:pt x="857080" y="115221"/>
                  </a:lnTo>
                  <a:cubicBezTo>
                    <a:pt x="871994" y="89390"/>
                    <a:pt x="891436" y="67805"/>
                    <a:pt x="913826" y="50888"/>
                  </a:cubicBezTo>
                  <a:lnTo>
                    <a:pt x="929030" y="43468"/>
                  </a:lnTo>
                  <a:lnTo>
                    <a:pt x="953509" y="26073"/>
                  </a:lnTo>
                  <a:cubicBezTo>
                    <a:pt x="984118" y="9445"/>
                    <a:pt x="1019195" y="0"/>
                    <a:pt x="1056478" y="0"/>
                  </a:cubicBezTo>
                  <a:lnTo>
                    <a:pt x="2712663" y="0"/>
                  </a:lnTo>
                  <a:cubicBezTo>
                    <a:pt x="2742490" y="0"/>
                    <a:pt x="2770904" y="6045"/>
                    <a:pt x="2796749" y="16976"/>
                  </a:cubicBezTo>
                  <a:lnTo>
                    <a:pt x="2821386" y="33587"/>
                  </a:lnTo>
                  <a:lnTo>
                    <a:pt x="2848078" y="46612"/>
                  </a:lnTo>
                  <a:cubicBezTo>
                    <a:pt x="2870467" y="63528"/>
                    <a:pt x="2889909" y="85114"/>
                    <a:pt x="2904822" y="110945"/>
                  </a:cubicBezTo>
                  <a:lnTo>
                    <a:pt x="3732914" y="1545242"/>
                  </a:lnTo>
                  <a:cubicBezTo>
                    <a:pt x="3755284" y="1583988"/>
                    <a:pt x="3764287" y="1626784"/>
                    <a:pt x="3761354" y="1668288"/>
                  </a:cubicBezTo>
                  <a:lnTo>
                    <a:pt x="3759241" y="1680884"/>
                  </a:lnTo>
                  <a:lnTo>
                    <a:pt x="3760171" y="1694227"/>
                  </a:lnTo>
                  <a:cubicBezTo>
                    <a:pt x="3756715" y="1722074"/>
                    <a:pt x="3747743" y="1749705"/>
                    <a:pt x="3732830" y="1775536"/>
                  </a:cubicBezTo>
                  <a:lnTo>
                    <a:pt x="2904738" y="3209833"/>
                  </a:lnTo>
                  <a:cubicBezTo>
                    <a:pt x="2889824" y="3235664"/>
                    <a:pt x="2870382" y="3257249"/>
                    <a:pt x="2847993" y="3274166"/>
                  </a:cubicBezTo>
                  <a:lnTo>
                    <a:pt x="2842511" y="3276841"/>
                  </a:lnTo>
                  <a:lnTo>
                    <a:pt x="2823691" y="3292368"/>
                  </a:lnTo>
                  <a:cubicBezTo>
                    <a:pt x="2789213" y="3315661"/>
                    <a:pt x="2747650" y="3329261"/>
                    <a:pt x="2702910" y="3329262"/>
                  </a:cubicBezTo>
                  <a:lnTo>
                    <a:pt x="1046726" y="3329262"/>
                  </a:lnTo>
                  <a:cubicBezTo>
                    <a:pt x="987073" y="3329262"/>
                    <a:pt x="933067" y="3305083"/>
                    <a:pt x="893974" y="3265990"/>
                  </a:cubicBezTo>
                  <a:lnTo>
                    <a:pt x="883550" y="3250529"/>
                  </a:lnTo>
                  <a:lnTo>
                    <a:pt x="882566" y="3249619"/>
                  </a:lnTo>
                  <a:cubicBezTo>
                    <a:pt x="873042" y="3238879"/>
                    <a:pt x="864454" y="3227025"/>
                    <a:pt x="856997" y="3214110"/>
                  </a:cubicBezTo>
                  <a:lnTo>
                    <a:pt x="28905" y="1779812"/>
                  </a:lnTo>
                  <a:cubicBezTo>
                    <a:pt x="10263" y="1747524"/>
                    <a:pt x="904" y="1712423"/>
                    <a:pt x="0" y="1677601"/>
                  </a:cubicBezTo>
                  <a:lnTo>
                    <a:pt x="2825" y="1647714"/>
                  </a:lnTo>
                  <a:lnTo>
                    <a:pt x="1647" y="1630828"/>
                  </a:lnTo>
                  <a:cubicBezTo>
                    <a:pt x="5103" y="1602980"/>
                    <a:pt x="14075" y="1575349"/>
                    <a:pt x="28988" y="1549518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634972" y="2421570"/>
              <a:ext cx="1631216" cy="67757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703" dirty="0">
                  <a:solidFill>
                    <a:schemeClr val="bg1"/>
                  </a:solidFill>
                </a:rPr>
                <a:t>方法一</a:t>
              </a:r>
            </a:p>
          </p:txBody>
        </p:sp>
      </p:grpSp>
      <p:sp>
        <p:nvSpPr>
          <p:cNvPr id="11" name="矩形 10"/>
          <p:cNvSpPr/>
          <p:nvPr/>
        </p:nvSpPr>
        <p:spPr>
          <a:xfrm>
            <a:off x="1129415" y="2950403"/>
            <a:ext cx="1567481" cy="988888"/>
          </a:xfrm>
          <a:prstGeom prst="rect">
            <a:avLst/>
          </a:prstGeom>
          <a:noFill/>
          <a:ln>
            <a:noFill/>
          </a:ln>
        </p:spPr>
        <p:txBody>
          <a:bodyPr wrap="square" lIns="68577" tIns="34288" rIns="68577" bIns="34288">
            <a:spAutoFit/>
          </a:bodyPr>
          <a:lstStyle/>
          <a:p>
            <a:pPr algn="just" defTabSz="914471">
              <a:lnSpc>
                <a:spcPct val="150000"/>
              </a:lnSpc>
              <a:defRPr/>
            </a:pPr>
            <a:r>
              <a:rPr lang="zh-CN" altLang="en-US" sz="996" kern="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请在这里输入您的文字；请在这里输入您的文字；请在这里输入您的文字；请在这里输入您的文字。</a:t>
            </a:r>
          </a:p>
        </p:txBody>
      </p:sp>
      <p:grpSp>
        <p:nvGrpSpPr>
          <p:cNvPr id="3" name="组合 11"/>
          <p:cNvGrpSpPr/>
          <p:nvPr/>
        </p:nvGrpSpPr>
        <p:grpSpPr>
          <a:xfrm>
            <a:off x="2856444" y="3079240"/>
            <a:ext cx="473848" cy="477645"/>
            <a:chOff x="3041651" y="3326606"/>
            <a:chExt cx="631825" cy="636588"/>
          </a:xfrm>
        </p:grpSpPr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3041651" y="3326606"/>
              <a:ext cx="631825" cy="636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FFFFFF"/>
              </a:solidFill>
            </a:ln>
          </p:spPr>
          <p:txBody>
            <a:bodyPr vert="horz" wrap="square" lIns="86714" tIns="43357" rIns="86714" bIns="43357" numCol="1" anchor="t" anchorCtr="0" compatLnSpc="1"/>
            <a:lstStyle/>
            <a:p>
              <a:pPr defTabSz="914471">
                <a:defRPr/>
              </a:pPr>
              <a:endParaRPr lang="zh-CN" altLang="en-US" sz="1778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3378201" y="3469481"/>
              <a:ext cx="206375" cy="342900"/>
            </a:xfrm>
            <a:custGeom>
              <a:avLst/>
              <a:gdLst>
                <a:gd name="T0" fmla="*/ 216 w 252"/>
                <a:gd name="T1" fmla="*/ 252 h 418"/>
                <a:gd name="T2" fmla="*/ 136 w 252"/>
                <a:gd name="T3" fmla="*/ 321 h 418"/>
                <a:gd name="T4" fmla="*/ 58 w 252"/>
                <a:gd name="T5" fmla="*/ 388 h 418"/>
                <a:gd name="T6" fmla="*/ 0 w 252"/>
                <a:gd name="T7" fmla="*/ 350 h 418"/>
                <a:gd name="T8" fmla="*/ 34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4 w 252"/>
                <a:gd name="T15" fmla="*/ 88 h 418"/>
                <a:gd name="T16" fmla="*/ 0 w 252"/>
                <a:gd name="T17" fmla="*/ 58 h 418"/>
                <a:gd name="T18" fmla="*/ 55 w 252"/>
                <a:gd name="T19" fmla="*/ 19 h 418"/>
                <a:gd name="T20" fmla="*/ 136 w 252"/>
                <a:gd name="T21" fmla="*/ 88 h 418"/>
                <a:gd name="T22" fmla="*/ 213 w 252"/>
                <a:gd name="T23" fmla="*/ 154 h 418"/>
                <a:gd name="T24" fmla="*/ 216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6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8" y="388"/>
                  </a:cubicBezTo>
                  <a:cubicBezTo>
                    <a:pt x="21" y="418"/>
                    <a:pt x="5" y="397"/>
                    <a:pt x="0" y="350"/>
                  </a:cubicBezTo>
                  <a:lnTo>
                    <a:pt x="34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4" y="88"/>
                  </a:cubicBezTo>
                  <a:lnTo>
                    <a:pt x="0" y="58"/>
                  </a:lnTo>
                  <a:cubicBezTo>
                    <a:pt x="4" y="4"/>
                    <a:pt x="25" y="0"/>
                    <a:pt x="55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3" y="154"/>
                  </a:cubicBezTo>
                  <a:cubicBezTo>
                    <a:pt x="252" y="189"/>
                    <a:pt x="244" y="221"/>
                    <a:pt x="216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714" tIns="43357" rIns="86714" bIns="43357" numCol="1" anchor="t" anchorCtr="0" compatLnSpc="1"/>
            <a:lstStyle/>
            <a:p>
              <a:pPr defTabSz="914471">
                <a:defRPr/>
              </a:pPr>
              <a:endParaRPr lang="zh-CN" altLang="en-US" sz="1778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3182938" y="3469481"/>
              <a:ext cx="206375" cy="342900"/>
            </a:xfrm>
            <a:custGeom>
              <a:avLst/>
              <a:gdLst>
                <a:gd name="T0" fmla="*/ 217 w 252"/>
                <a:gd name="T1" fmla="*/ 252 h 418"/>
                <a:gd name="T2" fmla="*/ 136 w 252"/>
                <a:gd name="T3" fmla="*/ 321 h 418"/>
                <a:gd name="T4" fmla="*/ 59 w 252"/>
                <a:gd name="T5" fmla="*/ 388 h 418"/>
                <a:gd name="T6" fmla="*/ 0 w 252"/>
                <a:gd name="T7" fmla="*/ 350 h 418"/>
                <a:gd name="T8" fmla="*/ 35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5 w 252"/>
                <a:gd name="T15" fmla="*/ 88 h 418"/>
                <a:gd name="T16" fmla="*/ 0 w 252"/>
                <a:gd name="T17" fmla="*/ 58 h 418"/>
                <a:gd name="T18" fmla="*/ 56 w 252"/>
                <a:gd name="T19" fmla="*/ 19 h 418"/>
                <a:gd name="T20" fmla="*/ 136 w 252"/>
                <a:gd name="T21" fmla="*/ 88 h 418"/>
                <a:gd name="T22" fmla="*/ 214 w 252"/>
                <a:gd name="T23" fmla="*/ 154 h 418"/>
                <a:gd name="T24" fmla="*/ 217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7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9" y="388"/>
                  </a:cubicBezTo>
                  <a:cubicBezTo>
                    <a:pt x="21" y="418"/>
                    <a:pt x="6" y="397"/>
                    <a:pt x="0" y="350"/>
                  </a:cubicBezTo>
                  <a:lnTo>
                    <a:pt x="35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5" y="88"/>
                  </a:cubicBezTo>
                  <a:lnTo>
                    <a:pt x="0" y="58"/>
                  </a:lnTo>
                  <a:cubicBezTo>
                    <a:pt x="4" y="4"/>
                    <a:pt x="26" y="0"/>
                    <a:pt x="56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4" y="154"/>
                  </a:cubicBezTo>
                  <a:cubicBezTo>
                    <a:pt x="252" y="189"/>
                    <a:pt x="245" y="221"/>
                    <a:pt x="21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714" tIns="43357" rIns="86714" bIns="43357" numCol="1" anchor="t" anchorCtr="0" compatLnSpc="1"/>
            <a:lstStyle/>
            <a:p>
              <a:pPr defTabSz="914471">
                <a:defRPr/>
              </a:pPr>
              <a:endParaRPr lang="zh-CN" altLang="en-US" sz="1778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8" name="组合 15"/>
          <p:cNvGrpSpPr/>
          <p:nvPr/>
        </p:nvGrpSpPr>
        <p:grpSpPr>
          <a:xfrm>
            <a:off x="3707312" y="1399570"/>
            <a:ext cx="1441759" cy="1275882"/>
            <a:chOff x="1458796" y="1894249"/>
            <a:chExt cx="1922012" cy="1700974"/>
          </a:xfrm>
          <a:solidFill>
            <a:schemeClr val="accent2"/>
          </a:solidFill>
        </p:grpSpPr>
        <p:sp>
          <p:nvSpPr>
            <p:cNvPr id="17" name="任意多边形 16"/>
            <p:cNvSpPr/>
            <p:nvPr/>
          </p:nvSpPr>
          <p:spPr>
            <a:xfrm rot="9000000">
              <a:off x="1458796" y="1894249"/>
              <a:ext cx="1922012" cy="1700974"/>
            </a:xfrm>
            <a:custGeom>
              <a:avLst/>
              <a:gdLst>
                <a:gd name="connsiteX0" fmla="*/ 28988 w 3761891"/>
                <a:gd name="connsiteY0" fmla="*/ 1549518 h 3329262"/>
                <a:gd name="connsiteX1" fmla="*/ 857080 w 3761891"/>
                <a:gd name="connsiteY1" fmla="*/ 115221 h 3329262"/>
                <a:gd name="connsiteX2" fmla="*/ 913826 w 3761891"/>
                <a:gd name="connsiteY2" fmla="*/ 50888 h 3329262"/>
                <a:gd name="connsiteX3" fmla="*/ 929030 w 3761891"/>
                <a:gd name="connsiteY3" fmla="*/ 43468 h 3329262"/>
                <a:gd name="connsiteX4" fmla="*/ 953509 w 3761891"/>
                <a:gd name="connsiteY4" fmla="*/ 26073 h 3329262"/>
                <a:gd name="connsiteX5" fmla="*/ 1056478 w 3761891"/>
                <a:gd name="connsiteY5" fmla="*/ 0 h 3329262"/>
                <a:gd name="connsiteX6" fmla="*/ 2712663 w 3761891"/>
                <a:gd name="connsiteY6" fmla="*/ 0 h 3329262"/>
                <a:gd name="connsiteX7" fmla="*/ 2796749 w 3761891"/>
                <a:gd name="connsiteY7" fmla="*/ 16976 h 3329262"/>
                <a:gd name="connsiteX8" fmla="*/ 2821386 w 3761891"/>
                <a:gd name="connsiteY8" fmla="*/ 33587 h 3329262"/>
                <a:gd name="connsiteX9" fmla="*/ 2848078 w 3761891"/>
                <a:gd name="connsiteY9" fmla="*/ 46612 h 3329262"/>
                <a:gd name="connsiteX10" fmla="*/ 2904822 w 3761891"/>
                <a:gd name="connsiteY10" fmla="*/ 110945 h 3329262"/>
                <a:gd name="connsiteX11" fmla="*/ 3732914 w 3761891"/>
                <a:gd name="connsiteY11" fmla="*/ 1545242 h 3329262"/>
                <a:gd name="connsiteX12" fmla="*/ 3761354 w 3761891"/>
                <a:gd name="connsiteY12" fmla="*/ 1668288 h 3329262"/>
                <a:gd name="connsiteX13" fmla="*/ 3759241 w 3761891"/>
                <a:gd name="connsiteY13" fmla="*/ 1680884 h 3329262"/>
                <a:gd name="connsiteX14" fmla="*/ 3760171 w 3761891"/>
                <a:gd name="connsiteY14" fmla="*/ 1694227 h 3329262"/>
                <a:gd name="connsiteX15" fmla="*/ 3732830 w 3761891"/>
                <a:gd name="connsiteY15" fmla="*/ 1775536 h 3329262"/>
                <a:gd name="connsiteX16" fmla="*/ 2904738 w 3761891"/>
                <a:gd name="connsiteY16" fmla="*/ 3209833 h 3329262"/>
                <a:gd name="connsiteX17" fmla="*/ 2847993 w 3761891"/>
                <a:gd name="connsiteY17" fmla="*/ 3274166 h 3329262"/>
                <a:gd name="connsiteX18" fmla="*/ 2842511 w 3761891"/>
                <a:gd name="connsiteY18" fmla="*/ 3276841 h 3329262"/>
                <a:gd name="connsiteX19" fmla="*/ 2823691 w 3761891"/>
                <a:gd name="connsiteY19" fmla="*/ 3292368 h 3329262"/>
                <a:gd name="connsiteX20" fmla="*/ 2702910 w 3761891"/>
                <a:gd name="connsiteY20" fmla="*/ 3329262 h 3329262"/>
                <a:gd name="connsiteX21" fmla="*/ 1046726 w 3761891"/>
                <a:gd name="connsiteY21" fmla="*/ 3329262 h 3329262"/>
                <a:gd name="connsiteX22" fmla="*/ 893974 w 3761891"/>
                <a:gd name="connsiteY22" fmla="*/ 3265990 h 3329262"/>
                <a:gd name="connsiteX23" fmla="*/ 883550 w 3761891"/>
                <a:gd name="connsiteY23" fmla="*/ 3250529 h 3329262"/>
                <a:gd name="connsiteX24" fmla="*/ 882566 w 3761891"/>
                <a:gd name="connsiteY24" fmla="*/ 3249619 h 3329262"/>
                <a:gd name="connsiteX25" fmla="*/ 856997 w 3761891"/>
                <a:gd name="connsiteY25" fmla="*/ 3214110 h 3329262"/>
                <a:gd name="connsiteX26" fmla="*/ 28905 w 3761891"/>
                <a:gd name="connsiteY26" fmla="*/ 1779812 h 3329262"/>
                <a:gd name="connsiteX27" fmla="*/ 0 w 3761891"/>
                <a:gd name="connsiteY27" fmla="*/ 1677601 h 3329262"/>
                <a:gd name="connsiteX28" fmla="*/ 2825 w 3761891"/>
                <a:gd name="connsiteY28" fmla="*/ 1647714 h 3329262"/>
                <a:gd name="connsiteX29" fmla="*/ 1647 w 3761891"/>
                <a:gd name="connsiteY29" fmla="*/ 1630828 h 3329262"/>
                <a:gd name="connsiteX30" fmla="*/ 28988 w 3761891"/>
                <a:gd name="connsiteY30" fmla="*/ 1549518 h 332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761891" h="3329262">
                  <a:moveTo>
                    <a:pt x="28988" y="1549518"/>
                  </a:moveTo>
                  <a:lnTo>
                    <a:pt x="857080" y="115221"/>
                  </a:lnTo>
                  <a:cubicBezTo>
                    <a:pt x="871994" y="89390"/>
                    <a:pt x="891436" y="67805"/>
                    <a:pt x="913826" y="50888"/>
                  </a:cubicBezTo>
                  <a:lnTo>
                    <a:pt x="929030" y="43468"/>
                  </a:lnTo>
                  <a:lnTo>
                    <a:pt x="953509" y="26073"/>
                  </a:lnTo>
                  <a:cubicBezTo>
                    <a:pt x="984118" y="9445"/>
                    <a:pt x="1019195" y="0"/>
                    <a:pt x="1056478" y="0"/>
                  </a:cubicBezTo>
                  <a:lnTo>
                    <a:pt x="2712663" y="0"/>
                  </a:lnTo>
                  <a:cubicBezTo>
                    <a:pt x="2742490" y="0"/>
                    <a:pt x="2770904" y="6045"/>
                    <a:pt x="2796749" y="16976"/>
                  </a:cubicBezTo>
                  <a:lnTo>
                    <a:pt x="2821386" y="33587"/>
                  </a:lnTo>
                  <a:lnTo>
                    <a:pt x="2848078" y="46612"/>
                  </a:lnTo>
                  <a:cubicBezTo>
                    <a:pt x="2870467" y="63528"/>
                    <a:pt x="2889909" y="85114"/>
                    <a:pt x="2904822" y="110945"/>
                  </a:cubicBezTo>
                  <a:lnTo>
                    <a:pt x="3732914" y="1545242"/>
                  </a:lnTo>
                  <a:cubicBezTo>
                    <a:pt x="3755284" y="1583988"/>
                    <a:pt x="3764287" y="1626784"/>
                    <a:pt x="3761354" y="1668288"/>
                  </a:cubicBezTo>
                  <a:lnTo>
                    <a:pt x="3759241" y="1680884"/>
                  </a:lnTo>
                  <a:lnTo>
                    <a:pt x="3760171" y="1694227"/>
                  </a:lnTo>
                  <a:cubicBezTo>
                    <a:pt x="3756715" y="1722074"/>
                    <a:pt x="3747743" y="1749705"/>
                    <a:pt x="3732830" y="1775536"/>
                  </a:cubicBezTo>
                  <a:lnTo>
                    <a:pt x="2904738" y="3209833"/>
                  </a:lnTo>
                  <a:cubicBezTo>
                    <a:pt x="2889824" y="3235664"/>
                    <a:pt x="2870382" y="3257249"/>
                    <a:pt x="2847993" y="3274166"/>
                  </a:cubicBezTo>
                  <a:lnTo>
                    <a:pt x="2842511" y="3276841"/>
                  </a:lnTo>
                  <a:lnTo>
                    <a:pt x="2823691" y="3292368"/>
                  </a:lnTo>
                  <a:cubicBezTo>
                    <a:pt x="2789213" y="3315661"/>
                    <a:pt x="2747650" y="3329261"/>
                    <a:pt x="2702910" y="3329262"/>
                  </a:cubicBezTo>
                  <a:lnTo>
                    <a:pt x="1046726" y="3329262"/>
                  </a:lnTo>
                  <a:cubicBezTo>
                    <a:pt x="987073" y="3329262"/>
                    <a:pt x="933067" y="3305083"/>
                    <a:pt x="893974" y="3265990"/>
                  </a:cubicBezTo>
                  <a:lnTo>
                    <a:pt x="883550" y="3250529"/>
                  </a:lnTo>
                  <a:lnTo>
                    <a:pt x="882566" y="3249619"/>
                  </a:lnTo>
                  <a:cubicBezTo>
                    <a:pt x="873042" y="3238879"/>
                    <a:pt x="864454" y="3227025"/>
                    <a:pt x="856997" y="3214110"/>
                  </a:cubicBezTo>
                  <a:lnTo>
                    <a:pt x="28905" y="1779812"/>
                  </a:lnTo>
                  <a:cubicBezTo>
                    <a:pt x="10263" y="1747524"/>
                    <a:pt x="904" y="1712423"/>
                    <a:pt x="0" y="1677601"/>
                  </a:cubicBezTo>
                  <a:lnTo>
                    <a:pt x="2825" y="1647714"/>
                  </a:lnTo>
                  <a:lnTo>
                    <a:pt x="1647" y="1630828"/>
                  </a:lnTo>
                  <a:cubicBezTo>
                    <a:pt x="5103" y="1602980"/>
                    <a:pt x="14075" y="1575349"/>
                    <a:pt x="28988" y="1549518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634972" y="2421570"/>
              <a:ext cx="1631216" cy="67757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703" dirty="0">
                  <a:solidFill>
                    <a:schemeClr val="bg1"/>
                  </a:solidFill>
                </a:rPr>
                <a:t>方法二</a:t>
              </a:r>
            </a:p>
          </p:txBody>
        </p:sp>
      </p:grpSp>
      <p:sp>
        <p:nvSpPr>
          <p:cNvPr id="19" name="矩形 18"/>
          <p:cNvSpPr/>
          <p:nvPr/>
        </p:nvSpPr>
        <p:spPr>
          <a:xfrm>
            <a:off x="3644451" y="2950403"/>
            <a:ext cx="1567481" cy="988888"/>
          </a:xfrm>
          <a:prstGeom prst="rect">
            <a:avLst/>
          </a:prstGeom>
          <a:noFill/>
          <a:ln>
            <a:noFill/>
          </a:ln>
        </p:spPr>
        <p:txBody>
          <a:bodyPr wrap="square" lIns="68577" tIns="34288" rIns="68577" bIns="34288">
            <a:spAutoFit/>
          </a:bodyPr>
          <a:lstStyle/>
          <a:p>
            <a:pPr algn="just" defTabSz="914471">
              <a:lnSpc>
                <a:spcPct val="150000"/>
              </a:lnSpc>
              <a:defRPr/>
            </a:pPr>
            <a:r>
              <a:rPr lang="zh-CN" altLang="en-US" sz="996" kern="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请在这里输入您的文字；请在这里输入您的文字；请在这里输入您的文字；请在这里输入您的文字。</a:t>
            </a:r>
          </a:p>
        </p:txBody>
      </p:sp>
      <p:grpSp>
        <p:nvGrpSpPr>
          <p:cNvPr id="12" name="组合 19"/>
          <p:cNvGrpSpPr/>
          <p:nvPr/>
        </p:nvGrpSpPr>
        <p:grpSpPr>
          <a:xfrm>
            <a:off x="5371481" y="3079240"/>
            <a:ext cx="473848" cy="477645"/>
            <a:chOff x="3041651" y="3326606"/>
            <a:chExt cx="631825" cy="636588"/>
          </a:xfrm>
        </p:grpSpPr>
        <p:sp>
          <p:nvSpPr>
            <p:cNvPr id="21" name="Oval 9"/>
            <p:cNvSpPr>
              <a:spLocks noChangeArrowheads="1"/>
            </p:cNvSpPr>
            <p:nvPr/>
          </p:nvSpPr>
          <p:spPr bwMode="auto">
            <a:xfrm>
              <a:off x="3041651" y="3326606"/>
              <a:ext cx="631825" cy="636588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rgbClr val="FFFFFF"/>
              </a:solidFill>
            </a:ln>
          </p:spPr>
          <p:txBody>
            <a:bodyPr vert="horz" wrap="square" lIns="86714" tIns="43357" rIns="86714" bIns="43357" numCol="1" anchor="t" anchorCtr="0" compatLnSpc="1"/>
            <a:lstStyle/>
            <a:p>
              <a:pPr defTabSz="914471">
                <a:defRPr/>
              </a:pPr>
              <a:endParaRPr lang="zh-CN" altLang="en-US" sz="1778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2" name="Freeform 10"/>
            <p:cNvSpPr/>
            <p:nvPr/>
          </p:nvSpPr>
          <p:spPr bwMode="auto">
            <a:xfrm>
              <a:off x="3378201" y="3469481"/>
              <a:ext cx="206375" cy="342900"/>
            </a:xfrm>
            <a:custGeom>
              <a:avLst/>
              <a:gdLst>
                <a:gd name="T0" fmla="*/ 216 w 252"/>
                <a:gd name="T1" fmla="*/ 252 h 418"/>
                <a:gd name="T2" fmla="*/ 136 w 252"/>
                <a:gd name="T3" fmla="*/ 321 h 418"/>
                <a:gd name="T4" fmla="*/ 58 w 252"/>
                <a:gd name="T5" fmla="*/ 388 h 418"/>
                <a:gd name="T6" fmla="*/ 0 w 252"/>
                <a:gd name="T7" fmla="*/ 350 h 418"/>
                <a:gd name="T8" fmla="*/ 34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4 w 252"/>
                <a:gd name="T15" fmla="*/ 88 h 418"/>
                <a:gd name="T16" fmla="*/ 0 w 252"/>
                <a:gd name="T17" fmla="*/ 58 h 418"/>
                <a:gd name="T18" fmla="*/ 55 w 252"/>
                <a:gd name="T19" fmla="*/ 19 h 418"/>
                <a:gd name="T20" fmla="*/ 136 w 252"/>
                <a:gd name="T21" fmla="*/ 88 h 418"/>
                <a:gd name="T22" fmla="*/ 213 w 252"/>
                <a:gd name="T23" fmla="*/ 154 h 418"/>
                <a:gd name="T24" fmla="*/ 216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6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8" y="388"/>
                  </a:cubicBezTo>
                  <a:cubicBezTo>
                    <a:pt x="21" y="418"/>
                    <a:pt x="5" y="397"/>
                    <a:pt x="0" y="350"/>
                  </a:cubicBezTo>
                  <a:lnTo>
                    <a:pt x="34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4" y="88"/>
                  </a:cubicBezTo>
                  <a:lnTo>
                    <a:pt x="0" y="58"/>
                  </a:lnTo>
                  <a:cubicBezTo>
                    <a:pt x="4" y="4"/>
                    <a:pt x="25" y="0"/>
                    <a:pt x="55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3" y="154"/>
                  </a:cubicBezTo>
                  <a:cubicBezTo>
                    <a:pt x="252" y="189"/>
                    <a:pt x="244" y="221"/>
                    <a:pt x="216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714" tIns="43357" rIns="86714" bIns="43357" numCol="1" anchor="t" anchorCtr="0" compatLnSpc="1"/>
            <a:lstStyle/>
            <a:p>
              <a:pPr defTabSz="914471">
                <a:defRPr/>
              </a:pPr>
              <a:endParaRPr lang="zh-CN" altLang="en-US" sz="1778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3" name="Freeform 11"/>
            <p:cNvSpPr/>
            <p:nvPr/>
          </p:nvSpPr>
          <p:spPr bwMode="auto">
            <a:xfrm>
              <a:off x="3182938" y="3469481"/>
              <a:ext cx="206375" cy="342900"/>
            </a:xfrm>
            <a:custGeom>
              <a:avLst/>
              <a:gdLst>
                <a:gd name="T0" fmla="*/ 217 w 252"/>
                <a:gd name="T1" fmla="*/ 252 h 418"/>
                <a:gd name="T2" fmla="*/ 136 w 252"/>
                <a:gd name="T3" fmla="*/ 321 h 418"/>
                <a:gd name="T4" fmla="*/ 59 w 252"/>
                <a:gd name="T5" fmla="*/ 388 h 418"/>
                <a:gd name="T6" fmla="*/ 0 w 252"/>
                <a:gd name="T7" fmla="*/ 350 h 418"/>
                <a:gd name="T8" fmla="*/ 35 w 252"/>
                <a:gd name="T9" fmla="*/ 321 h 418"/>
                <a:gd name="T10" fmla="*/ 115 w 252"/>
                <a:gd name="T11" fmla="*/ 252 h 418"/>
                <a:gd name="T12" fmla="*/ 112 w 252"/>
                <a:gd name="T13" fmla="*/ 154 h 418"/>
                <a:gd name="T14" fmla="*/ 35 w 252"/>
                <a:gd name="T15" fmla="*/ 88 h 418"/>
                <a:gd name="T16" fmla="*/ 0 w 252"/>
                <a:gd name="T17" fmla="*/ 58 h 418"/>
                <a:gd name="T18" fmla="*/ 56 w 252"/>
                <a:gd name="T19" fmla="*/ 19 h 418"/>
                <a:gd name="T20" fmla="*/ 136 w 252"/>
                <a:gd name="T21" fmla="*/ 88 h 418"/>
                <a:gd name="T22" fmla="*/ 214 w 252"/>
                <a:gd name="T23" fmla="*/ 154 h 418"/>
                <a:gd name="T24" fmla="*/ 217 w 252"/>
                <a:gd name="T25" fmla="*/ 252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2" h="418">
                  <a:moveTo>
                    <a:pt x="217" y="252"/>
                  </a:moveTo>
                  <a:lnTo>
                    <a:pt x="136" y="321"/>
                  </a:lnTo>
                  <a:cubicBezTo>
                    <a:pt x="110" y="343"/>
                    <a:pt x="84" y="365"/>
                    <a:pt x="59" y="388"/>
                  </a:cubicBezTo>
                  <a:cubicBezTo>
                    <a:pt x="21" y="418"/>
                    <a:pt x="6" y="397"/>
                    <a:pt x="0" y="350"/>
                  </a:cubicBezTo>
                  <a:lnTo>
                    <a:pt x="35" y="321"/>
                  </a:lnTo>
                  <a:lnTo>
                    <a:pt x="115" y="252"/>
                  </a:lnTo>
                  <a:cubicBezTo>
                    <a:pt x="143" y="221"/>
                    <a:pt x="150" y="189"/>
                    <a:pt x="112" y="154"/>
                  </a:cubicBezTo>
                  <a:cubicBezTo>
                    <a:pt x="86" y="132"/>
                    <a:pt x="60" y="110"/>
                    <a:pt x="35" y="88"/>
                  </a:cubicBezTo>
                  <a:lnTo>
                    <a:pt x="0" y="58"/>
                  </a:lnTo>
                  <a:cubicBezTo>
                    <a:pt x="4" y="4"/>
                    <a:pt x="26" y="0"/>
                    <a:pt x="56" y="19"/>
                  </a:cubicBezTo>
                  <a:lnTo>
                    <a:pt x="136" y="88"/>
                  </a:lnTo>
                  <a:cubicBezTo>
                    <a:pt x="162" y="110"/>
                    <a:pt x="188" y="132"/>
                    <a:pt x="214" y="154"/>
                  </a:cubicBezTo>
                  <a:cubicBezTo>
                    <a:pt x="252" y="189"/>
                    <a:pt x="245" y="221"/>
                    <a:pt x="217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714" tIns="43357" rIns="86714" bIns="43357" numCol="1" anchor="t" anchorCtr="0" compatLnSpc="1"/>
            <a:lstStyle/>
            <a:p>
              <a:pPr defTabSz="914471">
                <a:defRPr/>
              </a:pPr>
              <a:endParaRPr lang="zh-CN" altLang="en-US" sz="1778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6" name="组合 23"/>
          <p:cNvGrpSpPr/>
          <p:nvPr/>
        </p:nvGrpSpPr>
        <p:grpSpPr>
          <a:xfrm>
            <a:off x="6222349" y="1399570"/>
            <a:ext cx="1441759" cy="1275882"/>
            <a:chOff x="1458796" y="1894249"/>
            <a:chExt cx="1922012" cy="1700974"/>
          </a:xfrm>
          <a:solidFill>
            <a:schemeClr val="accent3"/>
          </a:solidFill>
        </p:grpSpPr>
        <p:sp>
          <p:nvSpPr>
            <p:cNvPr id="25" name="任意多边形 24"/>
            <p:cNvSpPr/>
            <p:nvPr/>
          </p:nvSpPr>
          <p:spPr>
            <a:xfrm rot="9000000">
              <a:off x="1458796" y="1894249"/>
              <a:ext cx="1922012" cy="1700974"/>
            </a:xfrm>
            <a:custGeom>
              <a:avLst/>
              <a:gdLst>
                <a:gd name="connsiteX0" fmla="*/ 28988 w 3761891"/>
                <a:gd name="connsiteY0" fmla="*/ 1549518 h 3329262"/>
                <a:gd name="connsiteX1" fmla="*/ 857080 w 3761891"/>
                <a:gd name="connsiteY1" fmla="*/ 115221 h 3329262"/>
                <a:gd name="connsiteX2" fmla="*/ 913826 w 3761891"/>
                <a:gd name="connsiteY2" fmla="*/ 50888 h 3329262"/>
                <a:gd name="connsiteX3" fmla="*/ 929030 w 3761891"/>
                <a:gd name="connsiteY3" fmla="*/ 43468 h 3329262"/>
                <a:gd name="connsiteX4" fmla="*/ 953509 w 3761891"/>
                <a:gd name="connsiteY4" fmla="*/ 26073 h 3329262"/>
                <a:gd name="connsiteX5" fmla="*/ 1056478 w 3761891"/>
                <a:gd name="connsiteY5" fmla="*/ 0 h 3329262"/>
                <a:gd name="connsiteX6" fmla="*/ 2712663 w 3761891"/>
                <a:gd name="connsiteY6" fmla="*/ 0 h 3329262"/>
                <a:gd name="connsiteX7" fmla="*/ 2796749 w 3761891"/>
                <a:gd name="connsiteY7" fmla="*/ 16976 h 3329262"/>
                <a:gd name="connsiteX8" fmla="*/ 2821386 w 3761891"/>
                <a:gd name="connsiteY8" fmla="*/ 33587 h 3329262"/>
                <a:gd name="connsiteX9" fmla="*/ 2848078 w 3761891"/>
                <a:gd name="connsiteY9" fmla="*/ 46612 h 3329262"/>
                <a:gd name="connsiteX10" fmla="*/ 2904822 w 3761891"/>
                <a:gd name="connsiteY10" fmla="*/ 110945 h 3329262"/>
                <a:gd name="connsiteX11" fmla="*/ 3732914 w 3761891"/>
                <a:gd name="connsiteY11" fmla="*/ 1545242 h 3329262"/>
                <a:gd name="connsiteX12" fmla="*/ 3761354 w 3761891"/>
                <a:gd name="connsiteY12" fmla="*/ 1668288 h 3329262"/>
                <a:gd name="connsiteX13" fmla="*/ 3759241 w 3761891"/>
                <a:gd name="connsiteY13" fmla="*/ 1680884 h 3329262"/>
                <a:gd name="connsiteX14" fmla="*/ 3760171 w 3761891"/>
                <a:gd name="connsiteY14" fmla="*/ 1694227 h 3329262"/>
                <a:gd name="connsiteX15" fmla="*/ 3732830 w 3761891"/>
                <a:gd name="connsiteY15" fmla="*/ 1775536 h 3329262"/>
                <a:gd name="connsiteX16" fmla="*/ 2904738 w 3761891"/>
                <a:gd name="connsiteY16" fmla="*/ 3209833 h 3329262"/>
                <a:gd name="connsiteX17" fmla="*/ 2847993 w 3761891"/>
                <a:gd name="connsiteY17" fmla="*/ 3274166 h 3329262"/>
                <a:gd name="connsiteX18" fmla="*/ 2842511 w 3761891"/>
                <a:gd name="connsiteY18" fmla="*/ 3276841 h 3329262"/>
                <a:gd name="connsiteX19" fmla="*/ 2823691 w 3761891"/>
                <a:gd name="connsiteY19" fmla="*/ 3292368 h 3329262"/>
                <a:gd name="connsiteX20" fmla="*/ 2702910 w 3761891"/>
                <a:gd name="connsiteY20" fmla="*/ 3329262 h 3329262"/>
                <a:gd name="connsiteX21" fmla="*/ 1046726 w 3761891"/>
                <a:gd name="connsiteY21" fmla="*/ 3329262 h 3329262"/>
                <a:gd name="connsiteX22" fmla="*/ 893974 w 3761891"/>
                <a:gd name="connsiteY22" fmla="*/ 3265990 h 3329262"/>
                <a:gd name="connsiteX23" fmla="*/ 883550 w 3761891"/>
                <a:gd name="connsiteY23" fmla="*/ 3250529 h 3329262"/>
                <a:gd name="connsiteX24" fmla="*/ 882566 w 3761891"/>
                <a:gd name="connsiteY24" fmla="*/ 3249619 h 3329262"/>
                <a:gd name="connsiteX25" fmla="*/ 856997 w 3761891"/>
                <a:gd name="connsiteY25" fmla="*/ 3214110 h 3329262"/>
                <a:gd name="connsiteX26" fmla="*/ 28905 w 3761891"/>
                <a:gd name="connsiteY26" fmla="*/ 1779812 h 3329262"/>
                <a:gd name="connsiteX27" fmla="*/ 0 w 3761891"/>
                <a:gd name="connsiteY27" fmla="*/ 1677601 h 3329262"/>
                <a:gd name="connsiteX28" fmla="*/ 2825 w 3761891"/>
                <a:gd name="connsiteY28" fmla="*/ 1647714 h 3329262"/>
                <a:gd name="connsiteX29" fmla="*/ 1647 w 3761891"/>
                <a:gd name="connsiteY29" fmla="*/ 1630828 h 3329262"/>
                <a:gd name="connsiteX30" fmla="*/ 28988 w 3761891"/>
                <a:gd name="connsiteY30" fmla="*/ 1549518 h 332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761891" h="3329262">
                  <a:moveTo>
                    <a:pt x="28988" y="1549518"/>
                  </a:moveTo>
                  <a:lnTo>
                    <a:pt x="857080" y="115221"/>
                  </a:lnTo>
                  <a:cubicBezTo>
                    <a:pt x="871994" y="89390"/>
                    <a:pt x="891436" y="67805"/>
                    <a:pt x="913826" y="50888"/>
                  </a:cubicBezTo>
                  <a:lnTo>
                    <a:pt x="929030" y="43468"/>
                  </a:lnTo>
                  <a:lnTo>
                    <a:pt x="953509" y="26073"/>
                  </a:lnTo>
                  <a:cubicBezTo>
                    <a:pt x="984118" y="9445"/>
                    <a:pt x="1019195" y="0"/>
                    <a:pt x="1056478" y="0"/>
                  </a:cubicBezTo>
                  <a:lnTo>
                    <a:pt x="2712663" y="0"/>
                  </a:lnTo>
                  <a:cubicBezTo>
                    <a:pt x="2742490" y="0"/>
                    <a:pt x="2770904" y="6045"/>
                    <a:pt x="2796749" y="16976"/>
                  </a:cubicBezTo>
                  <a:lnTo>
                    <a:pt x="2821386" y="33587"/>
                  </a:lnTo>
                  <a:lnTo>
                    <a:pt x="2848078" y="46612"/>
                  </a:lnTo>
                  <a:cubicBezTo>
                    <a:pt x="2870467" y="63528"/>
                    <a:pt x="2889909" y="85114"/>
                    <a:pt x="2904822" y="110945"/>
                  </a:cubicBezTo>
                  <a:lnTo>
                    <a:pt x="3732914" y="1545242"/>
                  </a:lnTo>
                  <a:cubicBezTo>
                    <a:pt x="3755284" y="1583988"/>
                    <a:pt x="3764287" y="1626784"/>
                    <a:pt x="3761354" y="1668288"/>
                  </a:cubicBezTo>
                  <a:lnTo>
                    <a:pt x="3759241" y="1680884"/>
                  </a:lnTo>
                  <a:lnTo>
                    <a:pt x="3760171" y="1694227"/>
                  </a:lnTo>
                  <a:cubicBezTo>
                    <a:pt x="3756715" y="1722074"/>
                    <a:pt x="3747743" y="1749705"/>
                    <a:pt x="3732830" y="1775536"/>
                  </a:cubicBezTo>
                  <a:lnTo>
                    <a:pt x="2904738" y="3209833"/>
                  </a:lnTo>
                  <a:cubicBezTo>
                    <a:pt x="2889824" y="3235664"/>
                    <a:pt x="2870382" y="3257249"/>
                    <a:pt x="2847993" y="3274166"/>
                  </a:cubicBezTo>
                  <a:lnTo>
                    <a:pt x="2842511" y="3276841"/>
                  </a:lnTo>
                  <a:lnTo>
                    <a:pt x="2823691" y="3292368"/>
                  </a:lnTo>
                  <a:cubicBezTo>
                    <a:pt x="2789213" y="3315661"/>
                    <a:pt x="2747650" y="3329261"/>
                    <a:pt x="2702910" y="3329262"/>
                  </a:cubicBezTo>
                  <a:lnTo>
                    <a:pt x="1046726" y="3329262"/>
                  </a:lnTo>
                  <a:cubicBezTo>
                    <a:pt x="987073" y="3329262"/>
                    <a:pt x="933067" y="3305083"/>
                    <a:pt x="893974" y="3265990"/>
                  </a:cubicBezTo>
                  <a:lnTo>
                    <a:pt x="883550" y="3250529"/>
                  </a:lnTo>
                  <a:lnTo>
                    <a:pt x="882566" y="3249619"/>
                  </a:lnTo>
                  <a:cubicBezTo>
                    <a:pt x="873042" y="3238879"/>
                    <a:pt x="864454" y="3227025"/>
                    <a:pt x="856997" y="3214110"/>
                  </a:cubicBezTo>
                  <a:lnTo>
                    <a:pt x="28905" y="1779812"/>
                  </a:lnTo>
                  <a:cubicBezTo>
                    <a:pt x="10263" y="1747524"/>
                    <a:pt x="904" y="1712423"/>
                    <a:pt x="0" y="1677601"/>
                  </a:cubicBezTo>
                  <a:lnTo>
                    <a:pt x="2825" y="1647714"/>
                  </a:lnTo>
                  <a:lnTo>
                    <a:pt x="1647" y="1630828"/>
                  </a:lnTo>
                  <a:cubicBezTo>
                    <a:pt x="5103" y="1602980"/>
                    <a:pt x="14075" y="1575349"/>
                    <a:pt x="28988" y="1549518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sx="1000" sy="1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634972" y="2421570"/>
              <a:ext cx="1631216" cy="677573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703" dirty="0">
                  <a:solidFill>
                    <a:schemeClr val="bg1"/>
                  </a:solidFill>
                </a:rPr>
                <a:t>方法三</a:t>
              </a:r>
            </a:p>
          </p:txBody>
        </p:sp>
      </p:grpSp>
      <p:sp>
        <p:nvSpPr>
          <p:cNvPr id="27" name="矩形 26"/>
          <p:cNvSpPr/>
          <p:nvPr/>
        </p:nvSpPr>
        <p:spPr>
          <a:xfrm>
            <a:off x="6159488" y="2950403"/>
            <a:ext cx="1567481" cy="988888"/>
          </a:xfrm>
          <a:prstGeom prst="rect">
            <a:avLst/>
          </a:prstGeom>
          <a:noFill/>
          <a:ln>
            <a:noFill/>
          </a:ln>
        </p:spPr>
        <p:txBody>
          <a:bodyPr wrap="square" lIns="68577" tIns="34288" rIns="68577" bIns="34288">
            <a:spAutoFit/>
          </a:bodyPr>
          <a:lstStyle/>
          <a:p>
            <a:pPr algn="just" defTabSz="914471">
              <a:lnSpc>
                <a:spcPct val="150000"/>
              </a:lnSpc>
              <a:defRPr/>
            </a:pPr>
            <a:r>
              <a:rPr lang="zh-CN" altLang="en-US" sz="996" kern="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请在这里输入您的文字；请在这里输入您的文字；请在这里输入您的文字；请在这里输入您的文字。</a:t>
            </a:r>
          </a:p>
        </p:txBody>
      </p:sp>
    </p:spTree>
    <p:extLst>
      <p:ext uri="{BB962C8B-B14F-4D97-AF65-F5344CB8AC3E}">
        <p14:creationId xmlns:p14="http://schemas.microsoft.com/office/powerpoint/2010/main" val="302018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Bar dir="vert"/>
      </p:transition>
    </mc:Choice>
    <mc:Fallback xmlns=""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3394859" y="3137780"/>
            <a:ext cx="1312731" cy="1312730"/>
            <a:chOff x="3012066" y="4238100"/>
            <a:chExt cx="2371719" cy="2371719"/>
          </a:xfrm>
        </p:grpSpPr>
        <p:sp>
          <p:nvSpPr>
            <p:cNvPr id="5" name="Oval 4"/>
            <p:cNvSpPr/>
            <p:nvPr/>
          </p:nvSpPr>
          <p:spPr>
            <a:xfrm>
              <a:off x="3012066" y="4238100"/>
              <a:ext cx="2371719" cy="237171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996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5"/>
            <p:cNvGrpSpPr/>
            <p:nvPr/>
          </p:nvGrpSpPr>
          <p:grpSpPr>
            <a:xfrm>
              <a:off x="3965753" y="4927075"/>
              <a:ext cx="464344" cy="450850"/>
              <a:chOff x="8216107" y="4449763"/>
              <a:chExt cx="464344" cy="450850"/>
            </a:xfrm>
            <a:solidFill>
              <a:schemeClr val="bg1"/>
            </a:solidFill>
          </p:grpSpPr>
          <p:sp>
            <p:nvSpPr>
              <p:cNvPr id="8" name="AutoShape 16"/>
              <p:cNvSpPr>
                <a:spLocks/>
              </p:cNvSpPr>
              <p:nvPr/>
            </p:nvSpPr>
            <p:spPr bwMode="auto">
              <a:xfrm>
                <a:off x="8448675" y="4696619"/>
                <a:ext cx="57944" cy="587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4841"/>
                      <a:pt x="0" y="10800"/>
                    </a:cubicBezTo>
                    <a:cubicBezTo>
                      <a:pt x="0" y="16758"/>
                      <a:pt x="4838" y="21599"/>
                      <a:pt x="10800" y="21599"/>
                    </a:cubicBezTo>
                    <a:cubicBezTo>
                      <a:pt x="16761" y="21599"/>
                      <a:pt x="21600" y="16758"/>
                      <a:pt x="21600" y="10800"/>
                    </a:cubicBezTo>
                    <a:cubicBezTo>
                      <a:pt x="21600" y="4841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9" tIns="14289" rIns="14289" bIns="14289" anchor="ctr"/>
              <a:lstStyle/>
              <a:p>
                <a:pPr algn="ctr" defTabSz="171467" hangingPunct="0">
                  <a:lnSpc>
                    <a:spcPct val="120000"/>
                  </a:lnSpc>
                </a:pPr>
                <a:endParaRPr lang="en-US" sz="996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AutoShape 17"/>
              <p:cNvSpPr>
                <a:spLocks/>
              </p:cNvSpPr>
              <p:nvPr/>
            </p:nvSpPr>
            <p:spPr bwMode="auto">
              <a:xfrm>
                <a:off x="8216107" y="4449763"/>
                <a:ext cx="464344" cy="450850"/>
              </a:xfrm>
              <a:custGeom>
                <a:avLst/>
                <a:gdLst>
                  <a:gd name="T0" fmla="*/ 10473 w 20946"/>
                  <a:gd name="T1" fmla="*/ 10800 h 21600"/>
                  <a:gd name="T2" fmla="*/ 10473 w 20946"/>
                  <a:gd name="T3" fmla="*/ 10800 h 21600"/>
                  <a:gd name="T4" fmla="*/ 10473 w 20946"/>
                  <a:gd name="T5" fmla="*/ 10800 h 21600"/>
                  <a:gd name="T6" fmla="*/ 10473 w 20946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46" h="21600">
                    <a:moveTo>
                      <a:pt x="18509" y="15329"/>
                    </a:moveTo>
                    <a:lnTo>
                      <a:pt x="11782" y="15329"/>
                    </a:lnTo>
                    <a:cubicBezTo>
                      <a:pt x="10699" y="15329"/>
                      <a:pt x="9818" y="14391"/>
                      <a:pt x="9818" y="13238"/>
                    </a:cubicBezTo>
                    <a:cubicBezTo>
                      <a:pt x="9818" y="12086"/>
                      <a:pt x="10699" y="11148"/>
                      <a:pt x="11782" y="11148"/>
                    </a:cubicBezTo>
                    <a:lnTo>
                      <a:pt x="17673" y="11148"/>
                    </a:lnTo>
                    <a:cubicBezTo>
                      <a:pt x="18077" y="11142"/>
                      <a:pt x="18477" y="10934"/>
                      <a:pt x="18721" y="10588"/>
                    </a:cubicBezTo>
                    <a:cubicBezTo>
                      <a:pt x="18789" y="10491"/>
                      <a:pt x="18842" y="10381"/>
                      <a:pt x="18885" y="10267"/>
                    </a:cubicBezTo>
                    <a:cubicBezTo>
                      <a:pt x="18890" y="10251"/>
                      <a:pt x="18901" y="10239"/>
                      <a:pt x="18906" y="10224"/>
                    </a:cubicBezTo>
                    <a:cubicBezTo>
                      <a:pt x="19377" y="10880"/>
                      <a:pt x="19636" y="11686"/>
                      <a:pt x="19636" y="12541"/>
                    </a:cubicBezTo>
                    <a:cubicBezTo>
                      <a:pt x="19636" y="13613"/>
                      <a:pt x="19230" y="14607"/>
                      <a:pt x="18509" y="15329"/>
                    </a:cubicBezTo>
                    <a:moveTo>
                      <a:pt x="17673" y="17767"/>
                    </a:moveTo>
                    <a:cubicBezTo>
                      <a:pt x="17673" y="19114"/>
                      <a:pt x="16647" y="20206"/>
                      <a:pt x="15382" y="20206"/>
                    </a:cubicBezTo>
                    <a:lnTo>
                      <a:pt x="3600" y="20206"/>
                    </a:lnTo>
                    <a:cubicBezTo>
                      <a:pt x="2334" y="20206"/>
                      <a:pt x="1309" y="19114"/>
                      <a:pt x="1309" y="17767"/>
                    </a:cubicBezTo>
                    <a:lnTo>
                      <a:pt x="1309" y="6786"/>
                    </a:lnTo>
                    <a:cubicBezTo>
                      <a:pt x="1931" y="7334"/>
                      <a:pt x="2730" y="7664"/>
                      <a:pt x="3600" y="7664"/>
                    </a:cubicBezTo>
                    <a:lnTo>
                      <a:pt x="14400" y="7664"/>
                    </a:lnTo>
                    <a:lnTo>
                      <a:pt x="17018" y="7664"/>
                    </a:lnTo>
                    <a:cubicBezTo>
                      <a:pt x="17379" y="7664"/>
                      <a:pt x="17673" y="7976"/>
                      <a:pt x="17673" y="8361"/>
                    </a:cubicBezTo>
                    <a:lnTo>
                      <a:pt x="17673" y="9754"/>
                    </a:lnTo>
                    <a:lnTo>
                      <a:pt x="11782" y="9754"/>
                    </a:lnTo>
                    <a:cubicBezTo>
                      <a:pt x="9974" y="9754"/>
                      <a:pt x="8509" y="11314"/>
                      <a:pt x="8509" y="13238"/>
                    </a:cubicBezTo>
                    <a:cubicBezTo>
                      <a:pt x="8509" y="15163"/>
                      <a:pt x="9974" y="16722"/>
                      <a:pt x="11782" y="16722"/>
                    </a:cubicBezTo>
                    <a:lnTo>
                      <a:pt x="17673" y="16722"/>
                    </a:lnTo>
                    <a:cubicBezTo>
                      <a:pt x="17673" y="16722"/>
                      <a:pt x="17673" y="17767"/>
                      <a:pt x="17673" y="17767"/>
                    </a:cubicBezTo>
                    <a:close/>
                    <a:moveTo>
                      <a:pt x="16363" y="5574"/>
                    </a:moveTo>
                    <a:lnTo>
                      <a:pt x="16363" y="6270"/>
                    </a:lnTo>
                    <a:lnTo>
                      <a:pt x="14400" y="6270"/>
                    </a:lnTo>
                    <a:lnTo>
                      <a:pt x="3600" y="6270"/>
                    </a:lnTo>
                    <a:cubicBezTo>
                      <a:pt x="3246" y="6270"/>
                      <a:pt x="2916" y="6179"/>
                      <a:pt x="2617" y="6027"/>
                    </a:cubicBezTo>
                    <a:lnTo>
                      <a:pt x="2617" y="5574"/>
                    </a:lnTo>
                    <a:cubicBezTo>
                      <a:pt x="2617" y="5574"/>
                      <a:pt x="16363" y="5574"/>
                      <a:pt x="16363" y="5574"/>
                    </a:cubicBezTo>
                    <a:close/>
                    <a:moveTo>
                      <a:pt x="16363" y="4877"/>
                    </a:moveTo>
                    <a:lnTo>
                      <a:pt x="2617" y="4877"/>
                    </a:lnTo>
                    <a:lnTo>
                      <a:pt x="2617" y="4180"/>
                    </a:lnTo>
                    <a:lnTo>
                      <a:pt x="16363" y="4180"/>
                    </a:lnTo>
                    <a:cubicBezTo>
                      <a:pt x="16363" y="4180"/>
                      <a:pt x="16363" y="4877"/>
                      <a:pt x="16363" y="4877"/>
                    </a:cubicBezTo>
                    <a:close/>
                    <a:moveTo>
                      <a:pt x="16363" y="3483"/>
                    </a:moveTo>
                    <a:lnTo>
                      <a:pt x="2617" y="3483"/>
                    </a:lnTo>
                    <a:lnTo>
                      <a:pt x="2617" y="2787"/>
                    </a:lnTo>
                    <a:lnTo>
                      <a:pt x="16363" y="2787"/>
                    </a:lnTo>
                    <a:cubicBezTo>
                      <a:pt x="16363" y="2787"/>
                      <a:pt x="16363" y="3483"/>
                      <a:pt x="16363" y="3483"/>
                    </a:cubicBezTo>
                    <a:close/>
                    <a:moveTo>
                      <a:pt x="3600" y="1393"/>
                    </a:moveTo>
                    <a:lnTo>
                      <a:pt x="14400" y="1393"/>
                    </a:lnTo>
                    <a:lnTo>
                      <a:pt x="17018" y="1393"/>
                    </a:lnTo>
                    <a:cubicBezTo>
                      <a:pt x="17379" y="1393"/>
                      <a:pt x="17673" y="1705"/>
                      <a:pt x="17673" y="2090"/>
                    </a:cubicBezTo>
                    <a:lnTo>
                      <a:pt x="17673" y="3832"/>
                    </a:lnTo>
                    <a:lnTo>
                      <a:pt x="17673" y="4180"/>
                    </a:lnTo>
                    <a:lnTo>
                      <a:pt x="17673" y="6398"/>
                    </a:lnTo>
                    <a:cubicBezTo>
                      <a:pt x="17466" y="6321"/>
                      <a:pt x="17249" y="6270"/>
                      <a:pt x="17018" y="6270"/>
                    </a:cubicBezTo>
                    <a:lnTo>
                      <a:pt x="17018" y="5574"/>
                    </a:lnTo>
                    <a:lnTo>
                      <a:pt x="17018" y="4180"/>
                    </a:lnTo>
                    <a:lnTo>
                      <a:pt x="17018" y="2787"/>
                    </a:lnTo>
                    <a:cubicBezTo>
                      <a:pt x="17018" y="2401"/>
                      <a:pt x="16724" y="2090"/>
                      <a:pt x="16363" y="2090"/>
                    </a:cubicBezTo>
                    <a:lnTo>
                      <a:pt x="2617" y="2090"/>
                    </a:lnTo>
                    <a:cubicBezTo>
                      <a:pt x="2256" y="2090"/>
                      <a:pt x="1963" y="2401"/>
                      <a:pt x="1963" y="2787"/>
                    </a:cubicBezTo>
                    <a:lnTo>
                      <a:pt x="1963" y="4180"/>
                    </a:lnTo>
                    <a:lnTo>
                      <a:pt x="1963" y="5534"/>
                    </a:lnTo>
                    <a:cubicBezTo>
                      <a:pt x="1559" y="5094"/>
                      <a:pt x="1309" y="4495"/>
                      <a:pt x="1309" y="3832"/>
                    </a:cubicBezTo>
                    <a:cubicBezTo>
                      <a:pt x="1309" y="2485"/>
                      <a:pt x="2334" y="1393"/>
                      <a:pt x="3600" y="1393"/>
                    </a:cubicBezTo>
                    <a:moveTo>
                      <a:pt x="18983" y="8361"/>
                    </a:moveTo>
                    <a:lnTo>
                      <a:pt x="18982" y="8361"/>
                    </a:lnTo>
                    <a:lnTo>
                      <a:pt x="18982" y="4180"/>
                    </a:lnTo>
                    <a:lnTo>
                      <a:pt x="18982" y="3832"/>
                    </a:lnTo>
                    <a:lnTo>
                      <a:pt x="18982" y="2090"/>
                    </a:lnTo>
                    <a:cubicBezTo>
                      <a:pt x="18982" y="935"/>
                      <a:pt x="18102" y="0"/>
                      <a:pt x="17018" y="0"/>
                    </a:cubicBezTo>
                    <a:lnTo>
                      <a:pt x="14400" y="0"/>
                    </a:lnTo>
                    <a:lnTo>
                      <a:pt x="3600" y="0"/>
                    </a:lnTo>
                    <a:cubicBezTo>
                      <a:pt x="1614" y="0"/>
                      <a:pt x="0" y="1719"/>
                      <a:pt x="0" y="3832"/>
                    </a:cubicBezTo>
                    <a:lnTo>
                      <a:pt x="0" y="17767"/>
                    </a:lnTo>
                    <a:cubicBezTo>
                      <a:pt x="0" y="19880"/>
                      <a:pt x="1614" y="21600"/>
                      <a:pt x="3600" y="21600"/>
                    </a:cubicBezTo>
                    <a:lnTo>
                      <a:pt x="15382" y="21600"/>
                    </a:lnTo>
                    <a:cubicBezTo>
                      <a:pt x="17366" y="21600"/>
                      <a:pt x="18982" y="19880"/>
                      <a:pt x="18982" y="17767"/>
                    </a:cubicBezTo>
                    <a:lnTo>
                      <a:pt x="18982" y="16722"/>
                    </a:lnTo>
                    <a:lnTo>
                      <a:pt x="18983" y="16722"/>
                    </a:lnTo>
                    <a:cubicBezTo>
                      <a:pt x="21600" y="14631"/>
                      <a:pt x="21600" y="10452"/>
                      <a:pt x="18983" y="8361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9" tIns="14289" rIns="14289" bIns="14289" anchor="ctr"/>
              <a:lstStyle/>
              <a:p>
                <a:pPr algn="ctr" defTabSz="171467" hangingPunct="0">
                  <a:lnSpc>
                    <a:spcPct val="120000"/>
                  </a:lnSpc>
                </a:pPr>
                <a:endParaRPr lang="en-US" sz="996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3220011" y="5425593"/>
              <a:ext cx="1955826" cy="499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6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9"/>
          <p:cNvGrpSpPr/>
          <p:nvPr/>
        </p:nvGrpSpPr>
        <p:grpSpPr>
          <a:xfrm>
            <a:off x="4366194" y="2392839"/>
            <a:ext cx="1312731" cy="1312730"/>
            <a:chOff x="4783283" y="2878610"/>
            <a:chExt cx="2371719" cy="2371719"/>
          </a:xfrm>
        </p:grpSpPr>
        <p:sp>
          <p:nvSpPr>
            <p:cNvPr id="11" name="Oval 10"/>
            <p:cNvSpPr/>
            <p:nvPr/>
          </p:nvSpPr>
          <p:spPr>
            <a:xfrm>
              <a:off x="4783283" y="2878610"/>
              <a:ext cx="2371719" cy="237171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996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733691" y="3499170"/>
              <a:ext cx="465138" cy="435769"/>
              <a:chOff x="5368132" y="3540125"/>
              <a:chExt cx="465138" cy="435769"/>
            </a:xfrm>
            <a:solidFill>
              <a:schemeClr val="bg1"/>
            </a:solidFill>
          </p:grpSpPr>
          <p:sp>
            <p:nvSpPr>
              <p:cNvPr id="14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9" tIns="14289" rIns="14289" bIns="14289" anchor="ctr"/>
              <a:lstStyle/>
              <a:p>
                <a:pPr algn="ctr" defTabSz="171467" hangingPunct="0">
                  <a:lnSpc>
                    <a:spcPct val="120000"/>
                  </a:lnSpc>
                </a:pPr>
                <a:endParaRPr lang="en-US" sz="996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9" tIns="14289" rIns="14289" bIns="14289" anchor="ctr"/>
              <a:lstStyle/>
              <a:p>
                <a:pPr algn="ctr" defTabSz="171467" hangingPunct="0">
                  <a:lnSpc>
                    <a:spcPct val="120000"/>
                  </a:lnSpc>
                </a:pPr>
                <a:endParaRPr lang="en-US" sz="996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5004972" y="3823781"/>
              <a:ext cx="1955826" cy="499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6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5"/>
          <p:cNvGrpSpPr/>
          <p:nvPr/>
        </p:nvGrpSpPr>
        <p:grpSpPr>
          <a:xfrm>
            <a:off x="5330874" y="1599018"/>
            <a:ext cx="1312731" cy="1312730"/>
            <a:chOff x="6554500" y="1450117"/>
            <a:chExt cx="2371719" cy="2371719"/>
          </a:xfrm>
        </p:grpSpPr>
        <p:sp>
          <p:nvSpPr>
            <p:cNvPr id="17" name="Oval 16"/>
            <p:cNvSpPr/>
            <p:nvPr/>
          </p:nvSpPr>
          <p:spPr>
            <a:xfrm>
              <a:off x="6554500" y="1450117"/>
              <a:ext cx="2371719" cy="237171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996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Group 17"/>
            <p:cNvGrpSpPr/>
            <p:nvPr/>
          </p:nvGrpSpPr>
          <p:grpSpPr>
            <a:xfrm>
              <a:off x="7507790" y="1897832"/>
              <a:ext cx="465138" cy="391319"/>
              <a:chOff x="5368132" y="2625725"/>
              <a:chExt cx="465138" cy="391319"/>
            </a:xfrm>
            <a:solidFill>
              <a:schemeClr val="bg1"/>
            </a:solidFill>
          </p:grpSpPr>
          <p:sp>
            <p:nvSpPr>
              <p:cNvPr id="20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9" tIns="14289" rIns="14289" bIns="14289" anchor="ctr"/>
              <a:lstStyle/>
              <a:p>
                <a:pPr algn="ctr" defTabSz="171467" hangingPunct="0">
                  <a:lnSpc>
                    <a:spcPct val="120000"/>
                  </a:lnSpc>
                </a:pPr>
                <a:endParaRPr lang="en-US" sz="996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9" tIns="14289" rIns="14289" bIns="14289" anchor="ctr"/>
              <a:lstStyle/>
              <a:p>
                <a:pPr algn="ctr" defTabSz="171467" hangingPunct="0">
                  <a:lnSpc>
                    <a:spcPct val="120000"/>
                  </a:lnSpc>
                </a:pPr>
                <a:endParaRPr lang="en-US" sz="996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9" tIns="14289" rIns="14289" bIns="14289" anchor="ctr"/>
              <a:lstStyle/>
              <a:p>
                <a:pPr algn="ctr" defTabSz="171467" hangingPunct="0">
                  <a:lnSpc>
                    <a:spcPct val="120000"/>
                  </a:lnSpc>
                </a:pPr>
                <a:endParaRPr lang="en-US" sz="996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6770059" y="2388921"/>
              <a:ext cx="1955826" cy="499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6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22"/>
          <p:cNvGrpSpPr/>
          <p:nvPr/>
        </p:nvGrpSpPr>
        <p:grpSpPr>
          <a:xfrm>
            <a:off x="6240534" y="1508951"/>
            <a:ext cx="510165" cy="506113"/>
            <a:chOff x="8311399" y="1179092"/>
            <a:chExt cx="921717" cy="914400"/>
          </a:xfrm>
        </p:grpSpPr>
        <p:sp>
          <p:nvSpPr>
            <p:cNvPr id="24" name="Oval 23"/>
            <p:cNvSpPr/>
            <p:nvPr/>
          </p:nvSpPr>
          <p:spPr>
            <a:xfrm>
              <a:off x="8315058" y="1179092"/>
              <a:ext cx="914400" cy="9144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996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311399" y="1396745"/>
              <a:ext cx="921717" cy="4991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100%</a:t>
              </a:r>
              <a:endParaRPr lang="en-GB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5"/>
          <p:cNvGrpSpPr/>
          <p:nvPr/>
        </p:nvGrpSpPr>
        <p:grpSpPr>
          <a:xfrm>
            <a:off x="5315407" y="2405634"/>
            <a:ext cx="506115" cy="506113"/>
            <a:chOff x="6375422" y="2866838"/>
            <a:chExt cx="914400" cy="914400"/>
          </a:xfrm>
        </p:grpSpPr>
        <p:sp>
          <p:nvSpPr>
            <p:cNvPr id="27" name="Oval 26"/>
            <p:cNvSpPr/>
            <p:nvPr/>
          </p:nvSpPr>
          <p:spPr>
            <a:xfrm>
              <a:off x="6375422" y="2866838"/>
              <a:ext cx="914400" cy="9144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996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452672" y="3080078"/>
              <a:ext cx="794264" cy="4991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8"/>
          <p:cNvGrpSpPr/>
          <p:nvPr/>
        </p:nvGrpSpPr>
        <p:grpSpPr>
          <a:xfrm>
            <a:off x="4317478" y="3159407"/>
            <a:ext cx="506115" cy="506113"/>
            <a:chOff x="4701717" y="4238100"/>
            <a:chExt cx="914400" cy="914400"/>
          </a:xfrm>
        </p:grpSpPr>
        <p:sp>
          <p:nvSpPr>
            <p:cNvPr id="30" name="Oval 29"/>
            <p:cNvSpPr/>
            <p:nvPr/>
          </p:nvSpPr>
          <p:spPr>
            <a:xfrm>
              <a:off x="4701717" y="4238100"/>
              <a:ext cx="914400" cy="9144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996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765866" y="4398483"/>
              <a:ext cx="794264" cy="4991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9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  <a:endParaRPr lang="en-GB" sz="99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1076007" y="2014487"/>
            <a:ext cx="2888049" cy="51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GB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6" name="Group 32"/>
          <p:cNvGrpSpPr/>
          <p:nvPr/>
        </p:nvGrpSpPr>
        <p:grpSpPr>
          <a:xfrm>
            <a:off x="6759573" y="1924934"/>
            <a:ext cx="1603100" cy="584593"/>
            <a:chOff x="9229458" y="2785396"/>
            <a:chExt cx="3471881" cy="779366"/>
          </a:xfrm>
        </p:grpSpPr>
        <p:sp>
          <p:nvSpPr>
            <p:cNvPr id="34" name="TextBox 33"/>
            <p:cNvSpPr txBox="1"/>
            <p:nvPr/>
          </p:nvSpPr>
          <p:spPr>
            <a:xfrm>
              <a:off x="9229458" y="2785396"/>
              <a:ext cx="2344480" cy="368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9229458" y="3021250"/>
              <a:ext cx="3471881" cy="5435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569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5"/>
          <p:cNvGrpSpPr/>
          <p:nvPr/>
        </p:nvGrpSpPr>
        <p:grpSpPr>
          <a:xfrm>
            <a:off x="5746212" y="3134904"/>
            <a:ext cx="1643384" cy="571931"/>
            <a:chOff x="9199697" y="2802274"/>
            <a:chExt cx="3978172" cy="762485"/>
          </a:xfrm>
        </p:grpSpPr>
        <p:sp>
          <p:nvSpPr>
            <p:cNvPr id="37" name="TextBox 36"/>
            <p:cNvSpPr txBox="1"/>
            <p:nvPr/>
          </p:nvSpPr>
          <p:spPr>
            <a:xfrm>
              <a:off x="9199697" y="2802274"/>
              <a:ext cx="2620516" cy="3683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9229458" y="3021247"/>
              <a:ext cx="3948411" cy="5435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569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8"/>
          <p:cNvGrpSpPr/>
          <p:nvPr/>
        </p:nvGrpSpPr>
        <p:grpSpPr>
          <a:xfrm>
            <a:off x="4699907" y="3969499"/>
            <a:ext cx="1614182" cy="573147"/>
            <a:chOff x="9183395" y="2800657"/>
            <a:chExt cx="4657696" cy="764105"/>
          </a:xfrm>
        </p:grpSpPr>
        <p:sp>
          <p:nvSpPr>
            <p:cNvPr id="40" name="TextBox 39"/>
            <p:cNvSpPr txBox="1"/>
            <p:nvPr/>
          </p:nvSpPr>
          <p:spPr>
            <a:xfrm>
              <a:off x="9183395" y="2800657"/>
              <a:ext cx="3123639" cy="3683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6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9229458" y="3021250"/>
              <a:ext cx="4611633" cy="5435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569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076006" y="1742826"/>
            <a:ext cx="1213135" cy="276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>
            <a:off x="1144763" y="2000218"/>
            <a:ext cx="277795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43"/>
          <p:cNvGrpSpPr/>
          <p:nvPr/>
        </p:nvGrpSpPr>
        <p:grpSpPr>
          <a:xfrm>
            <a:off x="1030865" y="2743806"/>
            <a:ext cx="351966" cy="351966"/>
            <a:chOff x="647516" y="3587220"/>
            <a:chExt cx="469232" cy="469232"/>
          </a:xfrm>
        </p:grpSpPr>
        <p:sp>
          <p:nvSpPr>
            <p:cNvPr id="45" name="Oval 44"/>
            <p:cNvSpPr/>
            <p:nvPr/>
          </p:nvSpPr>
          <p:spPr>
            <a:xfrm>
              <a:off x="647516" y="3587220"/>
              <a:ext cx="469232" cy="46923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AutoShape 139"/>
            <p:cNvSpPr>
              <a:spLocks/>
            </p:cNvSpPr>
            <p:nvPr/>
          </p:nvSpPr>
          <p:spPr bwMode="auto">
            <a:xfrm>
              <a:off x="707698" y="3643040"/>
              <a:ext cx="348868" cy="338135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9" tIns="14289" rIns="14289" bIns="14289" anchor="ctr"/>
            <a:lstStyle/>
            <a:p>
              <a:pPr algn="just" defTabSz="171467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46"/>
          <p:cNvGrpSpPr/>
          <p:nvPr/>
        </p:nvGrpSpPr>
        <p:grpSpPr>
          <a:xfrm>
            <a:off x="1030865" y="3355809"/>
            <a:ext cx="351966" cy="351966"/>
            <a:chOff x="647516" y="4402912"/>
            <a:chExt cx="469232" cy="469232"/>
          </a:xfrm>
        </p:grpSpPr>
        <p:sp>
          <p:nvSpPr>
            <p:cNvPr id="48" name="Oval 47"/>
            <p:cNvSpPr/>
            <p:nvPr/>
          </p:nvSpPr>
          <p:spPr>
            <a:xfrm>
              <a:off x="647516" y="4402912"/>
              <a:ext cx="469232" cy="46923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AutoShape 139"/>
            <p:cNvSpPr>
              <a:spLocks/>
            </p:cNvSpPr>
            <p:nvPr/>
          </p:nvSpPr>
          <p:spPr bwMode="auto">
            <a:xfrm>
              <a:off x="709612" y="4468460"/>
              <a:ext cx="348868" cy="338135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9" tIns="14289" rIns="14289" bIns="14289" anchor="ctr"/>
            <a:lstStyle/>
            <a:p>
              <a:pPr algn="just" defTabSz="171467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9"/>
          <p:cNvGrpSpPr/>
          <p:nvPr/>
        </p:nvGrpSpPr>
        <p:grpSpPr>
          <a:xfrm>
            <a:off x="1030865" y="3969492"/>
            <a:ext cx="351966" cy="351966"/>
            <a:chOff x="647516" y="5218604"/>
            <a:chExt cx="469232" cy="469232"/>
          </a:xfrm>
        </p:grpSpPr>
        <p:sp>
          <p:nvSpPr>
            <p:cNvPr id="51" name="Oval 50"/>
            <p:cNvSpPr/>
            <p:nvPr/>
          </p:nvSpPr>
          <p:spPr>
            <a:xfrm>
              <a:off x="647516" y="5218604"/>
              <a:ext cx="469232" cy="46923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AutoShape 139"/>
            <p:cNvSpPr>
              <a:spLocks/>
            </p:cNvSpPr>
            <p:nvPr/>
          </p:nvSpPr>
          <p:spPr bwMode="auto">
            <a:xfrm>
              <a:off x="707698" y="5284152"/>
              <a:ext cx="348868" cy="338135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9" tIns="14289" rIns="14289" bIns="14289" anchor="ctr"/>
            <a:lstStyle/>
            <a:p>
              <a:pPr algn="just" defTabSz="171467" hangingPunct="0">
                <a:lnSpc>
                  <a:spcPct val="120000"/>
                </a:lnSpc>
              </a:pPr>
              <a:endParaRPr lang="en-US" sz="569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Rectangle 52"/>
          <p:cNvSpPr/>
          <p:nvPr/>
        </p:nvSpPr>
        <p:spPr>
          <a:xfrm>
            <a:off x="1387174" y="2763411"/>
            <a:ext cx="1630499" cy="407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387174" y="3375413"/>
            <a:ext cx="1630499" cy="407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387175" y="3989097"/>
            <a:ext cx="1630498" cy="407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22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Bar dir="vert"/>
      </p:transition>
    </mc:Choice>
    <mc:Fallback xmlns=""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0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42" grpId="0"/>
      <p:bldP spid="53" grpId="0"/>
      <p:bldP spid="54" grpId="0"/>
      <p:bldP spid="5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9252" y="1504030"/>
            <a:ext cx="2514899" cy="213385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23" name="矩形 22"/>
          <p:cNvSpPr/>
          <p:nvPr/>
        </p:nvSpPr>
        <p:spPr>
          <a:xfrm>
            <a:off x="3315345" y="1504030"/>
            <a:ext cx="2514899" cy="2133853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24" name="矩形 23"/>
          <p:cNvSpPr/>
          <p:nvPr/>
        </p:nvSpPr>
        <p:spPr>
          <a:xfrm>
            <a:off x="6001438" y="1504030"/>
            <a:ext cx="2514899" cy="2133853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25" name="TextBox 15"/>
          <p:cNvSpPr txBox="1"/>
          <p:nvPr/>
        </p:nvSpPr>
        <p:spPr>
          <a:xfrm>
            <a:off x="1038988" y="4141084"/>
            <a:ext cx="1927398" cy="596878"/>
          </a:xfrm>
          <a:prstGeom prst="rect">
            <a:avLst/>
          </a:prstGeom>
          <a:noFill/>
        </p:spPr>
        <p:txBody>
          <a:bodyPr wrap="square" lIns="70568" tIns="35284" rIns="70568" bIns="3528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038989" y="3912970"/>
            <a:ext cx="1296877" cy="224531"/>
          </a:xfrm>
          <a:prstGeom prst="rect">
            <a:avLst/>
          </a:prstGeom>
          <a:noFill/>
        </p:spPr>
        <p:txBody>
          <a:bodyPr wrap="none" lIns="70568" tIns="35284" rIns="70568" bIns="35284" rtlCol="0">
            <a:spAutoFit/>
          </a:bodyPr>
          <a:lstStyle/>
          <a:p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7" name="TextBox 15"/>
          <p:cNvSpPr txBox="1"/>
          <p:nvPr/>
        </p:nvSpPr>
        <p:spPr>
          <a:xfrm>
            <a:off x="3714919" y="4141084"/>
            <a:ext cx="1927398" cy="596878"/>
          </a:xfrm>
          <a:prstGeom prst="rect">
            <a:avLst/>
          </a:prstGeom>
          <a:noFill/>
        </p:spPr>
        <p:txBody>
          <a:bodyPr wrap="square" lIns="70568" tIns="35284" rIns="70568" bIns="3528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3714919" y="3912970"/>
            <a:ext cx="1296877" cy="224531"/>
          </a:xfrm>
          <a:prstGeom prst="rect">
            <a:avLst/>
          </a:prstGeom>
          <a:noFill/>
        </p:spPr>
        <p:txBody>
          <a:bodyPr wrap="none" lIns="70568" tIns="35284" rIns="70568" bIns="35284" rtlCol="0">
            <a:spAutoFit/>
          </a:bodyPr>
          <a:lstStyle/>
          <a:p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9" name="TextBox 15"/>
          <p:cNvSpPr txBox="1"/>
          <p:nvPr/>
        </p:nvSpPr>
        <p:spPr>
          <a:xfrm>
            <a:off x="6451821" y="4141084"/>
            <a:ext cx="1927398" cy="596878"/>
          </a:xfrm>
          <a:prstGeom prst="rect">
            <a:avLst/>
          </a:prstGeom>
          <a:noFill/>
        </p:spPr>
        <p:txBody>
          <a:bodyPr wrap="square" lIns="70568" tIns="35284" rIns="70568" bIns="3528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6451821" y="3912970"/>
            <a:ext cx="1296877" cy="224531"/>
          </a:xfrm>
          <a:prstGeom prst="rect">
            <a:avLst/>
          </a:prstGeom>
          <a:noFill/>
        </p:spPr>
        <p:txBody>
          <a:bodyPr wrap="none" lIns="70568" tIns="35284" rIns="70568" bIns="35284" rtlCol="0">
            <a:spAutoFit/>
          </a:bodyPr>
          <a:lstStyle/>
          <a:p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21793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Bar dir="vert"/>
      </p:transition>
    </mc:Choice>
    <mc:Fallback xmlns=""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2207968" y="1467222"/>
          <a:ext cx="4764824" cy="2747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Oval 8"/>
          <p:cNvSpPr>
            <a:spLocks noChangeAspect="1"/>
          </p:cNvSpPr>
          <p:nvPr/>
        </p:nvSpPr>
        <p:spPr>
          <a:xfrm>
            <a:off x="6073161" y="2127198"/>
            <a:ext cx="189332" cy="18933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3">
              <a:hueOff val="552171"/>
              <a:satOff val="28263"/>
              <a:lumOff val="11872"/>
              <a:alphaOff val="0"/>
            </a:schemeClr>
          </a:lnRef>
          <a:fillRef idx="1">
            <a:schemeClr val="accent3">
              <a:hueOff val="552171"/>
              <a:satOff val="28263"/>
              <a:lumOff val="11872"/>
              <a:alphaOff val="0"/>
            </a:schemeClr>
          </a:fillRef>
          <a:effectRef idx="0">
            <a:schemeClr val="accent3">
              <a:hueOff val="552171"/>
              <a:satOff val="28263"/>
              <a:lumOff val="1187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6073161" y="3283432"/>
            <a:ext cx="189332" cy="18933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3">
              <a:hueOff val="552171"/>
              <a:satOff val="28263"/>
              <a:lumOff val="11872"/>
              <a:alphaOff val="0"/>
            </a:schemeClr>
          </a:lnRef>
          <a:fillRef idx="1">
            <a:schemeClr val="accent3">
              <a:hueOff val="552171"/>
              <a:satOff val="28263"/>
              <a:lumOff val="11872"/>
              <a:alphaOff val="0"/>
            </a:schemeClr>
          </a:fillRef>
          <a:effectRef idx="0">
            <a:schemeClr val="accent3">
              <a:hueOff val="552171"/>
              <a:satOff val="28263"/>
              <a:lumOff val="1187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25"/>
          <p:cNvSpPr>
            <a:spLocks noChangeAspect="1"/>
          </p:cNvSpPr>
          <p:nvPr/>
        </p:nvSpPr>
        <p:spPr>
          <a:xfrm>
            <a:off x="6073161" y="2716628"/>
            <a:ext cx="189332" cy="18814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3">
              <a:hueOff val="552171"/>
              <a:satOff val="28263"/>
              <a:lumOff val="11872"/>
              <a:alphaOff val="0"/>
            </a:schemeClr>
          </a:lnRef>
          <a:fillRef idx="1">
            <a:schemeClr val="accent3">
              <a:hueOff val="552171"/>
              <a:satOff val="28263"/>
              <a:lumOff val="11872"/>
              <a:alphaOff val="0"/>
            </a:schemeClr>
          </a:fillRef>
          <a:effectRef idx="0">
            <a:schemeClr val="accent3">
              <a:hueOff val="552171"/>
              <a:satOff val="28263"/>
              <a:lumOff val="1187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 bwMode="auto">
          <a:xfrm>
            <a:off x="6448312" y="1868962"/>
            <a:ext cx="1694961" cy="49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buClr>
                <a:srgbClr val="1F608B"/>
              </a:buClr>
              <a:buSzPct val="145000"/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id-ID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 bwMode="auto">
          <a:xfrm>
            <a:off x="6448773" y="2680985"/>
            <a:ext cx="1694037" cy="49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buClr>
                <a:srgbClr val="1F608B"/>
              </a:buClr>
              <a:buSzPct val="145000"/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id-ID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 bwMode="auto">
          <a:xfrm>
            <a:off x="6448773" y="3493008"/>
            <a:ext cx="1694037" cy="49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buClr>
                <a:srgbClr val="1F608B"/>
              </a:buClr>
              <a:buSzPct val="145000"/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id-ID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2821178" y="2137915"/>
            <a:ext cx="188141" cy="18933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hueOff val="552171"/>
              <a:satOff val="28263"/>
              <a:lumOff val="11872"/>
              <a:alphaOff val="0"/>
            </a:schemeClr>
          </a:lnRef>
          <a:fillRef idx="1">
            <a:schemeClr val="accent3">
              <a:hueOff val="552171"/>
              <a:satOff val="28263"/>
              <a:lumOff val="11872"/>
              <a:alphaOff val="0"/>
            </a:schemeClr>
          </a:fillRef>
          <a:effectRef idx="0">
            <a:schemeClr val="accent3">
              <a:hueOff val="552171"/>
              <a:satOff val="28263"/>
              <a:lumOff val="1187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2821178" y="3294150"/>
            <a:ext cx="188141" cy="18933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3">
              <a:hueOff val="552171"/>
              <a:satOff val="28263"/>
              <a:lumOff val="11872"/>
              <a:alphaOff val="0"/>
            </a:schemeClr>
          </a:lnRef>
          <a:fillRef idx="1">
            <a:schemeClr val="accent3">
              <a:hueOff val="552171"/>
              <a:satOff val="28263"/>
              <a:lumOff val="11872"/>
              <a:alphaOff val="0"/>
            </a:schemeClr>
          </a:fillRef>
          <a:effectRef idx="0">
            <a:schemeClr val="accent3">
              <a:hueOff val="552171"/>
              <a:satOff val="28263"/>
              <a:lumOff val="1187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2821178" y="2727345"/>
            <a:ext cx="188141" cy="18814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3">
              <a:hueOff val="552171"/>
              <a:satOff val="28263"/>
              <a:lumOff val="11872"/>
              <a:alphaOff val="0"/>
            </a:schemeClr>
          </a:lnRef>
          <a:fillRef idx="1">
            <a:schemeClr val="accent3">
              <a:hueOff val="552171"/>
              <a:satOff val="28263"/>
              <a:lumOff val="11872"/>
              <a:alphaOff val="0"/>
            </a:schemeClr>
          </a:fillRef>
          <a:effectRef idx="0">
            <a:schemeClr val="accent3">
              <a:hueOff val="552171"/>
              <a:satOff val="28263"/>
              <a:lumOff val="1187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just">
              <a:lnSpc>
                <a:spcPct val="120000"/>
              </a:lnSpc>
            </a:pPr>
            <a:endParaRPr lang="zh-CN" altLang="en-US" sz="56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 bwMode="auto">
          <a:xfrm>
            <a:off x="921764" y="1849254"/>
            <a:ext cx="1729671" cy="49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buClr>
                <a:srgbClr val="1F608B"/>
              </a:buClr>
              <a:buSzPct val="145000"/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id-ID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 bwMode="auto">
          <a:xfrm>
            <a:off x="909856" y="2661008"/>
            <a:ext cx="1729671" cy="49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buClr>
                <a:srgbClr val="1F608B"/>
              </a:buClr>
              <a:buSzPct val="145000"/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id-ID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 bwMode="auto">
          <a:xfrm>
            <a:off x="909856" y="3472763"/>
            <a:ext cx="1729671" cy="49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20000"/>
              </a:lnSpc>
              <a:buClr>
                <a:srgbClr val="1F608B"/>
              </a:buClr>
              <a:buSzPct val="145000"/>
            </a:pPr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id-ID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21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Bar dir="vert"/>
      </p:transition>
    </mc:Choice>
    <mc:Fallback xmlns=""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28" grpId="0"/>
      <p:bldP spid="29" grpId="0"/>
      <p:bldP spid="30" grpId="0"/>
      <p:bldP spid="34" grpId="0"/>
      <p:bldP spid="35" grpId="0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2"/>
          <p:cNvSpPr/>
          <p:nvPr/>
        </p:nvSpPr>
        <p:spPr>
          <a:xfrm>
            <a:off x="980758" y="1060198"/>
            <a:ext cx="3662045" cy="1749799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anchor="ctr"/>
          <a:lstStyle/>
          <a:p>
            <a:pPr algn="ctr">
              <a:defRPr/>
            </a:pPr>
            <a:endParaRPr lang="en-US" sz="128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0" name="Rectangle 3"/>
          <p:cNvSpPr/>
          <p:nvPr/>
        </p:nvSpPr>
        <p:spPr>
          <a:xfrm>
            <a:off x="979558" y="1060197"/>
            <a:ext cx="3663244" cy="1752808"/>
          </a:xfrm>
          <a:prstGeom prst="rect">
            <a:avLst/>
          </a:prstGeom>
          <a:solidFill>
            <a:schemeClr val="accent1">
              <a:alpha val="8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/>
            <a:endParaRPr lang="en-US" sz="2418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483444" y="1346822"/>
            <a:ext cx="940110" cy="309984"/>
          </a:xfrm>
          <a:prstGeom prst="rect">
            <a:avLst/>
          </a:prstGeom>
        </p:spPr>
        <p:txBody>
          <a:bodyPr wrap="none" lIns="68565" tIns="34283" rIns="68565" bIns="34283">
            <a:spAutoFit/>
          </a:bodyPr>
          <a:lstStyle/>
          <a:p>
            <a:pPr algn="r"/>
            <a:r>
              <a:rPr lang="zh-CN" altLang="en-US" sz="1564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关于我们</a:t>
            </a:r>
            <a:endParaRPr lang="en-US" altLang="zh-CN" sz="1564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1238380" y="1686281"/>
            <a:ext cx="3269556" cy="667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5" tIns="34283" rIns="68565" bIns="3428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996" dirty="0">
                <a:solidFill>
                  <a:schemeClr val="bg1"/>
                </a:solidFill>
              </a:rPr>
              <a:t>我图网在</a:t>
            </a:r>
            <a:r>
              <a:rPr lang="en-US" altLang="zh-CN" sz="996" dirty="0">
                <a:solidFill>
                  <a:schemeClr val="bg1"/>
                </a:solidFill>
              </a:rPr>
              <a:t>2008</a:t>
            </a:r>
            <a:r>
              <a:rPr lang="zh-CN" altLang="en-US" sz="996" dirty="0">
                <a:solidFill>
                  <a:schemeClr val="bg1"/>
                </a:solidFill>
              </a:rPr>
              <a:t>年</a:t>
            </a:r>
            <a:r>
              <a:rPr lang="en-US" altLang="zh-CN" sz="996" dirty="0">
                <a:solidFill>
                  <a:schemeClr val="bg1"/>
                </a:solidFill>
              </a:rPr>
              <a:t>8</a:t>
            </a:r>
            <a:r>
              <a:rPr lang="zh-CN" altLang="en-US" sz="996" dirty="0">
                <a:solidFill>
                  <a:schemeClr val="bg1"/>
                </a:solidFill>
              </a:rPr>
              <a:t>月</a:t>
            </a:r>
            <a:r>
              <a:rPr lang="en-US" altLang="zh-CN" sz="996" dirty="0">
                <a:solidFill>
                  <a:schemeClr val="bg1"/>
                </a:solidFill>
              </a:rPr>
              <a:t>8</a:t>
            </a:r>
            <a:r>
              <a:rPr lang="zh-CN" altLang="en-US" sz="996" dirty="0">
                <a:solidFill>
                  <a:schemeClr val="bg1"/>
                </a:solidFill>
              </a:rPr>
              <a:t>日</a:t>
            </a:r>
            <a:r>
              <a:rPr lang="en-US" altLang="zh-CN" sz="996" dirty="0">
                <a:solidFill>
                  <a:schemeClr val="bg1"/>
                </a:solidFill>
              </a:rPr>
              <a:t>(</a:t>
            </a:r>
            <a:r>
              <a:rPr lang="zh-CN" altLang="en-US" sz="996" dirty="0">
                <a:solidFill>
                  <a:schemeClr val="bg1"/>
                </a:solidFill>
              </a:rPr>
              <a:t>奥运会开幕</a:t>
            </a:r>
            <a:r>
              <a:rPr lang="en-US" altLang="zh-CN" sz="996" dirty="0">
                <a:solidFill>
                  <a:schemeClr val="bg1"/>
                </a:solidFill>
              </a:rPr>
              <a:t>)</a:t>
            </a:r>
            <a:r>
              <a:rPr lang="zh-CN" altLang="en-US" sz="996" dirty="0">
                <a:solidFill>
                  <a:schemeClr val="bg1"/>
                </a:solidFill>
              </a:rPr>
              <a:t>兴建，是设计作品交易平台，主要经营正版设计稿，正版摄影图，正版插画，正版</a:t>
            </a:r>
            <a:r>
              <a:rPr lang="en-US" altLang="zh-CN" sz="996" dirty="0">
                <a:solidFill>
                  <a:schemeClr val="bg1"/>
                </a:solidFill>
              </a:rPr>
              <a:t>3d</a:t>
            </a:r>
            <a:r>
              <a:rPr lang="zh-CN" altLang="en-US" sz="996" dirty="0">
                <a:solidFill>
                  <a:schemeClr val="bg1"/>
                </a:solidFill>
              </a:rPr>
              <a:t>模型，正版</a:t>
            </a:r>
            <a:r>
              <a:rPr lang="en-US" altLang="zh-CN" sz="996" dirty="0">
                <a:solidFill>
                  <a:schemeClr val="bg1"/>
                </a:solidFill>
              </a:rPr>
              <a:t>flash</a:t>
            </a:r>
            <a:r>
              <a:rPr lang="zh-CN" altLang="en-US" sz="996" dirty="0">
                <a:solidFill>
                  <a:schemeClr val="bg1"/>
                </a:solidFill>
              </a:rPr>
              <a:t>源文件等销售。</a:t>
            </a:r>
            <a:endParaRPr lang="zh-CN" altLang="en-US" sz="996" dirty="0">
              <a:solidFill>
                <a:schemeClr val="bg1"/>
              </a:solidFill>
              <a:sym typeface="微软雅黑" pitchFamily="34" charset="-122"/>
            </a:endParaRPr>
          </a:p>
        </p:txBody>
      </p:sp>
      <p:sp>
        <p:nvSpPr>
          <p:cNvPr id="43" name="Oval 4"/>
          <p:cNvSpPr/>
          <p:nvPr/>
        </p:nvSpPr>
        <p:spPr>
          <a:xfrm>
            <a:off x="1611290" y="3193617"/>
            <a:ext cx="469803" cy="4719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/>
            <a:endParaRPr lang="en-US" sz="2418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4" name="Oval 12"/>
          <p:cNvSpPr/>
          <p:nvPr/>
        </p:nvSpPr>
        <p:spPr>
          <a:xfrm>
            <a:off x="3503869" y="3187004"/>
            <a:ext cx="476384" cy="47859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/>
            <a:endParaRPr lang="en-US" sz="2418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5" name="Oval 14"/>
          <p:cNvSpPr/>
          <p:nvPr/>
        </p:nvSpPr>
        <p:spPr>
          <a:xfrm>
            <a:off x="5307084" y="3193617"/>
            <a:ext cx="468763" cy="47197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/>
            <a:endParaRPr lang="en-US" sz="2418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6" name="Oval 16"/>
          <p:cNvSpPr/>
          <p:nvPr/>
        </p:nvSpPr>
        <p:spPr>
          <a:xfrm>
            <a:off x="7179610" y="3194180"/>
            <a:ext cx="468205" cy="4714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2" tIns="34286" rIns="68572" bIns="34286" rtlCol="0" anchor="ctr"/>
          <a:lstStyle/>
          <a:p>
            <a:pPr algn="ctr"/>
            <a:endParaRPr lang="en-US" sz="2418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3" name="Group 20"/>
          <p:cNvGrpSpPr/>
          <p:nvPr/>
        </p:nvGrpSpPr>
        <p:grpSpPr>
          <a:xfrm>
            <a:off x="1718172" y="3298107"/>
            <a:ext cx="263086" cy="264773"/>
            <a:chOff x="7971783" y="2080670"/>
            <a:chExt cx="401822" cy="404317"/>
          </a:xfrm>
          <a:solidFill>
            <a:schemeClr val="bg1"/>
          </a:solidFill>
        </p:grpSpPr>
        <p:sp>
          <p:nvSpPr>
            <p:cNvPr id="48" name="Freeform 42"/>
            <p:cNvSpPr>
              <a:spLocks noEditPoints="1"/>
            </p:cNvSpPr>
            <p:nvPr/>
          </p:nvSpPr>
          <p:spPr bwMode="auto">
            <a:xfrm>
              <a:off x="7971783" y="2080670"/>
              <a:ext cx="401822" cy="404317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49" name="Freeform 43"/>
            <p:cNvSpPr>
              <a:spLocks/>
            </p:cNvSpPr>
            <p:nvPr/>
          </p:nvSpPr>
          <p:spPr bwMode="auto">
            <a:xfrm>
              <a:off x="8079103" y="2178006"/>
              <a:ext cx="139764" cy="199662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4" name="Group 23"/>
          <p:cNvGrpSpPr/>
          <p:nvPr/>
        </p:nvGrpSpPr>
        <p:grpSpPr>
          <a:xfrm>
            <a:off x="3636689" y="3299947"/>
            <a:ext cx="258486" cy="225393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51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52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53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54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55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56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57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58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59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0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1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5" name="Group 35"/>
          <p:cNvGrpSpPr/>
          <p:nvPr/>
        </p:nvGrpSpPr>
        <p:grpSpPr>
          <a:xfrm>
            <a:off x="7281070" y="3298106"/>
            <a:ext cx="248083" cy="246503"/>
            <a:chOff x="6853673" y="3715407"/>
            <a:chExt cx="379359" cy="376864"/>
          </a:xfrm>
          <a:solidFill>
            <a:schemeClr val="bg1"/>
          </a:solidFill>
        </p:grpSpPr>
        <p:sp>
          <p:nvSpPr>
            <p:cNvPr id="63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4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5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6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7" name="Freeform 154"/>
            <p:cNvSpPr>
              <a:spLocks/>
            </p:cNvSpPr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8" name="Freeform 155"/>
            <p:cNvSpPr>
              <a:spLocks/>
            </p:cNvSpPr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9" name="Freeform 156"/>
            <p:cNvSpPr>
              <a:spLocks/>
            </p:cNvSpPr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0" name="Freeform 157"/>
            <p:cNvSpPr>
              <a:spLocks/>
            </p:cNvSpPr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1" name="Freeform 158"/>
            <p:cNvSpPr>
              <a:spLocks/>
            </p:cNvSpPr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2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3" name="Freeform 160"/>
            <p:cNvSpPr>
              <a:spLocks/>
            </p:cNvSpPr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4" name="Freeform 161"/>
            <p:cNvSpPr>
              <a:spLocks/>
            </p:cNvSpPr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5" name="Freeform 162"/>
            <p:cNvSpPr>
              <a:spLocks/>
            </p:cNvSpPr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6" name="Freeform 163"/>
            <p:cNvSpPr>
              <a:spLocks/>
            </p:cNvSpPr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7" name="Freeform 164"/>
            <p:cNvSpPr>
              <a:spLocks/>
            </p:cNvSpPr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8" name="Freeform 165"/>
            <p:cNvSpPr>
              <a:spLocks/>
            </p:cNvSpPr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9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80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6" name="Group 54"/>
          <p:cNvGrpSpPr/>
          <p:nvPr/>
        </p:nvGrpSpPr>
        <p:grpSpPr>
          <a:xfrm>
            <a:off x="5443421" y="3330140"/>
            <a:ext cx="196088" cy="254967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82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83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28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sp>
        <p:nvSpPr>
          <p:cNvPr id="84" name="矩形 83"/>
          <p:cNvSpPr/>
          <p:nvPr/>
        </p:nvSpPr>
        <p:spPr>
          <a:xfrm>
            <a:off x="1252944" y="3750910"/>
            <a:ext cx="1163724" cy="266246"/>
          </a:xfrm>
          <a:prstGeom prst="rect">
            <a:avLst/>
          </a:prstGeom>
        </p:spPr>
        <p:txBody>
          <a:bodyPr wrap="square" lIns="68565" tIns="34283" rIns="68565" bIns="34283">
            <a:spAutoFit/>
          </a:bodyPr>
          <a:lstStyle/>
          <a:p>
            <a:pPr algn="ctr"/>
            <a:r>
              <a:rPr lang="zh-CN" altLang="en-US" sz="128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80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矩形 47"/>
          <p:cNvSpPr>
            <a:spLocks noChangeArrowheads="1"/>
          </p:cNvSpPr>
          <p:nvPr/>
        </p:nvSpPr>
        <p:spPr bwMode="auto">
          <a:xfrm>
            <a:off x="1144941" y="3976867"/>
            <a:ext cx="1478414" cy="50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5" tIns="34283" rIns="68565" bIns="3428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782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86" name="矩形 85"/>
          <p:cNvSpPr/>
          <p:nvPr/>
        </p:nvSpPr>
        <p:spPr>
          <a:xfrm>
            <a:off x="3144731" y="3750910"/>
            <a:ext cx="1163724" cy="266246"/>
          </a:xfrm>
          <a:prstGeom prst="rect">
            <a:avLst/>
          </a:prstGeom>
        </p:spPr>
        <p:txBody>
          <a:bodyPr wrap="square" lIns="68565" tIns="34283" rIns="68565" bIns="34283">
            <a:spAutoFit/>
          </a:bodyPr>
          <a:lstStyle/>
          <a:p>
            <a:pPr algn="ctr"/>
            <a:r>
              <a:rPr lang="zh-CN" altLang="en-US" sz="128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80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7" name="矩形 47"/>
          <p:cNvSpPr>
            <a:spLocks noChangeArrowheads="1"/>
          </p:cNvSpPr>
          <p:nvPr/>
        </p:nvSpPr>
        <p:spPr bwMode="auto">
          <a:xfrm>
            <a:off x="3036728" y="3976867"/>
            <a:ext cx="1478414" cy="50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5" tIns="34283" rIns="68565" bIns="3428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782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88" name="矩形 87"/>
          <p:cNvSpPr/>
          <p:nvPr/>
        </p:nvSpPr>
        <p:spPr>
          <a:xfrm>
            <a:off x="6820471" y="3750910"/>
            <a:ext cx="1163724" cy="266246"/>
          </a:xfrm>
          <a:prstGeom prst="rect">
            <a:avLst/>
          </a:prstGeom>
        </p:spPr>
        <p:txBody>
          <a:bodyPr wrap="square" lIns="68565" tIns="34283" rIns="68565" bIns="34283">
            <a:spAutoFit/>
          </a:bodyPr>
          <a:lstStyle/>
          <a:p>
            <a:pPr algn="ctr"/>
            <a:r>
              <a:rPr lang="zh-CN" altLang="en-US" sz="128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80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矩形 47"/>
          <p:cNvSpPr>
            <a:spLocks noChangeArrowheads="1"/>
          </p:cNvSpPr>
          <p:nvPr/>
        </p:nvSpPr>
        <p:spPr bwMode="auto">
          <a:xfrm>
            <a:off x="6712470" y="3976867"/>
            <a:ext cx="1478414" cy="50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5" tIns="34283" rIns="68565" bIns="3428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782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90" name="矩形 89"/>
          <p:cNvSpPr/>
          <p:nvPr/>
        </p:nvSpPr>
        <p:spPr>
          <a:xfrm>
            <a:off x="4947152" y="3750910"/>
            <a:ext cx="1163724" cy="266246"/>
          </a:xfrm>
          <a:prstGeom prst="rect">
            <a:avLst/>
          </a:prstGeom>
        </p:spPr>
        <p:txBody>
          <a:bodyPr wrap="square" lIns="68565" tIns="34283" rIns="68565" bIns="34283">
            <a:spAutoFit/>
          </a:bodyPr>
          <a:lstStyle/>
          <a:p>
            <a:pPr algn="ctr"/>
            <a:r>
              <a:rPr lang="zh-CN" altLang="en-US" sz="128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80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4839151" y="3976867"/>
            <a:ext cx="1478414" cy="50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65" tIns="34283" rIns="68565" bIns="3428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782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44265" y="1063373"/>
            <a:ext cx="3057154" cy="174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86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Bar dir="vert"/>
      </p:transition>
    </mc:Choice>
    <mc:Fallback xmlns="">
      <p:transition spd="slow" advClick="0" advTm="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5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5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5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3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0" grpId="0" animBg="1"/>
      <p:bldP spid="41" grpId="0"/>
      <p:bldP spid="42" grpId="0"/>
      <p:bldP spid="43" grpId="0" animBg="1"/>
      <p:bldP spid="44" grpId="0" animBg="1"/>
      <p:bldP spid="45" grpId="0" animBg="1"/>
      <p:bldP spid="46" grpId="0" animBg="1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0F480476-1D59-41B4-9309-CFC98ED28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" y="0"/>
            <a:ext cx="9138700" cy="5145088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7088188" y="4768850"/>
            <a:ext cx="2057400" cy="273050"/>
          </a:xfrm>
          <a:prstGeom prst="rect">
            <a:avLst/>
          </a:prstGeom>
        </p:spPr>
        <p:txBody>
          <a:bodyPr vert="horz" lIns="68592" tIns="34296" rIns="68592" bIns="34296" rtlCol="0" anchor="ctr"/>
          <a:lstStyle/>
          <a:p>
            <a:fld id="{55F039D9-FC67-4A8C-8444-E80ABB364C27}" type="slidenum">
              <a:rPr lang="zh-CN" altLang="en-US" smtClean="0"/>
              <a:pPr/>
              <a:t>19</a:t>
            </a:fld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670123" y="2711836"/>
            <a:ext cx="2908994" cy="484832"/>
          </a:xfrm>
          <a:prstGeom prst="rect">
            <a:avLst/>
          </a:prstGeom>
          <a:noFill/>
        </p:spPr>
        <p:txBody>
          <a:bodyPr wrap="none" lIns="68592" tIns="34296" rIns="68592" bIns="34296" rtlCol="0">
            <a:spAutoFit/>
          </a:bodyPr>
          <a:lstStyle/>
          <a:p>
            <a:pPr algn="ctr" defTabSz="685937">
              <a:defRPr/>
            </a:pPr>
            <a:r>
              <a:rPr lang="zh-CN" altLang="en-US" sz="2701" dirty="0">
                <a:solidFill>
                  <a:schemeClr val="accent5"/>
                </a:solidFill>
                <a:latin typeface="Arial"/>
                <a:ea typeface="微软雅黑"/>
              </a:rPr>
              <a:t>标题文字添加此处</a:t>
            </a:r>
          </a:p>
        </p:txBody>
      </p:sp>
      <p:grpSp>
        <p:nvGrpSpPr>
          <p:cNvPr id="7" name="组合 10"/>
          <p:cNvGrpSpPr/>
          <p:nvPr/>
        </p:nvGrpSpPr>
        <p:grpSpPr>
          <a:xfrm>
            <a:off x="1500226" y="3345834"/>
            <a:ext cx="3295281" cy="277047"/>
            <a:chOff x="4157009" y="3440531"/>
            <a:chExt cx="4392945" cy="369331"/>
          </a:xfrm>
        </p:grpSpPr>
        <p:sp>
          <p:nvSpPr>
            <p:cNvPr id="9" name="文本框 8"/>
            <p:cNvSpPr txBox="1"/>
            <p:nvPr/>
          </p:nvSpPr>
          <p:spPr>
            <a:xfrm>
              <a:off x="4157009" y="3440531"/>
              <a:ext cx="2176664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14356" indent="-214356" defTabSz="685937">
                <a:buFont typeface="Wingdings" panose="05000000000000000000" pitchFamily="2" charset="2"/>
                <a:buChar char="l"/>
                <a:defRPr/>
              </a:pPr>
              <a:r>
                <a:rPr lang="zh-CN" altLang="en-US" sz="12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/>
                  <a:ea typeface="微软雅黑"/>
                </a:rPr>
                <a:t>标题文字添加此处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373290" y="3440531"/>
              <a:ext cx="2176664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14356" indent="-214356" defTabSz="685937">
                <a:buFont typeface="Wingdings" panose="05000000000000000000" pitchFamily="2" charset="2"/>
                <a:buChar char="l"/>
                <a:defRPr/>
              </a:pPr>
              <a:r>
                <a:rPr lang="zh-CN" altLang="en-US" sz="12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/>
                  <a:ea typeface="微软雅黑"/>
                </a:rPr>
                <a:t>标题文字添加此处</a:t>
              </a:r>
            </a:p>
          </p:txBody>
        </p:sp>
      </p:grpSp>
      <p:grpSp>
        <p:nvGrpSpPr>
          <p:cNvPr id="11" name="组合 11"/>
          <p:cNvGrpSpPr/>
          <p:nvPr/>
        </p:nvGrpSpPr>
        <p:grpSpPr>
          <a:xfrm>
            <a:off x="1500226" y="3669741"/>
            <a:ext cx="3295281" cy="277047"/>
            <a:chOff x="4157009" y="3440531"/>
            <a:chExt cx="4392945" cy="369331"/>
          </a:xfrm>
        </p:grpSpPr>
        <p:sp>
          <p:nvSpPr>
            <p:cNvPr id="13" name="文本框 12"/>
            <p:cNvSpPr txBox="1"/>
            <p:nvPr/>
          </p:nvSpPr>
          <p:spPr>
            <a:xfrm>
              <a:off x="4157009" y="3440531"/>
              <a:ext cx="2176664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14356" indent="-214356" defTabSz="685937">
                <a:buFont typeface="Wingdings" panose="05000000000000000000" pitchFamily="2" charset="2"/>
                <a:buChar char="l"/>
                <a:defRPr/>
              </a:pPr>
              <a:r>
                <a:rPr lang="zh-CN" altLang="en-US" sz="12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/>
                  <a:ea typeface="微软雅黑"/>
                </a:rPr>
                <a:t>标题文字添加此处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373290" y="3440531"/>
              <a:ext cx="2176664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14356" indent="-214356" defTabSz="685937">
                <a:buFont typeface="Wingdings" panose="05000000000000000000" pitchFamily="2" charset="2"/>
                <a:buChar char="l"/>
                <a:defRPr/>
              </a:pPr>
              <a:r>
                <a:rPr lang="zh-CN" altLang="en-US" sz="12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/>
                  <a:ea typeface="微软雅黑"/>
                </a:rPr>
                <a:t>标题文字添加此处</a:t>
              </a:r>
            </a:p>
          </p:txBody>
        </p:sp>
      </p:grpSp>
      <p:grpSp>
        <p:nvGrpSpPr>
          <p:cNvPr id="12" name="组合 15"/>
          <p:cNvGrpSpPr/>
          <p:nvPr/>
        </p:nvGrpSpPr>
        <p:grpSpPr>
          <a:xfrm>
            <a:off x="2340546" y="1492424"/>
            <a:ext cx="1667049" cy="1108188"/>
            <a:chOff x="5398753" y="995149"/>
            <a:chExt cx="2222347" cy="1477327"/>
          </a:xfrm>
        </p:grpSpPr>
        <p:sp>
          <p:nvSpPr>
            <p:cNvPr id="6" name="文本框 5"/>
            <p:cNvSpPr txBox="1"/>
            <p:nvPr/>
          </p:nvSpPr>
          <p:spPr>
            <a:xfrm>
              <a:off x="5398753" y="995149"/>
              <a:ext cx="1391835" cy="1477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6601" b="1" dirty="0">
                  <a:solidFill>
                    <a:schemeClr val="accent5"/>
                  </a:solidFill>
                </a:rPr>
                <a:t>04</a:t>
              </a:r>
              <a:endParaRPr lang="zh-CN" altLang="en-US" sz="6601" b="1" dirty="0">
                <a:solidFill>
                  <a:schemeClr val="accent5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682381" y="1623163"/>
              <a:ext cx="938719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accent5"/>
                  </a:solidFill>
                </a:rPr>
                <a:t>part</a:t>
              </a:r>
              <a:endParaRPr lang="zh-CN" altLang="en-US" sz="2400" dirty="0">
                <a:solidFill>
                  <a:schemeClr val="accent5"/>
                </a:solidFill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2321949" y="2564127"/>
            <a:ext cx="1649091" cy="0"/>
          </a:xfrm>
          <a:prstGeom prst="line">
            <a:avLst/>
          </a:prstGeom>
          <a:ln w="25400" cap="rnd">
            <a:solidFill>
              <a:schemeClr val="accent5">
                <a:lumMod val="60000"/>
                <a:lumOff val="4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53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0"/>
          <p:cNvGrpSpPr/>
          <p:nvPr/>
        </p:nvGrpSpPr>
        <p:grpSpPr>
          <a:xfrm>
            <a:off x="6472650" y="1742105"/>
            <a:ext cx="1903724" cy="1904309"/>
            <a:chOff x="6572264" y="1643056"/>
            <a:chExt cx="1903642" cy="1903642"/>
          </a:xfrm>
        </p:grpSpPr>
        <p:sp>
          <p:nvSpPr>
            <p:cNvPr id="9" name="Arc 10"/>
            <p:cNvSpPr/>
            <p:nvPr/>
          </p:nvSpPr>
          <p:spPr>
            <a:xfrm>
              <a:off x="6572264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solidFill>
              <a:schemeClr val="accent4"/>
            </a:solid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80" spc="213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15"/>
            <p:cNvSpPr/>
            <p:nvPr/>
          </p:nvSpPr>
          <p:spPr>
            <a:xfrm>
              <a:off x="6715140" y="1714494"/>
              <a:ext cx="1643074" cy="6172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853" spc="213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itchFamily="34" charset="0"/>
                </a:rPr>
                <a:t>此处添加详细文本描述，建议与标题相关并符合整体语言风格，语言描述尽量简洁生动。</a:t>
              </a:r>
            </a:p>
          </p:txBody>
        </p:sp>
        <p:grpSp>
          <p:nvGrpSpPr>
            <p:cNvPr id="3" name="Group 34"/>
            <p:cNvGrpSpPr/>
            <p:nvPr/>
          </p:nvGrpSpPr>
          <p:grpSpPr>
            <a:xfrm>
              <a:off x="7286644" y="2786064"/>
              <a:ext cx="516256" cy="517136"/>
              <a:chOff x="6998061" y="3496249"/>
              <a:chExt cx="366051" cy="366676"/>
            </a:xfrm>
            <a:solidFill>
              <a:schemeClr val="bg1"/>
            </a:solidFill>
          </p:grpSpPr>
          <p:sp>
            <p:nvSpPr>
              <p:cNvPr id="12" name="AutoShape 7"/>
              <p:cNvSpPr>
                <a:spLocks/>
              </p:cNvSpPr>
              <p:nvPr/>
            </p:nvSpPr>
            <p:spPr bwMode="auto">
              <a:xfrm>
                <a:off x="6998061" y="3496249"/>
                <a:ext cx="366051" cy="36667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8" tIns="27098" rIns="27098" bIns="27098" anchor="ctr"/>
              <a:lstStyle/>
              <a:p>
                <a:pPr defTabSz="457234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AutoShape 8"/>
              <p:cNvSpPr>
                <a:spLocks/>
              </p:cNvSpPr>
              <p:nvPr/>
            </p:nvSpPr>
            <p:spPr bwMode="auto">
              <a:xfrm>
                <a:off x="7158247" y="3656437"/>
                <a:ext cx="45678" cy="45678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8" tIns="27098" rIns="27098" bIns="27098" anchor="ctr"/>
              <a:lstStyle/>
              <a:p>
                <a:pPr defTabSz="457234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AutoShape 9"/>
              <p:cNvSpPr>
                <a:spLocks/>
              </p:cNvSpPr>
              <p:nvPr/>
            </p:nvSpPr>
            <p:spPr bwMode="auto">
              <a:xfrm>
                <a:off x="7111943" y="3610758"/>
                <a:ext cx="137660" cy="137660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8" tIns="27098" rIns="27098" bIns="27098" anchor="ctr"/>
              <a:lstStyle/>
              <a:p>
                <a:pPr defTabSz="457234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AutoShape 10"/>
              <p:cNvSpPr>
                <a:spLocks/>
              </p:cNvSpPr>
              <p:nvPr/>
            </p:nvSpPr>
            <p:spPr bwMode="auto">
              <a:xfrm>
                <a:off x="7203927" y="3702114"/>
                <a:ext cx="56941" cy="58818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8" tIns="27098" rIns="27098" bIns="27098" anchor="ctr"/>
              <a:lstStyle/>
              <a:p>
                <a:pPr defTabSz="457234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AutoShape 11"/>
              <p:cNvSpPr>
                <a:spLocks/>
              </p:cNvSpPr>
              <p:nvPr/>
            </p:nvSpPr>
            <p:spPr bwMode="auto">
              <a:xfrm>
                <a:off x="7226451" y="3725267"/>
                <a:ext cx="81970" cy="83847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8" tIns="27098" rIns="27098" bIns="27098" anchor="ctr"/>
              <a:lstStyle/>
              <a:p>
                <a:pPr defTabSz="457234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AutoShape 12"/>
              <p:cNvSpPr>
                <a:spLocks/>
              </p:cNvSpPr>
              <p:nvPr/>
            </p:nvSpPr>
            <p:spPr bwMode="auto">
              <a:xfrm>
                <a:off x="7215188" y="3714003"/>
                <a:ext cx="69456" cy="70707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8" tIns="27098" rIns="27098" bIns="27098" anchor="ctr"/>
              <a:lstStyle/>
              <a:p>
                <a:pPr defTabSz="457234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AutoShape 13"/>
              <p:cNvSpPr>
                <a:spLocks/>
              </p:cNvSpPr>
              <p:nvPr/>
            </p:nvSpPr>
            <p:spPr bwMode="auto">
              <a:xfrm>
                <a:off x="7100682" y="3599495"/>
                <a:ext cx="57567" cy="58192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8" tIns="27098" rIns="27098" bIns="27098" anchor="ctr"/>
              <a:lstStyle/>
              <a:p>
                <a:pPr defTabSz="457234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AutoShape 14"/>
              <p:cNvSpPr>
                <a:spLocks/>
              </p:cNvSpPr>
              <p:nvPr/>
            </p:nvSpPr>
            <p:spPr bwMode="auto">
              <a:xfrm>
                <a:off x="7055002" y="3553816"/>
                <a:ext cx="81970" cy="83222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8" tIns="27098" rIns="27098" bIns="27098" anchor="ctr"/>
              <a:lstStyle/>
              <a:p>
                <a:pPr defTabSz="457234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AutoShape 15"/>
              <p:cNvSpPr>
                <a:spLocks/>
              </p:cNvSpPr>
              <p:nvPr/>
            </p:nvSpPr>
            <p:spPr bwMode="auto">
              <a:xfrm>
                <a:off x="7078154" y="3576343"/>
                <a:ext cx="69456" cy="71333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8" tIns="27098" rIns="27098" bIns="27098" anchor="ctr"/>
              <a:lstStyle/>
              <a:p>
                <a:pPr defTabSz="457234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Group 39"/>
          <p:cNvGrpSpPr/>
          <p:nvPr/>
        </p:nvGrpSpPr>
        <p:grpSpPr>
          <a:xfrm>
            <a:off x="4543739" y="1742105"/>
            <a:ext cx="1903724" cy="1904309"/>
            <a:chOff x="4643438" y="1643056"/>
            <a:chExt cx="1903642" cy="1903642"/>
          </a:xfrm>
        </p:grpSpPr>
        <p:sp>
          <p:nvSpPr>
            <p:cNvPr id="22" name="Arc 9"/>
            <p:cNvSpPr/>
            <p:nvPr/>
          </p:nvSpPr>
          <p:spPr>
            <a:xfrm>
              <a:off x="4643438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solidFill>
              <a:schemeClr val="accent3"/>
            </a:solid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80" spc="213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Rectangle 12"/>
            <p:cNvSpPr/>
            <p:nvPr/>
          </p:nvSpPr>
          <p:spPr>
            <a:xfrm>
              <a:off x="4786314" y="2786064"/>
              <a:ext cx="1643074" cy="6172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853" spc="213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itchFamily="34" charset="0"/>
                </a:rPr>
                <a:t>此处添加详细文本描述，建议与标题相关并符合整体语言风格，语言描述尽量简洁生动。</a:t>
              </a:r>
            </a:p>
          </p:txBody>
        </p:sp>
        <p:grpSp>
          <p:nvGrpSpPr>
            <p:cNvPr id="11" name="Group 33"/>
            <p:cNvGrpSpPr/>
            <p:nvPr/>
          </p:nvGrpSpPr>
          <p:grpSpPr>
            <a:xfrm>
              <a:off x="5357818" y="1928808"/>
              <a:ext cx="517136" cy="451834"/>
              <a:chOff x="4800505" y="2786674"/>
              <a:chExt cx="366676" cy="320373"/>
            </a:xfrm>
            <a:solidFill>
              <a:schemeClr val="bg1"/>
            </a:solidFill>
          </p:grpSpPr>
          <p:sp>
            <p:nvSpPr>
              <p:cNvPr id="25" name="AutoShape 43"/>
              <p:cNvSpPr>
                <a:spLocks/>
              </p:cNvSpPr>
              <p:nvPr/>
            </p:nvSpPr>
            <p:spPr bwMode="auto">
              <a:xfrm>
                <a:off x="4800505" y="2786674"/>
                <a:ext cx="366676" cy="26343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8" tIns="27098" rIns="27098" bIns="27098" anchor="ctr"/>
              <a:lstStyle/>
              <a:p>
                <a:pPr defTabSz="457234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AutoShape 44"/>
              <p:cNvSpPr>
                <a:spLocks/>
              </p:cNvSpPr>
              <p:nvPr/>
            </p:nvSpPr>
            <p:spPr bwMode="auto">
              <a:xfrm>
                <a:off x="5132766" y="2901184"/>
                <a:ext cx="22526" cy="12577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8" tIns="27098" rIns="27098" bIns="27098" anchor="ctr"/>
              <a:lstStyle/>
              <a:p>
                <a:pPr defTabSz="457234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AutoShape 45"/>
              <p:cNvSpPr>
                <a:spLocks/>
              </p:cNvSpPr>
              <p:nvPr/>
            </p:nvSpPr>
            <p:spPr bwMode="auto">
              <a:xfrm>
                <a:off x="5120877" y="3038217"/>
                <a:ext cx="46304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8" tIns="27098" rIns="27098" bIns="27098" anchor="ctr"/>
              <a:lstStyle/>
              <a:p>
                <a:pPr defTabSz="457234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1" name="Group 37"/>
          <p:cNvGrpSpPr/>
          <p:nvPr/>
        </p:nvGrpSpPr>
        <p:grpSpPr>
          <a:xfrm>
            <a:off x="685921" y="1742105"/>
            <a:ext cx="1903724" cy="1904309"/>
            <a:chOff x="785786" y="1643056"/>
            <a:chExt cx="1903642" cy="1903642"/>
          </a:xfrm>
        </p:grpSpPr>
        <p:sp>
          <p:nvSpPr>
            <p:cNvPr id="29" name="Arc 7"/>
            <p:cNvSpPr/>
            <p:nvPr/>
          </p:nvSpPr>
          <p:spPr>
            <a:xfrm>
              <a:off x="785786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solidFill>
              <a:schemeClr val="accent1"/>
            </a:solid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80" spc="213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Rectangle 13"/>
            <p:cNvSpPr/>
            <p:nvPr/>
          </p:nvSpPr>
          <p:spPr>
            <a:xfrm>
              <a:off x="928662" y="2786064"/>
              <a:ext cx="1643074" cy="6172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853" spc="213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itchFamily="34" charset="0"/>
                </a:rPr>
                <a:t>此处添加详细文本描述，建议与标题相关并符合整体语言风格，语言描述尽量简洁生动。</a:t>
              </a:r>
            </a:p>
          </p:txBody>
        </p:sp>
        <p:grpSp>
          <p:nvGrpSpPr>
            <p:cNvPr id="24" name="Group 35"/>
            <p:cNvGrpSpPr/>
            <p:nvPr/>
          </p:nvGrpSpPr>
          <p:grpSpPr>
            <a:xfrm>
              <a:off x="1571604" y="1857370"/>
              <a:ext cx="387410" cy="517136"/>
              <a:chOff x="1868971" y="2767277"/>
              <a:chExt cx="274694" cy="366676"/>
            </a:xfrm>
            <a:solidFill>
              <a:schemeClr val="bg1"/>
            </a:solidFill>
          </p:grpSpPr>
          <p:sp>
            <p:nvSpPr>
              <p:cNvPr id="32" name="AutoShape 115"/>
              <p:cNvSpPr>
                <a:spLocks/>
              </p:cNvSpPr>
              <p:nvPr/>
            </p:nvSpPr>
            <p:spPr bwMode="auto">
              <a:xfrm>
                <a:off x="1868971" y="2767277"/>
                <a:ext cx="274694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8" tIns="27098" rIns="27098" bIns="27098" anchor="ctr"/>
              <a:lstStyle/>
              <a:p>
                <a:pPr defTabSz="457234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AutoShape 116"/>
              <p:cNvSpPr>
                <a:spLocks/>
              </p:cNvSpPr>
              <p:nvPr/>
            </p:nvSpPr>
            <p:spPr bwMode="auto">
              <a:xfrm>
                <a:off x="1983479" y="2985030"/>
                <a:ext cx="45678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8" tIns="27098" rIns="27098" bIns="27098" anchor="ctr"/>
              <a:lstStyle/>
              <a:p>
                <a:pPr defTabSz="457234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8" name="Group 38"/>
          <p:cNvGrpSpPr/>
          <p:nvPr/>
        </p:nvGrpSpPr>
        <p:grpSpPr>
          <a:xfrm>
            <a:off x="2614830" y="1742105"/>
            <a:ext cx="1903724" cy="1904309"/>
            <a:chOff x="2714612" y="1643056"/>
            <a:chExt cx="1903642" cy="1903642"/>
          </a:xfrm>
        </p:grpSpPr>
        <p:sp>
          <p:nvSpPr>
            <p:cNvPr id="35" name="Arc 8"/>
            <p:cNvSpPr/>
            <p:nvPr/>
          </p:nvSpPr>
          <p:spPr>
            <a:xfrm>
              <a:off x="2714612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solidFill>
              <a:schemeClr val="accent2"/>
            </a:solid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80" spc="213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Rectangle 14"/>
            <p:cNvSpPr/>
            <p:nvPr/>
          </p:nvSpPr>
          <p:spPr>
            <a:xfrm>
              <a:off x="2857488" y="1714494"/>
              <a:ext cx="1643074" cy="6172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853" spc="213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itchFamily="34" charset="0"/>
                </a:rPr>
                <a:t>此处添加详细文本描述，建议与标题相关并符合整体语言风格，语言描述尽量简洁生动。</a:t>
              </a:r>
            </a:p>
          </p:txBody>
        </p:sp>
        <p:grpSp>
          <p:nvGrpSpPr>
            <p:cNvPr id="31" name="Group 36"/>
            <p:cNvGrpSpPr/>
            <p:nvPr/>
          </p:nvGrpSpPr>
          <p:grpSpPr>
            <a:xfrm>
              <a:off x="3425328" y="2857502"/>
              <a:ext cx="516256" cy="387410"/>
              <a:chOff x="359092" y="2813581"/>
              <a:chExt cx="366051" cy="274694"/>
            </a:xfrm>
            <a:solidFill>
              <a:schemeClr val="bg1"/>
            </a:solidFill>
          </p:grpSpPr>
          <p:sp>
            <p:nvSpPr>
              <p:cNvPr id="38" name="AutoShape 118"/>
              <p:cNvSpPr>
                <a:spLocks/>
              </p:cNvSpPr>
              <p:nvPr/>
            </p:nvSpPr>
            <p:spPr bwMode="auto">
              <a:xfrm>
                <a:off x="359092" y="2813581"/>
                <a:ext cx="366051" cy="274694"/>
              </a:xfrm>
              <a:custGeom>
                <a:avLst/>
                <a:gdLst>
                  <a:gd name="T0" fmla="*/ 10732 w 21464"/>
                  <a:gd name="T1" fmla="*/ 10800 h 21600"/>
                  <a:gd name="T2" fmla="*/ 10732 w 21464"/>
                  <a:gd name="T3" fmla="*/ 10800 h 21600"/>
                  <a:gd name="T4" fmla="*/ 10732 w 21464"/>
                  <a:gd name="T5" fmla="*/ 10800 h 21600"/>
                  <a:gd name="T6" fmla="*/ 10732 w 21464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64" h="21600">
                    <a:moveTo>
                      <a:pt x="19918" y="11754"/>
                    </a:moveTo>
                    <a:lnTo>
                      <a:pt x="16564" y="18954"/>
                    </a:lnTo>
                    <a:cubicBezTo>
                      <a:pt x="16317" y="19484"/>
                      <a:pt x="15892" y="19800"/>
                      <a:pt x="15427" y="19800"/>
                    </a:cubicBezTo>
                    <a:lnTo>
                      <a:pt x="2683" y="19800"/>
                    </a:lnTo>
                    <a:cubicBezTo>
                      <a:pt x="1943" y="19800"/>
                      <a:pt x="1341" y="18992"/>
                      <a:pt x="1341" y="18000"/>
                    </a:cubicBezTo>
                    <a:lnTo>
                      <a:pt x="1341" y="3600"/>
                    </a:lnTo>
                    <a:cubicBezTo>
                      <a:pt x="1341" y="2608"/>
                      <a:pt x="1943" y="1800"/>
                      <a:pt x="2683" y="1800"/>
                    </a:cubicBezTo>
                    <a:lnTo>
                      <a:pt x="15427" y="1800"/>
                    </a:lnTo>
                    <a:cubicBezTo>
                      <a:pt x="15892" y="1800"/>
                      <a:pt x="16317" y="2116"/>
                      <a:pt x="16564" y="2645"/>
                    </a:cubicBezTo>
                    <a:lnTo>
                      <a:pt x="19917" y="9845"/>
                    </a:lnTo>
                    <a:cubicBezTo>
                      <a:pt x="20188" y="10425"/>
                      <a:pt x="20188" y="11174"/>
                      <a:pt x="19918" y="11754"/>
                    </a:cubicBezTo>
                    <a:moveTo>
                      <a:pt x="21055" y="8891"/>
                    </a:moveTo>
                    <a:lnTo>
                      <a:pt x="17701" y="1691"/>
                    </a:lnTo>
                    <a:cubicBezTo>
                      <a:pt x="17211" y="639"/>
                      <a:pt x="16352" y="0"/>
                      <a:pt x="15427" y="0"/>
                    </a:cubicBezTo>
                    <a:lnTo>
                      <a:pt x="2683" y="0"/>
                    </a:lnTo>
                    <a:cubicBezTo>
                      <a:pt x="1201" y="0"/>
                      <a:pt x="0" y="1611"/>
                      <a:pt x="0" y="3600"/>
                    </a:cubicBezTo>
                    <a:lnTo>
                      <a:pt x="0" y="18000"/>
                    </a:lnTo>
                    <a:cubicBezTo>
                      <a:pt x="0" y="19988"/>
                      <a:pt x="1201" y="21599"/>
                      <a:pt x="2683" y="21599"/>
                    </a:cubicBezTo>
                    <a:lnTo>
                      <a:pt x="15427" y="21599"/>
                    </a:lnTo>
                    <a:cubicBezTo>
                      <a:pt x="16352" y="21599"/>
                      <a:pt x="17211" y="20960"/>
                      <a:pt x="17701" y="19908"/>
                    </a:cubicBezTo>
                    <a:lnTo>
                      <a:pt x="21055" y="12708"/>
                    </a:lnTo>
                    <a:cubicBezTo>
                      <a:pt x="21600" y="11541"/>
                      <a:pt x="21600" y="10059"/>
                      <a:pt x="21055" y="8891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8" tIns="27098" rIns="27098" bIns="27098" anchor="ctr"/>
              <a:lstStyle/>
              <a:p>
                <a:pPr defTabSz="457234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AutoShape 119"/>
              <p:cNvSpPr>
                <a:spLocks/>
              </p:cNvSpPr>
              <p:nvPr/>
            </p:nvSpPr>
            <p:spPr bwMode="auto">
              <a:xfrm>
                <a:off x="587481" y="2916200"/>
                <a:ext cx="68830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000"/>
                    </a:moveTo>
                    <a:cubicBezTo>
                      <a:pt x="6825" y="18000"/>
                      <a:pt x="3600" y="14774"/>
                      <a:pt x="3600" y="10800"/>
                    </a:cubicBezTo>
                    <a:cubicBezTo>
                      <a:pt x="3600" y="6825"/>
                      <a:pt x="6825" y="3600"/>
                      <a:pt x="10800" y="3600"/>
                    </a:cubicBezTo>
                    <a:cubicBezTo>
                      <a:pt x="14774" y="3600"/>
                      <a:pt x="17999" y="6825"/>
                      <a:pt x="17999" y="10800"/>
                    </a:cubicBezTo>
                    <a:cubicBezTo>
                      <a:pt x="17999" y="14774"/>
                      <a:pt x="14774" y="18000"/>
                      <a:pt x="10800" y="18000"/>
                    </a:cubicBezTo>
                    <a:moveTo>
                      <a:pt x="10800" y="0"/>
                    </a:move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6"/>
                      <a:pt x="4833" y="21599"/>
                      <a:pt x="10800" y="21599"/>
                    </a:cubicBezTo>
                    <a:cubicBezTo>
                      <a:pt x="16766" y="21599"/>
                      <a:pt x="21600" y="16766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7098" tIns="27098" rIns="27098" bIns="27098" anchor="ctr"/>
              <a:lstStyle/>
              <a:p>
                <a:pPr defTabSz="457234"/>
                <a:endParaRPr lang="en-US" sz="3130" spc="213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5837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3"/>
          <p:cNvGrpSpPr/>
          <p:nvPr/>
        </p:nvGrpSpPr>
        <p:grpSpPr>
          <a:xfrm>
            <a:off x="2780284" y="4035505"/>
            <a:ext cx="2067445" cy="829872"/>
            <a:chOff x="1979461" y="5237441"/>
            <a:chExt cx="2756416" cy="1106425"/>
          </a:xfrm>
        </p:grpSpPr>
        <p:sp>
          <p:nvSpPr>
            <p:cNvPr id="10" name="Freeform 9"/>
            <p:cNvSpPr/>
            <p:nvPr/>
          </p:nvSpPr>
          <p:spPr>
            <a:xfrm flipH="1">
              <a:off x="1979461" y="5237441"/>
              <a:ext cx="2756416" cy="1106425"/>
            </a:xfrm>
            <a:custGeom>
              <a:avLst/>
              <a:gdLst>
                <a:gd name="connsiteX0" fmla="*/ 669387 w 3335264"/>
                <a:gd name="connsiteY0" fmla="*/ 0 h 1338774"/>
                <a:gd name="connsiteX1" fmla="*/ 1224453 w 3335264"/>
                <a:gd name="connsiteY1" fmla="*/ 295127 h 1338774"/>
                <a:gd name="connsiteX2" fmla="*/ 1278656 w 3335264"/>
                <a:gd name="connsiteY2" fmla="*/ 394987 h 1338774"/>
                <a:gd name="connsiteX3" fmla="*/ 2786468 w 3335264"/>
                <a:gd name="connsiteY3" fmla="*/ 394987 h 1338774"/>
                <a:gd name="connsiteX4" fmla="*/ 2786468 w 3335264"/>
                <a:gd name="connsiteY4" fmla="*/ 120589 h 1338774"/>
                <a:gd name="connsiteX5" fmla="*/ 3335264 w 3335264"/>
                <a:gd name="connsiteY5" fmla="*/ 669386 h 1338774"/>
                <a:gd name="connsiteX6" fmla="*/ 2786468 w 3335264"/>
                <a:gd name="connsiteY6" fmla="*/ 1218182 h 1338774"/>
                <a:gd name="connsiteX7" fmla="*/ 2786468 w 3335264"/>
                <a:gd name="connsiteY7" fmla="*/ 943784 h 1338774"/>
                <a:gd name="connsiteX8" fmla="*/ 1278658 w 3335264"/>
                <a:gd name="connsiteY8" fmla="*/ 943784 h 1338774"/>
                <a:gd name="connsiteX9" fmla="*/ 1224453 w 3335264"/>
                <a:gd name="connsiteY9" fmla="*/ 1043648 h 1338774"/>
                <a:gd name="connsiteX10" fmla="*/ 669387 w 3335264"/>
                <a:gd name="connsiteY10" fmla="*/ 1338774 h 1338774"/>
                <a:gd name="connsiteX11" fmla="*/ 0 w 3335264"/>
                <a:gd name="connsiteY11" fmla="*/ 669387 h 1338774"/>
                <a:gd name="connsiteX12" fmla="*/ 669387 w 3335264"/>
                <a:gd name="connsiteY12" fmla="*/ 0 h 133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35264" h="1338774">
                  <a:moveTo>
                    <a:pt x="669387" y="0"/>
                  </a:moveTo>
                  <a:cubicBezTo>
                    <a:pt x="900445" y="0"/>
                    <a:pt x="1104160" y="117069"/>
                    <a:pt x="1224453" y="295127"/>
                  </a:cubicBezTo>
                  <a:lnTo>
                    <a:pt x="1278656" y="394987"/>
                  </a:lnTo>
                  <a:lnTo>
                    <a:pt x="2786468" y="394987"/>
                  </a:lnTo>
                  <a:lnTo>
                    <a:pt x="2786468" y="120589"/>
                  </a:lnTo>
                  <a:lnTo>
                    <a:pt x="3335264" y="669386"/>
                  </a:lnTo>
                  <a:lnTo>
                    <a:pt x="2786468" y="1218182"/>
                  </a:lnTo>
                  <a:lnTo>
                    <a:pt x="2786468" y="943784"/>
                  </a:lnTo>
                  <a:lnTo>
                    <a:pt x="1278658" y="943784"/>
                  </a:lnTo>
                  <a:lnTo>
                    <a:pt x="1224453" y="1043648"/>
                  </a:lnTo>
                  <a:cubicBezTo>
                    <a:pt x="1104160" y="1221706"/>
                    <a:pt x="900445" y="1338774"/>
                    <a:pt x="669387" y="1338774"/>
                  </a:cubicBezTo>
                  <a:cubicBezTo>
                    <a:pt x="299695" y="1338774"/>
                    <a:pt x="0" y="1039079"/>
                    <a:pt x="0" y="669387"/>
                  </a:cubicBezTo>
                  <a:cubicBezTo>
                    <a:pt x="0" y="299695"/>
                    <a:pt x="299695" y="0"/>
                    <a:pt x="6693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0" name="Freeform 94"/>
            <p:cNvSpPr>
              <a:spLocks/>
            </p:cNvSpPr>
            <p:nvPr/>
          </p:nvSpPr>
          <p:spPr bwMode="auto">
            <a:xfrm>
              <a:off x="3934197" y="5564286"/>
              <a:ext cx="557245" cy="452735"/>
            </a:xfrm>
            <a:custGeom>
              <a:avLst/>
              <a:gdLst>
                <a:gd name="T0" fmla="*/ 506 w 564"/>
                <a:gd name="T1" fmla="*/ 115 h 458"/>
                <a:gd name="T2" fmla="*/ 507 w 564"/>
                <a:gd name="T3" fmla="*/ 129 h 458"/>
                <a:gd name="T4" fmla="*/ 178 w 564"/>
                <a:gd name="T5" fmla="*/ 458 h 458"/>
                <a:gd name="T6" fmla="*/ 0 w 564"/>
                <a:gd name="T7" fmla="*/ 406 h 458"/>
                <a:gd name="T8" fmla="*/ 28 w 564"/>
                <a:gd name="T9" fmla="*/ 408 h 458"/>
                <a:gd name="T10" fmla="*/ 172 w 564"/>
                <a:gd name="T11" fmla="*/ 359 h 458"/>
                <a:gd name="T12" fmla="*/ 64 w 564"/>
                <a:gd name="T13" fmla="*/ 278 h 458"/>
                <a:gd name="T14" fmla="*/ 85 w 564"/>
                <a:gd name="T15" fmla="*/ 280 h 458"/>
                <a:gd name="T16" fmla="*/ 116 w 564"/>
                <a:gd name="T17" fmla="*/ 276 h 458"/>
                <a:gd name="T18" fmla="*/ 23 w 564"/>
                <a:gd name="T19" fmla="*/ 163 h 458"/>
                <a:gd name="T20" fmla="*/ 23 w 564"/>
                <a:gd name="T21" fmla="*/ 162 h 458"/>
                <a:gd name="T22" fmla="*/ 76 w 564"/>
                <a:gd name="T23" fmla="*/ 176 h 458"/>
                <a:gd name="T24" fmla="*/ 24 w 564"/>
                <a:gd name="T25" fmla="*/ 80 h 458"/>
                <a:gd name="T26" fmla="*/ 40 w 564"/>
                <a:gd name="T27" fmla="*/ 22 h 458"/>
                <a:gd name="T28" fmla="*/ 278 w 564"/>
                <a:gd name="T29" fmla="*/ 142 h 458"/>
                <a:gd name="T30" fmla="*/ 275 w 564"/>
                <a:gd name="T31" fmla="*/ 116 h 458"/>
                <a:gd name="T32" fmla="*/ 391 w 564"/>
                <a:gd name="T33" fmla="*/ 0 h 458"/>
                <a:gd name="T34" fmla="*/ 475 w 564"/>
                <a:gd name="T35" fmla="*/ 37 h 458"/>
                <a:gd name="T36" fmla="*/ 548 w 564"/>
                <a:gd name="T37" fmla="*/ 9 h 458"/>
                <a:gd name="T38" fmla="*/ 498 w 564"/>
                <a:gd name="T39" fmla="*/ 73 h 458"/>
                <a:gd name="T40" fmla="*/ 564 w 564"/>
                <a:gd name="T41" fmla="*/ 55 h 458"/>
                <a:gd name="T42" fmla="*/ 506 w 564"/>
                <a:gd name="T43" fmla="*/ 115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64" h="458">
                  <a:moveTo>
                    <a:pt x="506" y="115"/>
                  </a:moveTo>
                  <a:cubicBezTo>
                    <a:pt x="506" y="120"/>
                    <a:pt x="507" y="124"/>
                    <a:pt x="507" y="129"/>
                  </a:cubicBezTo>
                  <a:cubicBezTo>
                    <a:pt x="507" y="282"/>
                    <a:pt x="390" y="458"/>
                    <a:pt x="178" y="458"/>
                  </a:cubicBezTo>
                  <a:cubicBezTo>
                    <a:pt x="112" y="458"/>
                    <a:pt x="52" y="439"/>
                    <a:pt x="0" y="406"/>
                  </a:cubicBezTo>
                  <a:cubicBezTo>
                    <a:pt x="10" y="408"/>
                    <a:pt x="19" y="408"/>
                    <a:pt x="28" y="408"/>
                  </a:cubicBezTo>
                  <a:cubicBezTo>
                    <a:pt x="82" y="408"/>
                    <a:pt x="132" y="390"/>
                    <a:pt x="172" y="359"/>
                  </a:cubicBezTo>
                  <a:cubicBezTo>
                    <a:pt x="121" y="358"/>
                    <a:pt x="78" y="324"/>
                    <a:pt x="64" y="278"/>
                  </a:cubicBezTo>
                  <a:cubicBezTo>
                    <a:pt x="71" y="280"/>
                    <a:pt x="78" y="280"/>
                    <a:pt x="85" y="280"/>
                  </a:cubicBezTo>
                  <a:cubicBezTo>
                    <a:pt x="96" y="280"/>
                    <a:pt x="106" y="279"/>
                    <a:pt x="116" y="276"/>
                  </a:cubicBezTo>
                  <a:cubicBezTo>
                    <a:pt x="63" y="266"/>
                    <a:pt x="23" y="219"/>
                    <a:pt x="23" y="163"/>
                  </a:cubicBezTo>
                  <a:cubicBezTo>
                    <a:pt x="23" y="162"/>
                    <a:pt x="23" y="162"/>
                    <a:pt x="23" y="162"/>
                  </a:cubicBezTo>
                  <a:cubicBezTo>
                    <a:pt x="39" y="170"/>
                    <a:pt x="57" y="175"/>
                    <a:pt x="76" y="176"/>
                  </a:cubicBezTo>
                  <a:cubicBezTo>
                    <a:pt x="44" y="155"/>
                    <a:pt x="24" y="120"/>
                    <a:pt x="24" y="80"/>
                  </a:cubicBezTo>
                  <a:cubicBezTo>
                    <a:pt x="24" y="59"/>
                    <a:pt x="30" y="39"/>
                    <a:pt x="40" y="22"/>
                  </a:cubicBezTo>
                  <a:cubicBezTo>
                    <a:pt x="97" y="92"/>
                    <a:pt x="182" y="138"/>
                    <a:pt x="278" y="142"/>
                  </a:cubicBezTo>
                  <a:cubicBezTo>
                    <a:pt x="276" y="134"/>
                    <a:pt x="275" y="125"/>
                    <a:pt x="275" y="116"/>
                  </a:cubicBezTo>
                  <a:cubicBezTo>
                    <a:pt x="275" y="52"/>
                    <a:pt x="327" y="0"/>
                    <a:pt x="391" y="0"/>
                  </a:cubicBezTo>
                  <a:cubicBezTo>
                    <a:pt x="424" y="0"/>
                    <a:pt x="454" y="15"/>
                    <a:pt x="475" y="37"/>
                  </a:cubicBezTo>
                  <a:cubicBezTo>
                    <a:pt x="501" y="32"/>
                    <a:pt x="526" y="22"/>
                    <a:pt x="548" y="9"/>
                  </a:cubicBezTo>
                  <a:cubicBezTo>
                    <a:pt x="540" y="36"/>
                    <a:pt x="521" y="59"/>
                    <a:pt x="498" y="73"/>
                  </a:cubicBezTo>
                  <a:cubicBezTo>
                    <a:pt x="521" y="70"/>
                    <a:pt x="543" y="64"/>
                    <a:pt x="564" y="55"/>
                  </a:cubicBezTo>
                  <a:cubicBezTo>
                    <a:pt x="548" y="78"/>
                    <a:pt x="529" y="98"/>
                    <a:pt x="506" y="1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4" tIns="34293" rIns="68584" bIns="34293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508796" y="5659320"/>
              <a:ext cx="896070" cy="2981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sz="853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TWITTER</a:t>
              </a:r>
              <a:endParaRPr lang="en-GB" sz="853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54"/>
          <p:cNvGrpSpPr/>
          <p:nvPr/>
        </p:nvGrpSpPr>
        <p:grpSpPr>
          <a:xfrm>
            <a:off x="4051326" y="3083058"/>
            <a:ext cx="2067445" cy="829872"/>
            <a:chOff x="4461401" y="4131016"/>
            <a:chExt cx="2756416" cy="1106425"/>
          </a:xfrm>
        </p:grpSpPr>
        <p:sp>
          <p:nvSpPr>
            <p:cNvPr id="15" name="Freeform 14"/>
            <p:cNvSpPr/>
            <p:nvPr/>
          </p:nvSpPr>
          <p:spPr>
            <a:xfrm>
              <a:off x="4461401" y="4131016"/>
              <a:ext cx="2756416" cy="1106425"/>
            </a:xfrm>
            <a:custGeom>
              <a:avLst/>
              <a:gdLst>
                <a:gd name="connsiteX0" fmla="*/ 669387 w 3335264"/>
                <a:gd name="connsiteY0" fmla="*/ 0 h 1338774"/>
                <a:gd name="connsiteX1" fmla="*/ 1224453 w 3335264"/>
                <a:gd name="connsiteY1" fmla="*/ 295127 h 1338774"/>
                <a:gd name="connsiteX2" fmla="*/ 1278656 w 3335264"/>
                <a:gd name="connsiteY2" fmla="*/ 394987 h 1338774"/>
                <a:gd name="connsiteX3" fmla="*/ 2786468 w 3335264"/>
                <a:gd name="connsiteY3" fmla="*/ 394987 h 1338774"/>
                <a:gd name="connsiteX4" fmla="*/ 2786468 w 3335264"/>
                <a:gd name="connsiteY4" fmla="*/ 120589 h 1338774"/>
                <a:gd name="connsiteX5" fmla="*/ 3335264 w 3335264"/>
                <a:gd name="connsiteY5" fmla="*/ 669386 h 1338774"/>
                <a:gd name="connsiteX6" fmla="*/ 2786468 w 3335264"/>
                <a:gd name="connsiteY6" fmla="*/ 1218182 h 1338774"/>
                <a:gd name="connsiteX7" fmla="*/ 2786468 w 3335264"/>
                <a:gd name="connsiteY7" fmla="*/ 943784 h 1338774"/>
                <a:gd name="connsiteX8" fmla="*/ 1278658 w 3335264"/>
                <a:gd name="connsiteY8" fmla="*/ 943784 h 1338774"/>
                <a:gd name="connsiteX9" fmla="*/ 1224453 w 3335264"/>
                <a:gd name="connsiteY9" fmla="*/ 1043648 h 1338774"/>
                <a:gd name="connsiteX10" fmla="*/ 669387 w 3335264"/>
                <a:gd name="connsiteY10" fmla="*/ 1338774 h 1338774"/>
                <a:gd name="connsiteX11" fmla="*/ 0 w 3335264"/>
                <a:gd name="connsiteY11" fmla="*/ 669387 h 1338774"/>
                <a:gd name="connsiteX12" fmla="*/ 669387 w 3335264"/>
                <a:gd name="connsiteY12" fmla="*/ 0 h 133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35264" h="1338774">
                  <a:moveTo>
                    <a:pt x="669387" y="0"/>
                  </a:moveTo>
                  <a:cubicBezTo>
                    <a:pt x="900445" y="0"/>
                    <a:pt x="1104160" y="117069"/>
                    <a:pt x="1224453" y="295127"/>
                  </a:cubicBezTo>
                  <a:lnTo>
                    <a:pt x="1278656" y="394987"/>
                  </a:lnTo>
                  <a:lnTo>
                    <a:pt x="2786468" y="394987"/>
                  </a:lnTo>
                  <a:lnTo>
                    <a:pt x="2786468" y="120589"/>
                  </a:lnTo>
                  <a:lnTo>
                    <a:pt x="3335264" y="669386"/>
                  </a:lnTo>
                  <a:lnTo>
                    <a:pt x="2786468" y="1218182"/>
                  </a:lnTo>
                  <a:lnTo>
                    <a:pt x="2786468" y="943784"/>
                  </a:lnTo>
                  <a:lnTo>
                    <a:pt x="1278658" y="943784"/>
                  </a:lnTo>
                  <a:lnTo>
                    <a:pt x="1224453" y="1043648"/>
                  </a:lnTo>
                  <a:cubicBezTo>
                    <a:pt x="1104160" y="1221706"/>
                    <a:pt x="900445" y="1338774"/>
                    <a:pt x="669387" y="1338774"/>
                  </a:cubicBezTo>
                  <a:cubicBezTo>
                    <a:pt x="299695" y="1338774"/>
                    <a:pt x="0" y="1039079"/>
                    <a:pt x="0" y="669387"/>
                  </a:cubicBezTo>
                  <a:cubicBezTo>
                    <a:pt x="0" y="299695"/>
                    <a:pt x="299695" y="0"/>
                    <a:pt x="66938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grpSp>
          <p:nvGrpSpPr>
            <p:cNvPr id="4" name="Group 41"/>
            <p:cNvGrpSpPr/>
            <p:nvPr/>
          </p:nvGrpSpPr>
          <p:grpSpPr>
            <a:xfrm>
              <a:off x="4598469" y="4522646"/>
              <a:ext cx="782812" cy="323163"/>
              <a:chOff x="1187275" y="2452546"/>
              <a:chExt cx="861093" cy="355479"/>
            </a:xfrm>
            <a:solidFill>
              <a:schemeClr val="bg2"/>
            </a:solidFill>
          </p:grpSpPr>
          <p:sp>
            <p:nvSpPr>
              <p:cNvPr id="43" name="Freeform 102"/>
              <p:cNvSpPr>
                <a:spLocks/>
              </p:cNvSpPr>
              <p:nvPr/>
            </p:nvSpPr>
            <p:spPr bwMode="auto">
              <a:xfrm>
                <a:off x="1838312" y="2595950"/>
                <a:ext cx="30296" cy="119166"/>
              </a:xfrm>
              <a:custGeom>
                <a:avLst/>
                <a:gdLst>
                  <a:gd name="T0" fmla="*/ 10 w 19"/>
                  <a:gd name="T1" fmla="*/ 0 h 75"/>
                  <a:gd name="T2" fmla="*/ 0 w 19"/>
                  <a:gd name="T3" fmla="*/ 5 h 75"/>
                  <a:gd name="T4" fmla="*/ 0 w 19"/>
                  <a:gd name="T5" fmla="*/ 70 h 75"/>
                  <a:gd name="T6" fmla="*/ 10 w 19"/>
                  <a:gd name="T7" fmla="*/ 75 h 75"/>
                  <a:gd name="T8" fmla="*/ 19 w 19"/>
                  <a:gd name="T9" fmla="*/ 60 h 75"/>
                  <a:gd name="T10" fmla="*/ 19 w 19"/>
                  <a:gd name="T11" fmla="*/ 15 h 75"/>
                  <a:gd name="T12" fmla="*/ 10 w 19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75">
                    <a:moveTo>
                      <a:pt x="10" y="0"/>
                    </a:moveTo>
                    <a:cubicBezTo>
                      <a:pt x="7" y="0"/>
                      <a:pt x="6" y="2"/>
                      <a:pt x="0" y="5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6" y="73"/>
                      <a:pt x="7" y="75"/>
                      <a:pt x="10" y="75"/>
                    </a:cubicBezTo>
                    <a:cubicBezTo>
                      <a:pt x="15" y="75"/>
                      <a:pt x="19" y="70"/>
                      <a:pt x="19" y="60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5"/>
                      <a:pt x="15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4" tIns="34293" rIns="68584" bIns="34293" numCol="1" anchor="t" anchorCtr="0" compatLnSpc="1">
                <a:prstTxWarp prst="textNoShape">
                  <a:avLst/>
                </a:prstTxWarp>
              </a:bodyPr>
              <a:lstStyle/>
              <a:p>
                <a:pPr algn="just"/>
                <a:endParaRPr lang="en-GB" sz="853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103"/>
              <p:cNvSpPr>
                <a:spLocks/>
              </p:cNvSpPr>
              <p:nvPr/>
            </p:nvSpPr>
            <p:spPr bwMode="auto">
              <a:xfrm>
                <a:off x="1426280" y="2569019"/>
                <a:ext cx="92236" cy="175046"/>
              </a:xfrm>
              <a:custGeom>
                <a:avLst/>
                <a:gdLst>
                  <a:gd name="T0" fmla="*/ 39 w 58"/>
                  <a:gd name="T1" fmla="*/ 82 h 110"/>
                  <a:gd name="T2" fmla="*/ 24 w 58"/>
                  <a:gd name="T3" fmla="*/ 91 h 110"/>
                  <a:gd name="T4" fmla="*/ 20 w 58"/>
                  <a:gd name="T5" fmla="*/ 87 h 110"/>
                  <a:gd name="T6" fmla="*/ 19 w 58"/>
                  <a:gd name="T7" fmla="*/ 79 h 110"/>
                  <a:gd name="T8" fmla="*/ 19 w 58"/>
                  <a:gd name="T9" fmla="*/ 0 h 110"/>
                  <a:gd name="T10" fmla="*/ 0 w 58"/>
                  <a:gd name="T11" fmla="*/ 0 h 110"/>
                  <a:gd name="T12" fmla="*/ 0 w 58"/>
                  <a:gd name="T13" fmla="*/ 85 h 110"/>
                  <a:gd name="T14" fmla="*/ 1 w 58"/>
                  <a:gd name="T15" fmla="*/ 101 h 110"/>
                  <a:gd name="T16" fmla="*/ 15 w 58"/>
                  <a:gd name="T17" fmla="*/ 109 h 110"/>
                  <a:gd name="T18" fmla="*/ 39 w 58"/>
                  <a:gd name="T19" fmla="*/ 96 h 110"/>
                  <a:gd name="T20" fmla="*/ 39 w 58"/>
                  <a:gd name="T21" fmla="*/ 110 h 110"/>
                  <a:gd name="T22" fmla="*/ 58 w 58"/>
                  <a:gd name="T23" fmla="*/ 110 h 110"/>
                  <a:gd name="T24" fmla="*/ 58 w 58"/>
                  <a:gd name="T25" fmla="*/ 0 h 110"/>
                  <a:gd name="T26" fmla="*/ 39 w 58"/>
                  <a:gd name="T27" fmla="*/ 0 h 110"/>
                  <a:gd name="T28" fmla="*/ 39 w 58"/>
                  <a:gd name="T29" fmla="*/ 82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8" h="110">
                    <a:moveTo>
                      <a:pt x="39" y="82"/>
                    </a:moveTo>
                    <a:cubicBezTo>
                      <a:pt x="32" y="88"/>
                      <a:pt x="28" y="91"/>
                      <a:pt x="24" y="91"/>
                    </a:cubicBezTo>
                    <a:cubicBezTo>
                      <a:pt x="22" y="91"/>
                      <a:pt x="20" y="90"/>
                      <a:pt x="20" y="87"/>
                    </a:cubicBezTo>
                    <a:cubicBezTo>
                      <a:pt x="19" y="86"/>
                      <a:pt x="19" y="84"/>
                      <a:pt x="19" y="79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93"/>
                      <a:pt x="0" y="98"/>
                      <a:pt x="1" y="101"/>
                    </a:cubicBezTo>
                    <a:cubicBezTo>
                      <a:pt x="3" y="107"/>
                      <a:pt x="9" y="109"/>
                      <a:pt x="15" y="109"/>
                    </a:cubicBezTo>
                    <a:cubicBezTo>
                      <a:pt x="22" y="109"/>
                      <a:pt x="32" y="105"/>
                      <a:pt x="39" y="96"/>
                    </a:cubicBezTo>
                    <a:cubicBezTo>
                      <a:pt x="39" y="110"/>
                      <a:pt x="39" y="110"/>
                      <a:pt x="39" y="110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39" y="0"/>
                      <a:pt x="39" y="0"/>
                      <a:pt x="39" y="0"/>
                    </a:cubicBezTo>
                    <a:lnTo>
                      <a:pt x="39" y="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4" tIns="34293" rIns="68584" bIns="34293" numCol="1" anchor="t" anchorCtr="0" compatLnSpc="1">
                <a:prstTxWarp prst="textNoShape">
                  <a:avLst/>
                </a:prstTxWarp>
              </a:bodyPr>
              <a:lstStyle/>
              <a:p>
                <a:pPr algn="just"/>
                <a:endParaRPr lang="en-GB" sz="853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104"/>
              <p:cNvSpPr>
                <a:spLocks noEditPoints="1"/>
              </p:cNvSpPr>
              <p:nvPr/>
            </p:nvSpPr>
            <p:spPr bwMode="auto">
              <a:xfrm>
                <a:off x="1313173" y="2567673"/>
                <a:ext cx="92236" cy="175046"/>
              </a:xfrm>
              <a:custGeom>
                <a:avLst/>
                <a:gdLst>
                  <a:gd name="T0" fmla="*/ 24 w 58"/>
                  <a:gd name="T1" fmla="*/ 0 h 110"/>
                  <a:gd name="T2" fmla="*/ 4 w 58"/>
                  <a:gd name="T3" fmla="*/ 11 h 110"/>
                  <a:gd name="T4" fmla="*/ 0 w 58"/>
                  <a:gd name="T5" fmla="*/ 36 h 110"/>
                  <a:gd name="T6" fmla="*/ 0 w 58"/>
                  <a:gd name="T7" fmla="*/ 74 h 110"/>
                  <a:gd name="T8" fmla="*/ 4 w 58"/>
                  <a:gd name="T9" fmla="*/ 99 h 110"/>
                  <a:gd name="T10" fmla="*/ 25 w 58"/>
                  <a:gd name="T11" fmla="*/ 110 h 110"/>
                  <a:gd name="T12" fmla="*/ 50 w 58"/>
                  <a:gd name="T13" fmla="*/ 99 h 110"/>
                  <a:gd name="T14" fmla="*/ 58 w 58"/>
                  <a:gd name="T15" fmla="*/ 74 h 110"/>
                  <a:gd name="T16" fmla="*/ 58 w 58"/>
                  <a:gd name="T17" fmla="*/ 36 h 110"/>
                  <a:gd name="T18" fmla="*/ 49 w 58"/>
                  <a:gd name="T19" fmla="*/ 11 h 110"/>
                  <a:gd name="T20" fmla="*/ 24 w 58"/>
                  <a:gd name="T21" fmla="*/ 0 h 110"/>
                  <a:gd name="T22" fmla="*/ 38 w 58"/>
                  <a:gd name="T23" fmla="*/ 77 h 110"/>
                  <a:gd name="T24" fmla="*/ 29 w 58"/>
                  <a:gd name="T25" fmla="*/ 92 h 110"/>
                  <a:gd name="T26" fmla="*/ 19 w 58"/>
                  <a:gd name="T27" fmla="*/ 77 h 110"/>
                  <a:gd name="T28" fmla="*/ 19 w 58"/>
                  <a:gd name="T29" fmla="*/ 32 h 110"/>
                  <a:gd name="T30" fmla="*/ 29 w 58"/>
                  <a:gd name="T31" fmla="*/ 17 h 110"/>
                  <a:gd name="T32" fmla="*/ 38 w 58"/>
                  <a:gd name="T33" fmla="*/ 32 h 110"/>
                  <a:gd name="T34" fmla="*/ 38 w 58"/>
                  <a:gd name="T35" fmla="*/ 77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8" h="110">
                    <a:moveTo>
                      <a:pt x="24" y="0"/>
                    </a:moveTo>
                    <a:cubicBezTo>
                      <a:pt x="15" y="0"/>
                      <a:pt x="9" y="3"/>
                      <a:pt x="4" y="11"/>
                    </a:cubicBezTo>
                    <a:cubicBezTo>
                      <a:pt x="0" y="16"/>
                      <a:pt x="0" y="25"/>
                      <a:pt x="0" y="36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85"/>
                      <a:pt x="0" y="94"/>
                      <a:pt x="4" y="99"/>
                    </a:cubicBezTo>
                    <a:cubicBezTo>
                      <a:pt x="9" y="106"/>
                      <a:pt x="16" y="110"/>
                      <a:pt x="25" y="110"/>
                    </a:cubicBezTo>
                    <a:cubicBezTo>
                      <a:pt x="35" y="110"/>
                      <a:pt x="45" y="106"/>
                      <a:pt x="50" y="99"/>
                    </a:cubicBezTo>
                    <a:cubicBezTo>
                      <a:pt x="54" y="94"/>
                      <a:pt x="58" y="85"/>
                      <a:pt x="58" y="74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58" y="25"/>
                      <a:pt x="54" y="16"/>
                      <a:pt x="49" y="11"/>
                    </a:cubicBezTo>
                    <a:cubicBezTo>
                      <a:pt x="44" y="3"/>
                      <a:pt x="34" y="0"/>
                      <a:pt x="24" y="0"/>
                    </a:cubicBezTo>
                    <a:close/>
                    <a:moveTo>
                      <a:pt x="38" y="77"/>
                    </a:moveTo>
                    <a:cubicBezTo>
                      <a:pt x="38" y="87"/>
                      <a:pt x="35" y="92"/>
                      <a:pt x="29" y="92"/>
                    </a:cubicBezTo>
                    <a:cubicBezTo>
                      <a:pt x="22" y="92"/>
                      <a:pt x="19" y="87"/>
                      <a:pt x="19" y="77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19" y="22"/>
                      <a:pt x="22" y="17"/>
                      <a:pt x="29" y="17"/>
                    </a:cubicBezTo>
                    <a:cubicBezTo>
                      <a:pt x="35" y="17"/>
                      <a:pt x="38" y="22"/>
                      <a:pt x="38" y="32"/>
                    </a:cubicBezTo>
                    <a:lnTo>
                      <a:pt x="38" y="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4" tIns="34293" rIns="68584" bIns="34293" numCol="1" anchor="t" anchorCtr="0" compatLnSpc="1">
                <a:prstTxWarp prst="textNoShape">
                  <a:avLst/>
                </a:prstTxWarp>
              </a:bodyPr>
              <a:lstStyle/>
              <a:p>
                <a:pPr algn="just"/>
                <a:endParaRPr lang="en-GB" sz="853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105"/>
              <p:cNvSpPr>
                <a:spLocks/>
              </p:cNvSpPr>
              <p:nvPr/>
            </p:nvSpPr>
            <p:spPr bwMode="auto">
              <a:xfrm>
                <a:off x="1951419" y="2595950"/>
                <a:ext cx="30296" cy="44435"/>
              </a:xfrm>
              <a:custGeom>
                <a:avLst/>
                <a:gdLst>
                  <a:gd name="T0" fmla="*/ 9 w 19"/>
                  <a:gd name="T1" fmla="*/ 0 h 28"/>
                  <a:gd name="T2" fmla="*/ 0 w 19"/>
                  <a:gd name="T3" fmla="*/ 15 h 28"/>
                  <a:gd name="T4" fmla="*/ 0 w 19"/>
                  <a:gd name="T5" fmla="*/ 28 h 28"/>
                  <a:gd name="T6" fmla="*/ 19 w 19"/>
                  <a:gd name="T7" fmla="*/ 28 h 28"/>
                  <a:gd name="T8" fmla="*/ 19 w 19"/>
                  <a:gd name="T9" fmla="*/ 15 h 28"/>
                  <a:gd name="T10" fmla="*/ 9 w 19"/>
                  <a:gd name="T11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28">
                    <a:moveTo>
                      <a:pt x="9" y="0"/>
                    </a:moveTo>
                    <a:cubicBezTo>
                      <a:pt x="3" y="0"/>
                      <a:pt x="0" y="5"/>
                      <a:pt x="0" y="1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5"/>
                      <a:pt x="16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4" tIns="34293" rIns="68584" bIns="34293" numCol="1" anchor="t" anchorCtr="0" compatLnSpc="1">
                <a:prstTxWarp prst="textNoShape">
                  <a:avLst/>
                </a:prstTxWarp>
              </a:bodyPr>
              <a:lstStyle/>
              <a:p>
                <a:pPr algn="just"/>
                <a:endParaRPr lang="en-GB" sz="853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106"/>
              <p:cNvSpPr>
                <a:spLocks noEditPoints="1"/>
              </p:cNvSpPr>
              <p:nvPr/>
            </p:nvSpPr>
            <p:spPr bwMode="auto">
              <a:xfrm>
                <a:off x="1539387" y="2452546"/>
                <a:ext cx="508981" cy="355479"/>
              </a:xfrm>
              <a:custGeom>
                <a:avLst/>
                <a:gdLst>
                  <a:gd name="T0" fmla="*/ 160 w 320"/>
                  <a:gd name="T1" fmla="*/ 0 h 223"/>
                  <a:gd name="T2" fmla="*/ 6 w 320"/>
                  <a:gd name="T3" fmla="*/ 36 h 223"/>
                  <a:gd name="T4" fmla="*/ 6 w 320"/>
                  <a:gd name="T5" fmla="*/ 187 h 223"/>
                  <a:gd name="T6" fmla="*/ 160 w 320"/>
                  <a:gd name="T7" fmla="*/ 223 h 223"/>
                  <a:gd name="T8" fmla="*/ 314 w 320"/>
                  <a:gd name="T9" fmla="*/ 187 h 223"/>
                  <a:gd name="T10" fmla="*/ 314 w 320"/>
                  <a:gd name="T11" fmla="*/ 36 h 223"/>
                  <a:gd name="T12" fmla="*/ 97 w 320"/>
                  <a:gd name="T13" fmla="*/ 60 h 223"/>
                  <a:gd name="T14" fmla="*/ 71 w 320"/>
                  <a:gd name="T15" fmla="*/ 183 h 223"/>
                  <a:gd name="T16" fmla="*/ 52 w 320"/>
                  <a:gd name="T17" fmla="*/ 60 h 223"/>
                  <a:gd name="T18" fmla="*/ 26 w 320"/>
                  <a:gd name="T19" fmla="*/ 40 h 223"/>
                  <a:gd name="T20" fmla="*/ 97 w 320"/>
                  <a:gd name="T21" fmla="*/ 60 h 223"/>
                  <a:gd name="T22" fmla="*/ 136 w 320"/>
                  <a:gd name="T23" fmla="*/ 183 h 223"/>
                  <a:gd name="T24" fmla="*/ 111 w 320"/>
                  <a:gd name="T25" fmla="*/ 182 h 223"/>
                  <a:gd name="T26" fmla="*/ 97 w 320"/>
                  <a:gd name="T27" fmla="*/ 158 h 223"/>
                  <a:gd name="T28" fmla="*/ 116 w 320"/>
                  <a:gd name="T29" fmla="*/ 73 h 223"/>
                  <a:gd name="T30" fmla="*/ 115 w 320"/>
                  <a:gd name="T31" fmla="*/ 160 h 223"/>
                  <a:gd name="T32" fmla="*/ 136 w 320"/>
                  <a:gd name="T33" fmla="*/ 156 h 223"/>
                  <a:gd name="T34" fmla="*/ 155 w 320"/>
                  <a:gd name="T35" fmla="*/ 73 h 223"/>
                  <a:gd name="T36" fmla="*/ 226 w 320"/>
                  <a:gd name="T37" fmla="*/ 149 h 223"/>
                  <a:gd name="T38" fmla="*/ 207 w 320"/>
                  <a:gd name="T39" fmla="*/ 182 h 223"/>
                  <a:gd name="T40" fmla="*/ 188 w 320"/>
                  <a:gd name="T41" fmla="*/ 183 h 223"/>
                  <a:gd name="T42" fmla="*/ 168 w 320"/>
                  <a:gd name="T43" fmla="*/ 40 h 223"/>
                  <a:gd name="T44" fmla="*/ 188 w 320"/>
                  <a:gd name="T45" fmla="*/ 84 h 223"/>
                  <a:gd name="T46" fmla="*/ 223 w 320"/>
                  <a:gd name="T47" fmla="*/ 85 h 223"/>
                  <a:gd name="T48" fmla="*/ 226 w 320"/>
                  <a:gd name="T49" fmla="*/ 149 h 223"/>
                  <a:gd name="T50" fmla="*/ 259 w 320"/>
                  <a:gd name="T51" fmla="*/ 131 h 223"/>
                  <a:gd name="T52" fmla="*/ 268 w 320"/>
                  <a:gd name="T53" fmla="*/ 165 h 223"/>
                  <a:gd name="T54" fmla="*/ 276 w 320"/>
                  <a:gd name="T55" fmla="*/ 144 h 223"/>
                  <a:gd name="T56" fmla="*/ 298 w 320"/>
                  <a:gd name="T57" fmla="*/ 147 h 223"/>
                  <a:gd name="T58" fmla="*/ 291 w 320"/>
                  <a:gd name="T59" fmla="*/ 171 h 223"/>
                  <a:gd name="T60" fmla="*/ 245 w 320"/>
                  <a:gd name="T61" fmla="*/ 171 h 223"/>
                  <a:gd name="T62" fmla="*/ 239 w 320"/>
                  <a:gd name="T63" fmla="*/ 109 h 223"/>
                  <a:gd name="T64" fmla="*/ 267 w 320"/>
                  <a:gd name="T65" fmla="*/ 73 h 223"/>
                  <a:gd name="T66" fmla="*/ 298 w 320"/>
                  <a:gd name="T67" fmla="*/ 109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20" h="223">
                    <a:moveTo>
                      <a:pt x="280" y="5"/>
                    </a:moveTo>
                    <a:cubicBezTo>
                      <a:pt x="240" y="0"/>
                      <a:pt x="200" y="0"/>
                      <a:pt x="160" y="0"/>
                    </a:cubicBezTo>
                    <a:cubicBezTo>
                      <a:pt x="120" y="0"/>
                      <a:pt x="80" y="0"/>
                      <a:pt x="41" y="5"/>
                    </a:cubicBezTo>
                    <a:cubicBezTo>
                      <a:pt x="24" y="7"/>
                      <a:pt x="10" y="19"/>
                      <a:pt x="6" y="36"/>
                    </a:cubicBezTo>
                    <a:cubicBezTo>
                      <a:pt x="1" y="60"/>
                      <a:pt x="0" y="87"/>
                      <a:pt x="0" y="112"/>
                    </a:cubicBezTo>
                    <a:cubicBezTo>
                      <a:pt x="0" y="136"/>
                      <a:pt x="0" y="163"/>
                      <a:pt x="6" y="187"/>
                    </a:cubicBezTo>
                    <a:cubicBezTo>
                      <a:pt x="10" y="204"/>
                      <a:pt x="24" y="217"/>
                      <a:pt x="41" y="218"/>
                    </a:cubicBezTo>
                    <a:cubicBezTo>
                      <a:pt x="80" y="223"/>
                      <a:pt x="120" y="223"/>
                      <a:pt x="160" y="223"/>
                    </a:cubicBezTo>
                    <a:cubicBezTo>
                      <a:pt x="200" y="223"/>
                      <a:pt x="240" y="223"/>
                      <a:pt x="280" y="218"/>
                    </a:cubicBezTo>
                    <a:cubicBezTo>
                      <a:pt x="296" y="217"/>
                      <a:pt x="310" y="204"/>
                      <a:pt x="314" y="187"/>
                    </a:cubicBezTo>
                    <a:cubicBezTo>
                      <a:pt x="320" y="163"/>
                      <a:pt x="320" y="136"/>
                      <a:pt x="320" y="112"/>
                    </a:cubicBezTo>
                    <a:cubicBezTo>
                      <a:pt x="320" y="87"/>
                      <a:pt x="320" y="60"/>
                      <a:pt x="314" y="36"/>
                    </a:cubicBezTo>
                    <a:cubicBezTo>
                      <a:pt x="310" y="19"/>
                      <a:pt x="296" y="7"/>
                      <a:pt x="280" y="5"/>
                    </a:cubicBezTo>
                    <a:close/>
                    <a:moveTo>
                      <a:pt x="97" y="60"/>
                    </a:moveTo>
                    <a:cubicBezTo>
                      <a:pt x="71" y="60"/>
                      <a:pt x="71" y="60"/>
                      <a:pt x="71" y="60"/>
                    </a:cubicBezTo>
                    <a:cubicBezTo>
                      <a:pt x="71" y="183"/>
                      <a:pt x="71" y="183"/>
                      <a:pt x="71" y="18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2" y="60"/>
                      <a:pt x="52" y="60"/>
                      <a:pt x="52" y="60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97" y="40"/>
                      <a:pt x="97" y="40"/>
                      <a:pt x="97" y="40"/>
                    </a:cubicBezTo>
                    <a:lnTo>
                      <a:pt x="97" y="60"/>
                    </a:lnTo>
                    <a:close/>
                    <a:moveTo>
                      <a:pt x="155" y="183"/>
                    </a:moveTo>
                    <a:cubicBezTo>
                      <a:pt x="136" y="183"/>
                      <a:pt x="136" y="183"/>
                      <a:pt x="136" y="183"/>
                    </a:cubicBezTo>
                    <a:cubicBezTo>
                      <a:pt x="136" y="169"/>
                      <a:pt x="136" y="169"/>
                      <a:pt x="136" y="169"/>
                    </a:cubicBezTo>
                    <a:cubicBezTo>
                      <a:pt x="123" y="178"/>
                      <a:pt x="118" y="182"/>
                      <a:pt x="111" y="182"/>
                    </a:cubicBezTo>
                    <a:cubicBezTo>
                      <a:pt x="105" y="182"/>
                      <a:pt x="101" y="180"/>
                      <a:pt x="99" y="174"/>
                    </a:cubicBezTo>
                    <a:cubicBezTo>
                      <a:pt x="98" y="171"/>
                      <a:pt x="97" y="166"/>
                      <a:pt x="97" y="158"/>
                    </a:cubicBezTo>
                    <a:cubicBezTo>
                      <a:pt x="97" y="73"/>
                      <a:pt x="97" y="73"/>
                      <a:pt x="97" y="73"/>
                    </a:cubicBezTo>
                    <a:cubicBezTo>
                      <a:pt x="116" y="73"/>
                      <a:pt x="116" y="73"/>
                      <a:pt x="116" y="73"/>
                    </a:cubicBezTo>
                    <a:cubicBezTo>
                      <a:pt x="116" y="153"/>
                      <a:pt x="116" y="153"/>
                      <a:pt x="116" y="153"/>
                    </a:cubicBezTo>
                    <a:cubicBezTo>
                      <a:pt x="116" y="157"/>
                      <a:pt x="115" y="159"/>
                      <a:pt x="115" y="160"/>
                    </a:cubicBezTo>
                    <a:cubicBezTo>
                      <a:pt x="116" y="163"/>
                      <a:pt x="119" y="165"/>
                      <a:pt x="122" y="165"/>
                    </a:cubicBezTo>
                    <a:cubicBezTo>
                      <a:pt x="126" y="165"/>
                      <a:pt x="129" y="162"/>
                      <a:pt x="136" y="156"/>
                    </a:cubicBezTo>
                    <a:cubicBezTo>
                      <a:pt x="136" y="73"/>
                      <a:pt x="136" y="73"/>
                      <a:pt x="136" y="73"/>
                    </a:cubicBezTo>
                    <a:cubicBezTo>
                      <a:pt x="155" y="73"/>
                      <a:pt x="155" y="73"/>
                      <a:pt x="155" y="73"/>
                    </a:cubicBezTo>
                    <a:lnTo>
                      <a:pt x="155" y="183"/>
                    </a:lnTo>
                    <a:close/>
                    <a:moveTo>
                      <a:pt x="226" y="149"/>
                    </a:moveTo>
                    <a:cubicBezTo>
                      <a:pt x="226" y="159"/>
                      <a:pt x="224" y="166"/>
                      <a:pt x="223" y="170"/>
                    </a:cubicBezTo>
                    <a:cubicBezTo>
                      <a:pt x="220" y="178"/>
                      <a:pt x="215" y="182"/>
                      <a:pt x="207" y="182"/>
                    </a:cubicBezTo>
                    <a:cubicBezTo>
                      <a:pt x="201" y="182"/>
                      <a:pt x="194" y="178"/>
                      <a:pt x="188" y="170"/>
                    </a:cubicBezTo>
                    <a:cubicBezTo>
                      <a:pt x="188" y="183"/>
                      <a:pt x="188" y="183"/>
                      <a:pt x="188" y="183"/>
                    </a:cubicBezTo>
                    <a:cubicBezTo>
                      <a:pt x="168" y="183"/>
                      <a:pt x="168" y="183"/>
                      <a:pt x="168" y="183"/>
                    </a:cubicBezTo>
                    <a:cubicBezTo>
                      <a:pt x="168" y="40"/>
                      <a:pt x="168" y="40"/>
                      <a:pt x="168" y="40"/>
                    </a:cubicBezTo>
                    <a:cubicBezTo>
                      <a:pt x="188" y="40"/>
                      <a:pt x="188" y="40"/>
                      <a:pt x="188" y="40"/>
                    </a:cubicBezTo>
                    <a:cubicBezTo>
                      <a:pt x="188" y="84"/>
                      <a:pt x="188" y="84"/>
                      <a:pt x="188" y="84"/>
                    </a:cubicBezTo>
                    <a:cubicBezTo>
                      <a:pt x="194" y="77"/>
                      <a:pt x="200" y="73"/>
                      <a:pt x="207" y="73"/>
                    </a:cubicBezTo>
                    <a:cubicBezTo>
                      <a:pt x="214" y="73"/>
                      <a:pt x="221" y="77"/>
                      <a:pt x="223" y="85"/>
                    </a:cubicBezTo>
                    <a:cubicBezTo>
                      <a:pt x="225" y="89"/>
                      <a:pt x="226" y="96"/>
                      <a:pt x="226" y="106"/>
                    </a:cubicBezTo>
                    <a:lnTo>
                      <a:pt x="226" y="149"/>
                    </a:lnTo>
                    <a:close/>
                    <a:moveTo>
                      <a:pt x="298" y="131"/>
                    </a:moveTo>
                    <a:cubicBezTo>
                      <a:pt x="259" y="131"/>
                      <a:pt x="259" y="131"/>
                      <a:pt x="259" y="131"/>
                    </a:cubicBezTo>
                    <a:cubicBezTo>
                      <a:pt x="259" y="150"/>
                      <a:pt x="259" y="150"/>
                      <a:pt x="259" y="150"/>
                    </a:cubicBezTo>
                    <a:cubicBezTo>
                      <a:pt x="259" y="160"/>
                      <a:pt x="261" y="165"/>
                      <a:pt x="268" y="165"/>
                    </a:cubicBezTo>
                    <a:cubicBezTo>
                      <a:pt x="273" y="165"/>
                      <a:pt x="275" y="162"/>
                      <a:pt x="276" y="157"/>
                    </a:cubicBezTo>
                    <a:cubicBezTo>
                      <a:pt x="276" y="156"/>
                      <a:pt x="276" y="150"/>
                      <a:pt x="276" y="144"/>
                    </a:cubicBezTo>
                    <a:cubicBezTo>
                      <a:pt x="298" y="144"/>
                      <a:pt x="298" y="144"/>
                      <a:pt x="298" y="144"/>
                    </a:cubicBezTo>
                    <a:cubicBezTo>
                      <a:pt x="298" y="147"/>
                      <a:pt x="298" y="147"/>
                      <a:pt x="298" y="147"/>
                    </a:cubicBezTo>
                    <a:cubicBezTo>
                      <a:pt x="298" y="153"/>
                      <a:pt x="296" y="157"/>
                      <a:pt x="296" y="159"/>
                    </a:cubicBezTo>
                    <a:cubicBezTo>
                      <a:pt x="296" y="163"/>
                      <a:pt x="294" y="167"/>
                      <a:pt x="291" y="171"/>
                    </a:cubicBezTo>
                    <a:cubicBezTo>
                      <a:pt x="286" y="178"/>
                      <a:pt x="278" y="182"/>
                      <a:pt x="268" y="182"/>
                    </a:cubicBezTo>
                    <a:cubicBezTo>
                      <a:pt x="258" y="182"/>
                      <a:pt x="251" y="178"/>
                      <a:pt x="245" y="171"/>
                    </a:cubicBezTo>
                    <a:cubicBezTo>
                      <a:pt x="241" y="166"/>
                      <a:pt x="239" y="157"/>
                      <a:pt x="239" y="146"/>
                    </a:cubicBezTo>
                    <a:cubicBezTo>
                      <a:pt x="239" y="109"/>
                      <a:pt x="239" y="109"/>
                      <a:pt x="239" y="109"/>
                    </a:cubicBezTo>
                    <a:cubicBezTo>
                      <a:pt x="239" y="98"/>
                      <a:pt x="241" y="89"/>
                      <a:pt x="245" y="84"/>
                    </a:cubicBezTo>
                    <a:cubicBezTo>
                      <a:pt x="250" y="77"/>
                      <a:pt x="258" y="73"/>
                      <a:pt x="267" y="73"/>
                    </a:cubicBezTo>
                    <a:cubicBezTo>
                      <a:pt x="277" y="73"/>
                      <a:pt x="285" y="77"/>
                      <a:pt x="291" y="84"/>
                    </a:cubicBezTo>
                    <a:cubicBezTo>
                      <a:pt x="295" y="89"/>
                      <a:pt x="298" y="98"/>
                      <a:pt x="298" y="109"/>
                    </a:cubicBezTo>
                    <a:lnTo>
                      <a:pt x="298" y="1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4" tIns="34293" rIns="68584" bIns="34293" numCol="1" anchor="t" anchorCtr="0" compatLnSpc="1">
                <a:prstTxWarp prst="textNoShape">
                  <a:avLst/>
                </a:prstTxWarp>
              </a:bodyPr>
              <a:lstStyle/>
              <a:p>
                <a:pPr algn="just"/>
                <a:endParaRPr lang="en-GB" sz="853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107"/>
              <p:cNvSpPr>
                <a:spLocks/>
              </p:cNvSpPr>
              <p:nvPr/>
            </p:nvSpPr>
            <p:spPr bwMode="auto">
              <a:xfrm>
                <a:off x="1187275" y="2507080"/>
                <a:ext cx="119839" cy="236986"/>
              </a:xfrm>
              <a:custGeom>
                <a:avLst/>
                <a:gdLst>
                  <a:gd name="T0" fmla="*/ 38 w 75"/>
                  <a:gd name="T1" fmla="*/ 57 h 149"/>
                  <a:gd name="T2" fmla="*/ 23 w 75"/>
                  <a:gd name="T3" fmla="*/ 0 h 149"/>
                  <a:gd name="T4" fmla="*/ 0 w 75"/>
                  <a:gd name="T5" fmla="*/ 0 h 149"/>
                  <a:gd name="T6" fmla="*/ 14 w 75"/>
                  <a:gd name="T7" fmla="*/ 41 h 149"/>
                  <a:gd name="T8" fmla="*/ 27 w 75"/>
                  <a:gd name="T9" fmla="*/ 88 h 149"/>
                  <a:gd name="T10" fmla="*/ 27 w 75"/>
                  <a:gd name="T11" fmla="*/ 149 h 149"/>
                  <a:gd name="T12" fmla="*/ 53 w 75"/>
                  <a:gd name="T13" fmla="*/ 149 h 149"/>
                  <a:gd name="T14" fmla="*/ 53 w 75"/>
                  <a:gd name="T15" fmla="*/ 88 h 149"/>
                  <a:gd name="T16" fmla="*/ 75 w 75"/>
                  <a:gd name="T17" fmla="*/ 0 h 149"/>
                  <a:gd name="T18" fmla="*/ 53 w 75"/>
                  <a:gd name="T19" fmla="*/ 0 h 149"/>
                  <a:gd name="T20" fmla="*/ 38 w 75"/>
                  <a:gd name="T21" fmla="*/ 57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" h="149">
                    <a:moveTo>
                      <a:pt x="38" y="57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13"/>
                      <a:pt x="9" y="28"/>
                      <a:pt x="14" y="41"/>
                    </a:cubicBezTo>
                    <a:cubicBezTo>
                      <a:pt x="21" y="61"/>
                      <a:pt x="27" y="78"/>
                      <a:pt x="27" y="88"/>
                    </a:cubicBezTo>
                    <a:cubicBezTo>
                      <a:pt x="27" y="149"/>
                      <a:pt x="27" y="149"/>
                      <a:pt x="27" y="149"/>
                    </a:cubicBezTo>
                    <a:cubicBezTo>
                      <a:pt x="53" y="149"/>
                      <a:pt x="53" y="149"/>
                      <a:pt x="53" y="149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53" y="0"/>
                      <a:pt x="53" y="0"/>
                      <a:pt x="53" y="0"/>
                    </a:cubicBezTo>
                    <a:lnTo>
                      <a:pt x="38" y="5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4" tIns="34293" rIns="68584" bIns="34293" numCol="1" anchor="t" anchorCtr="0" compatLnSpc="1">
                <a:prstTxWarp prst="textNoShape">
                  <a:avLst/>
                </a:prstTxWarp>
              </a:bodyPr>
              <a:lstStyle/>
              <a:p>
                <a:pPr algn="just"/>
                <a:endParaRPr lang="en-GB" sz="853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5679283" y="4572222"/>
              <a:ext cx="960197" cy="2981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sz="853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YOUTUBE</a:t>
              </a:r>
              <a:endParaRPr lang="en-GB" sz="853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55"/>
          <p:cNvGrpSpPr/>
          <p:nvPr/>
        </p:nvGrpSpPr>
        <p:grpSpPr>
          <a:xfrm>
            <a:off x="4051326" y="1174010"/>
            <a:ext cx="2067445" cy="829872"/>
            <a:chOff x="6556634" y="3024592"/>
            <a:chExt cx="2756416" cy="1106425"/>
          </a:xfrm>
        </p:grpSpPr>
        <p:sp>
          <p:nvSpPr>
            <p:cNvPr id="16" name="Freeform 15"/>
            <p:cNvSpPr/>
            <p:nvPr/>
          </p:nvSpPr>
          <p:spPr>
            <a:xfrm>
              <a:off x="6556634" y="3024592"/>
              <a:ext cx="2756416" cy="1106425"/>
            </a:xfrm>
            <a:custGeom>
              <a:avLst/>
              <a:gdLst>
                <a:gd name="connsiteX0" fmla="*/ 669387 w 3335264"/>
                <a:gd name="connsiteY0" fmla="*/ 0 h 1338774"/>
                <a:gd name="connsiteX1" fmla="*/ 1224453 w 3335264"/>
                <a:gd name="connsiteY1" fmla="*/ 295127 h 1338774"/>
                <a:gd name="connsiteX2" fmla="*/ 1278656 w 3335264"/>
                <a:gd name="connsiteY2" fmla="*/ 394987 h 1338774"/>
                <a:gd name="connsiteX3" fmla="*/ 2786468 w 3335264"/>
                <a:gd name="connsiteY3" fmla="*/ 394987 h 1338774"/>
                <a:gd name="connsiteX4" fmla="*/ 2786468 w 3335264"/>
                <a:gd name="connsiteY4" fmla="*/ 120589 h 1338774"/>
                <a:gd name="connsiteX5" fmla="*/ 3335264 w 3335264"/>
                <a:gd name="connsiteY5" fmla="*/ 669386 h 1338774"/>
                <a:gd name="connsiteX6" fmla="*/ 2786468 w 3335264"/>
                <a:gd name="connsiteY6" fmla="*/ 1218182 h 1338774"/>
                <a:gd name="connsiteX7" fmla="*/ 2786468 w 3335264"/>
                <a:gd name="connsiteY7" fmla="*/ 943784 h 1338774"/>
                <a:gd name="connsiteX8" fmla="*/ 1278658 w 3335264"/>
                <a:gd name="connsiteY8" fmla="*/ 943784 h 1338774"/>
                <a:gd name="connsiteX9" fmla="*/ 1224453 w 3335264"/>
                <a:gd name="connsiteY9" fmla="*/ 1043648 h 1338774"/>
                <a:gd name="connsiteX10" fmla="*/ 669387 w 3335264"/>
                <a:gd name="connsiteY10" fmla="*/ 1338774 h 1338774"/>
                <a:gd name="connsiteX11" fmla="*/ 0 w 3335264"/>
                <a:gd name="connsiteY11" fmla="*/ 669387 h 1338774"/>
                <a:gd name="connsiteX12" fmla="*/ 669387 w 3335264"/>
                <a:gd name="connsiteY12" fmla="*/ 0 h 133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35264" h="1338774">
                  <a:moveTo>
                    <a:pt x="669387" y="0"/>
                  </a:moveTo>
                  <a:cubicBezTo>
                    <a:pt x="900445" y="0"/>
                    <a:pt x="1104160" y="117069"/>
                    <a:pt x="1224453" y="295127"/>
                  </a:cubicBezTo>
                  <a:lnTo>
                    <a:pt x="1278656" y="394987"/>
                  </a:lnTo>
                  <a:lnTo>
                    <a:pt x="2786468" y="394987"/>
                  </a:lnTo>
                  <a:lnTo>
                    <a:pt x="2786468" y="120589"/>
                  </a:lnTo>
                  <a:lnTo>
                    <a:pt x="3335264" y="669386"/>
                  </a:lnTo>
                  <a:lnTo>
                    <a:pt x="2786468" y="1218182"/>
                  </a:lnTo>
                  <a:lnTo>
                    <a:pt x="2786468" y="943784"/>
                  </a:lnTo>
                  <a:lnTo>
                    <a:pt x="1278658" y="943784"/>
                  </a:lnTo>
                  <a:lnTo>
                    <a:pt x="1224453" y="1043648"/>
                  </a:lnTo>
                  <a:cubicBezTo>
                    <a:pt x="1104160" y="1221706"/>
                    <a:pt x="900445" y="1338774"/>
                    <a:pt x="669387" y="1338774"/>
                  </a:cubicBezTo>
                  <a:cubicBezTo>
                    <a:pt x="299695" y="1338774"/>
                    <a:pt x="0" y="1039079"/>
                    <a:pt x="0" y="669387"/>
                  </a:cubicBezTo>
                  <a:cubicBezTo>
                    <a:pt x="0" y="299695"/>
                    <a:pt x="299695" y="0"/>
                    <a:pt x="6693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9" name="Freeform 109"/>
            <p:cNvSpPr>
              <a:spLocks noEditPoints="1"/>
            </p:cNvSpPr>
            <p:nvPr/>
          </p:nvSpPr>
          <p:spPr bwMode="auto">
            <a:xfrm>
              <a:off x="6836922" y="3316535"/>
              <a:ext cx="534565" cy="542644"/>
            </a:xfrm>
            <a:custGeom>
              <a:avLst/>
              <a:gdLst>
                <a:gd name="T0" fmla="*/ 326 w 336"/>
                <a:gd name="T1" fmla="*/ 207 h 341"/>
                <a:gd name="T2" fmla="*/ 330 w 336"/>
                <a:gd name="T3" fmla="*/ 173 h 341"/>
                <a:gd name="T4" fmla="*/ 170 w 336"/>
                <a:gd name="T5" fmla="*/ 12 h 341"/>
                <a:gd name="T6" fmla="*/ 142 w 336"/>
                <a:gd name="T7" fmla="*/ 15 h 341"/>
                <a:gd name="T8" fmla="*/ 93 w 336"/>
                <a:gd name="T9" fmla="*/ 0 h 341"/>
                <a:gd name="T10" fmla="*/ 0 w 336"/>
                <a:gd name="T11" fmla="*/ 93 h 341"/>
                <a:gd name="T12" fmla="*/ 13 w 336"/>
                <a:gd name="T13" fmla="*/ 140 h 341"/>
                <a:gd name="T14" fmla="*/ 10 w 336"/>
                <a:gd name="T15" fmla="*/ 173 h 341"/>
                <a:gd name="T16" fmla="*/ 170 w 336"/>
                <a:gd name="T17" fmla="*/ 333 h 341"/>
                <a:gd name="T18" fmla="*/ 199 w 336"/>
                <a:gd name="T19" fmla="*/ 330 h 341"/>
                <a:gd name="T20" fmla="*/ 243 w 336"/>
                <a:gd name="T21" fmla="*/ 341 h 341"/>
                <a:gd name="T22" fmla="*/ 336 w 336"/>
                <a:gd name="T23" fmla="*/ 248 h 341"/>
                <a:gd name="T24" fmla="*/ 326 w 336"/>
                <a:gd name="T25" fmla="*/ 207 h 341"/>
                <a:gd name="T26" fmla="*/ 252 w 336"/>
                <a:gd name="T27" fmla="*/ 249 h 341"/>
                <a:gd name="T28" fmla="*/ 220 w 336"/>
                <a:gd name="T29" fmla="*/ 274 h 341"/>
                <a:gd name="T30" fmla="*/ 169 w 336"/>
                <a:gd name="T31" fmla="*/ 283 h 341"/>
                <a:gd name="T32" fmla="*/ 112 w 336"/>
                <a:gd name="T33" fmla="*/ 271 h 341"/>
                <a:gd name="T34" fmla="*/ 86 w 336"/>
                <a:gd name="T35" fmla="*/ 247 h 341"/>
                <a:gd name="T36" fmla="*/ 75 w 336"/>
                <a:gd name="T37" fmla="*/ 218 h 341"/>
                <a:gd name="T38" fmla="*/ 82 w 336"/>
                <a:gd name="T39" fmla="*/ 203 h 341"/>
                <a:gd name="T40" fmla="*/ 99 w 336"/>
                <a:gd name="T41" fmla="*/ 197 h 341"/>
                <a:gd name="T42" fmla="*/ 113 w 336"/>
                <a:gd name="T43" fmla="*/ 202 h 341"/>
                <a:gd name="T44" fmla="*/ 122 w 336"/>
                <a:gd name="T45" fmla="*/ 215 h 341"/>
                <a:gd name="T46" fmla="*/ 131 w 336"/>
                <a:gd name="T47" fmla="*/ 232 h 341"/>
                <a:gd name="T48" fmla="*/ 145 w 336"/>
                <a:gd name="T49" fmla="*/ 242 h 341"/>
                <a:gd name="T50" fmla="*/ 168 w 336"/>
                <a:gd name="T51" fmla="*/ 246 h 341"/>
                <a:gd name="T52" fmla="*/ 201 w 336"/>
                <a:gd name="T53" fmla="*/ 238 h 341"/>
                <a:gd name="T54" fmla="*/ 212 w 336"/>
                <a:gd name="T55" fmla="*/ 218 h 341"/>
                <a:gd name="T56" fmla="*/ 206 w 336"/>
                <a:gd name="T57" fmla="*/ 203 h 341"/>
                <a:gd name="T58" fmla="*/ 189 w 336"/>
                <a:gd name="T59" fmla="*/ 193 h 341"/>
                <a:gd name="T60" fmla="*/ 160 w 336"/>
                <a:gd name="T61" fmla="*/ 186 h 341"/>
                <a:gd name="T62" fmla="*/ 118 w 336"/>
                <a:gd name="T63" fmla="*/ 173 h 341"/>
                <a:gd name="T64" fmla="*/ 90 w 336"/>
                <a:gd name="T65" fmla="*/ 153 h 341"/>
                <a:gd name="T66" fmla="*/ 80 w 336"/>
                <a:gd name="T67" fmla="*/ 121 h 341"/>
                <a:gd name="T68" fmla="*/ 91 w 336"/>
                <a:gd name="T69" fmla="*/ 89 h 341"/>
                <a:gd name="T70" fmla="*/ 122 w 336"/>
                <a:gd name="T71" fmla="*/ 67 h 341"/>
                <a:gd name="T72" fmla="*/ 169 w 336"/>
                <a:gd name="T73" fmla="*/ 60 h 341"/>
                <a:gd name="T74" fmla="*/ 206 w 336"/>
                <a:gd name="T75" fmla="*/ 65 h 341"/>
                <a:gd name="T76" fmla="*/ 233 w 336"/>
                <a:gd name="T77" fmla="*/ 78 h 341"/>
                <a:gd name="T78" fmla="*/ 248 w 336"/>
                <a:gd name="T79" fmla="*/ 95 h 341"/>
                <a:gd name="T80" fmla="*/ 253 w 336"/>
                <a:gd name="T81" fmla="*/ 114 h 341"/>
                <a:gd name="T82" fmla="*/ 247 w 336"/>
                <a:gd name="T83" fmla="*/ 129 h 341"/>
                <a:gd name="T84" fmla="*/ 230 w 336"/>
                <a:gd name="T85" fmla="*/ 136 h 341"/>
                <a:gd name="T86" fmla="*/ 216 w 336"/>
                <a:gd name="T87" fmla="*/ 132 h 341"/>
                <a:gd name="T88" fmla="*/ 207 w 336"/>
                <a:gd name="T89" fmla="*/ 119 h 341"/>
                <a:gd name="T90" fmla="*/ 192 w 336"/>
                <a:gd name="T91" fmla="*/ 101 h 341"/>
                <a:gd name="T92" fmla="*/ 166 w 336"/>
                <a:gd name="T93" fmla="*/ 95 h 341"/>
                <a:gd name="T94" fmla="*/ 138 w 336"/>
                <a:gd name="T95" fmla="*/ 102 h 341"/>
                <a:gd name="T96" fmla="*/ 128 w 336"/>
                <a:gd name="T97" fmla="*/ 117 h 341"/>
                <a:gd name="T98" fmla="*/ 131 w 336"/>
                <a:gd name="T99" fmla="*/ 127 h 341"/>
                <a:gd name="T100" fmla="*/ 141 w 336"/>
                <a:gd name="T101" fmla="*/ 134 h 341"/>
                <a:gd name="T102" fmla="*/ 154 w 336"/>
                <a:gd name="T103" fmla="*/ 139 h 341"/>
                <a:gd name="T104" fmla="*/ 176 w 336"/>
                <a:gd name="T105" fmla="*/ 144 h 341"/>
                <a:gd name="T106" fmla="*/ 211 w 336"/>
                <a:gd name="T107" fmla="*/ 154 h 341"/>
                <a:gd name="T108" fmla="*/ 239 w 336"/>
                <a:gd name="T109" fmla="*/ 166 h 341"/>
                <a:gd name="T110" fmla="*/ 257 w 336"/>
                <a:gd name="T111" fmla="*/ 185 h 341"/>
                <a:gd name="T112" fmla="*/ 263 w 336"/>
                <a:gd name="T113" fmla="*/ 213 h 341"/>
                <a:gd name="T114" fmla="*/ 252 w 336"/>
                <a:gd name="T115" fmla="*/ 249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6" h="341">
                  <a:moveTo>
                    <a:pt x="326" y="207"/>
                  </a:moveTo>
                  <a:cubicBezTo>
                    <a:pt x="329" y="196"/>
                    <a:pt x="330" y="184"/>
                    <a:pt x="330" y="173"/>
                  </a:cubicBezTo>
                  <a:cubicBezTo>
                    <a:pt x="330" y="84"/>
                    <a:pt x="258" y="12"/>
                    <a:pt x="170" y="12"/>
                  </a:cubicBezTo>
                  <a:cubicBezTo>
                    <a:pt x="161" y="12"/>
                    <a:pt x="151" y="13"/>
                    <a:pt x="142" y="15"/>
                  </a:cubicBezTo>
                  <a:cubicBezTo>
                    <a:pt x="128" y="6"/>
                    <a:pt x="111" y="0"/>
                    <a:pt x="93" y="0"/>
                  </a:cubicBezTo>
                  <a:cubicBezTo>
                    <a:pt x="42" y="0"/>
                    <a:pt x="0" y="42"/>
                    <a:pt x="0" y="93"/>
                  </a:cubicBezTo>
                  <a:cubicBezTo>
                    <a:pt x="0" y="110"/>
                    <a:pt x="5" y="126"/>
                    <a:pt x="13" y="140"/>
                  </a:cubicBezTo>
                  <a:cubicBezTo>
                    <a:pt x="11" y="151"/>
                    <a:pt x="10" y="161"/>
                    <a:pt x="10" y="173"/>
                  </a:cubicBezTo>
                  <a:cubicBezTo>
                    <a:pt x="10" y="261"/>
                    <a:pt x="81" y="333"/>
                    <a:pt x="170" y="333"/>
                  </a:cubicBezTo>
                  <a:cubicBezTo>
                    <a:pt x="180" y="333"/>
                    <a:pt x="190" y="332"/>
                    <a:pt x="199" y="330"/>
                  </a:cubicBezTo>
                  <a:cubicBezTo>
                    <a:pt x="212" y="337"/>
                    <a:pt x="227" y="341"/>
                    <a:pt x="243" y="341"/>
                  </a:cubicBezTo>
                  <a:cubicBezTo>
                    <a:pt x="295" y="341"/>
                    <a:pt x="336" y="300"/>
                    <a:pt x="336" y="248"/>
                  </a:cubicBezTo>
                  <a:cubicBezTo>
                    <a:pt x="336" y="233"/>
                    <a:pt x="333" y="219"/>
                    <a:pt x="326" y="207"/>
                  </a:cubicBezTo>
                  <a:close/>
                  <a:moveTo>
                    <a:pt x="252" y="249"/>
                  </a:moveTo>
                  <a:cubicBezTo>
                    <a:pt x="245" y="260"/>
                    <a:pt x="234" y="268"/>
                    <a:pt x="220" y="274"/>
                  </a:cubicBezTo>
                  <a:cubicBezTo>
                    <a:pt x="205" y="280"/>
                    <a:pt x="189" y="283"/>
                    <a:pt x="169" y="283"/>
                  </a:cubicBezTo>
                  <a:cubicBezTo>
                    <a:pt x="146" y="283"/>
                    <a:pt x="127" y="279"/>
                    <a:pt x="112" y="271"/>
                  </a:cubicBezTo>
                  <a:cubicBezTo>
                    <a:pt x="101" y="265"/>
                    <a:pt x="92" y="257"/>
                    <a:pt x="86" y="247"/>
                  </a:cubicBezTo>
                  <a:cubicBezTo>
                    <a:pt x="79" y="237"/>
                    <a:pt x="75" y="228"/>
                    <a:pt x="75" y="218"/>
                  </a:cubicBezTo>
                  <a:cubicBezTo>
                    <a:pt x="75" y="212"/>
                    <a:pt x="78" y="207"/>
                    <a:pt x="82" y="203"/>
                  </a:cubicBezTo>
                  <a:cubicBezTo>
                    <a:pt x="86" y="199"/>
                    <a:pt x="92" y="197"/>
                    <a:pt x="99" y="197"/>
                  </a:cubicBezTo>
                  <a:cubicBezTo>
                    <a:pt x="104" y="197"/>
                    <a:pt x="109" y="198"/>
                    <a:pt x="113" y="202"/>
                  </a:cubicBezTo>
                  <a:cubicBezTo>
                    <a:pt x="117" y="205"/>
                    <a:pt x="120" y="210"/>
                    <a:pt x="122" y="215"/>
                  </a:cubicBezTo>
                  <a:cubicBezTo>
                    <a:pt x="125" y="222"/>
                    <a:pt x="128" y="227"/>
                    <a:pt x="131" y="232"/>
                  </a:cubicBezTo>
                  <a:cubicBezTo>
                    <a:pt x="135" y="236"/>
                    <a:pt x="139" y="239"/>
                    <a:pt x="145" y="242"/>
                  </a:cubicBezTo>
                  <a:cubicBezTo>
                    <a:pt x="151" y="245"/>
                    <a:pt x="159" y="246"/>
                    <a:pt x="168" y="246"/>
                  </a:cubicBezTo>
                  <a:cubicBezTo>
                    <a:pt x="181" y="246"/>
                    <a:pt x="192" y="244"/>
                    <a:pt x="201" y="238"/>
                  </a:cubicBezTo>
                  <a:cubicBezTo>
                    <a:pt x="209" y="232"/>
                    <a:pt x="212" y="226"/>
                    <a:pt x="212" y="218"/>
                  </a:cubicBezTo>
                  <a:cubicBezTo>
                    <a:pt x="212" y="212"/>
                    <a:pt x="210" y="207"/>
                    <a:pt x="206" y="203"/>
                  </a:cubicBezTo>
                  <a:cubicBezTo>
                    <a:pt x="202" y="199"/>
                    <a:pt x="196" y="196"/>
                    <a:pt x="189" y="193"/>
                  </a:cubicBezTo>
                  <a:cubicBezTo>
                    <a:pt x="182" y="191"/>
                    <a:pt x="172" y="189"/>
                    <a:pt x="160" y="186"/>
                  </a:cubicBezTo>
                  <a:cubicBezTo>
                    <a:pt x="143" y="182"/>
                    <a:pt x="129" y="178"/>
                    <a:pt x="118" y="173"/>
                  </a:cubicBezTo>
                  <a:cubicBezTo>
                    <a:pt x="106" y="169"/>
                    <a:pt x="97" y="162"/>
                    <a:pt x="90" y="153"/>
                  </a:cubicBezTo>
                  <a:cubicBezTo>
                    <a:pt x="83" y="145"/>
                    <a:pt x="80" y="134"/>
                    <a:pt x="80" y="121"/>
                  </a:cubicBezTo>
                  <a:cubicBezTo>
                    <a:pt x="80" y="109"/>
                    <a:pt x="83" y="98"/>
                    <a:pt x="91" y="89"/>
                  </a:cubicBezTo>
                  <a:cubicBezTo>
                    <a:pt x="98" y="79"/>
                    <a:pt x="108" y="72"/>
                    <a:pt x="122" y="67"/>
                  </a:cubicBezTo>
                  <a:cubicBezTo>
                    <a:pt x="135" y="62"/>
                    <a:pt x="151" y="60"/>
                    <a:pt x="169" y="60"/>
                  </a:cubicBezTo>
                  <a:cubicBezTo>
                    <a:pt x="183" y="60"/>
                    <a:pt x="196" y="61"/>
                    <a:pt x="206" y="65"/>
                  </a:cubicBezTo>
                  <a:cubicBezTo>
                    <a:pt x="217" y="68"/>
                    <a:pt x="226" y="72"/>
                    <a:pt x="233" y="78"/>
                  </a:cubicBezTo>
                  <a:cubicBezTo>
                    <a:pt x="240" y="83"/>
                    <a:pt x="245" y="89"/>
                    <a:pt x="248" y="95"/>
                  </a:cubicBezTo>
                  <a:cubicBezTo>
                    <a:pt x="252" y="102"/>
                    <a:pt x="253" y="108"/>
                    <a:pt x="253" y="114"/>
                  </a:cubicBezTo>
                  <a:cubicBezTo>
                    <a:pt x="253" y="119"/>
                    <a:pt x="251" y="125"/>
                    <a:pt x="247" y="129"/>
                  </a:cubicBezTo>
                  <a:cubicBezTo>
                    <a:pt x="242" y="134"/>
                    <a:pt x="237" y="136"/>
                    <a:pt x="230" y="136"/>
                  </a:cubicBezTo>
                  <a:cubicBezTo>
                    <a:pt x="224" y="136"/>
                    <a:pt x="220" y="135"/>
                    <a:pt x="216" y="132"/>
                  </a:cubicBezTo>
                  <a:cubicBezTo>
                    <a:pt x="213" y="129"/>
                    <a:pt x="210" y="125"/>
                    <a:pt x="207" y="119"/>
                  </a:cubicBezTo>
                  <a:cubicBezTo>
                    <a:pt x="203" y="111"/>
                    <a:pt x="198" y="105"/>
                    <a:pt x="192" y="101"/>
                  </a:cubicBezTo>
                  <a:cubicBezTo>
                    <a:pt x="187" y="97"/>
                    <a:pt x="178" y="95"/>
                    <a:pt x="166" y="95"/>
                  </a:cubicBezTo>
                  <a:cubicBezTo>
                    <a:pt x="154" y="95"/>
                    <a:pt x="145" y="97"/>
                    <a:pt x="138" y="102"/>
                  </a:cubicBezTo>
                  <a:cubicBezTo>
                    <a:pt x="131" y="106"/>
                    <a:pt x="128" y="111"/>
                    <a:pt x="128" y="117"/>
                  </a:cubicBezTo>
                  <a:cubicBezTo>
                    <a:pt x="128" y="121"/>
                    <a:pt x="129" y="124"/>
                    <a:pt x="131" y="127"/>
                  </a:cubicBezTo>
                  <a:cubicBezTo>
                    <a:pt x="133" y="129"/>
                    <a:pt x="137" y="132"/>
                    <a:pt x="141" y="134"/>
                  </a:cubicBezTo>
                  <a:cubicBezTo>
                    <a:pt x="145" y="136"/>
                    <a:pt x="149" y="138"/>
                    <a:pt x="154" y="139"/>
                  </a:cubicBezTo>
                  <a:cubicBezTo>
                    <a:pt x="158" y="140"/>
                    <a:pt x="166" y="142"/>
                    <a:pt x="176" y="144"/>
                  </a:cubicBezTo>
                  <a:cubicBezTo>
                    <a:pt x="189" y="147"/>
                    <a:pt x="201" y="150"/>
                    <a:pt x="211" y="154"/>
                  </a:cubicBezTo>
                  <a:cubicBezTo>
                    <a:pt x="222" y="157"/>
                    <a:pt x="231" y="161"/>
                    <a:pt x="239" y="166"/>
                  </a:cubicBezTo>
                  <a:cubicBezTo>
                    <a:pt x="246" y="171"/>
                    <a:pt x="252" y="177"/>
                    <a:pt x="257" y="185"/>
                  </a:cubicBezTo>
                  <a:cubicBezTo>
                    <a:pt x="261" y="193"/>
                    <a:pt x="263" y="202"/>
                    <a:pt x="263" y="213"/>
                  </a:cubicBezTo>
                  <a:cubicBezTo>
                    <a:pt x="263" y="227"/>
                    <a:pt x="260" y="239"/>
                    <a:pt x="252" y="2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4" tIns="34293" rIns="68584" bIns="34293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891896" y="3461142"/>
              <a:ext cx="744303" cy="2981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sz="853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SKYPE</a:t>
              </a:r>
              <a:endParaRPr lang="en-GB" sz="853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6"/>
          <p:cNvGrpSpPr/>
          <p:nvPr/>
        </p:nvGrpSpPr>
        <p:grpSpPr>
          <a:xfrm>
            <a:off x="2783254" y="2128688"/>
            <a:ext cx="2067445" cy="829872"/>
            <a:chOff x="8794640" y="1918167"/>
            <a:chExt cx="2756416" cy="1106425"/>
          </a:xfrm>
        </p:grpSpPr>
        <p:sp>
          <p:nvSpPr>
            <p:cNvPr id="14" name="Freeform 13"/>
            <p:cNvSpPr/>
            <p:nvPr/>
          </p:nvSpPr>
          <p:spPr>
            <a:xfrm flipH="1">
              <a:off x="8794640" y="1918167"/>
              <a:ext cx="2756416" cy="1106425"/>
            </a:xfrm>
            <a:custGeom>
              <a:avLst/>
              <a:gdLst>
                <a:gd name="connsiteX0" fmla="*/ 669387 w 3335264"/>
                <a:gd name="connsiteY0" fmla="*/ 0 h 1338774"/>
                <a:gd name="connsiteX1" fmla="*/ 1224453 w 3335264"/>
                <a:gd name="connsiteY1" fmla="*/ 295127 h 1338774"/>
                <a:gd name="connsiteX2" fmla="*/ 1278656 w 3335264"/>
                <a:gd name="connsiteY2" fmla="*/ 394987 h 1338774"/>
                <a:gd name="connsiteX3" fmla="*/ 2786468 w 3335264"/>
                <a:gd name="connsiteY3" fmla="*/ 394987 h 1338774"/>
                <a:gd name="connsiteX4" fmla="*/ 2786468 w 3335264"/>
                <a:gd name="connsiteY4" fmla="*/ 120589 h 1338774"/>
                <a:gd name="connsiteX5" fmla="*/ 3335264 w 3335264"/>
                <a:gd name="connsiteY5" fmla="*/ 669386 h 1338774"/>
                <a:gd name="connsiteX6" fmla="*/ 2786468 w 3335264"/>
                <a:gd name="connsiteY6" fmla="*/ 1218182 h 1338774"/>
                <a:gd name="connsiteX7" fmla="*/ 2786468 w 3335264"/>
                <a:gd name="connsiteY7" fmla="*/ 943784 h 1338774"/>
                <a:gd name="connsiteX8" fmla="*/ 1278658 w 3335264"/>
                <a:gd name="connsiteY8" fmla="*/ 943784 h 1338774"/>
                <a:gd name="connsiteX9" fmla="*/ 1224453 w 3335264"/>
                <a:gd name="connsiteY9" fmla="*/ 1043648 h 1338774"/>
                <a:gd name="connsiteX10" fmla="*/ 669387 w 3335264"/>
                <a:gd name="connsiteY10" fmla="*/ 1338774 h 1338774"/>
                <a:gd name="connsiteX11" fmla="*/ 0 w 3335264"/>
                <a:gd name="connsiteY11" fmla="*/ 669387 h 1338774"/>
                <a:gd name="connsiteX12" fmla="*/ 669387 w 3335264"/>
                <a:gd name="connsiteY12" fmla="*/ 0 h 1338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35264" h="1338774">
                  <a:moveTo>
                    <a:pt x="669387" y="0"/>
                  </a:moveTo>
                  <a:cubicBezTo>
                    <a:pt x="900445" y="0"/>
                    <a:pt x="1104160" y="117069"/>
                    <a:pt x="1224453" y="295127"/>
                  </a:cubicBezTo>
                  <a:lnTo>
                    <a:pt x="1278656" y="394987"/>
                  </a:lnTo>
                  <a:lnTo>
                    <a:pt x="2786468" y="394987"/>
                  </a:lnTo>
                  <a:lnTo>
                    <a:pt x="2786468" y="120589"/>
                  </a:lnTo>
                  <a:lnTo>
                    <a:pt x="3335264" y="669386"/>
                  </a:lnTo>
                  <a:lnTo>
                    <a:pt x="2786468" y="1218182"/>
                  </a:lnTo>
                  <a:lnTo>
                    <a:pt x="2786468" y="943784"/>
                  </a:lnTo>
                  <a:lnTo>
                    <a:pt x="1278658" y="943784"/>
                  </a:lnTo>
                  <a:lnTo>
                    <a:pt x="1224453" y="1043648"/>
                  </a:lnTo>
                  <a:cubicBezTo>
                    <a:pt x="1104160" y="1221706"/>
                    <a:pt x="900445" y="1338774"/>
                    <a:pt x="669387" y="1338774"/>
                  </a:cubicBezTo>
                  <a:cubicBezTo>
                    <a:pt x="299695" y="1338774"/>
                    <a:pt x="0" y="1039079"/>
                    <a:pt x="0" y="669387"/>
                  </a:cubicBezTo>
                  <a:cubicBezTo>
                    <a:pt x="0" y="299695"/>
                    <a:pt x="299695" y="0"/>
                    <a:pt x="66938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41" name="Freeform 95"/>
            <p:cNvSpPr>
              <a:spLocks/>
            </p:cNvSpPr>
            <p:nvPr/>
          </p:nvSpPr>
          <p:spPr bwMode="auto">
            <a:xfrm>
              <a:off x="10892501" y="2234309"/>
              <a:ext cx="221562" cy="478011"/>
            </a:xfrm>
            <a:custGeom>
              <a:avLst/>
              <a:gdLst>
                <a:gd name="T0" fmla="*/ 147 w 153"/>
                <a:gd name="T1" fmla="*/ 165 h 330"/>
                <a:gd name="T2" fmla="*/ 102 w 153"/>
                <a:gd name="T3" fmla="*/ 165 h 330"/>
                <a:gd name="T4" fmla="*/ 102 w 153"/>
                <a:gd name="T5" fmla="*/ 330 h 330"/>
                <a:gd name="T6" fmla="*/ 34 w 153"/>
                <a:gd name="T7" fmla="*/ 330 h 330"/>
                <a:gd name="T8" fmla="*/ 34 w 153"/>
                <a:gd name="T9" fmla="*/ 165 h 330"/>
                <a:gd name="T10" fmla="*/ 0 w 153"/>
                <a:gd name="T11" fmla="*/ 165 h 330"/>
                <a:gd name="T12" fmla="*/ 0 w 153"/>
                <a:gd name="T13" fmla="*/ 108 h 330"/>
                <a:gd name="T14" fmla="*/ 34 w 153"/>
                <a:gd name="T15" fmla="*/ 108 h 330"/>
                <a:gd name="T16" fmla="*/ 34 w 153"/>
                <a:gd name="T17" fmla="*/ 74 h 330"/>
                <a:gd name="T18" fmla="*/ 107 w 153"/>
                <a:gd name="T19" fmla="*/ 0 h 330"/>
                <a:gd name="T20" fmla="*/ 153 w 153"/>
                <a:gd name="T21" fmla="*/ 0 h 330"/>
                <a:gd name="T22" fmla="*/ 153 w 153"/>
                <a:gd name="T23" fmla="*/ 57 h 330"/>
                <a:gd name="T24" fmla="*/ 124 w 153"/>
                <a:gd name="T25" fmla="*/ 57 h 330"/>
                <a:gd name="T26" fmla="*/ 102 w 153"/>
                <a:gd name="T27" fmla="*/ 80 h 330"/>
                <a:gd name="T28" fmla="*/ 102 w 153"/>
                <a:gd name="T29" fmla="*/ 108 h 330"/>
                <a:gd name="T30" fmla="*/ 153 w 153"/>
                <a:gd name="T31" fmla="*/ 108 h 330"/>
                <a:gd name="T32" fmla="*/ 147 w 153"/>
                <a:gd name="T33" fmla="*/ 165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3" h="330">
                  <a:moveTo>
                    <a:pt x="147" y="165"/>
                  </a:moveTo>
                  <a:cubicBezTo>
                    <a:pt x="102" y="165"/>
                    <a:pt x="102" y="165"/>
                    <a:pt x="102" y="165"/>
                  </a:cubicBezTo>
                  <a:cubicBezTo>
                    <a:pt x="102" y="330"/>
                    <a:pt x="102" y="330"/>
                    <a:pt x="102" y="330"/>
                  </a:cubicBezTo>
                  <a:cubicBezTo>
                    <a:pt x="34" y="330"/>
                    <a:pt x="34" y="330"/>
                    <a:pt x="34" y="330"/>
                  </a:cubicBezTo>
                  <a:cubicBezTo>
                    <a:pt x="34" y="165"/>
                    <a:pt x="34" y="165"/>
                    <a:pt x="34" y="165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4" y="74"/>
                    <a:pt x="34" y="74"/>
                    <a:pt x="34" y="74"/>
                  </a:cubicBezTo>
                  <a:cubicBezTo>
                    <a:pt x="34" y="28"/>
                    <a:pt x="53" y="0"/>
                    <a:pt x="107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3" y="57"/>
                    <a:pt x="153" y="57"/>
                    <a:pt x="153" y="57"/>
                  </a:cubicBezTo>
                  <a:cubicBezTo>
                    <a:pt x="124" y="57"/>
                    <a:pt x="124" y="57"/>
                    <a:pt x="124" y="57"/>
                  </a:cubicBezTo>
                  <a:cubicBezTo>
                    <a:pt x="103" y="57"/>
                    <a:pt x="102" y="65"/>
                    <a:pt x="102" y="80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53" y="108"/>
                    <a:pt x="153" y="108"/>
                    <a:pt x="153" y="108"/>
                  </a:cubicBezTo>
                  <a:lnTo>
                    <a:pt x="147" y="1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4" tIns="34293" rIns="68584" bIns="34293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346192" y="2340046"/>
              <a:ext cx="1079901" cy="2981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en-US" sz="853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FACEBOOK</a:t>
              </a:r>
            </a:p>
          </p:txBody>
        </p:sp>
      </p:grpSp>
      <p:sp>
        <p:nvSpPr>
          <p:cNvPr id="63" name="Rectangle 62"/>
          <p:cNvSpPr/>
          <p:nvPr/>
        </p:nvSpPr>
        <p:spPr>
          <a:xfrm>
            <a:off x="4991867" y="2250201"/>
            <a:ext cx="1885736" cy="61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4991867" y="4160197"/>
            <a:ext cx="1885736" cy="61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914906" y="1408662"/>
            <a:ext cx="1904571" cy="61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1914907" y="3315479"/>
            <a:ext cx="1911462" cy="61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GB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0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6" grpId="0"/>
      <p:bldP spid="6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4"/>
          <p:cNvSpPr>
            <a:spLocks/>
          </p:cNvSpPr>
          <p:nvPr/>
        </p:nvSpPr>
        <p:spPr bwMode="auto">
          <a:xfrm>
            <a:off x="1075080" y="2127250"/>
            <a:ext cx="6862761" cy="1190"/>
          </a:xfrm>
          <a:custGeom>
            <a:avLst/>
            <a:gdLst>
              <a:gd name="T0" fmla="*/ 0 w 8374743"/>
              <a:gd name="T1" fmla="*/ 0 h 1349828"/>
              <a:gd name="T2" fmla="*/ 0 w 8374743"/>
              <a:gd name="T3" fmla="*/ 2 h 1349828"/>
              <a:gd name="T4" fmla="*/ 10004727 w 8374743"/>
              <a:gd name="T5" fmla="*/ 2 h 1349828"/>
              <a:gd name="T6" fmla="*/ 0 60000 65536"/>
              <a:gd name="T7" fmla="*/ 0 60000 65536"/>
              <a:gd name="T8" fmla="*/ 0 60000 65536"/>
              <a:gd name="T9" fmla="*/ 0 w 8374743"/>
              <a:gd name="T10" fmla="*/ 0 h 1349828"/>
              <a:gd name="T11" fmla="*/ 8374743 w 8374743"/>
              <a:gd name="T12" fmla="*/ 1349828 h 13498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74743" h="1349828">
                <a:moveTo>
                  <a:pt x="0" y="0"/>
                </a:moveTo>
                <a:lnTo>
                  <a:pt x="0" y="1349828"/>
                </a:lnTo>
                <a:lnTo>
                  <a:pt x="8374743" y="1349828"/>
                </a:lnTo>
              </a:path>
            </a:pathLst>
          </a:custGeom>
          <a:solidFill>
            <a:srgbClr val="2272AB"/>
          </a:solidFill>
          <a:ln w="25400" cap="flat" cmpd="sng">
            <a:solidFill>
              <a:schemeClr val="bg1">
                <a:lumMod val="50000"/>
              </a:schemeClr>
            </a:solidFill>
            <a:bevel/>
            <a:headEnd type="oval" w="med" len="med"/>
            <a:tailEnd type="oval" w="med" len="med"/>
          </a:ln>
        </p:spPr>
        <p:txBody>
          <a:bodyPr lIns="91453" tIns="45726" rIns="91453" bIns="45726" anchor="ctr"/>
          <a:lstStyle/>
          <a:p>
            <a:endParaRPr lang="zh-CN" altLang="en-US" sz="1209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2" name="组合 5"/>
          <p:cNvGrpSpPr>
            <a:grpSpLocks/>
          </p:cNvGrpSpPr>
          <p:nvPr/>
        </p:nvGrpSpPr>
        <p:grpSpPr bwMode="auto">
          <a:xfrm>
            <a:off x="1489272" y="1492901"/>
            <a:ext cx="1330657" cy="2814698"/>
            <a:chOff x="0" y="0"/>
            <a:chExt cx="1774825" cy="3754438"/>
          </a:xfrm>
          <a:solidFill>
            <a:schemeClr val="accent1"/>
          </a:solidFill>
        </p:grpSpPr>
        <p:sp>
          <p:nvSpPr>
            <p:cNvPr id="21" name="椭圆 6"/>
            <p:cNvSpPr>
              <a:spLocks noChangeArrowheads="1"/>
            </p:cNvSpPr>
            <p:nvPr/>
          </p:nvSpPr>
          <p:spPr bwMode="auto">
            <a:xfrm>
              <a:off x="1055687" y="750888"/>
              <a:ext cx="179388" cy="177800"/>
            </a:xfrm>
            <a:prstGeom prst="ellipse">
              <a:avLst/>
            </a:prstGeom>
            <a:grpFill/>
            <a:ln w="25400">
              <a:solidFill>
                <a:srgbClr val="FFFFFF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996" dirty="0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2" name="椭圆形标注 7"/>
            <p:cNvSpPr>
              <a:spLocks noChangeArrowheads="1"/>
            </p:cNvSpPr>
            <p:nvPr/>
          </p:nvSpPr>
          <p:spPr bwMode="auto">
            <a:xfrm flipH="1">
              <a:off x="527050" y="0"/>
              <a:ext cx="720725" cy="493713"/>
            </a:xfrm>
            <a:prstGeom prst="wedgeEllipseCallout">
              <a:avLst>
                <a:gd name="adj1" fmla="val -27065"/>
                <a:gd name="adj2" fmla="val 71625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778" b="1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01</a:t>
              </a:r>
              <a:endParaRPr lang="zh-CN" altLang="en-US" sz="1564" dirty="0"/>
            </a:p>
          </p:txBody>
        </p:sp>
        <p:sp>
          <p:nvSpPr>
            <p:cNvPr id="23" name="任意多边形 8"/>
            <p:cNvSpPr>
              <a:spLocks noChangeArrowheads="1"/>
            </p:cNvSpPr>
            <p:nvPr/>
          </p:nvSpPr>
          <p:spPr bwMode="auto">
            <a:xfrm>
              <a:off x="0" y="1006475"/>
              <a:ext cx="1774825" cy="2747963"/>
            </a:xfrm>
            <a:custGeom>
              <a:avLst/>
              <a:gdLst>
                <a:gd name="T0" fmla="*/ 1570696 w 1293018"/>
                <a:gd name="T1" fmla="*/ 0 h 2000700"/>
                <a:gd name="T2" fmla="*/ 1714058 w 1293018"/>
                <a:gd name="T3" fmla="*/ 247494 h 2000700"/>
                <a:gd name="T4" fmla="*/ 2189331 w 1293018"/>
                <a:gd name="T5" fmla="*/ 247494 h 2000700"/>
                <a:gd name="T6" fmla="*/ 2436164 w 1293018"/>
                <a:gd name="T7" fmla="*/ 494643 h 2000700"/>
                <a:gd name="T8" fmla="*/ 2436164 w 1293018"/>
                <a:gd name="T9" fmla="*/ 3527180 h 2000700"/>
                <a:gd name="T10" fmla="*/ 2189331 w 1293018"/>
                <a:gd name="T11" fmla="*/ 3774329 h 2000700"/>
                <a:gd name="T12" fmla="*/ 246833 w 1293018"/>
                <a:gd name="T13" fmla="*/ 3774329 h 2000700"/>
                <a:gd name="T14" fmla="*/ 0 w 1293018"/>
                <a:gd name="T15" fmla="*/ 3527180 h 2000700"/>
                <a:gd name="T16" fmla="*/ 0 w 1293018"/>
                <a:gd name="T17" fmla="*/ 494643 h 2000700"/>
                <a:gd name="T18" fmla="*/ 246833 w 1293018"/>
                <a:gd name="T19" fmla="*/ 247494 h 2000700"/>
                <a:gd name="T20" fmla="*/ 1427331 w 1293018"/>
                <a:gd name="T21" fmla="*/ 247494 h 20007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93018"/>
                <a:gd name="T34" fmla="*/ 0 h 2000700"/>
                <a:gd name="T35" fmla="*/ 1293018 w 1293018"/>
                <a:gd name="T36" fmla="*/ 2000700 h 20007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93018" h="2000700">
                  <a:moveTo>
                    <a:pt x="833662" y="0"/>
                  </a:moveTo>
                  <a:lnTo>
                    <a:pt x="909753" y="131192"/>
                  </a:lnTo>
                  <a:lnTo>
                    <a:pt x="1162009" y="131192"/>
                  </a:lnTo>
                  <a:cubicBezTo>
                    <a:pt x="1234363" y="131192"/>
                    <a:pt x="1293018" y="189847"/>
                    <a:pt x="1293018" y="262201"/>
                  </a:cubicBezTo>
                  <a:lnTo>
                    <a:pt x="1293018" y="1869691"/>
                  </a:lnTo>
                  <a:cubicBezTo>
                    <a:pt x="1293018" y="1942045"/>
                    <a:pt x="1234363" y="2000700"/>
                    <a:pt x="1162009" y="2000700"/>
                  </a:cubicBezTo>
                  <a:lnTo>
                    <a:pt x="131009" y="2000700"/>
                  </a:lnTo>
                  <a:cubicBezTo>
                    <a:pt x="58655" y="2000700"/>
                    <a:pt x="0" y="1942045"/>
                    <a:pt x="0" y="1869691"/>
                  </a:cubicBezTo>
                  <a:lnTo>
                    <a:pt x="0" y="262201"/>
                  </a:lnTo>
                  <a:cubicBezTo>
                    <a:pt x="0" y="189847"/>
                    <a:pt x="58655" y="131192"/>
                    <a:pt x="131009" y="131192"/>
                  </a:cubicBezTo>
                  <a:lnTo>
                    <a:pt x="757570" y="131192"/>
                  </a:lnTo>
                  <a:lnTo>
                    <a:pt x="833662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9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此处输入文本</a:t>
              </a:r>
            </a:p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9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此处输入文本</a:t>
              </a:r>
            </a:p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9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此处输入文本</a:t>
              </a:r>
              <a:endParaRPr lang="zh-CN" altLang="en-US" sz="1564" dirty="0"/>
            </a:p>
          </p:txBody>
        </p:sp>
      </p:grpSp>
      <p:grpSp>
        <p:nvGrpSpPr>
          <p:cNvPr id="3" name="组合 9"/>
          <p:cNvGrpSpPr>
            <a:grpSpLocks/>
          </p:cNvGrpSpPr>
          <p:nvPr/>
        </p:nvGrpSpPr>
        <p:grpSpPr bwMode="auto">
          <a:xfrm>
            <a:off x="3102009" y="1492901"/>
            <a:ext cx="1330657" cy="2814698"/>
            <a:chOff x="0" y="0"/>
            <a:chExt cx="1774825" cy="3754438"/>
          </a:xfrm>
          <a:solidFill>
            <a:schemeClr val="accent2"/>
          </a:solidFill>
        </p:grpSpPr>
        <p:sp>
          <p:nvSpPr>
            <p:cNvPr id="25" name="椭圆 10"/>
            <p:cNvSpPr>
              <a:spLocks noChangeArrowheads="1"/>
            </p:cNvSpPr>
            <p:nvPr/>
          </p:nvSpPr>
          <p:spPr bwMode="auto">
            <a:xfrm>
              <a:off x="1011238" y="750888"/>
              <a:ext cx="179387" cy="177800"/>
            </a:xfrm>
            <a:prstGeom prst="ellipse">
              <a:avLst/>
            </a:prstGeom>
            <a:grpFill/>
            <a:ln w="25400">
              <a:solidFill>
                <a:srgbClr val="FFFFFF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996" dirty="0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6" name="椭圆形标注 11"/>
            <p:cNvSpPr>
              <a:spLocks noChangeArrowheads="1"/>
            </p:cNvSpPr>
            <p:nvPr/>
          </p:nvSpPr>
          <p:spPr bwMode="auto">
            <a:xfrm flipH="1">
              <a:off x="527050" y="0"/>
              <a:ext cx="720725" cy="493713"/>
            </a:xfrm>
            <a:prstGeom prst="wedgeEllipseCallout">
              <a:avLst>
                <a:gd name="adj1" fmla="val -27065"/>
                <a:gd name="adj2" fmla="val 71625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778" b="1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02</a:t>
              </a:r>
              <a:endParaRPr lang="zh-CN" altLang="en-US" sz="1564" dirty="0"/>
            </a:p>
          </p:txBody>
        </p:sp>
        <p:sp>
          <p:nvSpPr>
            <p:cNvPr id="27" name="任意多边形 12"/>
            <p:cNvSpPr>
              <a:spLocks noChangeArrowheads="1"/>
            </p:cNvSpPr>
            <p:nvPr/>
          </p:nvSpPr>
          <p:spPr bwMode="auto">
            <a:xfrm>
              <a:off x="0" y="1006475"/>
              <a:ext cx="1774825" cy="2747963"/>
            </a:xfrm>
            <a:custGeom>
              <a:avLst/>
              <a:gdLst>
                <a:gd name="T0" fmla="*/ 1570696 w 1293018"/>
                <a:gd name="T1" fmla="*/ 0 h 2000700"/>
                <a:gd name="T2" fmla="*/ 1714058 w 1293018"/>
                <a:gd name="T3" fmla="*/ 247494 h 2000700"/>
                <a:gd name="T4" fmla="*/ 2189331 w 1293018"/>
                <a:gd name="T5" fmla="*/ 247494 h 2000700"/>
                <a:gd name="T6" fmla="*/ 2436164 w 1293018"/>
                <a:gd name="T7" fmla="*/ 494643 h 2000700"/>
                <a:gd name="T8" fmla="*/ 2436164 w 1293018"/>
                <a:gd name="T9" fmla="*/ 3527180 h 2000700"/>
                <a:gd name="T10" fmla="*/ 2189331 w 1293018"/>
                <a:gd name="T11" fmla="*/ 3774329 h 2000700"/>
                <a:gd name="T12" fmla="*/ 246833 w 1293018"/>
                <a:gd name="T13" fmla="*/ 3774329 h 2000700"/>
                <a:gd name="T14" fmla="*/ 0 w 1293018"/>
                <a:gd name="T15" fmla="*/ 3527180 h 2000700"/>
                <a:gd name="T16" fmla="*/ 0 w 1293018"/>
                <a:gd name="T17" fmla="*/ 494643 h 2000700"/>
                <a:gd name="T18" fmla="*/ 246833 w 1293018"/>
                <a:gd name="T19" fmla="*/ 247494 h 2000700"/>
                <a:gd name="T20" fmla="*/ 1427331 w 1293018"/>
                <a:gd name="T21" fmla="*/ 247494 h 20007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93018"/>
                <a:gd name="T34" fmla="*/ 0 h 2000700"/>
                <a:gd name="T35" fmla="*/ 1293018 w 1293018"/>
                <a:gd name="T36" fmla="*/ 2000700 h 20007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93018" h="2000700">
                  <a:moveTo>
                    <a:pt x="833662" y="0"/>
                  </a:moveTo>
                  <a:lnTo>
                    <a:pt x="909753" y="131192"/>
                  </a:lnTo>
                  <a:lnTo>
                    <a:pt x="1162009" y="131192"/>
                  </a:lnTo>
                  <a:cubicBezTo>
                    <a:pt x="1234363" y="131192"/>
                    <a:pt x="1293018" y="189847"/>
                    <a:pt x="1293018" y="262201"/>
                  </a:cubicBezTo>
                  <a:lnTo>
                    <a:pt x="1293018" y="1869691"/>
                  </a:lnTo>
                  <a:cubicBezTo>
                    <a:pt x="1293018" y="1942045"/>
                    <a:pt x="1234363" y="2000700"/>
                    <a:pt x="1162009" y="2000700"/>
                  </a:cubicBezTo>
                  <a:lnTo>
                    <a:pt x="131009" y="2000700"/>
                  </a:lnTo>
                  <a:cubicBezTo>
                    <a:pt x="58655" y="2000700"/>
                    <a:pt x="0" y="1942045"/>
                    <a:pt x="0" y="1869691"/>
                  </a:cubicBezTo>
                  <a:lnTo>
                    <a:pt x="0" y="262201"/>
                  </a:lnTo>
                  <a:cubicBezTo>
                    <a:pt x="0" y="189847"/>
                    <a:pt x="58655" y="131192"/>
                    <a:pt x="131009" y="131192"/>
                  </a:cubicBezTo>
                  <a:lnTo>
                    <a:pt x="757570" y="131192"/>
                  </a:lnTo>
                  <a:lnTo>
                    <a:pt x="833662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9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此处输入文本</a:t>
              </a:r>
            </a:p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9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此处输入文本</a:t>
              </a:r>
            </a:p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9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此处输入文本</a:t>
              </a:r>
              <a:endParaRPr lang="zh-CN" altLang="en-US" sz="1564" dirty="0"/>
            </a:p>
          </p:txBody>
        </p:sp>
      </p:grpSp>
      <p:grpSp>
        <p:nvGrpSpPr>
          <p:cNvPr id="4" name="组合 13"/>
          <p:cNvGrpSpPr>
            <a:grpSpLocks/>
          </p:cNvGrpSpPr>
          <p:nvPr/>
        </p:nvGrpSpPr>
        <p:grpSpPr bwMode="auto">
          <a:xfrm>
            <a:off x="4699273" y="1492901"/>
            <a:ext cx="1331847" cy="2814698"/>
            <a:chOff x="0" y="0"/>
            <a:chExt cx="1776413" cy="3754438"/>
          </a:xfrm>
          <a:solidFill>
            <a:schemeClr val="accent3"/>
          </a:solidFill>
        </p:grpSpPr>
        <p:sp>
          <p:nvSpPr>
            <p:cNvPr id="29" name="椭圆 14"/>
            <p:cNvSpPr>
              <a:spLocks noChangeArrowheads="1"/>
            </p:cNvSpPr>
            <p:nvPr/>
          </p:nvSpPr>
          <p:spPr bwMode="auto">
            <a:xfrm>
              <a:off x="1008063" y="750888"/>
              <a:ext cx="179387" cy="177800"/>
            </a:xfrm>
            <a:prstGeom prst="ellipse">
              <a:avLst/>
            </a:prstGeom>
            <a:grpFill/>
            <a:ln w="25400">
              <a:solidFill>
                <a:srgbClr val="FFFFFF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996" dirty="0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0" name="椭圆形标注 15"/>
            <p:cNvSpPr>
              <a:spLocks noChangeArrowheads="1"/>
            </p:cNvSpPr>
            <p:nvPr/>
          </p:nvSpPr>
          <p:spPr bwMode="auto">
            <a:xfrm flipH="1">
              <a:off x="528638" y="0"/>
              <a:ext cx="719137" cy="493713"/>
            </a:xfrm>
            <a:prstGeom prst="wedgeEllipseCallout">
              <a:avLst>
                <a:gd name="adj1" fmla="val -27065"/>
                <a:gd name="adj2" fmla="val 71625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778" b="1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03</a:t>
              </a:r>
              <a:endParaRPr lang="zh-CN" altLang="en-US" sz="1564" dirty="0"/>
            </a:p>
          </p:txBody>
        </p:sp>
        <p:sp>
          <p:nvSpPr>
            <p:cNvPr id="31" name="任意多边形 16"/>
            <p:cNvSpPr>
              <a:spLocks noChangeArrowheads="1"/>
            </p:cNvSpPr>
            <p:nvPr/>
          </p:nvSpPr>
          <p:spPr bwMode="auto">
            <a:xfrm>
              <a:off x="0" y="1006475"/>
              <a:ext cx="1776413" cy="2747963"/>
            </a:xfrm>
            <a:custGeom>
              <a:avLst/>
              <a:gdLst>
                <a:gd name="T0" fmla="*/ 1573508 w 1293018"/>
                <a:gd name="T1" fmla="*/ 0 h 2000700"/>
                <a:gd name="T2" fmla="*/ 1717126 w 1293018"/>
                <a:gd name="T3" fmla="*/ 247494 h 2000700"/>
                <a:gd name="T4" fmla="*/ 2193250 w 1293018"/>
                <a:gd name="T5" fmla="*/ 247494 h 2000700"/>
                <a:gd name="T6" fmla="*/ 2440525 w 1293018"/>
                <a:gd name="T7" fmla="*/ 494643 h 2000700"/>
                <a:gd name="T8" fmla="*/ 2440525 w 1293018"/>
                <a:gd name="T9" fmla="*/ 3527180 h 2000700"/>
                <a:gd name="T10" fmla="*/ 2193250 w 1293018"/>
                <a:gd name="T11" fmla="*/ 3774329 h 2000700"/>
                <a:gd name="T12" fmla="*/ 247275 w 1293018"/>
                <a:gd name="T13" fmla="*/ 3774329 h 2000700"/>
                <a:gd name="T14" fmla="*/ 0 w 1293018"/>
                <a:gd name="T15" fmla="*/ 3527180 h 2000700"/>
                <a:gd name="T16" fmla="*/ 0 w 1293018"/>
                <a:gd name="T17" fmla="*/ 494643 h 2000700"/>
                <a:gd name="T18" fmla="*/ 247275 w 1293018"/>
                <a:gd name="T19" fmla="*/ 247494 h 2000700"/>
                <a:gd name="T20" fmla="*/ 1429887 w 1293018"/>
                <a:gd name="T21" fmla="*/ 247494 h 20007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93018"/>
                <a:gd name="T34" fmla="*/ 0 h 2000700"/>
                <a:gd name="T35" fmla="*/ 1293018 w 1293018"/>
                <a:gd name="T36" fmla="*/ 2000700 h 20007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93018" h="2000700">
                  <a:moveTo>
                    <a:pt x="833662" y="0"/>
                  </a:moveTo>
                  <a:lnTo>
                    <a:pt x="909753" y="131192"/>
                  </a:lnTo>
                  <a:lnTo>
                    <a:pt x="1162009" y="131192"/>
                  </a:lnTo>
                  <a:cubicBezTo>
                    <a:pt x="1234363" y="131192"/>
                    <a:pt x="1293018" y="189847"/>
                    <a:pt x="1293018" y="262201"/>
                  </a:cubicBezTo>
                  <a:lnTo>
                    <a:pt x="1293018" y="1869691"/>
                  </a:lnTo>
                  <a:cubicBezTo>
                    <a:pt x="1293018" y="1942045"/>
                    <a:pt x="1234363" y="2000700"/>
                    <a:pt x="1162009" y="2000700"/>
                  </a:cubicBezTo>
                  <a:lnTo>
                    <a:pt x="131009" y="2000700"/>
                  </a:lnTo>
                  <a:cubicBezTo>
                    <a:pt x="58655" y="2000700"/>
                    <a:pt x="0" y="1942045"/>
                    <a:pt x="0" y="1869691"/>
                  </a:cubicBezTo>
                  <a:lnTo>
                    <a:pt x="0" y="262201"/>
                  </a:lnTo>
                  <a:cubicBezTo>
                    <a:pt x="0" y="189847"/>
                    <a:pt x="58655" y="131192"/>
                    <a:pt x="131009" y="131192"/>
                  </a:cubicBezTo>
                  <a:lnTo>
                    <a:pt x="757570" y="131192"/>
                  </a:lnTo>
                  <a:lnTo>
                    <a:pt x="833662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9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此处输入文本</a:t>
              </a:r>
            </a:p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9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此处输入文本</a:t>
              </a:r>
            </a:p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9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此处输入文本</a:t>
              </a:r>
              <a:endParaRPr lang="zh-CN" altLang="en-US" sz="1564" dirty="0"/>
            </a:p>
          </p:txBody>
        </p:sp>
      </p:grpSp>
      <p:grpSp>
        <p:nvGrpSpPr>
          <p:cNvPr id="5" name="组合 17"/>
          <p:cNvGrpSpPr>
            <a:grpSpLocks/>
          </p:cNvGrpSpPr>
          <p:nvPr/>
        </p:nvGrpSpPr>
        <p:grpSpPr bwMode="auto">
          <a:xfrm>
            <a:off x="6297727" y="1492901"/>
            <a:ext cx="1330657" cy="2814698"/>
            <a:chOff x="0" y="0"/>
            <a:chExt cx="1774825" cy="3754438"/>
          </a:xfrm>
          <a:solidFill>
            <a:schemeClr val="accent4"/>
          </a:solidFill>
        </p:grpSpPr>
        <p:sp>
          <p:nvSpPr>
            <p:cNvPr id="33" name="椭圆 18"/>
            <p:cNvSpPr>
              <a:spLocks noChangeArrowheads="1"/>
            </p:cNvSpPr>
            <p:nvPr/>
          </p:nvSpPr>
          <p:spPr bwMode="auto">
            <a:xfrm>
              <a:off x="1006475" y="750888"/>
              <a:ext cx="179387" cy="177800"/>
            </a:xfrm>
            <a:prstGeom prst="ellipse">
              <a:avLst/>
            </a:prstGeom>
            <a:grpFill/>
            <a:ln w="25400">
              <a:solidFill>
                <a:srgbClr val="FFFFFF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996" dirty="0">
                <a:solidFill>
                  <a:srgbClr val="FFFFFF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34" name="椭圆形标注 19"/>
            <p:cNvSpPr>
              <a:spLocks noChangeArrowheads="1"/>
            </p:cNvSpPr>
            <p:nvPr/>
          </p:nvSpPr>
          <p:spPr bwMode="auto">
            <a:xfrm flipH="1">
              <a:off x="533400" y="0"/>
              <a:ext cx="720725" cy="493713"/>
            </a:xfrm>
            <a:prstGeom prst="wedgeEllipseCallout">
              <a:avLst>
                <a:gd name="adj1" fmla="val -27065"/>
                <a:gd name="adj2" fmla="val 71625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778" b="1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04</a:t>
              </a:r>
              <a:endParaRPr lang="zh-CN" altLang="en-US" sz="1564" dirty="0"/>
            </a:p>
          </p:txBody>
        </p:sp>
        <p:sp>
          <p:nvSpPr>
            <p:cNvPr id="35" name="任意多边形 20"/>
            <p:cNvSpPr>
              <a:spLocks noChangeArrowheads="1"/>
            </p:cNvSpPr>
            <p:nvPr/>
          </p:nvSpPr>
          <p:spPr bwMode="auto">
            <a:xfrm>
              <a:off x="0" y="1006475"/>
              <a:ext cx="1774825" cy="2747963"/>
            </a:xfrm>
            <a:custGeom>
              <a:avLst/>
              <a:gdLst>
                <a:gd name="T0" fmla="*/ 1570696 w 1293018"/>
                <a:gd name="T1" fmla="*/ 0 h 2000700"/>
                <a:gd name="T2" fmla="*/ 1714058 w 1293018"/>
                <a:gd name="T3" fmla="*/ 247494 h 2000700"/>
                <a:gd name="T4" fmla="*/ 2189331 w 1293018"/>
                <a:gd name="T5" fmla="*/ 247494 h 2000700"/>
                <a:gd name="T6" fmla="*/ 2436164 w 1293018"/>
                <a:gd name="T7" fmla="*/ 494643 h 2000700"/>
                <a:gd name="T8" fmla="*/ 2436164 w 1293018"/>
                <a:gd name="T9" fmla="*/ 3527180 h 2000700"/>
                <a:gd name="T10" fmla="*/ 2189331 w 1293018"/>
                <a:gd name="T11" fmla="*/ 3774329 h 2000700"/>
                <a:gd name="T12" fmla="*/ 246833 w 1293018"/>
                <a:gd name="T13" fmla="*/ 3774329 h 2000700"/>
                <a:gd name="T14" fmla="*/ 0 w 1293018"/>
                <a:gd name="T15" fmla="*/ 3527180 h 2000700"/>
                <a:gd name="T16" fmla="*/ 0 w 1293018"/>
                <a:gd name="T17" fmla="*/ 494643 h 2000700"/>
                <a:gd name="T18" fmla="*/ 246833 w 1293018"/>
                <a:gd name="T19" fmla="*/ 247494 h 2000700"/>
                <a:gd name="T20" fmla="*/ 1427331 w 1293018"/>
                <a:gd name="T21" fmla="*/ 247494 h 20007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93018"/>
                <a:gd name="T34" fmla="*/ 0 h 2000700"/>
                <a:gd name="T35" fmla="*/ 1293018 w 1293018"/>
                <a:gd name="T36" fmla="*/ 2000700 h 20007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93018" h="2000700">
                  <a:moveTo>
                    <a:pt x="833662" y="0"/>
                  </a:moveTo>
                  <a:lnTo>
                    <a:pt x="909753" y="131192"/>
                  </a:lnTo>
                  <a:lnTo>
                    <a:pt x="1162009" y="131192"/>
                  </a:lnTo>
                  <a:cubicBezTo>
                    <a:pt x="1234363" y="131192"/>
                    <a:pt x="1293018" y="189847"/>
                    <a:pt x="1293018" y="262201"/>
                  </a:cubicBezTo>
                  <a:lnTo>
                    <a:pt x="1293018" y="1869691"/>
                  </a:lnTo>
                  <a:cubicBezTo>
                    <a:pt x="1293018" y="1942045"/>
                    <a:pt x="1234363" y="2000700"/>
                    <a:pt x="1162009" y="2000700"/>
                  </a:cubicBezTo>
                  <a:lnTo>
                    <a:pt x="131009" y="2000700"/>
                  </a:lnTo>
                  <a:cubicBezTo>
                    <a:pt x="58655" y="2000700"/>
                    <a:pt x="0" y="1942045"/>
                    <a:pt x="0" y="1869691"/>
                  </a:cubicBezTo>
                  <a:lnTo>
                    <a:pt x="0" y="262201"/>
                  </a:lnTo>
                  <a:cubicBezTo>
                    <a:pt x="0" y="189847"/>
                    <a:pt x="58655" y="131192"/>
                    <a:pt x="131009" y="131192"/>
                  </a:cubicBezTo>
                  <a:lnTo>
                    <a:pt x="757570" y="131192"/>
                  </a:lnTo>
                  <a:lnTo>
                    <a:pt x="833662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9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此处输入文本</a:t>
              </a:r>
            </a:p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9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此处输入文本</a:t>
              </a:r>
            </a:p>
            <a:p>
              <a:pPr algn="ctr" eaLnBrk="1" hangingPunct="1">
                <a:lnSpc>
                  <a:spcPct val="150000"/>
                </a:lnSpc>
              </a:pPr>
              <a:r>
                <a:rPr lang="zh-CN" altLang="en-US" sz="1209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此处输入文本</a:t>
              </a:r>
              <a:endParaRPr lang="zh-CN" altLang="en-US" sz="1564" dirty="0"/>
            </a:p>
          </p:txBody>
        </p:sp>
      </p:grpSp>
    </p:spTree>
    <p:extLst>
      <p:ext uri="{BB962C8B-B14F-4D97-AF65-F5344CB8AC3E}">
        <p14:creationId xmlns:p14="http://schemas.microsoft.com/office/powerpoint/2010/main" val="128654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302718" y="683348"/>
            <a:ext cx="4321286" cy="42541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80"/>
          </a:p>
        </p:txBody>
      </p:sp>
      <p:sp>
        <p:nvSpPr>
          <p:cNvPr id="10" name="矩形 9"/>
          <p:cNvSpPr/>
          <p:nvPr/>
        </p:nvSpPr>
        <p:spPr>
          <a:xfrm>
            <a:off x="521585" y="844147"/>
            <a:ext cx="4051209" cy="257203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 sz="1280"/>
          </a:p>
        </p:txBody>
      </p:sp>
      <p:sp>
        <p:nvSpPr>
          <p:cNvPr id="30" name="TextBox 19"/>
          <p:cNvSpPr txBox="1"/>
          <p:nvPr/>
        </p:nvSpPr>
        <p:spPr>
          <a:xfrm>
            <a:off x="4842872" y="966198"/>
            <a:ext cx="3173818" cy="1970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8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场地要求</a:t>
            </a:r>
          </a:p>
        </p:txBody>
      </p:sp>
      <p:sp>
        <p:nvSpPr>
          <p:cNvPr id="31" name="TextBox 106"/>
          <p:cNvSpPr txBox="1"/>
          <p:nvPr/>
        </p:nvSpPr>
        <p:spPr>
          <a:xfrm>
            <a:off x="4842874" y="1513463"/>
            <a:ext cx="3511056" cy="7695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本次活动需要选择档次较高的场地，要求交通便利、空间宽敞，有足够的空间来划分各种功能区域；点击输入简要文字内容，文字内容需概括精炼，言简意赅的说明该分项内容</a:t>
            </a:r>
            <a:r>
              <a: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36" name="TextBox 19"/>
          <p:cNvSpPr txBox="1"/>
          <p:nvPr/>
        </p:nvSpPr>
        <p:spPr>
          <a:xfrm>
            <a:off x="4842872" y="2562509"/>
            <a:ext cx="3173818" cy="1970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8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备选场地基本情况</a:t>
            </a:r>
          </a:p>
        </p:txBody>
      </p:sp>
      <p:cxnSp>
        <p:nvCxnSpPr>
          <p:cNvPr id="41" name="直接连接符 40"/>
          <p:cNvCxnSpPr/>
          <p:nvPr/>
        </p:nvCxnSpPr>
        <p:spPr>
          <a:xfrm>
            <a:off x="4842871" y="1361445"/>
            <a:ext cx="3511057" cy="0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106"/>
          <p:cNvSpPr txBox="1"/>
          <p:nvPr/>
        </p:nvSpPr>
        <p:spPr>
          <a:xfrm>
            <a:off x="4842872" y="3456515"/>
            <a:ext cx="3078877" cy="328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cxnSp>
        <p:nvCxnSpPr>
          <p:cNvPr id="44" name="直接连接符 43"/>
          <p:cNvCxnSpPr/>
          <p:nvPr/>
        </p:nvCxnSpPr>
        <p:spPr>
          <a:xfrm>
            <a:off x="4842871" y="2939872"/>
            <a:ext cx="3511057" cy="0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17"/>
          <p:cNvGrpSpPr/>
          <p:nvPr/>
        </p:nvGrpSpPr>
        <p:grpSpPr>
          <a:xfrm>
            <a:off x="4842872" y="3131532"/>
            <a:ext cx="1350385" cy="261875"/>
            <a:chOff x="6456039" y="4174226"/>
            <a:chExt cx="1800201" cy="349127"/>
          </a:xfrm>
        </p:grpSpPr>
        <p:sp>
          <p:nvSpPr>
            <p:cNvPr id="17" name="圆角矩形 16"/>
            <p:cNvSpPr/>
            <p:nvPr/>
          </p:nvSpPr>
          <p:spPr>
            <a:xfrm>
              <a:off x="6456039" y="4174226"/>
              <a:ext cx="1800201" cy="34912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40" name="TextBox 106"/>
            <p:cNvSpPr txBox="1"/>
            <p:nvPr/>
          </p:nvSpPr>
          <p:spPr>
            <a:xfrm>
              <a:off x="6545587" y="4259251"/>
              <a:ext cx="1710653" cy="2564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ts val="1500"/>
                </a:lnSpc>
              </a:pPr>
              <a:r>
                <a:rPr lang="zh-CN" altLang="en-US" sz="1422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希尔顿大酒店</a:t>
              </a:r>
              <a:endParaRPr lang="en-US" altLang="zh-CN" sz="1422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19"/>
          <p:cNvGrpSpPr/>
          <p:nvPr/>
        </p:nvGrpSpPr>
        <p:grpSpPr>
          <a:xfrm>
            <a:off x="4842872" y="3932943"/>
            <a:ext cx="1350385" cy="261875"/>
            <a:chOff x="6456039" y="5242647"/>
            <a:chExt cx="1800201" cy="349127"/>
          </a:xfrm>
        </p:grpSpPr>
        <p:sp>
          <p:nvSpPr>
            <p:cNvPr id="45" name="圆角矩形 44"/>
            <p:cNvSpPr/>
            <p:nvPr/>
          </p:nvSpPr>
          <p:spPr>
            <a:xfrm>
              <a:off x="6456039" y="5242647"/>
              <a:ext cx="1800201" cy="349127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80"/>
            </a:p>
          </p:txBody>
        </p:sp>
        <p:sp>
          <p:nvSpPr>
            <p:cNvPr id="46" name="TextBox 106"/>
            <p:cNvSpPr txBox="1"/>
            <p:nvPr/>
          </p:nvSpPr>
          <p:spPr>
            <a:xfrm>
              <a:off x="6545587" y="5327672"/>
              <a:ext cx="1710653" cy="2564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ts val="1500"/>
                </a:lnSpc>
              </a:pPr>
              <a:r>
                <a:rPr lang="zh-CN" altLang="en-US" sz="1422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天一国际广场</a:t>
              </a:r>
              <a:endParaRPr lang="en-US" altLang="zh-CN" sz="1422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TextBox 106"/>
          <p:cNvSpPr txBox="1"/>
          <p:nvPr/>
        </p:nvSpPr>
        <p:spPr>
          <a:xfrm>
            <a:off x="4842872" y="4315083"/>
            <a:ext cx="3078877" cy="328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点击输入简要文字内容，言简意赅的说明分项内容</a:t>
            </a:r>
            <a:r>
              <a: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COOLLA</a:t>
            </a:r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1584" y="3454834"/>
            <a:ext cx="4051209" cy="1330496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xtLst/>
        </p:spPr>
      </p:pic>
    </p:spTree>
    <p:extLst>
      <p:ext uri="{BB962C8B-B14F-4D97-AF65-F5344CB8AC3E}">
        <p14:creationId xmlns:p14="http://schemas.microsoft.com/office/powerpoint/2010/main" val="418000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push dir="u"/>
      </p:transition>
    </mc:Choice>
    <mc:Fallback xmlns="">
      <p:transition spd="slow" advClick="0" advTm="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5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  <p:bldP spid="30" grpId="0"/>
      <p:bldP spid="31" grpId="0"/>
      <p:bldP spid="36" grpId="0"/>
      <p:bldP spid="43" grpId="0"/>
      <p:bldP spid="4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D87224C-756A-47AA-80A0-8A13049AC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" y="0"/>
            <a:ext cx="9138700" cy="5145088"/>
          </a:xfrm>
          <a:prstGeom prst="rect">
            <a:avLst/>
          </a:prstGeom>
        </p:spPr>
      </p:pic>
      <p:sp>
        <p:nvSpPr>
          <p:cNvPr id="4" name="TextBox 26">
            <a:extLst>
              <a:ext uri="{FF2B5EF4-FFF2-40B4-BE49-F238E27FC236}">
                <a16:creationId xmlns:a16="http://schemas.microsoft.com/office/drawing/2014/main" id="{3AD4B661-D269-4A07-B6B0-7886F76A5331}"/>
              </a:ext>
            </a:extLst>
          </p:cNvPr>
          <p:cNvSpPr txBox="1"/>
          <p:nvPr/>
        </p:nvSpPr>
        <p:spPr>
          <a:xfrm>
            <a:off x="612354" y="2331727"/>
            <a:ext cx="51347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非常感谢您的观看</a:t>
            </a:r>
          </a:p>
        </p:txBody>
      </p:sp>
      <p:sp>
        <p:nvSpPr>
          <p:cNvPr id="5" name="TextBox 32">
            <a:extLst>
              <a:ext uri="{FF2B5EF4-FFF2-40B4-BE49-F238E27FC236}">
                <a16:creationId xmlns:a16="http://schemas.microsoft.com/office/drawing/2014/main" id="{5DDCC448-B87F-4630-B79A-42493E4B8094}"/>
              </a:ext>
            </a:extLst>
          </p:cNvPr>
          <p:cNvSpPr txBox="1"/>
          <p:nvPr/>
        </p:nvSpPr>
        <p:spPr>
          <a:xfrm>
            <a:off x="1587848" y="3064406"/>
            <a:ext cx="30636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buFont typeface="Arial" pitchFamily="34" charset="0"/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微软雅黑" pitchFamily="34" charset="-122"/>
              </a:rPr>
              <a:t>适用于商务总结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微软雅黑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微软雅黑" pitchFamily="34" charset="-122"/>
              </a:rPr>
              <a:t>工作总结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微软雅黑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微软雅黑" pitchFamily="34" charset="-122"/>
              </a:rPr>
              <a:t>工作计划</a:t>
            </a:r>
          </a:p>
        </p:txBody>
      </p:sp>
      <p:sp>
        <p:nvSpPr>
          <p:cNvPr id="6" name="TextBox 33">
            <a:extLst>
              <a:ext uri="{FF2B5EF4-FFF2-40B4-BE49-F238E27FC236}">
                <a16:creationId xmlns:a16="http://schemas.microsoft.com/office/drawing/2014/main" id="{3A1E10B2-FCF5-4CB5-93E9-2FAD3D52FF79}"/>
              </a:ext>
            </a:extLst>
          </p:cNvPr>
          <p:cNvSpPr txBox="1"/>
          <p:nvPr/>
        </p:nvSpPr>
        <p:spPr>
          <a:xfrm>
            <a:off x="1163123" y="3383216"/>
            <a:ext cx="3904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CCTV FUTURE ADVERTISING COMPANYIS CCTV TO EXOLORE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D4B7BB74-42B2-40F0-AF2E-D84AFE9B712B}"/>
              </a:ext>
            </a:extLst>
          </p:cNvPr>
          <p:cNvSpPr txBox="1"/>
          <p:nvPr/>
        </p:nvSpPr>
        <p:spPr>
          <a:xfrm>
            <a:off x="2295227" y="1535395"/>
            <a:ext cx="16401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spc="-300" dirty="0">
                <a:solidFill>
                  <a:schemeClr val="accent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LOGO</a:t>
            </a:r>
            <a:endParaRPr lang="zh-CN" altLang="en-US" sz="6000" spc="-300" dirty="0">
              <a:solidFill>
                <a:schemeClr val="accent1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8" name="矩形 259">
            <a:extLst>
              <a:ext uri="{FF2B5EF4-FFF2-40B4-BE49-F238E27FC236}">
                <a16:creationId xmlns:a16="http://schemas.microsoft.com/office/drawing/2014/main" id="{BC2532D4-4473-4DEE-B51F-B058EF339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4248" y="3894566"/>
            <a:ext cx="1308647" cy="190146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/>
        </p:spPr>
        <p:txBody>
          <a:bodyPr wrap="square" lIns="0" tIns="25594" rIns="0" bIns="25595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Arial" panose="020B0604020202020204" pitchFamily="34" charset="0"/>
              </a:rPr>
              <a:t>汇报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Arial" panose="020B0604020202020204" pitchFamily="34" charset="0"/>
              </a:rPr>
              <a:t>:XXX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方正启体简体" panose="03000509000000000000" pitchFamily="65" charset="-122"/>
              <a:ea typeface="方正启体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9" name="矩形 259">
            <a:extLst>
              <a:ext uri="{FF2B5EF4-FFF2-40B4-BE49-F238E27FC236}">
                <a16:creationId xmlns:a16="http://schemas.microsoft.com/office/drawing/2014/main" id="{3BA3C17F-3D63-49C0-BA53-651C32D8C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777" y="3894461"/>
            <a:ext cx="1611642" cy="190146"/>
          </a:xfrm>
          <a:prstGeom prst="rect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/>
        </p:spPr>
        <p:txBody>
          <a:bodyPr wrap="square" lIns="0" tIns="25594" rIns="0" bIns="25595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  <a:cs typeface="Arial" panose="020B0604020202020204" pitchFamily="34" charset="0"/>
              </a:rPr>
              <a:t>Report Person: MM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方正启体简体" panose="03000509000000000000" pitchFamily="65" charset="-122"/>
              <a:ea typeface="方正启体简体" panose="03000509000000000000" pitchFamily="65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86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50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1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3FDE6F3-C2C1-497D-9AC0-D418F52504A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641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1_自定义设计方案">
  <a:themeElements>
    <a:clrScheme name="自定义 33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A1628"/>
      </a:accent1>
      <a:accent2>
        <a:srgbClr val="C0573E"/>
      </a:accent2>
      <a:accent3>
        <a:srgbClr val="AA1628"/>
      </a:accent3>
      <a:accent4>
        <a:srgbClr val="C0573E"/>
      </a:accent4>
      <a:accent5>
        <a:srgbClr val="AA1628"/>
      </a:accent5>
      <a:accent6>
        <a:srgbClr val="C0573E"/>
      </a:accent6>
      <a:hlink>
        <a:srgbClr val="8E58B6"/>
      </a:hlink>
      <a:folHlink>
        <a:srgbClr val="7F6F6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2323</Words>
  <Application>Microsoft Office PowerPoint</Application>
  <PresentationFormat>自定义</PresentationFormat>
  <Paragraphs>249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1" baseType="lpstr">
      <vt:lpstr>Gill Sans</vt:lpstr>
      <vt:lpstr>方正静蕾简体</vt:lpstr>
      <vt:lpstr>方正兰亭黑_GBK</vt:lpstr>
      <vt:lpstr>方正隶变简体</vt:lpstr>
      <vt:lpstr>方正启体简体</vt:lpstr>
      <vt:lpstr>宋体</vt:lpstr>
      <vt:lpstr>微软雅黑</vt:lpstr>
      <vt:lpstr>Agency FB</vt:lpstr>
      <vt:lpstr>Arial</vt:lpstr>
      <vt:lpstr>Brush Script MT</vt:lpstr>
      <vt:lpstr>Calibri</vt:lpstr>
      <vt:lpstr>Calibri Light</vt:lpstr>
      <vt:lpstr>Impact</vt:lpstr>
      <vt:lpstr>Open Sans Light</vt:lpstr>
      <vt:lpstr>Times New Roman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040</dc:title>
  <dc:creator/>
  <cp:lastModifiedBy/>
  <cp:revision>1</cp:revision>
  <dcterms:created xsi:type="dcterms:W3CDTF">2016-10-17T14:00:15Z</dcterms:created>
  <dcterms:modified xsi:type="dcterms:W3CDTF">2017-12-08T14:41:51Z</dcterms:modified>
</cp:coreProperties>
</file>