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70" r:id="rId3"/>
    <p:sldId id="353" r:id="rId5"/>
    <p:sldId id="492" r:id="rId6"/>
    <p:sldId id="493" r:id="rId7"/>
    <p:sldId id="494" r:id="rId8"/>
    <p:sldId id="495" r:id="rId9"/>
    <p:sldId id="496" r:id="rId10"/>
    <p:sldId id="497" r:id="rId11"/>
    <p:sldId id="491" r:id="rId12"/>
    <p:sldId id="498" r:id="rId13"/>
    <p:sldId id="499" r:id="rId14"/>
    <p:sldId id="297" r:id="rId15"/>
    <p:sldId id="502" r:id="rId16"/>
  </p:sldIdLst>
  <p:sldSz cx="12190095" cy="685927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93D0"/>
    <a:srgbClr val="518779"/>
    <a:srgbClr val="C1833C"/>
    <a:srgbClr val="B16A64"/>
    <a:srgbClr val="82B2B1"/>
    <a:srgbClr val="3296A8"/>
    <a:srgbClr val="6D8AAB"/>
    <a:srgbClr val="31709C"/>
    <a:srgbClr val="7697B3"/>
    <a:srgbClr val="6FA0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81" autoAdjust="0"/>
    <p:restoredTop sz="97778" autoAdjust="0"/>
  </p:normalViewPr>
  <p:slideViewPr>
    <p:cSldViewPr snapToGrid="0" showGuides="1">
      <p:cViewPr varScale="1">
        <p:scale>
          <a:sx n="70" d="100"/>
          <a:sy n="70" d="100"/>
        </p:scale>
        <p:origin x="451" y="58"/>
      </p:cViewPr>
      <p:guideLst>
        <p:guide orient="horz" pos="2223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image" Target="../media/image1.jpeg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预览图_千图网_编号35367848"/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 rot="5400000">
            <a:off x="2665095" y="-2665095"/>
            <a:ext cx="6859905" cy="121900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8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0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928870" y="2402205"/>
            <a:ext cx="528574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卡通版自我介绍</a:t>
            </a:r>
            <a:endParaRPr lang="zh-CN" altLang="en-US" sz="4800" b="1" dirty="0">
              <a:solidFill>
                <a:srgbClr val="559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6"/>
          <p:cNvSpPr txBox="1">
            <a:spLocks noChangeArrowheads="1"/>
          </p:cNvSpPr>
          <p:nvPr/>
        </p:nvSpPr>
        <p:spPr bwMode="auto">
          <a:xfrm>
            <a:off x="5033426" y="3879443"/>
            <a:ext cx="4364574" cy="47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83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</a:t>
            </a:r>
            <a:endParaRPr lang="en-US" altLang="zh-CN" sz="83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83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</a:t>
            </a:r>
            <a:endParaRPr lang="zh-CN" altLang="en-US" sz="83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Shape 18"/>
          <p:cNvSpPr/>
          <p:nvPr/>
        </p:nvSpPr>
        <p:spPr>
          <a:xfrm>
            <a:off x="5053837" y="3379421"/>
            <a:ext cx="4262184" cy="464325"/>
          </a:xfrm>
          <a:prstGeom prst="roundRect">
            <a:avLst>
              <a:gd name="adj" fmla="val 0"/>
            </a:avLst>
          </a:prstGeom>
          <a:solidFill>
            <a:srgbClr val="5593D0"/>
          </a:solidFill>
          <a:ln w="12700" cap="flat">
            <a:noFill/>
            <a:prstDash val="solid"/>
            <a:miter lim="400000"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75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Subtitle 2"/>
          <p:cNvSpPr txBox="1"/>
          <p:nvPr/>
        </p:nvSpPr>
        <p:spPr>
          <a:xfrm>
            <a:off x="5301152" y="3466487"/>
            <a:ext cx="3777532" cy="3228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2020 </a:t>
            </a:r>
            <a:r>
              <a:rPr lang="id-ID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Professional Presentation Template</a:t>
            </a:r>
            <a:endParaRPr lang="id-ID" sz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Joy Gruttmann-Schnapp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484313" y="-1390650"/>
            <a:ext cx="609600" cy="609600"/>
          </a:xfrm>
          <a:prstGeom prst="rect">
            <a:avLst/>
          </a:prstGeom>
        </p:spPr>
      </p:pic>
      <p:pic>
        <p:nvPicPr>
          <p:cNvPr id="4" name="图片 3" descr="6d390a8492d9852de161037ef470bf3975c7e3b217f7c-FeZiVV_fw6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575" y="1001395"/>
            <a:ext cx="3630295" cy="5219700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461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6" grpId="0"/>
      <p:bldP spid="7" grpId="0"/>
      <p:bldP spid="10" grpId="0" bldLvl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354012" y="342900"/>
            <a:ext cx="11482388" cy="6173786"/>
          </a:xfrm>
          <a:prstGeom prst="rect">
            <a:avLst/>
          </a:prstGeom>
          <a:noFill/>
          <a:ln>
            <a:solidFill>
              <a:srgbClr val="5187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 rot="1200000">
            <a:off x="9686562" y="3212395"/>
            <a:ext cx="841675" cy="3167856"/>
            <a:chOff x="3149754" y="1611086"/>
            <a:chExt cx="841675" cy="2576637"/>
          </a:xfrm>
        </p:grpSpPr>
        <p:sp>
          <p:nvSpPr>
            <p:cNvPr id="36" name="矩形 35"/>
            <p:cNvSpPr/>
            <p:nvPr/>
          </p:nvSpPr>
          <p:spPr>
            <a:xfrm>
              <a:off x="3149754" y="1705780"/>
              <a:ext cx="740229" cy="24819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251200" y="1611086"/>
              <a:ext cx="740229" cy="2481943"/>
            </a:xfrm>
            <a:prstGeom prst="rect">
              <a:avLst/>
            </a:prstGeom>
            <a:solidFill>
              <a:srgbClr val="559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个人资料</a:t>
              </a:r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TextBox 71"/>
          <p:cNvSpPr txBox="1"/>
          <p:nvPr/>
        </p:nvSpPr>
        <p:spPr>
          <a:xfrm>
            <a:off x="2781776" y="2225082"/>
            <a:ext cx="140615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b="1" dirty="0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姓名：</a:t>
            </a:r>
            <a:r>
              <a:rPr lang="en-US" altLang="zh-CN" sz="1865" b="1" dirty="0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XXX</a:t>
            </a:r>
            <a:endParaRPr lang="en-US" altLang="zh-CN" sz="1865" b="1" dirty="0">
              <a:solidFill>
                <a:srgbClr val="5593D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8" name="TextBox 71"/>
          <p:cNvSpPr txBox="1"/>
          <p:nvPr/>
        </p:nvSpPr>
        <p:spPr>
          <a:xfrm>
            <a:off x="2781776" y="2833241"/>
            <a:ext cx="1139190" cy="378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b="1" dirty="0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年龄：</a:t>
            </a:r>
            <a:r>
              <a:rPr lang="en-US" altLang="zh-CN" sz="1865" b="1" dirty="0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XX</a:t>
            </a:r>
            <a:endParaRPr lang="en-US" altLang="zh-CN" sz="1865" b="1" dirty="0">
              <a:solidFill>
                <a:srgbClr val="5593D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9" name="TextBox 71"/>
          <p:cNvSpPr txBox="1"/>
          <p:nvPr/>
        </p:nvSpPr>
        <p:spPr>
          <a:xfrm>
            <a:off x="2781776" y="3508901"/>
            <a:ext cx="4070345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65" b="1" dirty="0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座右铭：</a:t>
            </a:r>
            <a:r>
              <a:rPr lang="en-US" altLang="zh-CN" sz="1865" b="1" dirty="0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en-US" altLang="zh-CN" sz="1865" b="1" dirty="0" err="1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xxxxxxxxxxxxx</a:t>
            </a:r>
            <a:r>
              <a:rPr lang="en-US" altLang="zh-CN" sz="1865" b="1" dirty="0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en-US" altLang="zh-CN" sz="1865" b="1" dirty="0" err="1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xxxxxxx</a:t>
            </a:r>
            <a:endParaRPr lang="en-US" altLang="zh-CN" sz="1865" b="1" dirty="0">
              <a:solidFill>
                <a:srgbClr val="5593D0"/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r>
              <a:rPr lang="en-US" altLang="zh-CN" sz="1865" b="1" dirty="0" err="1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xxxxxx</a:t>
            </a:r>
            <a:r>
              <a:rPr lang="en-US" altLang="zh-CN" sz="1865" b="1" dirty="0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en-US" altLang="zh-CN" sz="1865" b="1" dirty="0" err="1">
                <a:solidFill>
                  <a:srgbClr val="5593D0"/>
                </a:solidFill>
                <a:latin typeface="方正兰亭细黑_GBK" pitchFamily="2" charset="-122"/>
                <a:ea typeface="方正兰亭细黑_GBK" pitchFamily="2" charset="-122"/>
              </a:rPr>
              <a:t>xxxxxxxxxxxxx</a:t>
            </a:r>
            <a:endParaRPr lang="en-US" altLang="zh-CN" sz="1865" b="1" dirty="0" err="1">
              <a:solidFill>
                <a:srgbClr val="5593D0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2843977" y="2676302"/>
            <a:ext cx="3746500" cy="128916"/>
            <a:chOff x="1839287" y="5184146"/>
            <a:chExt cx="2767715" cy="95254"/>
          </a:xfrm>
        </p:grpSpPr>
        <p:grpSp>
          <p:nvGrpSpPr>
            <p:cNvPr id="51" name="组合 50"/>
            <p:cNvGrpSpPr/>
            <p:nvPr/>
          </p:nvGrpSpPr>
          <p:grpSpPr>
            <a:xfrm>
              <a:off x="2591031" y="5184150"/>
              <a:ext cx="2015971" cy="95250"/>
              <a:chOff x="2425983" y="5170170"/>
              <a:chExt cx="2015971" cy="156210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2425983" y="5179695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79" name="组合 78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87" name="组合 86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91" name="直接连接符 90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直接连接符 91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88" name="组合 87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89" name="直接连接符 88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" name="直接连接符 89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80" name="组合 79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81" name="组合 80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85" name="直接连接符 84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直接连接符 85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82" name="组合 81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83" name="直接连接符 82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直接连接符 83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64" name="组合 63"/>
              <p:cNvGrpSpPr/>
              <p:nvPr/>
            </p:nvGrpSpPr>
            <p:grpSpPr>
              <a:xfrm>
                <a:off x="3432611" y="5170170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65" name="组合 64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73" name="组合 72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77" name="直接连接符 76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" name="直接连接符 77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74" name="组合 73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75" name="直接连接符 74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" name="直接连接符 75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66" name="组合 65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67" name="组合 66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71" name="直接连接符 70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直接连接符 71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8" name="组合 67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69" name="直接连接符 68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直接连接符 69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52" name="组合 51"/>
            <p:cNvGrpSpPr/>
            <p:nvPr/>
          </p:nvGrpSpPr>
          <p:grpSpPr>
            <a:xfrm>
              <a:off x="1839287" y="5184146"/>
              <a:ext cx="758518" cy="87506"/>
              <a:chOff x="2676808" y="5179695"/>
              <a:chExt cx="758518" cy="143510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2676808" y="5186045"/>
                <a:ext cx="253693" cy="137160"/>
                <a:chOff x="2425983" y="5189220"/>
                <a:chExt cx="253693" cy="137160"/>
              </a:xfrm>
            </p:grpSpPr>
            <p:cxnSp>
              <p:nvCxnSpPr>
                <p:cNvPr id="61" name="直接连接符 60"/>
                <p:cNvCxnSpPr/>
                <p:nvPr/>
              </p:nvCxnSpPr>
              <p:spPr>
                <a:xfrm>
                  <a:off x="2425983" y="5189220"/>
                  <a:ext cx="126717" cy="137160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 flipH="1">
                  <a:off x="2552959" y="5189220"/>
                  <a:ext cx="126717" cy="137160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" name="组合 53"/>
              <p:cNvGrpSpPr/>
              <p:nvPr/>
            </p:nvGrpSpPr>
            <p:grpSpPr>
              <a:xfrm>
                <a:off x="2930808" y="5179695"/>
                <a:ext cx="504518" cy="140335"/>
                <a:chOff x="2425983" y="5186045"/>
                <a:chExt cx="504518" cy="140335"/>
              </a:xfrm>
            </p:grpSpPr>
            <p:grpSp>
              <p:nvGrpSpPr>
                <p:cNvPr id="55" name="组合 54"/>
                <p:cNvGrpSpPr/>
                <p:nvPr/>
              </p:nvGrpSpPr>
              <p:grpSpPr>
                <a:xfrm>
                  <a:off x="2425983" y="5189220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59" name="直接连接符 58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接连接符 59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6" name="组合 55"/>
                <p:cNvGrpSpPr/>
                <p:nvPr/>
              </p:nvGrpSpPr>
              <p:grpSpPr>
                <a:xfrm>
                  <a:off x="2676808" y="5186045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57" name="直接连接符 56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直接连接符 57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93" name="组合 92"/>
          <p:cNvGrpSpPr/>
          <p:nvPr/>
        </p:nvGrpSpPr>
        <p:grpSpPr>
          <a:xfrm>
            <a:off x="2843977" y="3273202"/>
            <a:ext cx="3746500" cy="128916"/>
            <a:chOff x="1839287" y="5184146"/>
            <a:chExt cx="2767715" cy="95254"/>
          </a:xfrm>
        </p:grpSpPr>
        <p:grpSp>
          <p:nvGrpSpPr>
            <p:cNvPr id="94" name="组合 93"/>
            <p:cNvGrpSpPr/>
            <p:nvPr/>
          </p:nvGrpSpPr>
          <p:grpSpPr>
            <a:xfrm>
              <a:off x="2591031" y="5184150"/>
              <a:ext cx="2015971" cy="95250"/>
              <a:chOff x="2425983" y="5170170"/>
              <a:chExt cx="2015971" cy="156210"/>
            </a:xfrm>
          </p:grpSpPr>
          <p:grpSp>
            <p:nvGrpSpPr>
              <p:cNvPr id="106" name="组合 105"/>
              <p:cNvGrpSpPr/>
              <p:nvPr/>
            </p:nvGrpSpPr>
            <p:grpSpPr>
              <a:xfrm>
                <a:off x="2425983" y="5179695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122" name="组合 121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130" name="组合 129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34" name="直接连接符 133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5" name="直接连接符 134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31" name="组合 130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32" name="直接连接符 131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3" name="直接连接符 132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23" name="组合 122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124" name="组合 123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28" name="直接连接符 127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" name="直接连接符 128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25" name="组合 124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26" name="直接连接符 125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7" name="直接连接符 126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07" name="组合 106"/>
              <p:cNvGrpSpPr/>
              <p:nvPr/>
            </p:nvGrpSpPr>
            <p:grpSpPr>
              <a:xfrm>
                <a:off x="3432611" y="5170170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108" name="组合 107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116" name="组合 115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20" name="直接连接符 119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1" name="直接连接符 120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17" name="组合 116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18" name="直接连接符 117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9" name="直接连接符 118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09" name="组合 108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110" name="组合 109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14" name="直接连接符 113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5" name="直接连接符 114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11" name="组合 110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12" name="直接连接符 111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接连接符 112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95" name="组合 94"/>
            <p:cNvGrpSpPr/>
            <p:nvPr/>
          </p:nvGrpSpPr>
          <p:grpSpPr>
            <a:xfrm>
              <a:off x="1839287" y="5184146"/>
              <a:ext cx="758518" cy="87506"/>
              <a:chOff x="2676808" y="5179695"/>
              <a:chExt cx="758518" cy="143510"/>
            </a:xfrm>
          </p:grpSpPr>
          <p:grpSp>
            <p:nvGrpSpPr>
              <p:cNvPr id="96" name="组合 95"/>
              <p:cNvGrpSpPr/>
              <p:nvPr/>
            </p:nvGrpSpPr>
            <p:grpSpPr>
              <a:xfrm>
                <a:off x="2676808" y="5186045"/>
                <a:ext cx="253693" cy="137160"/>
                <a:chOff x="2425983" y="5189220"/>
                <a:chExt cx="253693" cy="137160"/>
              </a:xfrm>
            </p:grpSpPr>
            <p:cxnSp>
              <p:nvCxnSpPr>
                <p:cNvPr id="104" name="直接连接符 103"/>
                <p:cNvCxnSpPr/>
                <p:nvPr/>
              </p:nvCxnSpPr>
              <p:spPr>
                <a:xfrm>
                  <a:off x="2425983" y="5189220"/>
                  <a:ext cx="126717" cy="137160"/>
                </a:xfrm>
                <a:prstGeom prst="line">
                  <a:avLst/>
                </a:prstGeom>
                <a:ln>
                  <a:solidFill>
                    <a:srgbClr val="51877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直接连接符 104"/>
                <p:cNvCxnSpPr/>
                <p:nvPr/>
              </p:nvCxnSpPr>
              <p:spPr>
                <a:xfrm flipH="1">
                  <a:off x="2552959" y="5189220"/>
                  <a:ext cx="126717" cy="137160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组合 96"/>
              <p:cNvGrpSpPr/>
              <p:nvPr/>
            </p:nvGrpSpPr>
            <p:grpSpPr>
              <a:xfrm>
                <a:off x="2930808" y="5179695"/>
                <a:ext cx="504518" cy="140335"/>
                <a:chOff x="2425983" y="5186045"/>
                <a:chExt cx="504518" cy="140335"/>
              </a:xfrm>
            </p:grpSpPr>
            <p:grpSp>
              <p:nvGrpSpPr>
                <p:cNvPr id="98" name="组合 97"/>
                <p:cNvGrpSpPr/>
                <p:nvPr/>
              </p:nvGrpSpPr>
              <p:grpSpPr>
                <a:xfrm>
                  <a:off x="2425983" y="5189220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102" name="直接连接符 101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直接连接符 102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9" name="组合 98"/>
                <p:cNvGrpSpPr/>
                <p:nvPr/>
              </p:nvGrpSpPr>
              <p:grpSpPr>
                <a:xfrm>
                  <a:off x="2676808" y="5186045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100" name="直接连接符 99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直接连接符 100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136" name="组合 135"/>
          <p:cNvGrpSpPr/>
          <p:nvPr/>
        </p:nvGrpSpPr>
        <p:grpSpPr>
          <a:xfrm>
            <a:off x="2843977" y="4317465"/>
            <a:ext cx="3746500" cy="128916"/>
            <a:chOff x="1839287" y="5184146"/>
            <a:chExt cx="2767715" cy="95254"/>
          </a:xfrm>
        </p:grpSpPr>
        <p:grpSp>
          <p:nvGrpSpPr>
            <p:cNvPr id="137" name="组合 136"/>
            <p:cNvGrpSpPr/>
            <p:nvPr/>
          </p:nvGrpSpPr>
          <p:grpSpPr>
            <a:xfrm>
              <a:off x="2591031" y="5184150"/>
              <a:ext cx="2015971" cy="95250"/>
              <a:chOff x="2425983" y="5170170"/>
              <a:chExt cx="2015971" cy="156210"/>
            </a:xfrm>
          </p:grpSpPr>
          <p:grpSp>
            <p:nvGrpSpPr>
              <p:cNvPr id="149" name="组合 148"/>
              <p:cNvGrpSpPr/>
              <p:nvPr/>
            </p:nvGrpSpPr>
            <p:grpSpPr>
              <a:xfrm>
                <a:off x="2425983" y="5179695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165" name="组合 164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173" name="组合 172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77" name="直接连接符 176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8" name="直接连接符 177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74" name="组合 173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75" name="直接连接符 174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6" name="直接连接符 175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66" name="组合 165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167" name="组合 166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71" name="直接连接符 170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2" name="直接连接符 171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68" name="组合 167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69" name="直接连接符 168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0" name="直接连接符 169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50" name="组合 149"/>
              <p:cNvGrpSpPr/>
              <p:nvPr/>
            </p:nvGrpSpPr>
            <p:grpSpPr>
              <a:xfrm>
                <a:off x="3432611" y="5170170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151" name="组合 150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159" name="组合 158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63" name="直接连接符 162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4" name="直接连接符 163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60" name="组合 159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61" name="直接连接符 160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2" name="直接连接符 161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152" name="组合 151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153" name="组合 152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57" name="直接连接符 156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8" name="直接连接符 157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54" name="组合 153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155" name="直接连接符 154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6" name="直接连接符 155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138" name="组合 137"/>
            <p:cNvGrpSpPr/>
            <p:nvPr/>
          </p:nvGrpSpPr>
          <p:grpSpPr>
            <a:xfrm>
              <a:off x="1839287" y="5184146"/>
              <a:ext cx="758518" cy="87506"/>
              <a:chOff x="2676808" y="5179695"/>
              <a:chExt cx="758518" cy="143510"/>
            </a:xfrm>
          </p:grpSpPr>
          <p:grpSp>
            <p:nvGrpSpPr>
              <p:cNvPr id="139" name="组合 138"/>
              <p:cNvGrpSpPr/>
              <p:nvPr/>
            </p:nvGrpSpPr>
            <p:grpSpPr>
              <a:xfrm>
                <a:off x="2676808" y="5186045"/>
                <a:ext cx="253693" cy="137160"/>
                <a:chOff x="2425983" y="5189220"/>
                <a:chExt cx="253693" cy="137160"/>
              </a:xfrm>
            </p:grpSpPr>
            <p:cxnSp>
              <p:nvCxnSpPr>
                <p:cNvPr id="147" name="直接连接符 146"/>
                <p:cNvCxnSpPr/>
                <p:nvPr/>
              </p:nvCxnSpPr>
              <p:spPr>
                <a:xfrm>
                  <a:off x="2425983" y="5189220"/>
                  <a:ext cx="126717" cy="137160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直接连接符 147"/>
                <p:cNvCxnSpPr/>
                <p:nvPr/>
              </p:nvCxnSpPr>
              <p:spPr>
                <a:xfrm flipH="1">
                  <a:off x="2552959" y="5189220"/>
                  <a:ext cx="126717" cy="137160"/>
                </a:xfrm>
                <a:prstGeom prst="line">
                  <a:avLst/>
                </a:prstGeom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0" name="组合 139"/>
              <p:cNvGrpSpPr/>
              <p:nvPr/>
            </p:nvGrpSpPr>
            <p:grpSpPr>
              <a:xfrm>
                <a:off x="2930808" y="5179695"/>
                <a:ext cx="504518" cy="140335"/>
                <a:chOff x="2425983" y="5186045"/>
                <a:chExt cx="504518" cy="140335"/>
              </a:xfrm>
            </p:grpSpPr>
            <p:grpSp>
              <p:nvGrpSpPr>
                <p:cNvPr id="141" name="组合 140"/>
                <p:cNvGrpSpPr/>
                <p:nvPr/>
              </p:nvGrpSpPr>
              <p:grpSpPr>
                <a:xfrm>
                  <a:off x="2425983" y="5189220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145" name="直接连接符 144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直接连接符 145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2" name="组合 141"/>
                <p:cNvGrpSpPr/>
                <p:nvPr/>
              </p:nvGrpSpPr>
              <p:grpSpPr>
                <a:xfrm>
                  <a:off x="2676808" y="5186045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143" name="直接连接符 142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直接连接符 143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pic>
        <p:nvPicPr>
          <p:cNvPr id="4" name="图片 3" descr="6d390a8492d9852de161037ef470bf3975c7e3b217f7c-FeZiVV_fw658"/>
          <p:cNvPicPr>
            <a:picLocks noChangeAspect="1"/>
          </p:cNvPicPr>
          <p:nvPr/>
        </p:nvPicPr>
        <p:blipFill>
          <a:blip r:embed="rId1"/>
          <a:srcRect l="3569" t="6564" r="29765" b="47070"/>
          <a:stretch>
            <a:fillRect/>
          </a:stretch>
        </p:blipFill>
        <p:spPr>
          <a:xfrm flipH="1">
            <a:off x="7138035" y="2164080"/>
            <a:ext cx="2531110" cy="2531110"/>
          </a:xfrm>
          <a:prstGeom prst="hexagon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817586" y="2281918"/>
            <a:ext cx="841829" cy="2554515"/>
            <a:chOff x="3251200" y="1611086"/>
            <a:chExt cx="841829" cy="2554515"/>
          </a:xfrm>
        </p:grpSpPr>
        <p:sp>
          <p:nvSpPr>
            <p:cNvPr id="36" name="矩形 35"/>
            <p:cNvSpPr/>
            <p:nvPr/>
          </p:nvSpPr>
          <p:spPr>
            <a:xfrm>
              <a:off x="3352800" y="1683658"/>
              <a:ext cx="740229" cy="24819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251200" y="1611086"/>
              <a:ext cx="740229" cy="2481943"/>
            </a:xfrm>
            <a:prstGeom prst="rect">
              <a:avLst/>
            </a:prstGeom>
            <a:solidFill>
              <a:srgbClr val="559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获奖荣誉</a:t>
              </a:r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6490">
            <a:off x="4372574" y="2583019"/>
            <a:ext cx="2279997" cy="16257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0422">
            <a:off x="6668887" y="2710021"/>
            <a:ext cx="2279997" cy="16257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608036" y="2367643"/>
            <a:ext cx="841829" cy="2554515"/>
            <a:chOff x="3251200" y="1611086"/>
            <a:chExt cx="841829" cy="2554515"/>
          </a:xfrm>
        </p:grpSpPr>
        <p:sp>
          <p:nvSpPr>
            <p:cNvPr id="36" name="矩形 35"/>
            <p:cNvSpPr/>
            <p:nvPr/>
          </p:nvSpPr>
          <p:spPr>
            <a:xfrm>
              <a:off x="3352800" y="1683658"/>
              <a:ext cx="740229" cy="24819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251200" y="1611086"/>
              <a:ext cx="740229" cy="2481943"/>
            </a:xfrm>
            <a:prstGeom prst="rect">
              <a:avLst/>
            </a:prstGeom>
            <a:solidFill>
              <a:srgbClr val="559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我的爱好</a:t>
              </a:r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879506" y="3040698"/>
            <a:ext cx="55048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别看我这么多的兴趣爱好，学习上我更是毫不含糊，各科考试成绩从来都没下过</a:t>
            </a:r>
            <a:r>
              <a:rPr lang="en-US" altLang="zh-CN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。我来到少年领袖口才学校就是想锻炼一下自己的胆量，提升我的综合竞争力。通过这个阶段的强化训练，让自己成为一个敢于表达、善于表达的好孩子。我知道只要坚持就能够做到。请大家记住我，一个活泼可爱的小女孩</a:t>
            </a:r>
            <a:r>
              <a:rPr lang="en-US" altLang="zh-CN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我叫，小美眉，大家都和我做朋友吧</a:t>
            </a:r>
            <a:r>
              <a:rPr lang="en-US" altLang="zh-CN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1400" dirty="0">
              <a:solidFill>
                <a:srgbClr val="559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17588" y="2251529"/>
            <a:ext cx="5275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画画  游泳</a:t>
            </a:r>
            <a:r>
              <a:rPr lang="en-US" altLang="zh-CN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体育</a:t>
            </a:r>
            <a:r>
              <a:rPr lang="en-US" altLang="zh-CN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</a:t>
            </a:r>
            <a:endParaRPr lang="zh-CN" altLang="en-US" sz="3200" spc="600" dirty="0">
              <a:solidFill>
                <a:srgbClr val="559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088560" y="2834676"/>
            <a:ext cx="5275804" cy="164485"/>
            <a:chOff x="1839287" y="5184146"/>
            <a:chExt cx="2767715" cy="95254"/>
          </a:xfrm>
        </p:grpSpPr>
        <p:grpSp>
          <p:nvGrpSpPr>
            <p:cNvPr id="10" name="组合 9"/>
            <p:cNvGrpSpPr/>
            <p:nvPr/>
          </p:nvGrpSpPr>
          <p:grpSpPr>
            <a:xfrm>
              <a:off x="2591031" y="5184150"/>
              <a:ext cx="2015971" cy="95250"/>
              <a:chOff x="2425983" y="5170170"/>
              <a:chExt cx="2015971" cy="156210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2425983" y="5179695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41" name="组合 40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49" name="组合 48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53" name="直接连接符 52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直接连接符 53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0" name="组合 49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51" name="直接连接符 50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直接连接符 51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43" name="组合 42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47" name="直接连接符 46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直接连接符 47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4" name="组合 43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45" name="直接连接符 44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直接连接符 45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23" name="组合 22"/>
              <p:cNvGrpSpPr/>
              <p:nvPr/>
            </p:nvGrpSpPr>
            <p:grpSpPr>
              <a:xfrm>
                <a:off x="3432611" y="5170170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32" name="组合 31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39" name="直接连接符 38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直接连接符 39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3" name="组合 32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37" name="直接连接符 36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" name="直接连接符 37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5" name="组合 24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26" name="组合 25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30" name="直接连接符 29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直接连接符 30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7" name="组合 26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28" name="直接连接符 27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直接连接符 28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11" name="组合 10"/>
            <p:cNvGrpSpPr/>
            <p:nvPr/>
          </p:nvGrpSpPr>
          <p:grpSpPr>
            <a:xfrm>
              <a:off x="1839287" y="5184146"/>
              <a:ext cx="758518" cy="87506"/>
              <a:chOff x="2676808" y="5179695"/>
              <a:chExt cx="758518" cy="143510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2676808" y="5186045"/>
                <a:ext cx="253693" cy="137160"/>
                <a:chOff x="2425983" y="5189220"/>
                <a:chExt cx="253693" cy="137160"/>
              </a:xfrm>
            </p:grpSpPr>
            <p:cxnSp>
              <p:nvCxnSpPr>
                <p:cNvPr id="20" name="直接连接符 19"/>
                <p:cNvCxnSpPr/>
                <p:nvPr/>
              </p:nvCxnSpPr>
              <p:spPr>
                <a:xfrm>
                  <a:off x="2425983" y="5189220"/>
                  <a:ext cx="126717" cy="137160"/>
                </a:xfrm>
                <a:prstGeom prst="line">
                  <a:avLst/>
                </a:prstGeom>
                <a:ln>
                  <a:solidFill>
                    <a:srgbClr val="51877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/>
                <p:nvPr/>
              </p:nvCxnSpPr>
              <p:spPr>
                <a:xfrm flipH="1">
                  <a:off x="2552959" y="5189220"/>
                  <a:ext cx="126717" cy="137160"/>
                </a:xfrm>
                <a:prstGeom prst="line">
                  <a:avLst/>
                </a:prstGeom>
                <a:ln>
                  <a:solidFill>
                    <a:srgbClr val="51877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组合 12"/>
              <p:cNvGrpSpPr/>
              <p:nvPr/>
            </p:nvGrpSpPr>
            <p:grpSpPr>
              <a:xfrm>
                <a:off x="2930808" y="5179695"/>
                <a:ext cx="504518" cy="140335"/>
                <a:chOff x="2425983" y="5186045"/>
                <a:chExt cx="504518" cy="140335"/>
              </a:xfrm>
            </p:grpSpPr>
            <p:grpSp>
              <p:nvGrpSpPr>
                <p:cNvPr id="14" name="组合 13"/>
                <p:cNvGrpSpPr/>
                <p:nvPr/>
              </p:nvGrpSpPr>
              <p:grpSpPr>
                <a:xfrm>
                  <a:off x="2425983" y="5189220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18" name="直接连接符 17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直接连接符 18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" name="组合 14"/>
                <p:cNvGrpSpPr/>
                <p:nvPr/>
              </p:nvGrpSpPr>
              <p:grpSpPr>
                <a:xfrm>
                  <a:off x="2676808" y="5186045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16" name="直接连接符 15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直接连接符 16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49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50911" y="2188573"/>
            <a:ext cx="841829" cy="2554515"/>
            <a:chOff x="3251200" y="1611086"/>
            <a:chExt cx="841829" cy="2554515"/>
          </a:xfrm>
        </p:grpSpPr>
        <p:sp>
          <p:nvSpPr>
            <p:cNvPr id="36" name="矩形 35"/>
            <p:cNvSpPr/>
            <p:nvPr/>
          </p:nvSpPr>
          <p:spPr>
            <a:xfrm>
              <a:off x="3352800" y="1683658"/>
              <a:ext cx="740229" cy="24819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251200" y="1611086"/>
              <a:ext cx="740229" cy="2481943"/>
            </a:xfrm>
            <a:prstGeom prst="rect">
              <a:avLst/>
            </a:prstGeom>
            <a:solidFill>
              <a:srgbClr val="5593D0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我的性格</a:t>
              </a:r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044134" y="4307345"/>
            <a:ext cx="2448106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4400" b="1">
                <a:ln w="19050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rgbClr val="FFC000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sym typeface="字魂42号-空心宋楷"/>
              </a:rPr>
              <a:t>活泼开朗</a:t>
            </a:r>
            <a:endParaRPr lang="zh-CN" altLang="en-US" dirty="0">
              <a:solidFill>
                <a:srgbClr val="FFC000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sym typeface="字魂42号-空心宋楷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170430" y="4269942"/>
            <a:ext cx="2448106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4400" b="1">
                <a:ln w="19050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rgbClr val="FFC000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sym typeface="字魂42号-空心宋楷"/>
              </a:rPr>
              <a:t>勤劳务实</a:t>
            </a:r>
            <a:endParaRPr lang="zh-CN" altLang="en-US" dirty="0">
              <a:solidFill>
                <a:srgbClr val="FFC000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sym typeface="字魂42号-空心宋楷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1488" r="4750" b="10153"/>
          <a:stretch>
            <a:fillRect/>
          </a:stretch>
        </p:blipFill>
        <p:spPr>
          <a:xfrm>
            <a:off x="4290153" y="2238312"/>
            <a:ext cx="1739172" cy="1712553"/>
          </a:xfrm>
          <a:prstGeom prst="ellipse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26" r="50000" b="10153"/>
          <a:stretch>
            <a:fillRect/>
          </a:stretch>
        </p:blipFill>
        <p:spPr>
          <a:xfrm>
            <a:off x="7631301" y="2360942"/>
            <a:ext cx="1805369" cy="1713016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560000">
            <a:off x="9666061" y="3815443"/>
            <a:ext cx="841829" cy="2554515"/>
            <a:chOff x="3251200" y="1611086"/>
            <a:chExt cx="841829" cy="2554515"/>
          </a:xfrm>
        </p:grpSpPr>
        <p:sp>
          <p:nvSpPr>
            <p:cNvPr id="36" name="矩形 35"/>
            <p:cNvSpPr/>
            <p:nvPr/>
          </p:nvSpPr>
          <p:spPr>
            <a:xfrm>
              <a:off x="3352800" y="1683658"/>
              <a:ext cx="740229" cy="24819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251200" y="1611086"/>
              <a:ext cx="740229" cy="2481943"/>
            </a:xfrm>
            <a:prstGeom prst="rect">
              <a:avLst/>
            </a:prstGeom>
            <a:solidFill>
              <a:srgbClr val="559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我的性格</a:t>
              </a:r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438181" y="2745423"/>
            <a:ext cx="55048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别看我这么多的兴趣爱好，学习上我更是毫不含糊，各科考试成绩从来都没下过</a:t>
            </a:r>
            <a:r>
              <a:rPr lang="en-US" altLang="zh-CN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。我来到少年领袖口才学校就是想锻炼一下自己的胆量，提升我的综合竞争力。通过这个阶段的强化训练，让自己成为一个敢于表达、善于表达的好孩子。我知道只要坚持就能够做到。请大家记住我，一个活泼可爱的小女孩</a:t>
            </a:r>
            <a:r>
              <a:rPr lang="en-US" altLang="zh-CN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我叫，小美眉，大家都和我做朋友吧</a:t>
            </a:r>
            <a:r>
              <a:rPr lang="en-US" altLang="zh-CN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1400" dirty="0">
              <a:solidFill>
                <a:srgbClr val="559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76263" y="1956254"/>
            <a:ext cx="5275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  开朗</a:t>
            </a:r>
            <a:r>
              <a:rPr lang="en-US" altLang="zh-CN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乐观</a:t>
            </a:r>
            <a:r>
              <a:rPr lang="en-US" altLang="zh-CN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向上</a:t>
            </a:r>
            <a:endParaRPr lang="zh-CN" altLang="en-US" sz="3200" spc="600" dirty="0">
              <a:solidFill>
                <a:srgbClr val="559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647235" y="2539401"/>
            <a:ext cx="5275804" cy="164485"/>
            <a:chOff x="1839287" y="5184146"/>
            <a:chExt cx="2767715" cy="95254"/>
          </a:xfrm>
        </p:grpSpPr>
        <p:grpSp>
          <p:nvGrpSpPr>
            <p:cNvPr id="10" name="组合 9"/>
            <p:cNvGrpSpPr/>
            <p:nvPr/>
          </p:nvGrpSpPr>
          <p:grpSpPr>
            <a:xfrm>
              <a:off x="2591031" y="5184150"/>
              <a:ext cx="2015971" cy="95250"/>
              <a:chOff x="2425983" y="5170170"/>
              <a:chExt cx="2015971" cy="156210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2425983" y="5179695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41" name="组合 40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49" name="组合 48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53" name="直接连接符 52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直接连接符 53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0" name="组合 49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51" name="直接连接符 50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直接连接符 51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43" name="组合 42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47" name="直接连接符 46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" name="直接连接符 47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4" name="组合 43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45" name="直接连接符 44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" name="直接连接符 45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23" name="组合 22"/>
              <p:cNvGrpSpPr/>
              <p:nvPr/>
            </p:nvGrpSpPr>
            <p:grpSpPr>
              <a:xfrm>
                <a:off x="3432611" y="5170170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32" name="组合 31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39" name="直接连接符 38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" name="直接连接符 39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3" name="组合 32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37" name="直接连接符 36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8" name="直接连接符 37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5" name="组合 24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26" name="组合 25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30" name="直接连接符 29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直接连接符 30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7" name="组合 26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28" name="直接连接符 27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直接连接符 28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11" name="组合 10"/>
            <p:cNvGrpSpPr/>
            <p:nvPr/>
          </p:nvGrpSpPr>
          <p:grpSpPr>
            <a:xfrm>
              <a:off x="1839287" y="5184146"/>
              <a:ext cx="758518" cy="87506"/>
              <a:chOff x="2676808" y="5179695"/>
              <a:chExt cx="758518" cy="143510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2676808" y="5186045"/>
                <a:ext cx="253693" cy="137160"/>
                <a:chOff x="2425983" y="5189220"/>
                <a:chExt cx="253693" cy="137160"/>
              </a:xfrm>
            </p:grpSpPr>
            <p:cxnSp>
              <p:nvCxnSpPr>
                <p:cNvPr id="20" name="直接连接符 19"/>
                <p:cNvCxnSpPr/>
                <p:nvPr/>
              </p:nvCxnSpPr>
              <p:spPr>
                <a:xfrm>
                  <a:off x="2425983" y="5189220"/>
                  <a:ext cx="126717" cy="137160"/>
                </a:xfrm>
                <a:prstGeom prst="line">
                  <a:avLst/>
                </a:prstGeom>
                <a:ln>
                  <a:solidFill>
                    <a:srgbClr val="51877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/>
                <p:nvPr/>
              </p:nvCxnSpPr>
              <p:spPr>
                <a:xfrm flipH="1">
                  <a:off x="2552959" y="5189220"/>
                  <a:ext cx="126717" cy="137160"/>
                </a:xfrm>
                <a:prstGeom prst="line">
                  <a:avLst/>
                </a:prstGeom>
                <a:ln>
                  <a:solidFill>
                    <a:srgbClr val="51877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组合 12"/>
              <p:cNvGrpSpPr/>
              <p:nvPr/>
            </p:nvGrpSpPr>
            <p:grpSpPr>
              <a:xfrm>
                <a:off x="2930808" y="5179695"/>
                <a:ext cx="504518" cy="140335"/>
                <a:chOff x="2425983" y="5186045"/>
                <a:chExt cx="504518" cy="140335"/>
              </a:xfrm>
            </p:grpSpPr>
            <p:grpSp>
              <p:nvGrpSpPr>
                <p:cNvPr id="14" name="组合 13"/>
                <p:cNvGrpSpPr/>
                <p:nvPr/>
              </p:nvGrpSpPr>
              <p:grpSpPr>
                <a:xfrm>
                  <a:off x="2425983" y="5189220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18" name="直接连接符 17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直接连接符 18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" name="组合 14"/>
                <p:cNvGrpSpPr/>
                <p:nvPr/>
              </p:nvGrpSpPr>
              <p:grpSpPr>
                <a:xfrm>
                  <a:off x="2676808" y="5186045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16" name="直接连接符 15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直接连接符 16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49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512786" y="1893933"/>
            <a:ext cx="841829" cy="2554515"/>
            <a:chOff x="3251200" y="1611086"/>
            <a:chExt cx="841829" cy="2554515"/>
          </a:xfrm>
        </p:grpSpPr>
        <p:sp>
          <p:nvSpPr>
            <p:cNvPr id="36" name="矩形 35"/>
            <p:cNvSpPr/>
            <p:nvPr/>
          </p:nvSpPr>
          <p:spPr>
            <a:xfrm>
              <a:off x="3352800" y="1683658"/>
              <a:ext cx="740229" cy="24819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251200" y="1611086"/>
              <a:ext cx="740229" cy="2481943"/>
            </a:xfrm>
            <a:prstGeom prst="rect">
              <a:avLst/>
            </a:prstGeom>
            <a:solidFill>
              <a:srgbClr val="559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我的生活</a:t>
              </a:r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49105" y="1106830"/>
            <a:ext cx="2307772" cy="2307770"/>
            <a:chOff x="2767261" y="1648325"/>
            <a:chExt cx="1985211" cy="1985211"/>
          </a:xfrm>
          <a:solidFill>
            <a:srgbClr val="5593D0"/>
          </a:solidFill>
        </p:grpSpPr>
        <p:sp>
          <p:nvSpPr>
            <p:cNvPr id="17" name="椭圆 16"/>
            <p:cNvSpPr/>
            <p:nvPr/>
          </p:nvSpPr>
          <p:spPr>
            <a:xfrm>
              <a:off x="2767261" y="1648325"/>
              <a:ext cx="1985211" cy="198521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2704" y="1778052"/>
              <a:ext cx="1708485" cy="1708485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</p:pic>
      </p:grpSp>
      <p:grpSp>
        <p:nvGrpSpPr>
          <p:cNvPr id="19" name="组合 18"/>
          <p:cNvGrpSpPr/>
          <p:nvPr/>
        </p:nvGrpSpPr>
        <p:grpSpPr>
          <a:xfrm>
            <a:off x="4206316" y="1980883"/>
            <a:ext cx="2307772" cy="2307770"/>
            <a:chOff x="1896977" y="3689684"/>
            <a:chExt cx="1985211" cy="1985211"/>
          </a:xfrm>
          <a:solidFill>
            <a:srgbClr val="518779"/>
          </a:solidFill>
        </p:grpSpPr>
        <p:sp>
          <p:nvSpPr>
            <p:cNvPr id="20" name="椭圆 19"/>
            <p:cNvSpPr/>
            <p:nvPr/>
          </p:nvSpPr>
          <p:spPr>
            <a:xfrm>
              <a:off x="1896977" y="3689684"/>
              <a:ext cx="1985211" cy="1985211"/>
            </a:xfrm>
            <a:prstGeom prst="ellipse">
              <a:avLst/>
            </a:prstGeom>
            <a:solidFill>
              <a:srgbClr val="5593D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4432" y="3805106"/>
              <a:ext cx="1741451" cy="1741451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</p:pic>
      </p:grpSp>
      <p:grpSp>
        <p:nvGrpSpPr>
          <p:cNvPr id="22" name="组合 21"/>
          <p:cNvGrpSpPr/>
          <p:nvPr/>
        </p:nvGrpSpPr>
        <p:grpSpPr>
          <a:xfrm>
            <a:off x="6092013" y="3238501"/>
            <a:ext cx="2307772" cy="2307770"/>
            <a:chOff x="5313946" y="573504"/>
            <a:chExt cx="1985211" cy="1985211"/>
          </a:xfrm>
          <a:solidFill>
            <a:srgbClr val="5593D0"/>
          </a:solidFill>
        </p:grpSpPr>
        <p:sp>
          <p:nvSpPr>
            <p:cNvPr id="23" name="椭圆 22"/>
            <p:cNvSpPr/>
            <p:nvPr/>
          </p:nvSpPr>
          <p:spPr>
            <a:xfrm>
              <a:off x="5313946" y="573504"/>
              <a:ext cx="1985211" cy="198521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4266" y="685797"/>
              <a:ext cx="1756613" cy="1756613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655933" y="2187938"/>
            <a:ext cx="841829" cy="2554515"/>
            <a:chOff x="3251200" y="1611086"/>
            <a:chExt cx="841829" cy="2554515"/>
          </a:xfrm>
        </p:grpSpPr>
        <p:sp>
          <p:nvSpPr>
            <p:cNvPr id="36" name="矩形 35"/>
            <p:cNvSpPr/>
            <p:nvPr/>
          </p:nvSpPr>
          <p:spPr>
            <a:xfrm>
              <a:off x="3352800" y="1683658"/>
              <a:ext cx="740229" cy="24819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251200" y="1611086"/>
              <a:ext cx="740229" cy="2481943"/>
            </a:xfrm>
            <a:prstGeom prst="rect">
              <a:avLst/>
            </a:prstGeom>
            <a:solidFill>
              <a:srgbClr val="559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我的梦想</a:t>
              </a:r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325120" y="2603277"/>
            <a:ext cx="2621280" cy="107632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zh-CN" altLang="en-US" sz="3200" dirty="0">
                <a:ln/>
                <a:solidFill>
                  <a:srgbClr val="5593D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字魂42号-空心宋楷"/>
              </a:rPr>
              <a:t>长大后当一名</a:t>
            </a:r>
            <a:endParaRPr lang="en-US" altLang="zh-CN" sz="3200" dirty="0">
              <a:ln/>
              <a:solidFill>
                <a:srgbClr val="5593D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42号-空心宋楷"/>
            </a:endParaRPr>
          </a:p>
          <a:p>
            <a:pPr algn="ctr"/>
            <a:r>
              <a:rPr lang="zh-CN" altLang="en-US" sz="3200" dirty="0">
                <a:ln/>
                <a:solidFill>
                  <a:srgbClr val="5593D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字魂42号-空心宋楷"/>
              </a:rPr>
              <a:t>出色的教师</a:t>
            </a:r>
            <a:endParaRPr lang="zh-CN" altLang="en-US" sz="3200" dirty="0">
              <a:ln/>
              <a:solidFill>
                <a:srgbClr val="5593D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42号-空心宋楷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752" y="426969"/>
            <a:ext cx="3465718" cy="56653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93456" y="2002518"/>
            <a:ext cx="841829" cy="2554515"/>
            <a:chOff x="3251200" y="1611086"/>
            <a:chExt cx="841829" cy="2554515"/>
          </a:xfrm>
        </p:grpSpPr>
        <p:sp>
          <p:nvSpPr>
            <p:cNvPr id="36" name="矩形 35"/>
            <p:cNvSpPr/>
            <p:nvPr/>
          </p:nvSpPr>
          <p:spPr>
            <a:xfrm>
              <a:off x="3352800" y="1683658"/>
              <a:ext cx="740229" cy="24819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251200" y="1611086"/>
              <a:ext cx="740229" cy="2481943"/>
            </a:xfrm>
            <a:prstGeom prst="rect">
              <a:avLst/>
            </a:prstGeom>
            <a:solidFill>
              <a:srgbClr val="559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社会实践</a:t>
              </a:r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512" y="2586677"/>
            <a:ext cx="2556183" cy="25561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8550">
            <a:off x="7181249" y="2116051"/>
            <a:ext cx="2471354" cy="18589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87199">
            <a:off x="3896944" y="1538575"/>
            <a:ext cx="2487243" cy="20962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04742" y="464525"/>
            <a:ext cx="3999758" cy="586967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583543" y="1567543"/>
            <a:ext cx="841829" cy="2554515"/>
            <a:chOff x="3251200" y="1611086"/>
            <a:chExt cx="841829" cy="2554515"/>
          </a:xfrm>
        </p:grpSpPr>
        <p:sp>
          <p:nvSpPr>
            <p:cNvPr id="36" name="矩形 35"/>
            <p:cNvSpPr/>
            <p:nvPr/>
          </p:nvSpPr>
          <p:spPr>
            <a:xfrm>
              <a:off x="3352800" y="1683658"/>
              <a:ext cx="740229" cy="24819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251200" y="1611086"/>
              <a:ext cx="740229" cy="2481943"/>
            </a:xfrm>
            <a:prstGeom prst="rect">
              <a:avLst/>
            </a:prstGeom>
            <a:solidFill>
              <a:srgbClr val="559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竞选目标</a:t>
              </a:r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515294" y="2891489"/>
            <a:ext cx="1706880" cy="10147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ctr">
              <a:defRPr sz="4400" b="1">
                <a:ln w="19050"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r>
              <a:rPr lang="zh-CN" altLang="en-US" sz="6000" b="0" dirty="0">
                <a:ln/>
                <a:solidFill>
                  <a:srgbClr val="5593D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字魂42号-空心宋楷"/>
              </a:rPr>
              <a:t>班长</a:t>
            </a:r>
            <a:endParaRPr lang="zh-CN" altLang="en-US" sz="6000" b="0" dirty="0">
              <a:ln/>
              <a:solidFill>
                <a:srgbClr val="5593D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字魂42号-空心宋楷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665186" y="2002518"/>
            <a:ext cx="841829" cy="2554515"/>
            <a:chOff x="3251200" y="1611086"/>
            <a:chExt cx="841829" cy="2554515"/>
          </a:xfrm>
        </p:grpSpPr>
        <p:sp>
          <p:nvSpPr>
            <p:cNvPr id="36" name="矩形 35"/>
            <p:cNvSpPr/>
            <p:nvPr/>
          </p:nvSpPr>
          <p:spPr>
            <a:xfrm>
              <a:off x="3352800" y="1683658"/>
              <a:ext cx="740229" cy="24819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3251200" y="1611086"/>
              <a:ext cx="740229" cy="2481943"/>
            </a:xfrm>
            <a:prstGeom prst="rect">
              <a:avLst/>
            </a:prstGeom>
            <a:solidFill>
              <a:srgbClr val="559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sz="2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竞选宣言</a:t>
              </a:r>
              <a:endParaRPr lang="zh-CN" altLang="en-US" sz="28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857281" y="2606993"/>
            <a:ext cx="55048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别看我这么多的兴趣爱好，学习上我更是毫不含糊，各科考试成绩从来都没下过</a:t>
            </a:r>
            <a:r>
              <a:rPr lang="en-US" altLang="zh-CN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。我来到少年领袖口才学校就是想锻炼一下自己的胆量，提升我的综合竞争力。通过这个阶段的强化训练，让自己成为一个敢于表达、善于表达的好孩子。我知道只要坚持就能够做到。请大家记住我，一个活泼可爱的小女孩</a:t>
            </a:r>
            <a:r>
              <a:rPr lang="en-US" altLang="zh-CN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我叫，小美眉，大家都和我做朋友吧</a:t>
            </a:r>
            <a:r>
              <a:rPr lang="en-US" altLang="zh-CN" sz="14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1400" dirty="0">
              <a:solidFill>
                <a:srgbClr val="559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45434" y="1817824"/>
            <a:ext cx="4775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我如何成为一名班长</a:t>
            </a:r>
            <a:r>
              <a:rPr lang="en-US" altLang="zh-CN" sz="3200" spc="6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3200" spc="600" dirty="0">
              <a:solidFill>
                <a:srgbClr val="559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066335" y="2400971"/>
            <a:ext cx="5275804" cy="164485"/>
            <a:chOff x="1839287" y="5184146"/>
            <a:chExt cx="2767715" cy="95254"/>
          </a:xfrm>
        </p:grpSpPr>
        <p:grpSp>
          <p:nvGrpSpPr>
            <p:cNvPr id="13" name="组合 12"/>
            <p:cNvGrpSpPr/>
            <p:nvPr/>
          </p:nvGrpSpPr>
          <p:grpSpPr>
            <a:xfrm>
              <a:off x="2591031" y="5184150"/>
              <a:ext cx="2015971" cy="95250"/>
              <a:chOff x="2425983" y="5170170"/>
              <a:chExt cx="2015971" cy="156210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2425983" y="5179695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44" name="组合 43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52" name="组合 51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56" name="直接连接符 55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" name="直接连接符 56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3" name="组合 52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54" name="直接连接符 53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直接连接符 54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46" name="组合 45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50" name="直接连接符 49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直接连接符 50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7" name="组合 46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48" name="直接连接符 47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" name="直接连接符 48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26" name="组合 25"/>
              <p:cNvGrpSpPr/>
              <p:nvPr/>
            </p:nvGrpSpPr>
            <p:grpSpPr>
              <a:xfrm>
                <a:off x="3432611" y="5170170"/>
                <a:ext cx="1009343" cy="146685"/>
                <a:chOff x="2425983" y="5179695"/>
                <a:chExt cx="1009343" cy="146685"/>
              </a:xfrm>
            </p:grpSpPr>
            <p:grpSp>
              <p:nvGrpSpPr>
                <p:cNvPr id="27" name="组合 26"/>
                <p:cNvGrpSpPr/>
                <p:nvPr/>
              </p:nvGrpSpPr>
              <p:grpSpPr>
                <a:xfrm>
                  <a:off x="2425983" y="518604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38" name="组合 37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42" name="直接连接符 41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3" name="直接连接符 42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9" name="组合 38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40" name="直接连接符 39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" name="直接连接符 40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8" name="组合 27"/>
                <p:cNvGrpSpPr/>
                <p:nvPr/>
              </p:nvGrpSpPr>
              <p:grpSpPr>
                <a:xfrm>
                  <a:off x="2930808" y="5179695"/>
                  <a:ext cx="504518" cy="140335"/>
                  <a:chOff x="2425983" y="5186045"/>
                  <a:chExt cx="504518" cy="140335"/>
                </a:xfrm>
              </p:grpSpPr>
              <p:grpSp>
                <p:nvGrpSpPr>
                  <p:cNvPr id="29" name="组合 28"/>
                  <p:cNvGrpSpPr/>
                  <p:nvPr/>
                </p:nvGrpSpPr>
                <p:grpSpPr>
                  <a:xfrm>
                    <a:off x="2425983" y="5189220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33" name="直接连接符 32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7" name="直接连接符 36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0" name="组合 29"/>
                  <p:cNvGrpSpPr/>
                  <p:nvPr/>
                </p:nvGrpSpPr>
                <p:grpSpPr>
                  <a:xfrm>
                    <a:off x="2676808" y="5186045"/>
                    <a:ext cx="253693" cy="137160"/>
                    <a:chOff x="2425983" y="5189220"/>
                    <a:chExt cx="253693" cy="137160"/>
                  </a:xfrm>
                </p:grpSpPr>
                <p:cxnSp>
                  <p:nvCxnSpPr>
                    <p:cNvPr id="31" name="直接连接符 30"/>
                    <p:cNvCxnSpPr/>
                    <p:nvPr/>
                  </p:nvCxnSpPr>
                  <p:spPr>
                    <a:xfrm>
                      <a:off x="2425983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直接连接符 31"/>
                    <p:cNvCxnSpPr/>
                    <p:nvPr/>
                  </p:nvCxnSpPr>
                  <p:spPr>
                    <a:xfrm flipH="1">
                      <a:off x="2552959" y="5189220"/>
                      <a:ext cx="126717" cy="137160"/>
                    </a:xfrm>
                    <a:prstGeom prst="line">
                      <a:avLst/>
                    </a:prstGeom>
                    <a:ln>
                      <a:solidFill>
                        <a:srgbClr val="518779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14" name="组合 13"/>
            <p:cNvGrpSpPr/>
            <p:nvPr/>
          </p:nvGrpSpPr>
          <p:grpSpPr>
            <a:xfrm>
              <a:off x="1839287" y="5184146"/>
              <a:ext cx="758518" cy="87506"/>
              <a:chOff x="2676808" y="5179695"/>
              <a:chExt cx="758518" cy="143510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2676808" y="5186045"/>
                <a:ext cx="253693" cy="137160"/>
                <a:chOff x="2425983" y="5189220"/>
                <a:chExt cx="253693" cy="137160"/>
              </a:xfrm>
            </p:grpSpPr>
            <p:cxnSp>
              <p:nvCxnSpPr>
                <p:cNvPr id="23" name="直接连接符 22"/>
                <p:cNvCxnSpPr/>
                <p:nvPr/>
              </p:nvCxnSpPr>
              <p:spPr>
                <a:xfrm>
                  <a:off x="2425983" y="5189220"/>
                  <a:ext cx="126717" cy="137160"/>
                </a:xfrm>
                <a:prstGeom prst="line">
                  <a:avLst/>
                </a:prstGeom>
                <a:ln>
                  <a:solidFill>
                    <a:srgbClr val="51877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/>
                <p:nvPr/>
              </p:nvCxnSpPr>
              <p:spPr>
                <a:xfrm flipH="1">
                  <a:off x="2552959" y="5189220"/>
                  <a:ext cx="126717" cy="137160"/>
                </a:xfrm>
                <a:prstGeom prst="line">
                  <a:avLst/>
                </a:prstGeom>
                <a:ln>
                  <a:solidFill>
                    <a:srgbClr val="518779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组合 15"/>
              <p:cNvGrpSpPr/>
              <p:nvPr/>
            </p:nvGrpSpPr>
            <p:grpSpPr>
              <a:xfrm>
                <a:off x="2930808" y="5179695"/>
                <a:ext cx="504518" cy="140335"/>
                <a:chOff x="2425983" y="5186045"/>
                <a:chExt cx="504518" cy="140335"/>
              </a:xfrm>
            </p:grpSpPr>
            <p:grpSp>
              <p:nvGrpSpPr>
                <p:cNvPr id="17" name="组合 16"/>
                <p:cNvGrpSpPr/>
                <p:nvPr/>
              </p:nvGrpSpPr>
              <p:grpSpPr>
                <a:xfrm>
                  <a:off x="2425983" y="5189220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21" name="直接连接符 20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直接连接符 21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8" name="组合 17"/>
                <p:cNvGrpSpPr/>
                <p:nvPr/>
              </p:nvGrpSpPr>
              <p:grpSpPr>
                <a:xfrm>
                  <a:off x="2676808" y="5186045"/>
                  <a:ext cx="253693" cy="137160"/>
                  <a:chOff x="2425983" y="5189220"/>
                  <a:chExt cx="253693" cy="137160"/>
                </a:xfrm>
              </p:grpSpPr>
              <p:cxnSp>
                <p:nvCxnSpPr>
                  <p:cNvPr id="19" name="直接连接符 18"/>
                  <p:cNvCxnSpPr/>
                  <p:nvPr/>
                </p:nvCxnSpPr>
                <p:spPr>
                  <a:xfrm>
                    <a:off x="2425983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直接连接符 19"/>
                  <p:cNvCxnSpPr/>
                  <p:nvPr/>
                </p:nvCxnSpPr>
                <p:spPr>
                  <a:xfrm flipH="1">
                    <a:off x="2552959" y="5189220"/>
                    <a:ext cx="126717" cy="137160"/>
                  </a:xfrm>
                  <a:prstGeom prst="line">
                    <a:avLst/>
                  </a:prstGeom>
                  <a:ln>
                    <a:solidFill>
                      <a:srgbClr val="51877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65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669439" y="1945747"/>
            <a:ext cx="45300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pc="-150" dirty="0">
                <a:solidFill>
                  <a:srgbClr val="5593D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请大家</a:t>
            </a:r>
            <a:endParaRPr lang="en-US" altLang="zh-CN" sz="6600" spc="-150" dirty="0">
              <a:solidFill>
                <a:srgbClr val="5593D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r>
              <a:rPr lang="zh-CN" altLang="en-US" sz="6600" spc="-150" dirty="0">
                <a:solidFill>
                  <a:srgbClr val="5593D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投我一票</a:t>
            </a:r>
            <a:r>
              <a:rPr lang="en-US" altLang="zh-CN" sz="6600" spc="-150" dirty="0">
                <a:solidFill>
                  <a:srgbClr val="5593D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!</a:t>
            </a:r>
            <a:endParaRPr lang="en-US" altLang="zh-CN" sz="6600" spc="-150" dirty="0">
              <a:solidFill>
                <a:srgbClr val="5593D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84756" y="4136318"/>
            <a:ext cx="28994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spc="3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spc="3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年级  </a:t>
            </a:r>
            <a:r>
              <a:rPr lang="en-US" altLang="zh-CN" sz="2400" spc="3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400" spc="3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  </a:t>
            </a:r>
            <a:r>
              <a:rPr lang="en-US" altLang="zh-CN" sz="2400" spc="300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2400" spc="300" dirty="0">
              <a:solidFill>
                <a:srgbClr val="559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31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125"/>
                                </p:stCondLst>
                                <p:childTnLst>
                                  <p:par>
                                    <p:cTn id="1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31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125"/>
                                </p:stCondLst>
                                <p:childTnLst>
                                  <p:par>
                                    <p:cTn id="1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/>
          <p:bldP spid="20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928870" y="3103880"/>
            <a:ext cx="528574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5593D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谢谢大家</a:t>
            </a:r>
            <a:endParaRPr lang="zh-CN" altLang="en-US" sz="4800" b="1" dirty="0">
              <a:solidFill>
                <a:srgbClr val="5593D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Joy Gruttmann-Schnapp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484313" y="-1390650"/>
            <a:ext cx="609600" cy="609600"/>
          </a:xfrm>
          <a:prstGeom prst="rect">
            <a:avLst/>
          </a:prstGeom>
        </p:spPr>
      </p:pic>
      <p:pic>
        <p:nvPicPr>
          <p:cNvPr id="4" name="图片 3" descr="6d390a8492d9852de161037ef470bf3975c7e3b217f7c-FeZiVV_fw6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575" y="1001395"/>
            <a:ext cx="3630295" cy="5219700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461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6" grpId="0"/>
    </p:bldLst>
  </p:timing>
</p:sld>
</file>

<file path=ppt/tags/tag1.xml><?xml version="1.0" encoding="utf-8"?>
<p:tagLst xmlns:p="http://schemas.openxmlformats.org/presentationml/2006/main">
  <p:tag name="ISPRING_ULTRA_SCORM_TRACKING_SLIDES" val="1"/>
  <p:tag name="GENSWF_OUTPUT_FILE_NAME" val="3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898</Words>
  <Application>WPS 演示</Application>
  <PresentationFormat>自定义</PresentationFormat>
  <Paragraphs>62</Paragraphs>
  <Slides>13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43" baseType="lpstr">
      <vt:lpstr>Arial</vt:lpstr>
      <vt:lpstr>宋体</vt:lpstr>
      <vt:lpstr>Wingdings</vt:lpstr>
      <vt:lpstr>Calibri</vt:lpstr>
      <vt:lpstr>Impact</vt:lpstr>
      <vt:lpstr>Signika</vt:lpstr>
      <vt:lpstr>Open Sans Extrabold</vt:lpstr>
      <vt:lpstr>LiHei Pro</vt:lpstr>
      <vt:lpstr>迷你简汉真广标</vt:lpstr>
      <vt:lpstr>ITC Avant Garde Std Bk</vt:lpstr>
      <vt:lpstr>微软雅黑</vt:lpstr>
      <vt:lpstr>Calibri</vt:lpstr>
      <vt:lpstr>Lato</vt:lpstr>
      <vt:lpstr>Open Sans</vt:lpstr>
      <vt:lpstr>Segoe Print</vt:lpstr>
      <vt:lpstr>方正兰亭细黑_GBK</vt:lpstr>
      <vt:lpstr>黑体</vt:lpstr>
      <vt:lpstr>Segoe UI Light</vt:lpstr>
      <vt:lpstr>华文隶书</vt:lpstr>
      <vt:lpstr>Arial Unicode MS</vt:lpstr>
      <vt:lpstr>等线 Light</vt:lpstr>
      <vt:lpstr>等线</vt:lpstr>
      <vt:lpstr>方正卡通简体</vt:lpstr>
      <vt:lpstr>字魂36号-正文宋楷</vt:lpstr>
      <vt:lpstr>字魂42号-空心宋楷</vt:lpstr>
      <vt:lpstr>汉仪小麦体简</vt:lpstr>
      <vt:lpstr>字魂59号-创粗黑</vt:lpstr>
      <vt:lpstr>叶根友毛笔行书2.0版</vt:lpstr>
      <vt:lpstr>从未如此可爱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商务ppt</dc:title>
  <dc:creator>lzj</dc:creator>
  <cp:lastModifiedBy>罗祉璇</cp:lastModifiedBy>
  <cp:revision>3192</cp:revision>
  <dcterms:created xsi:type="dcterms:W3CDTF">2015-12-01T09:06:00Z</dcterms:created>
  <dcterms:modified xsi:type="dcterms:W3CDTF">2020-03-17T01:06:23Z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