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70" r:id="rId2"/>
    <p:sldId id="271" r:id="rId3"/>
    <p:sldId id="272" r:id="rId4"/>
    <p:sldId id="276" r:id="rId5"/>
    <p:sldId id="278" r:id="rId6"/>
    <p:sldId id="277" r:id="rId7"/>
    <p:sldId id="273" r:id="rId8"/>
    <p:sldId id="279" r:id="rId9"/>
    <p:sldId id="280" r:id="rId10"/>
    <p:sldId id="281" r:id="rId11"/>
    <p:sldId id="274" r:id="rId12"/>
    <p:sldId id="282" r:id="rId13"/>
    <p:sldId id="283" r:id="rId14"/>
    <p:sldId id="284" r:id="rId15"/>
    <p:sldId id="275" r:id="rId16"/>
    <p:sldId id="285" r:id="rId17"/>
    <p:sldId id="286" r:id="rId18"/>
    <p:sldId id="287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 snapToGrid="0">
      <p:cViewPr>
        <p:scale>
          <a:sx n="59" d="100"/>
          <a:sy n="59" d="100"/>
        </p:scale>
        <p:origin x="-990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男生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一年一班</c:v>
                </c:pt>
                <c:pt idx="1">
                  <c:v>一年二班</c:v>
                </c:pt>
                <c:pt idx="2">
                  <c:v>一年三班</c:v>
                </c:pt>
                <c:pt idx="3">
                  <c:v>一年四班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女生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一年一班</c:v>
                </c:pt>
                <c:pt idx="1">
                  <c:v>一年二班</c:v>
                </c:pt>
                <c:pt idx="2">
                  <c:v>一年三班</c:v>
                </c:pt>
                <c:pt idx="3">
                  <c:v>一年四班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桌子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一年一班</c:v>
                </c:pt>
                <c:pt idx="1">
                  <c:v>一年二班</c:v>
                </c:pt>
                <c:pt idx="2">
                  <c:v>一年三班</c:v>
                </c:pt>
                <c:pt idx="3">
                  <c:v>一年四班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859968"/>
        <c:axId val="197874048"/>
      </c:barChart>
      <c:catAx>
        <c:axId val="19785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197874048"/>
        <c:crosses val="autoZero"/>
        <c:auto val="1"/>
        <c:lblAlgn val="ctr"/>
        <c:lblOffset val="100"/>
        <c:noMultiLvlLbl val="0"/>
      </c:catAx>
      <c:valAx>
        <c:axId val="19787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19785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学生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6713111976890299"/>
                  <c:y val="-5.311980880788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319501680514101"/>
                  <c:y val="-3.93653761782326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5368740653509795E-2"/>
                  <c:y val="0.10581613508442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4417004833301001E-2"/>
                  <c:y val="0.1420198916794679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一年一班</c:v>
                </c:pt>
                <c:pt idx="1">
                  <c:v>二年一班</c:v>
                </c:pt>
                <c:pt idx="2">
                  <c:v>三年一班</c:v>
                </c:pt>
                <c:pt idx="3">
                  <c:v>四年一班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>
          <a:solidFill>
            <a:schemeClr val="bg1"/>
          </a:solidFill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23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74404" y="640104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9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12.png"/><Relationship Id="rId5" Type="http://schemas.openxmlformats.org/officeDocument/2006/relationships/image" Target="../media/image3.emf"/><Relationship Id="rId10" Type="http://schemas.openxmlformats.org/officeDocument/2006/relationships/image" Target="../media/image11.emf"/><Relationship Id="rId4" Type="http://schemas.openxmlformats.org/officeDocument/2006/relationships/image" Target="../media/image2.emf"/><Relationship Id="rId9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9.emf"/><Relationship Id="rId4" Type="http://schemas.openxmlformats.org/officeDocument/2006/relationships/image" Target="../media/image2.emf"/><Relationship Id="rId9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9.emf"/><Relationship Id="rId4" Type="http://schemas.openxmlformats.org/officeDocument/2006/relationships/image" Target="../media/image2.emf"/><Relationship Id="rId9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9.emf"/><Relationship Id="rId4" Type="http://schemas.openxmlformats.org/officeDocument/2006/relationships/image" Target="../media/image2.emf"/><Relationship Id="rId9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9.emf"/><Relationship Id="rId4" Type="http://schemas.openxmlformats.org/officeDocument/2006/relationships/image" Target="../media/image2.emf"/><Relationship Id="rId9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1248938" y="1338806"/>
            <a:ext cx="9864318" cy="86177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000" b="1" dirty="0">
                <a:ln w="6350">
                  <a:solidFill>
                    <a:prstClr val="white"/>
                  </a:solidFill>
                </a:ln>
                <a:solidFill>
                  <a:srgbClr val="E85A3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卡</a:t>
            </a:r>
            <a:r>
              <a:rPr lang="zh-CN" altLang="en-US" sz="5000" b="1" dirty="0" smtClean="0">
                <a:ln w="6350">
                  <a:solidFill>
                    <a:prstClr val="white"/>
                  </a:solidFill>
                </a:ln>
                <a:solidFill>
                  <a:srgbClr val="E85A3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通英语</a:t>
            </a:r>
            <a:r>
              <a:rPr kumimoji="0" lang="zh-CN" altLang="en-US" sz="5000" b="1" i="0" u="none" strike="noStrike" kern="1200" cap="none" spc="0" normalizeH="0" baseline="0" noProof="0" dirty="0" smtClean="0">
                <a:ln w="6350">
                  <a:solidFill>
                    <a:prstClr val="white"/>
                  </a:solidFill>
                </a:ln>
                <a:solidFill>
                  <a:srgbClr val="E85A31"/>
                </a:solidFill>
                <a:effectLst/>
                <a:uLnTx/>
                <a:uFillTx/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教</a:t>
            </a:r>
            <a:r>
              <a:rPr kumimoji="0" lang="zh-CN" altLang="en-US" sz="5000" b="1" i="0" u="none" strike="noStrike" kern="1200" cap="none" spc="0" normalizeH="0" baseline="0" noProof="0" dirty="0">
                <a:ln w="6350">
                  <a:solidFill>
                    <a:prstClr val="white"/>
                  </a:solidFill>
                </a:ln>
                <a:solidFill>
                  <a:srgbClr val="E85A31"/>
                </a:solidFill>
                <a:effectLst/>
                <a:uLnTx/>
                <a:uFillTx/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学课件</a:t>
            </a:r>
            <a:r>
              <a:rPr kumimoji="0" lang="en-US" altLang="zh-CN" sz="5000" b="1" i="0" u="none" strike="noStrike" kern="1200" cap="none" spc="0" normalizeH="0" baseline="0" noProof="0" dirty="0">
                <a:ln w="6350">
                  <a:solidFill>
                    <a:prstClr val="white"/>
                  </a:solidFill>
                </a:ln>
                <a:solidFill>
                  <a:srgbClr val="E85A31"/>
                </a:solidFill>
                <a:effectLst/>
                <a:uLnTx/>
                <a:uFillTx/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PPT</a:t>
            </a:r>
            <a:r>
              <a:rPr kumimoji="0" lang="zh-CN" altLang="en-US" sz="5000" b="1" i="0" u="none" strike="noStrike" kern="1200" cap="none" spc="0" normalizeH="0" baseline="0" noProof="0" dirty="0">
                <a:ln w="6350">
                  <a:solidFill>
                    <a:prstClr val="white"/>
                  </a:solidFill>
                </a:ln>
                <a:solidFill>
                  <a:srgbClr val="E85A31"/>
                </a:solidFill>
                <a:effectLst/>
                <a:uLnTx/>
                <a:uFillTx/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</a:p>
        </p:txBody>
      </p:sp>
      <p:sp>
        <p:nvSpPr>
          <p:cNvPr id="48" name="矩形: 圆角 47"/>
          <p:cNvSpPr/>
          <p:nvPr/>
        </p:nvSpPr>
        <p:spPr>
          <a:xfrm>
            <a:off x="4102074" y="2866449"/>
            <a:ext cx="4684469" cy="368327"/>
          </a:xfrm>
          <a:prstGeom prst="roundRect">
            <a:avLst>
              <a:gd name="adj" fmla="val 43259"/>
            </a:avLst>
          </a:pr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讲课人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XXXX</a:t>
            </a:r>
            <a:r>
              <a:rPr lang="zh-CN" altLang="en-US" sz="16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讲课时间：</a:t>
            </a: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1087938" y="1332680"/>
            <a:ext cx="701136" cy="19381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3147712" y="2336221"/>
            <a:ext cx="5896577" cy="400110"/>
            <a:chOff x="3263704" y="2336221"/>
            <a:chExt cx="5896577" cy="400110"/>
          </a:xfrm>
        </p:grpSpPr>
        <p:sp>
          <p:nvSpPr>
            <p:cNvPr id="12" name="文本框 11"/>
            <p:cNvSpPr txBox="1"/>
            <p:nvPr/>
          </p:nvSpPr>
          <p:spPr>
            <a:xfrm>
              <a:off x="4858588" y="2336221"/>
              <a:ext cx="27068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呵护儿童健康成长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3263704" y="2536276"/>
              <a:ext cx="10410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119271" y="2536276"/>
              <a:ext cx="10410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1087938" y="1332680"/>
            <a:ext cx="701136" cy="19381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sp>
        <p:nvSpPr>
          <p:cNvPr id="18" name="Freeform 5"/>
          <p:cNvSpPr/>
          <p:nvPr/>
        </p:nvSpPr>
        <p:spPr bwMode="auto">
          <a:xfrm>
            <a:off x="3702668" y="462357"/>
            <a:ext cx="8351215" cy="6203815"/>
          </a:xfrm>
          <a:custGeom>
            <a:avLst/>
            <a:gdLst>
              <a:gd name="T0" fmla="*/ 1864 w 1917"/>
              <a:gd name="T1" fmla="*/ 707 h 1291"/>
              <a:gd name="T2" fmla="*/ 1792 w 1917"/>
              <a:gd name="T3" fmla="*/ 693 h 1291"/>
              <a:gd name="T4" fmla="*/ 1791 w 1917"/>
              <a:gd name="T5" fmla="*/ 693 h 1291"/>
              <a:gd name="T6" fmla="*/ 1785 w 1917"/>
              <a:gd name="T7" fmla="*/ 531 h 1291"/>
              <a:gd name="T8" fmla="*/ 1663 w 1917"/>
              <a:gd name="T9" fmla="*/ 390 h 1291"/>
              <a:gd name="T10" fmla="*/ 1633 w 1917"/>
              <a:gd name="T11" fmla="*/ 381 h 1291"/>
              <a:gd name="T12" fmla="*/ 1534 w 1917"/>
              <a:gd name="T13" fmla="*/ 284 h 1291"/>
              <a:gd name="T14" fmla="*/ 1491 w 1917"/>
              <a:gd name="T15" fmla="*/ 272 h 1291"/>
              <a:gd name="T16" fmla="*/ 1098 w 1917"/>
              <a:gd name="T17" fmla="*/ 0 h 1291"/>
              <a:gd name="T18" fmla="*/ 686 w 1917"/>
              <a:gd name="T19" fmla="*/ 335 h 1291"/>
              <a:gd name="T20" fmla="*/ 648 w 1917"/>
              <a:gd name="T21" fmla="*/ 360 h 1291"/>
              <a:gd name="T22" fmla="*/ 468 w 1917"/>
              <a:gd name="T23" fmla="*/ 302 h 1291"/>
              <a:gd name="T24" fmla="*/ 153 w 1917"/>
              <a:gd name="T25" fmla="*/ 625 h 1291"/>
              <a:gd name="T26" fmla="*/ 206 w 1917"/>
              <a:gd name="T27" fmla="*/ 806 h 1291"/>
              <a:gd name="T28" fmla="*/ 161 w 1917"/>
              <a:gd name="T29" fmla="*/ 865 h 1291"/>
              <a:gd name="T30" fmla="*/ 132 w 1917"/>
              <a:gd name="T31" fmla="*/ 862 h 1291"/>
              <a:gd name="T32" fmla="*/ 0 w 1917"/>
              <a:gd name="T33" fmla="*/ 976 h 1291"/>
              <a:gd name="T34" fmla="*/ 0 w 1917"/>
              <a:gd name="T35" fmla="*/ 1022 h 1291"/>
              <a:gd name="T36" fmla="*/ 132 w 1917"/>
              <a:gd name="T37" fmla="*/ 1137 h 1291"/>
              <a:gd name="T38" fmla="*/ 224 w 1917"/>
              <a:gd name="T39" fmla="*/ 1099 h 1291"/>
              <a:gd name="T40" fmla="*/ 236 w 1917"/>
              <a:gd name="T41" fmla="*/ 1100 h 1291"/>
              <a:gd name="T42" fmla="*/ 300 w 1917"/>
              <a:gd name="T43" fmla="*/ 1096 h 1291"/>
              <a:gd name="T44" fmla="*/ 301 w 1917"/>
              <a:gd name="T45" fmla="*/ 1096 h 1291"/>
              <a:gd name="T46" fmla="*/ 358 w 1917"/>
              <a:gd name="T47" fmla="*/ 1092 h 1291"/>
              <a:gd name="T48" fmla="*/ 358 w 1917"/>
              <a:gd name="T49" fmla="*/ 1092 h 1291"/>
              <a:gd name="T50" fmla="*/ 369 w 1917"/>
              <a:gd name="T51" fmla="*/ 1092 h 1291"/>
              <a:gd name="T52" fmla="*/ 573 w 1917"/>
              <a:gd name="T53" fmla="*/ 1101 h 1291"/>
              <a:gd name="T54" fmla="*/ 626 w 1917"/>
              <a:gd name="T55" fmla="*/ 1112 h 1291"/>
              <a:gd name="T56" fmla="*/ 700 w 1917"/>
              <a:gd name="T57" fmla="*/ 1136 h 1291"/>
              <a:gd name="T58" fmla="*/ 825 w 1917"/>
              <a:gd name="T59" fmla="*/ 1173 h 1291"/>
              <a:gd name="T60" fmla="*/ 1159 w 1917"/>
              <a:gd name="T61" fmla="*/ 1239 h 1291"/>
              <a:gd name="T62" fmla="*/ 1177 w 1917"/>
              <a:gd name="T63" fmla="*/ 1243 h 1291"/>
              <a:gd name="T64" fmla="*/ 1462 w 1917"/>
              <a:gd name="T65" fmla="*/ 1291 h 1291"/>
              <a:gd name="T66" fmla="*/ 1543 w 1917"/>
              <a:gd name="T67" fmla="*/ 1286 h 1291"/>
              <a:gd name="T68" fmla="*/ 1668 w 1917"/>
              <a:gd name="T69" fmla="*/ 1244 h 1291"/>
              <a:gd name="T70" fmla="*/ 1731 w 1917"/>
              <a:gd name="T71" fmla="*/ 1255 h 1291"/>
              <a:gd name="T72" fmla="*/ 1731 w 1917"/>
              <a:gd name="T73" fmla="*/ 1255 h 1291"/>
              <a:gd name="T74" fmla="*/ 1917 w 1917"/>
              <a:gd name="T75" fmla="*/ 1162 h 1291"/>
              <a:gd name="T76" fmla="*/ 1917 w 1917"/>
              <a:gd name="T77" fmla="*/ 739 h 1291"/>
              <a:gd name="T78" fmla="*/ 1864 w 1917"/>
              <a:gd name="T79" fmla="*/ 707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17" h="1291">
                <a:moveTo>
                  <a:pt x="1864" y="707"/>
                </a:moveTo>
                <a:cubicBezTo>
                  <a:pt x="1842" y="698"/>
                  <a:pt x="1817" y="693"/>
                  <a:pt x="1792" y="693"/>
                </a:cubicBezTo>
                <a:cubicBezTo>
                  <a:pt x="1792" y="693"/>
                  <a:pt x="1791" y="693"/>
                  <a:pt x="1791" y="693"/>
                </a:cubicBezTo>
                <a:cubicBezTo>
                  <a:pt x="1803" y="638"/>
                  <a:pt x="1801" y="581"/>
                  <a:pt x="1785" y="531"/>
                </a:cubicBezTo>
                <a:cubicBezTo>
                  <a:pt x="1764" y="464"/>
                  <a:pt x="1721" y="414"/>
                  <a:pt x="1663" y="390"/>
                </a:cubicBezTo>
                <a:cubicBezTo>
                  <a:pt x="1653" y="386"/>
                  <a:pt x="1643" y="383"/>
                  <a:pt x="1633" y="381"/>
                </a:cubicBezTo>
                <a:cubicBezTo>
                  <a:pt x="1615" y="337"/>
                  <a:pt x="1579" y="302"/>
                  <a:pt x="1534" y="284"/>
                </a:cubicBezTo>
                <a:cubicBezTo>
                  <a:pt x="1520" y="278"/>
                  <a:pt x="1506" y="274"/>
                  <a:pt x="1491" y="272"/>
                </a:cubicBezTo>
                <a:cubicBezTo>
                  <a:pt x="1427" y="109"/>
                  <a:pt x="1272" y="0"/>
                  <a:pt x="1098" y="0"/>
                </a:cubicBezTo>
                <a:cubicBezTo>
                  <a:pt x="901" y="0"/>
                  <a:pt x="731" y="140"/>
                  <a:pt x="686" y="335"/>
                </a:cubicBezTo>
                <a:cubicBezTo>
                  <a:pt x="672" y="340"/>
                  <a:pt x="659" y="349"/>
                  <a:pt x="648" y="360"/>
                </a:cubicBezTo>
                <a:cubicBezTo>
                  <a:pt x="595" y="323"/>
                  <a:pt x="532" y="302"/>
                  <a:pt x="468" y="302"/>
                </a:cubicBezTo>
                <a:cubicBezTo>
                  <a:pt x="294" y="302"/>
                  <a:pt x="153" y="447"/>
                  <a:pt x="153" y="625"/>
                </a:cubicBezTo>
                <a:cubicBezTo>
                  <a:pt x="153" y="690"/>
                  <a:pt x="171" y="753"/>
                  <a:pt x="206" y="806"/>
                </a:cubicBezTo>
                <a:cubicBezTo>
                  <a:pt x="185" y="819"/>
                  <a:pt x="168" y="840"/>
                  <a:pt x="161" y="865"/>
                </a:cubicBezTo>
                <a:cubicBezTo>
                  <a:pt x="151" y="863"/>
                  <a:pt x="142" y="862"/>
                  <a:pt x="132" y="862"/>
                </a:cubicBezTo>
                <a:cubicBezTo>
                  <a:pt x="66" y="862"/>
                  <a:pt x="11" y="911"/>
                  <a:pt x="0" y="976"/>
                </a:cubicBezTo>
                <a:cubicBezTo>
                  <a:pt x="0" y="1022"/>
                  <a:pt x="0" y="1022"/>
                  <a:pt x="0" y="1022"/>
                </a:cubicBezTo>
                <a:cubicBezTo>
                  <a:pt x="11" y="1087"/>
                  <a:pt x="66" y="1137"/>
                  <a:pt x="132" y="1137"/>
                </a:cubicBezTo>
                <a:cubicBezTo>
                  <a:pt x="167" y="1137"/>
                  <a:pt x="200" y="1123"/>
                  <a:pt x="224" y="1099"/>
                </a:cubicBezTo>
                <a:cubicBezTo>
                  <a:pt x="228" y="1099"/>
                  <a:pt x="232" y="1100"/>
                  <a:pt x="236" y="1100"/>
                </a:cubicBezTo>
                <a:cubicBezTo>
                  <a:pt x="258" y="1100"/>
                  <a:pt x="280" y="1097"/>
                  <a:pt x="300" y="1096"/>
                </a:cubicBezTo>
                <a:cubicBezTo>
                  <a:pt x="301" y="1096"/>
                  <a:pt x="301" y="1096"/>
                  <a:pt x="301" y="1096"/>
                </a:cubicBezTo>
                <a:cubicBezTo>
                  <a:pt x="321" y="1094"/>
                  <a:pt x="340" y="1092"/>
                  <a:pt x="358" y="1092"/>
                </a:cubicBezTo>
                <a:cubicBezTo>
                  <a:pt x="358" y="1092"/>
                  <a:pt x="358" y="1092"/>
                  <a:pt x="358" y="1092"/>
                </a:cubicBezTo>
                <a:cubicBezTo>
                  <a:pt x="369" y="1092"/>
                  <a:pt x="369" y="1092"/>
                  <a:pt x="369" y="1092"/>
                </a:cubicBezTo>
                <a:cubicBezTo>
                  <a:pt x="437" y="1092"/>
                  <a:pt x="506" y="1092"/>
                  <a:pt x="573" y="1101"/>
                </a:cubicBezTo>
                <a:cubicBezTo>
                  <a:pt x="590" y="1103"/>
                  <a:pt x="607" y="1106"/>
                  <a:pt x="626" y="1112"/>
                </a:cubicBezTo>
                <a:cubicBezTo>
                  <a:pt x="651" y="1119"/>
                  <a:pt x="676" y="1128"/>
                  <a:pt x="700" y="1136"/>
                </a:cubicBezTo>
                <a:cubicBezTo>
                  <a:pt x="740" y="1151"/>
                  <a:pt x="782" y="1166"/>
                  <a:pt x="825" y="1173"/>
                </a:cubicBezTo>
                <a:cubicBezTo>
                  <a:pt x="931" y="1190"/>
                  <a:pt x="1044" y="1209"/>
                  <a:pt x="1159" y="1239"/>
                </a:cubicBezTo>
                <a:cubicBezTo>
                  <a:pt x="1177" y="1243"/>
                  <a:pt x="1177" y="1243"/>
                  <a:pt x="1177" y="1243"/>
                </a:cubicBezTo>
                <a:cubicBezTo>
                  <a:pt x="1273" y="1268"/>
                  <a:pt x="1364" y="1291"/>
                  <a:pt x="1462" y="1291"/>
                </a:cubicBezTo>
                <a:cubicBezTo>
                  <a:pt x="1490" y="1291"/>
                  <a:pt x="1516" y="1290"/>
                  <a:pt x="1543" y="1286"/>
                </a:cubicBezTo>
                <a:cubicBezTo>
                  <a:pt x="1590" y="1279"/>
                  <a:pt x="1627" y="1267"/>
                  <a:pt x="1668" y="1244"/>
                </a:cubicBezTo>
                <a:cubicBezTo>
                  <a:pt x="1688" y="1251"/>
                  <a:pt x="1709" y="1255"/>
                  <a:pt x="1731" y="1255"/>
                </a:cubicBezTo>
                <a:cubicBezTo>
                  <a:pt x="1731" y="1255"/>
                  <a:pt x="1731" y="1255"/>
                  <a:pt x="1731" y="1255"/>
                </a:cubicBezTo>
                <a:cubicBezTo>
                  <a:pt x="1800" y="1255"/>
                  <a:pt x="1867" y="1220"/>
                  <a:pt x="1917" y="1162"/>
                </a:cubicBezTo>
                <a:cubicBezTo>
                  <a:pt x="1917" y="739"/>
                  <a:pt x="1917" y="739"/>
                  <a:pt x="1917" y="739"/>
                </a:cubicBezTo>
                <a:cubicBezTo>
                  <a:pt x="1901" y="726"/>
                  <a:pt x="1884" y="715"/>
                  <a:pt x="1864" y="7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8399" y="2026701"/>
            <a:ext cx="4885497" cy="3787483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5691983" y="4189782"/>
            <a:ext cx="1886774" cy="247639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83046" y="4815718"/>
            <a:ext cx="1441687" cy="187881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9784458" y="4874785"/>
            <a:ext cx="1020808" cy="1595056"/>
          </a:xfrm>
          <a:prstGeom prst="rect">
            <a:avLst/>
          </a:prstGeom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075358" y="1400360"/>
            <a:ext cx="1888339" cy="9233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28575">
                  <a:solidFill>
                    <a:prstClr val="white"/>
                  </a:solidFill>
                </a:ln>
                <a:solidFill>
                  <a:srgbClr val="E85A3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204727" y="2853123"/>
            <a:ext cx="2861285" cy="436099"/>
            <a:chOff x="6037522" y="2729132"/>
            <a:chExt cx="2861285" cy="436099"/>
          </a:xfrm>
        </p:grpSpPr>
        <p:sp>
          <p:nvSpPr>
            <p:cNvPr id="19" name="矩形 18"/>
            <p:cNvSpPr/>
            <p:nvPr/>
          </p:nvSpPr>
          <p:spPr>
            <a:xfrm>
              <a:off x="6037522" y="2729132"/>
              <a:ext cx="436099" cy="4360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634350" y="2747126"/>
              <a:ext cx="2264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384272" y="2853123"/>
            <a:ext cx="2861285" cy="436099"/>
            <a:chOff x="6037522" y="2729132"/>
            <a:chExt cx="2861285" cy="436099"/>
          </a:xfrm>
        </p:grpSpPr>
        <p:sp>
          <p:nvSpPr>
            <p:cNvPr id="33" name="矩形 32"/>
            <p:cNvSpPr/>
            <p:nvPr/>
          </p:nvSpPr>
          <p:spPr>
            <a:xfrm>
              <a:off x="6037522" y="2729132"/>
              <a:ext cx="436099" cy="4360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634350" y="2747126"/>
              <a:ext cx="2264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204727" y="3597447"/>
            <a:ext cx="2861285" cy="436099"/>
            <a:chOff x="6037522" y="2729132"/>
            <a:chExt cx="2861285" cy="436099"/>
          </a:xfrm>
        </p:grpSpPr>
        <p:sp>
          <p:nvSpPr>
            <p:cNvPr id="38" name="矩形 37"/>
            <p:cNvSpPr/>
            <p:nvPr/>
          </p:nvSpPr>
          <p:spPr>
            <a:xfrm>
              <a:off x="6037522" y="2729132"/>
              <a:ext cx="436099" cy="4360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6634350" y="2747126"/>
              <a:ext cx="2264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384272" y="3597447"/>
            <a:ext cx="2861285" cy="436099"/>
            <a:chOff x="6037522" y="2729132"/>
            <a:chExt cx="2861285" cy="436099"/>
          </a:xfrm>
        </p:grpSpPr>
        <p:sp>
          <p:nvSpPr>
            <p:cNvPr id="41" name="矩形 40"/>
            <p:cNvSpPr/>
            <p:nvPr/>
          </p:nvSpPr>
          <p:spPr>
            <a:xfrm>
              <a:off x="6037522" y="2729132"/>
              <a:ext cx="436099" cy="4360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634350" y="2747126"/>
              <a:ext cx="22644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添加您的主标题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5"/>
          <p:cNvSpPr/>
          <p:nvPr/>
        </p:nvSpPr>
        <p:spPr bwMode="auto">
          <a:xfrm>
            <a:off x="1549104" y="166550"/>
            <a:ext cx="8802882" cy="6203815"/>
          </a:xfrm>
          <a:custGeom>
            <a:avLst/>
            <a:gdLst>
              <a:gd name="T0" fmla="*/ 1864 w 1917"/>
              <a:gd name="T1" fmla="*/ 707 h 1291"/>
              <a:gd name="T2" fmla="*/ 1792 w 1917"/>
              <a:gd name="T3" fmla="*/ 693 h 1291"/>
              <a:gd name="T4" fmla="*/ 1791 w 1917"/>
              <a:gd name="T5" fmla="*/ 693 h 1291"/>
              <a:gd name="T6" fmla="*/ 1785 w 1917"/>
              <a:gd name="T7" fmla="*/ 531 h 1291"/>
              <a:gd name="T8" fmla="*/ 1663 w 1917"/>
              <a:gd name="T9" fmla="*/ 390 h 1291"/>
              <a:gd name="T10" fmla="*/ 1633 w 1917"/>
              <a:gd name="T11" fmla="*/ 381 h 1291"/>
              <a:gd name="T12" fmla="*/ 1534 w 1917"/>
              <a:gd name="T13" fmla="*/ 284 h 1291"/>
              <a:gd name="T14" fmla="*/ 1491 w 1917"/>
              <a:gd name="T15" fmla="*/ 272 h 1291"/>
              <a:gd name="T16" fmla="*/ 1098 w 1917"/>
              <a:gd name="T17" fmla="*/ 0 h 1291"/>
              <a:gd name="T18" fmla="*/ 686 w 1917"/>
              <a:gd name="T19" fmla="*/ 335 h 1291"/>
              <a:gd name="T20" fmla="*/ 648 w 1917"/>
              <a:gd name="T21" fmla="*/ 360 h 1291"/>
              <a:gd name="T22" fmla="*/ 468 w 1917"/>
              <a:gd name="T23" fmla="*/ 302 h 1291"/>
              <a:gd name="T24" fmla="*/ 153 w 1917"/>
              <a:gd name="T25" fmla="*/ 625 h 1291"/>
              <a:gd name="T26" fmla="*/ 206 w 1917"/>
              <a:gd name="T27" fmla="*/ 806 h 1291"/>
              <a:gd name="T28" fmla="*/ 161 w 1917"/>
              <a:gd name="T29" fmla="*/ 865 h 1291"/>
              <a:gd name="T30" fmla="*/ 132 w 1917"/>
              <a:gd name="T31" fmla="*/ 862 h 1291"/>
              <a:gd name="T32" fmla="*/ 0 w 1917"/>
              <a:gd name="T33" fmla="*/ 976 h 1291"/>
              <a:gd name="T34" fmla="*/ 0 w 1917"/>
              <a:gd name="T35" fmla="*/ 1022 h 1291"/>
              <a:gd name="T36" fmla="*/ 132 w 1917"/>
              <a:gd name="T37" fmla="*/ 1137 h 1291"/>
              <a:gd name="T38" fmla="*/ 224 w 1917"/>
              <a:gd name="T39" fmla="*/ 1099 h 1291"/>
              <a:gd name="T40" fmla="*/ 236 w 1917"/>
              <a:gd name="T41" fmla="*/ 1100 h 1291"/>
              <a:gd name="T42" fmla="*/ 300 w 1917"/>
              <a:gd name="T43" fmla="*/ 1096 h 1291"/>
              <a:gd name="T44" fmla="*/ 301 w 1917"/>
              <a:gd name="T45" fmla="*/ 1096 h 1291"/>
              <a:gd name="T46" fmla="*/ 358 w 1917"/>
              <a:gd name="T47" fmla="*/ 1092 h 1291"/>
              <a:gd name="T48" fmla="*/ 358 w 1917"/>
              <a:gd name="T49" fmla="*/ 1092 h 1291"/>
              <a:gd name="T50" fmla="*/ 369 w 1917"/>
              <a:gd name="T51" fmla="*/ 1092 h 1291"/>
              <a:gd name="T52" fmla="*/ 573 w 1917"/>
              <a:gd name="T53" fmla="*/ 1101 h 1291"/>
              <a:gd name="T54" fmla="*/ 626 w 1917"/>
              <a:gd name="T55" fmla="*/ 1112 h 1291"/>
              <a:gd name="T56" fmla="*/ 700 w 1917"/>
              <a:gd name="T57" fmla="*/ 1136 h 1291"/>
              <a:gd name="T58" fmla="*/ 825 w 1917"/>
              <a:gd name="T59" fmla="*/ 1173 h 1291"/>
              <a:gd name="T60" fmla="*/ 1159 w 1917"/>
              <a:gd name="T61" fmla="*/ 1239 h 1291"/>
              <a:gd name="T62" fmla="*/ 1177 w 1917"/>
              <a:gd name="T63" fmla="*/ 1243 h 1291"/>
              <a:gd name="T64" fmla="*/ 1462 w 1917"/>
              <a:gd name="T65" fmla="*/ 1291 h 1291"/>
              <a:gd name="T66" fmla="*/ 1543 w 1917"/>
              <a:gd name="T67" fmla="*/ 1286 h 1291"/>
              <a:gd name="T68" fmla="*/ 1668 w 1917"/>
              <a:gd name="T69" fmla="*/ 1244 h 1291"/>
              <a:gd name="T70" fmla="*/ 1731 w 1917"/>
              <a:gd name="T71" fmla="*/ 1255 h 1291"/>
              <a:gd name="T72" fmla="*/ 1731 w 1917"/>
              <a:gd name="T73" fmla="*/ 1255 h 1291"/>
              <a:gd name="T74" fmla="*/ 1917 w 1917"/>
              <a:gd name="T75" fmla="*/ 1162 h 1291"/>
              <a:gd name="T76" fmla="*/ 1917 w 1917"/>
              <a:gd name="T77" fmla="*/ 739 h 1291"/>
              <a:gd name="T78" fmla="*/ 1864 w 1917"/>
              <a:gd name="T79" fmla="*/ 707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17" h="1291">
                <a:moveTo>
                  <a:pt x="1864" y="707"/>
                </a:moveTo>
                <a:cubicBezTo>
                  <a:pt x="1842" y="698"/>
                  <a:pt x="1817" y="693"/>
                  <a:pt x="1792" y="693"/>
                </a:cubicBezTo>
                <a:cubicBezTo>
                  <a:pt x="1792" y="693"/>
                  <a:pt x="1791" y="693"/>
                  <a:pt x="1791" y="693"/>
                </a:cubicBezTo>
                <a:cubicBezTo>
                  <a:pt x="1803" y="638"/>
                  <a:pt x="1801" y="581"/>
                  <a:pt x="1785" y="531"/>
                </a:cubicBezTo>
                <a:cubicBezTo>
                  <a:pt x="1764" y="464"/>
                  <a:pt x="1721" y="414"/>
                  <a:pt x="1663" y="390"/>
                </a:cubicBezTo>
                <a:cubicBezTo>
                  <a:pt x="1653" y="386"/>
                  <a:pt x="1643" y="383"/>
                  <a:pt x="1633" y="381"/>
                </a:cubicBezTo>
                <a:cubicBezTo>
                  <a:pt x="1615" y="337"/>
                  <a:pt x="1579" y="302"/>
                  <a:pt x="1534" y="284"/>
                </a:cubicBezTo>
                <a:cubicBezTo>
                  <a:pt x="1520" y="278"/>
                  <a:pt x="1506" y="274"/>
                  <a:pt x="1491" y="272"/>
                </a:cubicBezTo>
                <a:cubicBezTo>
                  <a:pt x="1427" y="109"/>
                  <a:pt x="1272" y="0"/>
                  <a:pt x="1098" y="0"/>
                </a:cubicBezTo>
                <a:cubicBezTo>
                  <a:pt x="901" y="0"/>
                  <a:pt x="731" y="140"/>
                  <a:pt x="686" y="335"/>
                </a:cubicBezTo>
                <a:cubicBezTo>
                  <a:pt x="672" y="340"/>
                  <a:pt x="659" y="349"/>
                  <a:pt x="648" y="360"/>
                </a:cubicBezTo>
                <a:cubicBezTo>
                  <a:pt x="595" y="323"/>
                  <a:pt x="532" y="302"/>
                  <a:pt x="468" y="302"/>
                </a:cubicBezTo>
                <a:cubicBezTo>
                  <a:pt x="294" y="302"/>
                  <a:pt x="153" y="447"/>
                  <a:pt x="153" y="625"/>
                </a:cubicBezTo>
                <a:cubicBezTo>
                  <a:pt x="153" y="690"/>
                  <a:pt x="171" y="753"/>
                  <a:pt x="206" y="806"/>
                </a:cubicBezTo>
                <a:cubicBezTo>
                  <a:pt x="185" y="819"/>
                  <a:pt x="168" y="840"/>
                  <a:pt x="161" y="865"/>
                </a:cubicBezTo>
                <a:cubicBezTo>
                  <a:pt x="151" y="863"/>
                  <a:pt x="142" y="862"/>
                  <a:pt x="132" y="862"/>
                </a:cubicBezTo>
                <a:cubicBezTo>
                  <a:pt x="66" y="862"/>
                  <a:pt x="11" y="911"/>
                  <a:pt x="0" y="976"/>
                </a:cubicBezTo>
                <a:cubicBezTo>
                  <a:pt x="0" y="1022"/>
                  <a:pt x="0" y="1022"/>
                  <a:pt x="0" y="1022"/>
                </a:cubicBezTo>
                <a:cubicBezTo>
                  <a:pt x="11" y="1087"/>
                  <a:pt x="66" y="1137"/>
                  <a:pt x="132" y="1137"/>
                </a:cubicBezTo>
                <a:cubicBezTo>
                  <a:pt x="167" y="1137"/>
                  <a:pt x="200" y="1123"/>
                  <a:pt x="224" y="1099"/>
                </a:cubicBezTo>
                <a:cubicBezTo>
                  <a:pt x="228" y="1099"/>
                  <a:pt x="232" y="1100"/>
                  <a:pt x="236" y="1100"/>
                </a:cubicBezTo>
                <a:cubicBezTo>
                  <a:pt x="258" y="1100"/>
                  <a:pt x="280" y="1097"/>
                  <a:pt x="300" y="1096"/>
                </a:cubicBezTo>
                <a:cubicBezTo>
                  <a:pt x="301" y="1096"/>
                  <a:pt x="301" y="1096"/>
                  <a:pt x="301" y="1096"/>
                </a:cubicBezTo>
                <a:cubicBezTo>
                  <a:pt x="321" y="1094"/>
                  <a:pt x="340" y="1092"/>
                  <a:pt x="358" y="1092"/>
                </a:cubicBezTo>
                <a:cubicBezTo>
                  <a:pt x="358" y="1092"/>
                  <a:pt x="358" y="1092"/>
                  <a:pt x="358" y="1092"/>
                </a:cubicBezTo>
                <a:cubicBezTo>
                  <a:pt x="369" y="1092"/>
                  <a:pt x="369" y="1092"/>
                  <a:pt x="369" y="1092"/>
                </a:cubicBezTo>
                <a:cubicBezTo>
                  <a:pt x="437" y="1092"/>
                  <a:pt x="506" y="1092"/>
                  <a:pt x="573" y="1101"/>
                </a:cubicBezTo>
                <a:cubicBezTo>
                  <a:pt x="590" y="1103"/>
                  <a:pt x="607" y="1106"/>
                  <a:pt x="626" y="1112"/>
                </a:cubicBezTo>
                <a:cubicBezTo>
                  <a:pt x="651" y="1119"/>
                  <a:pt x="676" y="1128"/>
                  <a:pt x="700" y="1136"/>
                </a:cubicBezTo>
                <a:cubicBezTo>
                  <a:pt x="740" y="1151"/>
                  <a:pt x="782" y="1166"/>
                  <a:pt x="825" y="1173"/>
                </a:cubicBezTo>
                <a:cubicBezTo>
                  <a:pt x="931" y="1190"/>
                  <a:pt x="1044" y="1209"/>
                  <a:pt x="1159" y="1239"/>
                </a:cubicBezTo>
                <a:cubicBezTo>
                  <a:pt x="1177" y="1243"/>
                  <a:pt x="1177" y="1243"/>
                  <a:pt x="1177" y="1243"/>
                </a:cubicBezTo>
                <a:cubicBezTo>
                  <a:pt x="1273" y="1268"/>
                  <a:pt x="1364" y="1291"/>
                  <a:pt x="1462" y="1291"/>
                </a:cubicBezTo>
                <a:cubicBezTo>
                  <a:pt x="1490" y="1291"/>
                  <a:pt x="1516" y="1290"/>
                  <a:pt x="1543" y="1286"/>
                </a:cubicBezTo>
                <a:cubicBezTo>
                  <a:pt x="1590" y="1279"/>
                  <a:pt x="1627" y="1267"/>
                  <a:pt x="1668" y="1244"/>
                </a:cubicBezTo>
                <a:cubicBezTo>
                  <a:pt x="1688" y="1251"/>
                  <a:pt x="1709" y="1255"/>
                  <a:pt x="1731" y="1255"/>
                </a:cubicBezTo>
                <a:cubicBezTo>
                  <a:pt x="1731" y="1255"/>
                  <a:pt x="1731" y="1255"/>
                  <a:pt x="1731" y="1255"/>
                </a:cubicBezTo>
                <a:cubicBezTo>
                  <a:pt x="1800" y="1255"/>
                  <a:pt x="1867" y="1220"/>
                  <a:pt x="1917" y="1162"/>
                </a:cubicBezTo>
                <a:cubicBezTo>
                  <a:pt x="1917" y="739"/>
                  <a:pt x="1917" y="739"/>
                  <a:pt x="1917" y="739"/>
                </a:cubicBezTo>
                <a:cubicBezTo>
                  <a:pt x="1901" y="726"/>
                  <a:pt x="1884" y="715"/>
                  <a:pt x="1864" y="7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4914800" y="991632"/>
            <a:ext cx="2362401" cy="1378067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400227" y="906993"/>
            <a:ext cx="1526351" cy="186204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1500" b="1" dirty="0">
                <a:ln w="28575">
                  <a:solidFill>
                    <a:schemeClr val="bg1"/>
                  </a:solidFill>
                </a:ln>
                <a:solidFill>
                  <a:schemeClr val="accent1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01</a:t>
            </a:r>
            <a:endParaRPr lang="zh-CN" altLang="en-US" sz="11500" b="1" dirty="0">
              <a:ln w="28575">
                <a:solidFill>
                  <a:schemeClr val="bg1"/>
                </a:solidFill>
              </a:ln>
              <a:solidFill>
                <a:schemeClr val="accent1"/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92573" y="2520739"/>
            <a:ext cx="2606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3166070" y="2893536"/>
            <a:ext cx="5859861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525378" y="1913206"/>
            <a:ext cx="2005613" cy="2005613"/>
            <a:chOff x="1525378" y="1913206"/>
            <a:chExt cx="2216628" cy="2216628"/>
          </a:xfrm>
        </p:grpSpPr>
        <p:sp>
          <p:nvSpPr>
            <p:cNvPr id="18" name="矩形 17"/>
            <p:cNvSpPr/>
            <p:nvPr/>
          </p:nvSpPr>
          <p:spPr>
            <a:xfrm>
              <a:off x="1525378" y="1913206"/>
              <a:ext cx="2216628" cy="22166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803699" y="2191527"/>
              <a:ext cx="1659987" cy="1659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903922" y="1913206"/>
            <a:ext cx="2005613" cy="2005613"/>
            <a:chOff x="1525378" y="1913206"/>
            <a:chExt cx="2216628" cy="2216628"/>
          </a:xfrm>
        </p:grpSpPr>
        <p:sp>
          <p:nvSpPr>
            <p:cNvPr id="48" name="矩形 47"/>
            <p:cNvSpPr/>
            <p:nvPr/>
          </p:nvSpPr>
          <p:spPr>
            <a:xfrm>
              <a:off x="1525378" y="1913206"/>
              <a:ext cx="2216628" cy="22166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1803699" y="2191527"/>
              <a:ext cx="1659987" cy="1659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282466" y="1913206"/>
            <a:ext cx="2005613" cy="2005613"/>
            <a:chOff x="1525378" y="1913206"/>
            <a:chExt cx="2216628" cy="2216628"/>
          </a:xfrm>
        </p:grpSpPr>
        <p:sp>
          <p:nvSpPr>
            <p:cNvPr id="51" name="矩形 50"/>
            <p:cNvSpPr/>
            <p:nvPr/>
          </p:nvSpPr>
          <p:spPr>
            <a:xfrm>
              <a:off x="1525378" y="1913206"/>
              <a:ext cx="2216628" cy="221662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1803699" y="2191527"/>
              <a:ext cx="1659987" cy="1659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661010" y="1913206"/>
            <a:ext cx="2005613" cy="2005613"/>
            <a:chOff x="1525378" y="1913206"/>
            <a:chExt cx="2216628" cy="2216628"/>
          </a:xfrm>
        </p:grpSpPr>
        <p:sp>
          <p:nvSpPr>
            <p:cNvPr id="54" name="矩形 53"/>
            <p:cNvSpPr/>
            <p:nvPr/>
          </p:nvSpPr>
          <p:spPr>
            <a:xfrm>
              <a:off x="1525378" y="1913206"/>
              <a:ext cx="2216628" cy="22166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1803699" y="2191527"/>
              <a:ext cx="1659987" cy="1659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877" y="2233033"/>
            <a:ext cx="910614" cy="1365958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577" y="2277305"/>
            <a:ext cx="1042276" cy="1321685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020" y="2277305"/>
            <a:ext cx="1284068" cy="1382879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6142" y="2274966"/>
            <a:ext cx="1023588" cy="1324024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1867562" y="4170645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2297362" y="4698609"/>
            <a:ext cx="46164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1363567" y="4822581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244135" y="4170645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4673935" y="4698609"/>
            <a:ext cx="46164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/>
          <p:cNvSpPr/>
          <p:nvPr/>
        </p:nvSpPr>
        <p:spPr>
          <a:xfrm>
            <a:off x="3740140" y="4822581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620708" y="4170645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7050508" y="4698609"/>
            <a:ext cx="46164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/>
          <p:cNvSpPr/>
          <p:nvPr/>
        </p:nvSpPr>
        <p:spPr>
          <a:xfrm>
            <a:off x="6116713" y="4822581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949942" y="4170645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70" name="直接连接符 69"/>
          <p:cNvCxnSpPr/>
          <p:nvPr/>
        </p:nvCxnSpPr>
        <p:spPr>
          <a:xfrm>
            <a:off x="9379742" y="4698609"/>
            <a:ext cx="46164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8445947" y="4822581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23595" y="1886857"/>
            <a:ext cx="8544811" cy="3085961"/>
            <a:chOff x="1822435" y="1886857"/>
            <a:chExt cx="8544811" cy="3085961"/>
          </a:xfrm>
        </p:grpSpPr>
        <p:sp>
          <p:nvSpPr>
            <p:cNvPr id="15" name="矩形 14"/>
            <p:cNvSpPr/>
            <p:nvPr/>
          </p:nvSpPr>
          <p:spPr>
            <a:xfrm>
              <a:off x="5217886" y="1886857"/>
              <a:ext cx="1756229" cy="899886"/>
            </a:xfrm>
            <a:prstGeom prst="rect">
              <a:avLst/>
            </a:prstGeom>
            <a:solidFill>
              <a:srgbClr val="FF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sz="2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2522806" y="3614060"/>
              <a:ext cx="7146388" cy="0"/>
            </a:xfrm>
            <a:prstGeom prst="line">
              <a:avLst/>
            </a:prstGeom>
            <a:ln>
              <a:solidFill>
                <a:srgbClr val="FF54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096000" y="2786743"/>
              <a:ext cx="0" cy="812800"/>
            </a:xfrm>
            <a:prstGeom prst="line">
              <a:avLst/>
            </a:prstGeom>
            <a:ln>
              <a:solidFill>
                <a:srgbClr val="FF54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5533572" y="3026230"/>
              <a:ext cx="1124857" cy="3483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2530063" y="3614060"/>
              <a:ext cx="0" cy="783769"/>
            </a:xfrm>
            <a:prstGeom prst="line">
              <a:avLst/>
            </a:prstGeom>
            <a:ln>
              <a:solidFill>
                <a:srgbClr val="FF54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9666877" y="3614060"/>
              <a:ext cx="0" cy="783769"/>
            </a:xfrm>
            <a:prstGeom prst="line">
              <a:avLst/>
            </a:prstGeom>
            <a:ln>
              <a:solidFill>
                <a:srgbClr val="E0A8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909001" y="3614060"/>
              <a:ext cx="0" cy="783769"/>
            </a:xfrm>
            <a:prstGeom prst="line">
              <a:avLst/>
            </a:prstGeom>
            <a:ln>
              <a:solidFill>
                <a:srgbClr val="FDB43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287939" y="3614060"/>
              <a:ext cx="0" cy="783769"/>
            </a:xfrm>
            <a:prstGeom prst="line">
              <a:avLst/>
            </a:prstGeom>
            <a:ln>
              <a:solidFill>
                <a:srgbClr val="22B3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1822435" y="4397829"/>
              <a:ext cx="1400741" cy="574989"/>
            </a:xfrm>
            <a:prstGeom prst="rect">
              <a:avLst/>
            </a:prstGeom>
            <a:solidFill>
              <a:srgbClr val="FF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4208629" y="4397829"/>
              <a:ext cx="1400741" cy="574989"/>
            </a:xfrm>
            <a:prstGeom prst="rect">
              <a:avLst/>
            </a:prstGeom>
            <a:solidFill>
              <a:srgbClr val="FDB4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587566" y="4397829"/>
              <a:ext cx="1400741" cy="574989"/>
            </a:xfrm>
            <a:prstGeom prst="rect">
              <a:avLst/>
            </a:prstGeom>
            <a:solidFill>
              <a:srgbClr val="22B3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8966505" y="4397829"/>
              <a:ext cx="1400741" cy="574989"/>
            </a:xfrm>
            <a:prstGeom prst="rect">
              <a:avLst/>
            </a:prstGeom>
            <a:solidFill>
              <a:srgbClr val="E0A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1427705" y="5181597"/>
            <a:ext cx="219252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813899" y="5181597"/>
            <a:ext cx="219252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200093" y="5181597"/>
            <a:ext cx="219252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571775" y="5181597"/>
            <a:ext cx="219252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focusing </a:t>
            </a:r>
            <a:r>
              <a:rPr kumimoji="0" lang="en-US" altLang="zh-CN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 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228846" y="1791589"/>
            <a:ext cx="3749101" cy="212567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7099240" y="1791589"/>
            <a:ext cx="3845426" cy="2137279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4968584" y="1791589"/>
            <a:ext cx="2867121" cy="21256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28846" y="3909542"/>
            <a:ext cx="2867121" cy="212567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4088768" y="3909543"/>
            <a:ext cx="3746937" cy="213244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7835705" y="3909542"/>
            <a:ext cx="3120099" cy="21256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5128673" y="2043064"/>
            <a:ext cx="2546941" cy="1566754"/>
            <a:chOff x="5128673" y="2043064"/>
            <a:chExt cx="2546941" cy="1566754"/>
          </a:xfrm>
        </p:grpSpPr>
        <p:sp>
          <p:nvSpPr>
            <p:cNvPr id="21" name="文本框 20"/>
            <p:cNvSpPr txBox="1"/>
            <p:nvPr/>
          </p:nvSpPr>
          <p:spPr>
            <a:xfrm>
              <a:off x="5741522" y="2043064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6171322" y="2571028"/>
              <a:ext cx="4616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5128673" y="2631089"/>
              <a:ext cx="2546941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77669" y="4192859"/>
            <a:ext cx="2546941" cy="1566754"/>
            <a:chOff x="5128673" y="2043064"/>
            <a:chExt cx="2546941" cy="1566754"/>
          </a:xfrm>
        </p:grpSpPr>
        <p:sp>
          <p:nvSpPr>
            <p:cNvPr id="26" name="文本框 25"/>
            <p:cNvSpPr txBox="1"/>
            <p:nvPr/>
          </p:nvSpPr>
          <p:spPr>
            <a:xfrm>
              <a:off x="5741522" y="2043064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71322" y="2571028"/>
              <a:ext cx="4616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5128673" y="2631089"/>
              <a:ext cx="2546941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100919" y="4192859"/>
            <a:ext cx="2546941" cy="1566754"/>
            <a:chOff x="5128673" y="2043064"/>
            <a:chExt cx="2546941" cy="1566754"/>
          </a:xfrm>
        </p:grpSpPr>
        <p:sp>
          <p:nvSpPr>
            <p:cNvPr id="30" name="文本框 29"/>
            <p:cNvSpPr txBox="1"/>
            <p:nvPr/>
          </p:nvSpPr>
          <p:spPr>
            <a:xfrm>
              <a:off x="5741522" y="2043064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6171322" y="2571028"/>
              <a:ext cx="4616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/>
          </p:nvSpPr>
          <p:spPr>
            <a:xfrm>
              <a:off x="5128673" y="2631089"/>
              <a:ext cx="2546941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5"/>
          <p:cNvSpPr/>
          <p:nvPr/>
        </p:nvSpPr>
        <p:spPr bwMode="auto">
          <a:xfrm>
            <a:off x="1549104" y="166550"/>
            <a:ext cx="8802882" cy="6203815"/>
          </a:xfrm>
          <a:custGeom>
            <a:avLst/>
            <a:gdLst>
              <a:gd name="T0" fmla="*/ 1864 w 1917"/>
              <a:gd name="T1" fmla="*/ 707 h 1291"/>
              <a:gd name="T2" fmla="*/ 1792 w 1917"/>
              <a:gd name="T3" fmla="*/ 693 h 1291"/>
              <a:gd name="T4" fmla="*/ 1791 w 1917"/>
              <a:gd name="T5" fmla="*/ 693 h 1291"/>
              <a:gd name="T6" fmla="*/ 1785 w 1917"/>
              <a:gd name="T7" fmla="*/ 531 h 1291"/>
              <a:gd name="T8" fmla="*/ 1663 w 1917"/>
              <a:gd name="T9" fmla="*/ 390 h 1291"/>
              <a:gd name="T10" fmla="*/ 1633 w 1917"/>
              <a:gd name="T11" fmla="*/ 381 h 1291"/>
              <a:gd name="T12" fmla="*/ 1534 w 1917"/>
              <a:gd name="T13" fmla="*/ 284 h 1291"/>
              <a:gd name="T14" fmla="*/ 1491 w 1917"/>
              <a:gd name="T15" fmla="*/ 272 h 1291"/>
              <a:gd name="T16" fmla="*/ 1098 w 1917"/>
              <a:gd name="T17" fmla="*/ 0 h 1291"/>
              <a:gd name="T18" fmla="*/ 686 w 1917"/>
              <a:gd name="T19" fmla="*/ 335 h 1291"/>
              <a:gd name="T20" fmla="*/ 648 w 1917"/>
              <a:gd name="T21" fmla="*/ 360 h 1291"/>
              <a:gd name="T22" fmla="*/ 468 w 1917"/>
              <a:gd name="T23" fmla="*/ 302 h 1291"/>
              <a:gd name="T24" fmla="*/ 153 w 1917"/>
              <a:gd name="T25" fmla="*/ 625 h 1291"/>
              <a:gd name="T26" fmla="*/ 206 w 1917"/>
              <a:gd name="T27" fmla="*/ 806 h 1291"/>
              <a:gd name="T28" fmla="*/ 161 w 1917"/>
              <a:gd name="T29" fmla="*/ 865 h 1291"/>
              <a:gd name="T30" fmla="*/ 132 w 1917"/>
              <a:gd name="T31" fmla="*/ 862 h 1291"/>
              <a:gd name="T32" fmla="*/ 0 w 1917"/>
              <a:gd name="T33" fmla="*/ 976 h 1291"/>
              <a:gd name="T34" fmla="*/ 0 w 1917"/>
              <a:gd name="T35" fmla="*/ 1022 h 1291"/>
              <a:gd name="T36" fmla="*/ 132 w 1917"/>
              <a:gd name="T37" fmla="*/ 1137 h 1291"/>
              <a:gd name="T38" fmla="*/ 224 w 1917"/>
              <a:gd name="T39" fmla="*/ 1099 h 1291"/>
              <a:gd name="T40" fmla="*/ 236 w 1917"/>
              <a:gd name="T41" fmla="*/ 1100 h 1291"/>
              <a:gd name="T42" fmla="*/ 300 w 1917"/>
              <a:gd name="T43" fmla="*/ 1096 h 1291"/>
              <a:gd name="T44" fmla="*/ 301 w 1917"/>
              <a:gd name="T45" fmla="*/ 1096 h 1291"/>
              <a:gd name="T46" fmla="*/ 358 w 1917"/>
              <a:gd name="T47" fmla="*/ 1092 h 1291"/>
              <a:gd name="T48" fmla="*/ 358 w 1917"/>
              <a:gd name="T49" fmla="*/ 1092 h 1291"/>
              <a:gd name="T50" fmla="*/ 369 w 1917"/>
              <a:gd name="T51" fmla="*/ 1092 h 1291"/>
              <a:gd name="T52" fmla="*/ 573 w 1917"/>
              <a:gd name="T53" fmla="*/ 1101 h 1291"/>
              <a:gd name="T54" fmla="*/ 626 w 1917"/>
              <a:gd name="T55" fmla="*/ 1112 h 1291"/>
              <a:gd name="T56" fmla="*/ 700 w 1917"/>
              <a:gd name="T57" fmla="*/ 1136 h 1291"/>
              <a:gd name="T58" fmla="*/ 825 w 1917"/>
              <a:gd name="T59" fmla="*/ 1173 h 1291"/>
              <a:gd name="T60" fmla="*/ 1159 w 1917"/>
              <a:gd name="T61" fmla="*/ 1239 h 1291"/>
              <a:gd name="T62" fmla="*/ 1177 w 1917"/>
              <a:gd name="T63" fmla="*/ 1243 h 1291"/>
              <a:gd name="T64" fmla="*/ 1462 w 1917"/>
              <a:gd name="T65" fmla="*/ 1291 h 1291"/>
              <a:gd name="T66" fmla="*/ 1543 w 1917"/>
              <a:gd name="T67" fmla="*/ 1286 h 1291"/>
              <a:gd name="T68" fmla="*/ 1668 w 1917"/>
              <a:gd name="T69" fmla="*/ 1244 h 1291"/>
              <a:gd name="T70" fmla="*/ 1731 w 1917"/>
              <a:gd name="T71" fmla="*/ 1255 h 1291"/>
              <a:gd name="T72" fmla="*/ 1731 w 1917"/>
              <a:gd name="T73" fmla="*/ 1255 h 1291"/>
              <a:gd name="T74" fmla="*/ 1917 w 1917"/>
              <a:gd name="T75" fmla="*/ 1162 h 1291"/>
              <a:gd name="T76" fmla="*/ 1917 w 1917"/>
              <a:gd name="T77" fmla="*/ 739 h 1291"/>
              <a:gd name="T78" fmla="*/ 1864 w 1917"/>
              <a:gd name="T79" fmla="*/ 707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17" h="1291">
                <a:moveTo>
                  <a:pt x="1864" y="707"/>
                </a:moveTo>
                <a:cubicBezTo>
                  <a:pt x="1842" y="698"/>
                  <a:pt x="1817" y="693"/>
                  <a:pt x="1792" y="693"/>
                </a:cubicBezTo>
                <a:cubicBezTo>
                  <a:pt x="1792" y="693"/>
                  <a:pt x="1791" y="693"/>
                  <a:pt x="1791" y="693"/>
                </a:cubicBezTo>
                <a:cubicBezTo>
                  <a:pt x="1803" y="638"/>
                  <a:pt x="1801" y="581"/>
                  <a:pt x="1785" y="531"/>
                </a:cubicBezTo>
                <a:cubicBezTo>
                  <a:pt x="1764" y="464"/>
                  <a:pt x="1721" y="414"/>
                  <a:pt x="1663" y="390"/>
                </a:cubicBezTo>
                <a:cubicBezTo>
                  <a:pt x="1653" y="386"/>
                  <a:pt x="1643" y="383"/>
                  <a:pt x="1633" y="381"/>
                </a:cubicBezTo>
                <a:cubicBezTo>
                  <a:pt x="1615" y="337"/>
                  <a:pt x="1579" y="302"/>
                  <a:pt x="1534" y="284"/>
                </a:cubicBezTo>
                <a:cubicBezTo>
                  <a:pt x="1520" y="278"/>
                  <a:pt x="1506" y="274"/>
                  <a:pt x="1491" y="272"/>
                </a:cubicBezTo>
                <a:cubicBezTo>
                  <a:pt x="1427" y="109"/>
                  <a:pt x="1272" y="0"/>
                  <a:pt x="1098" y="0"/>
                </a:cubicBezTo>
                <a:cubicBezTo>
                  <a:pt x="901" y="0"/>
                  <a:pt x="731" y="140"/>
                  <a:pt x="686" y="335"/>
                </a:cubicBezTo>
                <a:cubicBezTo>
                  <a:pt x="672" y="340"/>
                  <a:pt x="659" y="349"/>
                  <a:pt x="648" y="360"/>
                </a:cubicBezTo>
                <a:cubicBezTo>
                  <a:pt x="595" y="323"/>
                  <a:pt x="532" y="302"/>
                  <a:pt x="468" y="302"/>
                </a:cubicBezTo>
                <a:cubicBezTo>
                  <a:pt x="294" y="302"/>
                  <a:pt x="153" y="447"/>
                  <a:pt x="153" y="625"/>
                </a:cubicBezTo>
                <a:cubicBezTo>
                  <a:pt x="153" y="690"/>
                  <a:pt x="171" y="753"/>
                  <a:pt x="206" y="806"/>
                </a:cubicBezTo>
                <a:cubicBezTo>
                  <a:pt x="185" y="819"/>
                  <a:pt x="168" y="840"/>
                  <a:pt x="161" y="865"/>
                </a:cubicBezTo>
                <a:cubicBezTo>
                  <a:pt x="151" y="863"/>
                  <a:pt x="142" y="862"/>
                  <a:pt x="132" y="862"/>
                </a:cubicBezTo>
                <a:cubicBezTo>
                  <a:pt x="66" y="862"/>
                  <a:pt x="11" y="911"/>
                  <a:pt x="0" y="976"/>
                </a:cubicBezTo>
                <a:cubicBezTo>
                  <a:pt x="0" y="1022"/>
                  <a:pt x="0" y="1022"/>
                  <a:pt x="0" y="1022"/>
                </a:cubicBezTo>
                <a:cubicBezTo>
                  <a:pt x="11" y="1087"/>
                  <a:pt x="66" y="1137"/>
                  <a:pt x="132" y="1137"/>
                </a:cubicBezTo>
                <a:cubicBezTo>
                  <a:pt x="167" y="1137"/>
                  <a:pt x="200" y="1123"/>
                  <a:pt x="224" y="1099"/>
                </a:cubicBezTo>
                <a:cubicBezTo>
                  <a:pt x="228" y="1099"/>
                  <a:pt x="232" y="1100"/>
                  <a:pt x="236" y="1100"/>
                </a:cubicBezTo>
                <a:cubicBezTo>
                  <a:pt x="258" y="1100"/>
                  <a:pt x="280" y="1097"/>
                  <a:pt x="300" y="1096"/>
                </a:cubicBezTo>
                <a:cubicBezTo>
                  <a:pt x="301" y="1096"/>
                  <a:pt x="301" y="1096"/>
                  <a:pt x="301" y="1096"/>
                </a:cubicBezTo>
                <a:cubicBezTo>
                  <a:pt x="321" y="1094"/>
                  <a:pt x="340" y="1092"/>
                  <a:pt x="358" y="1092"/>
                </a:cubicBezTo>
                <a:cubicBezTo>
                  <a:pt x="358" y="1092"/>
                  <a:pt x="358" y="1092"/>
                  <a:pt x="358" y="1092"/>
                </a:cubicBezTo>
                <a:cubicBezTo>
                  <a:pt x="369" y="1092"/>
                  <a:pt x="369" y="1092"/>
                  <a:pt x="369" y="1092"/>
                </a:cubicBezTo>
                <a:cubicBezTo>
                  <a:pt x="437" y="1092"/>
                  <a:pt x="506" y="1092"/>
                  <a:pt x="573" y="1101"/>
                </a:cubicBezTo>
                <a:cubicBezTo>
                  <a:pt x="590" y="1103"/>
                  <a:pt x="607" y="1106"/>
                  <a:pt x="626" y="1112"/>
                </a:cubicBezTo>
                <a:cubicBezTo>
                  <a:pt x="651" y="1119"/>
                  <a:pt x="676" y="1128"/>
                  <a:pt x="700" y="1136"/>
                </a:cubicBezTo>
                <a:cubicBezTo>
                  <a:pt x="740" y="1151"/>
                  <a:pt x="782" y="1166"/>
                  <a:pt x="825" y="1173"/>
                </a:cubicBezTo>
                <a:cubicBezTo>
                  <a:pt x="931" y="1190"/>
                  <a:pt x="1044" y="1209"/>
                  <a:pt x="1159" y="1239"/>
                </a:cubicBezTo>
                <a:cubicBezTo>
                  <a:pt x="1177" y="1243"/>
                  <a:pt x="1177" y="1243"/>
                  <a:pt x="1177" y="1243"/>
                </a:cubicBezTo>
                <a:cubicBezTo>
                  <a:pt x="1273" y="1268"/>
                  <a:pt x="1364" y="1291"/>
                  <a:pt x="1462" y="1291"/>
                </a:cubicBezTo>
                <a:cubicBezTo>
                  <a:pt x="1490" y="1291"/>
                  <a:pt x="1516" y="1290"/>
                  <a:pt x="1543" y="1286"/>
                </a:cubicBezTo>
                <a:cubicBezTo>
                  <a:pt x="1590" y="1279"/>
                  <a:pt x="1627" y="1267"/>
                  <a:pt x="1668" y="1244"/>
                </a:cubicBezTo>
                <a:cubicBezTo>
                  <a:pt x="1688" y="1251"/>
                  <a:pt x="1709" y="1255"/>
                  <a:pt x="1731" y="1255"/>
                </a:cubicBezTo>
                <a:cubicBezTo>
                  <a:pt x="1731" y="1255"/>
                  <a:pt x="1731" y="1255"/>
                  <a:pt x="1731" y="1255"/>
                </a:cubicBezTo>
                <a:cubicBezTo>
                  <a:pt x="1800" y="1255"/>
                  <a:pt x="1867" y="1220"/>
                  <a:pt x="1917" y="1162"/>
                </a:cubicBezTo>
                <a:cubicBezTo>
                  <a:pt x="1917" y="739"/>
                  <a:pt x="1917" y="739"/>
                  <a:pt x="1917" y="739"/>
                </a:cubicBezTo>
                <a:cubicBezTo>
                  <a:pt x="1901" y="726"/>
                  <a:pt x="1884" y="715"/>
                  <a:pt x="1864" y="7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4914800" y="991632"/>
            <a:ext cx="2362401" cy="1378067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400227" y="906993"/>
            <a:ext cx="1526351" cy="186204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1500" b="1" dirty="0">
                <a:ln w="28575">
                  <a:solidFill>
                    <a:schemeClr val="bg1"/>
                  </a:solidFill>
                </a:ln>
                <a:solidFill>
                  <a:schemeClr val="accent2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02</a:t>
            </a:r>
            <a:endParaRPr lang="zh-CN" altLang="en-US" sz="11500" b="1" dirty="0">
              <a:ln w="28575">
                <a:solidFill>
                  <a:schemeClr val="bg1"/>
                </a:solidFill>
              </a:ln>
              <a:solidFill>
                <a:schemeClr val="accent2"/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92573" y="2520739"/>
            <a:ext cx="2606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3166070" y="2893536"/>
            <a:ext cx="5859861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6" name="图表 15"/>
          <p:cNvGraphicFramePr/>
          <p:nvPr/>
        </p:nvGraphicFramePr>
        <p:xfrm>
          <a:off x="1260750" y="2278533"/>
          <a:ext cx="5182054" cy="3454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" name="组合 20"/>
          <p:cNvGrpSpPr/>
          <p:nvPr/>
        </p:nvGrpSpPr>
        <p:grpSpPr>
          <a:xfrm>
            <a:off x="6709970" y="2116755"/>
            <a:ext cx="4684861" cy="498598"/>
            <a:chOff x="6709970" y="2004211"/>
            <a:chExt cx="4684861" cy="498598"/>
          </a:xfrm>
        </p:grpSpPr>
        <p:sp>
          <p:nvSpPr>
            <p:cNvPr id="18" name="矩形 17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709970" y="3077091"/>
            <a:ext cx="4684861" cy="498598"/>
            <a:chOff x="6709970" y="2004211"/>
            <a:chExt cx="4684861" cy="498598"/>
          </a:xfrm>
        </p:grpSpPr>
        <p:sp>
          <p:nvSpPr>
            <p:cNvPr id="23" name="矩形 22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709970" y="4037427"/>
            <a:ext cx="4684861" cy="498598"/>
            <a:chOff x="6709970" y="2004211"/>
            <a:chExt cx="4684861" cy="498598"/>
          </a:xfrm>
        </p:grpSpPr>
        <p:sp>
          <p:nvSpPr>
            <p:cNvPr id="26" name="矩形 25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09970" y="4997762"/>
            <a:ext cx="4684861" cy="498598"/>
            <a:chOff x="6709970" y="2004211"/>
            <a:chExt cx="4684861" cy="498598"/>
          </a:xfrm>
        </p:grpSpPr>
        <p:sp>
          <p:nvSpPr>
            <p:cNvPr id="29" name="矩形 28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84475" y="1842868"/>
            <a:ext cx="2166424" cy="2166424"/>
            <a:chOff x="2035461" y="1842868"/>
            <a:chExt cx="2588456" cy="2588456"/>
          </a:xfrm>
        </p:grpSpPr>
        <p:sp>
          <p:nvSpPr>
            <p:cNvPr id="30" name="菱形 29"/>
            <p:cNvSpPr/>
            <p:nvPr/>
          </p:nvSpPr>
          <p:spPr>
            <a:xfrm>
              <a:off x="2035461" y="1842868"/>
              <a:ext cx="2588456" cy="2588456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菱形 30"/>
            <p:cNvSpPr/>
            <p:nvPr/>
          </p:nvSpPr>
          <p:spPr>
            <a:xfrm>
              <a:off x="2232409" y="2039816"/>
              <a:ext cx="2194560" cy="219456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703350" y="1842868"/>
            <a:ext cx="2166424" cy="2166424"/>
            <a:chOff x="2035461" y="1842868"/>
            <a:chExt cx="2588456" cy="2588456"/>
          </a:xfrm>
        </p:grpSpPr>
        <p:sp>
          <p:nvSpPr>
            <p:cNvPr id="34" name="菱形 33"/>
            <p:cNvSpPr/>
            <p:nvPr/>
          </p:nvSpPr>
          <p:spPr>
            <a:xfrm>
              <a:off x="2035461" y="1842868"/>
              <a:ext cx="2588456" cy="2588456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菱形 34"/>
            <p:cNvSpPr/>
            <p:nvPr/>
          </p:nvSpPr>
          <p:spPr>
            <a:xfrm>
              <a:off x="2232409" y="2039816"/>
              <a:ext cx="2194560" cy="219456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322225" y="1842868"/>
            <a:ext cx="2166424" cy="2166424"/>
            <a:chOff x="2035461" y="1842868"/>
            <a:chExt cx="2588456" cy="2588456"/>
          </a:xfrm>
        </p:grpSpPr>
        <p:sp>
          <p:nvSpPr>
            <p:cNvPr id="37" name="菱形 36"/>
            <p:cNvSpPr/>
            <p:nvPr/>
          </p:nvSpPr>
          <p:spPr>
            <a:xfrm>
              <a:off x="2035461" y="1842868"/>
              <a:ext cx="2588456" cy="2588456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菱形 37"/>
            <p:cNvSpPr/>
            <p:nvPr/>
          </p:nvSpPr>
          <p:spPr>
            <a:xfrm>
              <a:off x="2232409" y="2039816"/>
              <a:ext cx="2194560" cy="219456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941101" y="1842868"/>
            <a:ext cx="2166424" cy="2166424"/>
            <a:chOff x="2035461" y="1842868"/>
            <a:chExt cx="2588456" cy="2588456"/>
          </a:xfrm>
        </p:grpSpPr>
        <p:sp>
          <p:nvSpPr>
            <p:cNvPr id="40" name="菱形 39"/>
            <p:cNvSpPr/>
            <p:nvPr/>
          </p:nvSpPr>
          <p:spPr>
            <a:xfrm>
              <a:off x="2035461" y="1842868"/>
              <a:ext cx="2588456" cy="2588456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菱形 40"/>
            <p:cNvSpPr/>
            <p:nvPr/>
          </p:nvSpPr>
          <p:spPr>
            <a:xfrm>
              <a:off x="2232409" y="2039816"/>
              <a:ext cx="2194560" cy="219456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83565" y="2664470"/>
            <a:ext cx="968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50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人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302439" y="2664470"/>
            <a:ext cx="968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60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人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6921315" y="2664470"/>
            <a:ext cx="968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70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人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9540191" y="2664470"/>
            <a:ext cx="968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80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人</a:t>
            </a:r>
          </a:p>
        </p:txBody>
      </p:sp>
      <p:sp>
        <p:nvSpPr>
          <p:cNvPr id="47" name="矩形 46"/>
          <p:cNvSpPr/>
          <p:nvPr/>
        </p:nvSpPr>
        <p:spPr>
          <a:xfrm>
            <a:off x="1575440" y="4183780"/>
            <a:ext cx="1184494" cy="452332"/>
          </a:xfrm>
          <a:prstGeom prst="rect">
            <a:avLst/>
          </a:prstGeom>
          <a:solidFill>
            <a:srgbClr val="FF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4194314" y="4183780"/>
            <a:ext cx="1184494" cy="4523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49" name="矩形 48"/>
          <p:cNvSpPr/>
          <p:nvPr/>
        </p:nvSpPr>
        <p:spPr>
          <a:xfrm>
            <a:off x="6813190" y="4183780"/>
            <a:ext cx="1184494" cy="452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9432066" y="4183780"/>
            <a:ext cx="1184494" cy="4523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1003070" y="4810600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651164" y="4810600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96003" y="4810600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778291" y="4810600"/>
            <a:ext cx="2329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screen"/>
          <a:srcRect t="17712"/>
          <a:stretch>
            <a:fillRect/>
          </a:stretch>
        </p:blipFill>
        <p:spPr>
          <a:xfrm>
            <a:off x="1878028" y="1380862"/>
            <a:ext cx="8435944" cy="461051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059766" y="2785403"/>
            <a:ext cx="10072468" cy="32059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435378" y="3022998"/>
            <a:ext cx="1321244" cy="527964"/>
            <a:chOff x="5741522" y="2043064"/>
            <a:chExt cx="1321244" cy="527964"/>
          </a:xfrm>
        </p:grpSpPr>
        <p:sp>
          <p:nvSpPr>
            <p:cNvPr id="17" name="文本框 16"/>
            <p:cNvSpPr txBox="1"/>
            <p:nvPr/>
          </p:nvSpPr>
          <p:spPr>
            <a:xfrm>
              <a:off x="5741522" y="2043064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6171322" y="2571028"/>
              <a:ext cx="4616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9063872" y="3775355"/>
            <a:ext cx="1385677" cy="1385677"/>
            <a:chOff x="9063872" y="3859763"/>
            <a:chExt cx="1385677" cy="1385677"/>
          </a:xfrm>
        </p:grpSpPr>
        <p:sp>
          <p:nvSpPr>
            <p:cNvPr id="23" name="椭圆 22"/>
            <p:cNvSpPr/>
            <p:nvPr/>
          </p:nvSpPr>
          <p:spPr>
            <a:xfrm>
              <a:off x="9063872" y="3859763"/>
              <a:ext cx="1385677" cy="13856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Freeform 6"/>
            <p:cNvSpPr>
              <a:spLocks noEditPoints="1"/>
            </p:cNvSpPr>
            <p:nvPr/>
          </p:nvSpPr>
          <p:spPr bwMode="auto">
            <a:xfrm>
              <a:off x="9503118" y="4335085"/>
              <a:ext cx="507185" cy="435032"/>
            </a:xfrm>
            <a:custGeom>
              <a:avLst/>
              <a:gdLst>
                <a:gd name="T0" fmla="*/ 176 w 183"/>
                <a:gd name="T1" fmla="*/ 0 h 157"/>
                <a:gd name="T2" fmla="*/ 7 w 183"/>
                <a:gd name="T3" fmla="*/ 0 h 157"/>
                <a:gd name="T4" fmla="*/ 0 w 183"/>
                <a:gd name="T5" fmla="*/ 7 h 157"/>
                <a:gd name="T6" fmla="*/ 0 w 183"/>
                <a:gd name="T7" fmla="*/ 150 h 157"/>
                <a:gd name="T8" fmla="*/ 7 w 183"/>
                <a:gd name="T9" fmla="*/ 157 h 157"/>
                <a:gd name="T10" fmla="*/ 176 w 183"/>
                <a:gd name="T11" fmla="*/ 157 h 157"/>
                <a:gd name="T12" fmla="*/ 183 w 183"/>
                <a:gd name="T13" fmla="*/ 150 h 157"/>
                <a:gd name="T14" fmla="*/ 183 w 183"/>
                <a:gd name="T15" fmla="*/ 7 h 157"/>
                <a:gd name="T16" fmla="*/ 176 w 183"/>
                <a:gd name="T17" fmla="*/ 0 h 157"/>
                <a:gd name="T18" fmla="*/ 169 w 183"/>
                <a:gd name="T19" fmla="*/ 143 h 157"/>
                <a:gd name="T20" fmla="*/ 169 w 183"/>
                <a:gd name="T21" fmla="*/ 143 h 157"/>
                <a:gd name="T22" fmla="*/ 14 w 183"/>
                <a:gd name="T23" fmla="*/ 143 h 157"/>
                <a:gd name="T24" fmla="*/ 14 w 183"/>
                <a:gd name="T25" fmla="*/ 127 h 157"/>
                <a:gd name="T26" fmla="*/ 50 w 183"/>
                <a:gd name="T27" fmla="*/ 91 h 157"/>
                <a:gd name="T28" fmla="*/ 75 w 183"/>
                <a:gd name="T29" fmla="*/ 116 h 157"/>
                <a:gd name="T30" fmla="*/ 75 w 183"/>
                <a:gd name="T31" fmla="*/ 116 h 157"/>
                <a:gd name="T32" fmla="*/ 75 w 183"/>
                <a:gd name="T33" fmla="*/ 116 h 157"/>
                <a:gd name="T34" fmla="*/ 75 w 183"/>
                <a:gd name="T35" fmla="*/ 116 h 157"/>
                <a:gd name="T36" fmla="*/ 75 w 183"/>
                <a:gd name="T37" fmla="*/ 116 h 157"/>
                <a:gd name="T38" fmla="*/ 75 w 183"/>
                <a:gd name="T39" fmla="*/ 116 h 157"/>
                <a:gd name="T40" fmla="*/ 90 w 183"/>
                <a:gd name="T41" fmla="*/ 131 h 157"/>
                <a:gd name="T42" fmla="*/ 96 w 183"/>
                <a:gd name="T43" fmla="*/ 131 h 157"/>
                <a:gd name="T44" fmla="*/ 96 w 183"/>
                <a:gd name="T45" fmla="*/ 125 h 157"/>
                <a:gd name="T46" fmla="*/ 84 w 183"/>
                <a:gd name="T47" fmla="*/ 113 h 157"/>
                <a:gd name="T48" fmla="*/ 118 w 183"/>
                <a:gd name="T49" fmla="*/ 79 h 157"/>
                <a:gd name="T50" fmla="*/ 169 w 183"/>
                <a:gd name="T51" fmla="*/ 129 h 157"/>
                <a:gd name="T52" fmla="*/ 169 w 183"/>
                <a:gd name="T53" fmla="*/ 143 h 157"/>
                <a:gd name="T54" fmla="*/ 169 w 183"/>
                <a:gd name="T55" fmla="*/ 117 h 157"/>
                <a:gd name="T56" fmla="*/ 169 w 183"/>
                <a:gd name="T57" fmla="*/ 117 h 157"/>
                <a:gd name="T58" fmla="*/ 121 w 183"/>
                <a:gd name="T59" fmla="*/ 70 h 157"/>
                <a:gd name="T60" fmla="*/ 115 w 183"/>
                <a:gd name="T61" fmla="*/ 70 h 157"/>
                <a:gd name="T62" fmla="*/ 78 w 183"/>
                <a:gd name="T63" fmla="*/ 107 h 157"/>
                <a:gd name="T64" fmla="*/ 53 w 183"/>
                <a:gd name="T65" fmla="*/ 82 h 157"/>
                <a:gd name="T66" fmla="*/ 47 w 183"/>
                <a:gd name="T67" fmla="*/ 82 h 157"/>
                <a:gd name="T68" fmla="*/ 14 w 183"/>
                <a:gd name="T69" fmla="*/ 115 h 157"/>
                <a:gd name="T70" fmla="*/ 14 w 183"/>
                <a:gd name="T71" fmla="*/ 14 h 157"/>
                <a:gd name="T72" fmla="*/ 169 w 183"/>
                <a:gd name="T73" fmla="*/ 14 h 157"/>
                <a:gd name="T74" fmla="*/ 169 w 183"/>
                <a:gd name="T75" fmla="*/ 117 h 157"/>
                <a:gd name="T76" fmla="*/ 53 w 183"/>
                <a:gd name="T77" fmla="*/ 71 h 157"/>
                <a:gd name="T78" fmla="*/ 53 w 183"/>
                <a:gd name="T79" fmla="*/ 71 h 157"/>
                <a:gd name="T80" fmla="*/ 77 w 183"/>
                <a:gd name="T81" fmla="*/ 46 h 157"/>
                <a:gd name="T82" fmla="*/ 53 w 183"/>
                <a:gd name="T83" fmla="*/ 22 h 157"/>
                <a:gd name="T84" fmla="*/ 28 w 183"/>
                <a:gd name="T85" fmla="*/ 46 h 157"/>
                <a:gd name="T86" fmla="*/ 53 w 183"/>
                <a:gd name="T87" fmla="*/ 71 h 157"/>
                <a:gd name="T88" fmla="*/ 53 w 183"/>
                <a:gd name="T89" fmla="*/ 30 h 157"/>
                <a:gd name="T90" fmla="*/ 53 w 183"/>
                <a:gd name="T91" fmla="*/ 30 h 157"/>
                <a:gd name="T92" fmla="*/ 69 w 183"/>
                <a:gd name="T93" fmla="*/ 46 h 157"/>
                <a:gd name="T94" fmla="*/ 53 w 183"/>
                <a:gd name="T95" fmla="*/ 63 h 157"/>
                <a:gd name="T96" fmla="*/ 37 w 183"/>
                <a:gd name="T97" fmla="*/ 46 h 157"/>
                <a:gd name="T98" fmla="*/ 53 w 183"/>
                <a:gd name="T99" fmla="*/ 3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3" h="157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4"/>
                    <a:pt x="3" y="157"/>
                    <a:pt x="7" y="157"/>
                  </a:cubicBezTo>
                  <a:cubicBezTo>
                    <a:pt x="176" y="157"/>
                    <a:pt x="176" y="157"/>
                    <a:pt x="176" y="157"/>
                  </a:cubicBezTo>
                  <a:cubicBezTo>
                    <a:pt x="180" y="157"/>
                    <a:pt x="183" y="154"/>
                    <a:pt x="183" y="150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  <a:moveTo>
                    <a:pt x="169" y="143"/>
                  </a:moveTo>
                  <a:cubicBezTo>
                    <a:pt x="169" y="143"/>
                    <a:pt x="169" y="143"/>
                    <a:pt x="169" y="143"/>
                  </a:cubicBezTo>
                  <a:cubicBezTo>
                    <a:pt x="14" y="143"/>
                    <a:pt x="14" y="143"/>
                    <a:pt x="14" y="143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50" y="91"/>
                    <a:pt x="50" y="91"/>
                    <a:pt x="50" y="91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92" y="133"/>
                    <a:pt x="95" y="133"/>
                    <a:pt x="96" y="131"/>
                  </a:cubicBezTo>
                  <a:cubicBezTo>
                    <a:pt x="98" y="129"/>
                    <a:pt x="98" y="127"/>
                    <a:pt x="96" y="125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69" y="143"/>
                    <a:pt x="169" y="143"/>
                    <a:pt x="169" y="143"/>
                  </a:cubicBezTo>
                  <a:close/>
                  <a:moveTo>
                    <a:pt x="169" y="117"/>
                  </a:moveTo>
                  <a:cubicBezTo>
                    <a:pt x="169" y="117"/>
                    <a:pt x="169" y="117"/>
                    <a:pt x="169" y="117"/>
                  </a:cubicBezTo>
                  <a:cubicBezTo>
                    <a:pt x="121" y="70"/>
                    <a:pt x="121" y="70"/>
                    <a:pt x="121" y="70"/>
                  </a:cubicBezTo>
                  <a:cubicBezTo>
                    <a:pt x="120" y="68"/>
                    <a:pt x="117" y="68"/>
                    <a:pt x="115" y="70"/>
                  </a:cubicBezTo>
                  <a:cubicBezTo>
                    <a:pt x="78" y="107"/>
                    <a:pt x="78" y="107"/>
                    <a:pt x="78" y="107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1" y="80"/>
                    <a:pt x="49" y="80"/>
                    <a:pt x="47" y="82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17"/>
                    <a:pt x="169" y="117"/>
                    <a:pt x="169" y="117"/>
                  </a:cubicBezTo>
                  <a:close/>
                  <a:moveTo>
                    <a:pt x="53" y="71"/>
                  </a:moveTo>
                  <a:cubicBezTo>
                    <a:pt x="53" y="71"/>
                    <a:pt x="53" y="71"/>
                    <a:pt x="53" y="71"/>
                  </a:cubicBezTo>
                  <a:cubicBezTo>
                    <a:pt x="66" y="71"/>
                    <a:pt x="77" y="60"/>
                    <a:pt x="77" y="46"/>
                  </a:cubicBezTo>
                  <a:cubicBezTo>
                    <a:pt x="77" y="33"/>
                    <a:pt x="66" y="22"/>
                    <a:pt x="53" y="22"/>
                  </a:cubicBezTo>
                  <a:cubicBezTo>
                    <a:pt x="39" y="22"/>
                    <a:pt x="28" y="33"/>
                    <a:pt x="28" y="46"/>
                  </a:cubicBezTo>
                  <a:cubicBezTo>
                    <a:pt x="28" y="60"/>
                    <a:pt x="39" y="71"/>
                    <a:pt x="53" y="71"/>
                  </a:cubicBezTo>
                  <a:close/>
                  <a:moveTo>
                    <a:pt x="53" y="30"/>
                  </a:moveTo>
                  <a:cubicBezTo>
                    <a:pt x="53" y="30"/>
                    <a:pt x="53" y="30"/>
                    <a:pt x="53" y="30"/>
                  </a:cubicBezTo>
                  <a:cubicBezTo>
                    <a:pt x="62" y="30"/>
                    <a:pt x="69" y="38"/>
                    <a:pt x="69" y="46"/>
                  </a:cubicBezTo>
                  <a:cubicBezTo>
                    <a:pt x="69" y="55"/>
                    <a:pt x="62" y="63"/>
                    <a:pt x="53" y="63"/>
                  </a:cubicBezTo>
                  <a:cubicBezTo>
                    <a:pt x="44" y="63"/>
                    <a:pt x="37" y="55"/>
                    <a:pt x="37" y="46"/>
                  </a:cubicBezTo>
                  <a:cubicBezTo>
                    <a:pt x="37" y="38"/>
                    <a:pt x="44" y="30"/>
                    <a:pt x="53" y="3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182925" y="3775355"/>
            <a:ext cx="1385677" cy="1385677"/>
            <a:chOff x="4182925" y="3859763"/>
            <a:chExt cx="1385677" cy="1385677"/>
          </a:xfrm>
        </p:grpSpPr>
        <p:sp>
          <p:nvSpPr>
            <p:cNvPr id="21" name="椭圆 20"/>
            <p:cNvSpPr/>
            <p:nvPr/>
          </p:nvSpPr>
          <p:spPr>
            <a:xfrm>
              <a:off x="4182925" y="3859763"/>
              <a:ext cx="1385677" cy="13856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30"/>
            <p:cNvSpPr>
              <a:spLocks noEditPoints="1"/>
            </p:cNvSpPr>
            <p:nvPr/>
          </p:nvSpPr>
          <p:spPr bwMode="auto">
            <a:xfrm>
              <a:off x="4638086" y="4294765"/>
              <a:ext cx="475354" cy="515673"/>
            </a:xfrm>
            <a:custGeom>
              <a:avLst/>
              <a:gdLst>
                <a:gd name="T0" fmla="*/ 8 w 172"/>
                <a:gd name="T1" fmla="*/ 57 h 187"/>
                <a:gd name="T2" fmla="*/ 172 w 172"/>
                <a:gd name="T3" fmla="*/ 64 h 187"/>
                <a:gd name="T4" fmla="*/ 172 w 172"/>
                <a:gd name="T5" fmla="*/ 96 h 187"/>
                <a:gd name="T6" fmla="*/ 165 w 172"/>
                <a:gd name="T7" fmla="*/ 103 h 187"/>
                <a:gd name="T8" fmla="*/ 165 w 172"/>
                <a:gd name="T9" fmla="*/ 180 h 187"/>
                <a:gd name="T10" fmla="*/ 157 w 172"/>
                <a:gd name="T11" fmla="*/ 187 h 187"/>
                <a:gd name="T12" fmla="*/ 8 w 172"/>
                <a:gd name="T13" fmla="*/ 180 h 187"/>
                <a:gd name="T14" fmla="*/ 8 w 172"/>
                <a:gd name="T15" fmla="*/ 103 h 187"/>
                <a:gd name="T16" fmla="*/ 0 w 172"/>
                <a:gd name="T17" fmla="*/ 96 h 187"/>
                <a:gd name="T18" fmla="*/ 0 w 172"/>
                <a:gd name="T19" fmla="*/ 64 h 187"/>
                <a:gd name="T20" fmla="*/ 100 w 172"/>
                <a:gd name="T21" fmla="*/ 173 h 187"/>
                <a:gd name="T22" fmla="*/ 100 w 172"/>
                <a:gd name="T23" fmla="*/ 103 h 187"/>
                <a:gd name="T24" fmla="*/ 73 w 172"/>
                <a:gd name="T25" fmla="*/ 173 h 187"/>
                <a:gd name="T26" fmla="*/ 64 w 172"/>
                <a:gd name="T27" fmla="*/ 173 h 187"/>
                <a:gd name="T28" fmla="*/ 64 w 172"/>
                <a:gd name="T29" fmla="*/ 103 h 187"/>
                <a:gd name="T30" fmla="*/ 22 w 172"/>
                <a:gd name="T31" fmla="*/ 173 h 187"/>
                <a:gd name="T32" fmla="*/ 108 w 172"/>
                <a:gd name="T33" fmla="*/ 103 h 187"/>
                <a:gd name="T34" fmla="*/ 108 w 172"/>
                <a:gd name="T35" fmla="*/ 173 h 187"/>
                <a:gd name="T36" fmla="*/ 150 w 172"/>
                <a:gd name="T37" fmla="*/ 103 h 187"/>
                <a:gd name="T38" fmla="*/ 87 w 172"/>
                <a:gd name="T39" fmla="*/ 15 h 187"/>
                <a:gd name="T40" fmla="*/ 96 w 172"/>
                <a:gd name="T41" fmla="*/ 17 h 187"/>
                <a:gd name="T42" fmla="*/ 120 w 172"/>
                <a:gd name="T43" fmla="*/ 0 h 187"/>
                <a:gd name="T44" fmla="*/ 145 w 172"/>
                <a:gd name="T45" fmla="*/ 25 h 187"/>
                <a:gd name="T46" fmla="*/ 120 w 172"/>
                <a:gd name="T47" fmla="*/ 50 h 187"/>
                <a:gd name="T48" fmla="*/ 53 w 172"/>
                <a:gd name="T49" fmla="*/ 50 h 187"/>
                <a:gd name="T50" fmla="*/ 35 w 172"/>
                <a:gd name="T51" fmla="*/ 43 h 187"/>
                <a:gd name="T52" fmla="*/ 35 w 172"/>
                <a:gd name="T53" fmla="*/ 7 h 187"/>
                <a:gd name="T54" fmla="*/ 71 w 172"/>
                <a:gd name="T55" fmla="*/ 7 h 187"/>
                <a:gd name="T56" fmla="*/ 87 w 172"/>
                <a:gd name="T57" fmla="*/ 15 h 187"/>
                <a:gd name="T58" fmla="*/ 93 w 172"/>
                <a:gd name="T59" fmla="*/ 26 h 187"/>
                <a:gd name="T60" fmla="*/ 80 w 172"/>
                <a:gd name="T61" fmla="*/ 26 h 187"/>
                <a:gd name="T62" fmla="*/ 80 w 172"/>
                <a:gd name="T63" fmla="*/ 39 h 187"/>
                <a:gd name="T64" fmla="*/ 93 w 172"/>
                <a:gd name="T65" fmla="*/ 39 h 187"/>
                <a:gd name="T66" fmla="*/ 96 w 172"/>
                <a:gd name="T67" fmla="*/ 33 h 187"/>
                <a:gd name="T68" fmla="*/ 103 w 172"/>
                <a:gd name="T69" fmla="*/ 26 h 187"/>
                <a:gd name="T70" fmla="*/ 105 w 172"/>
                <a:gd name="T71" fmla="*/ 33 h 187"/>
                <a:gd name="T72" fmla="*/ 120 w 172"/>
                <a:gd name="T73" fmla="*/ 42 h 187"/>
                <a:gd name="T74" fmla="*/ 137 w 172"/>
                <a:gd name="T75" fmla="*/ 25 h 187"/>
                <a:gd name="T76" fmla="*/ 120 w 172"/>
                <a:gd name="T77" fmla="*/ 9 h 187"/>
                <a:gd name="T78" fmla="*/ 103 w 172"/>
                <a:gd name="T79" fmla="*/ 25 h 187"/>
                <a:gd name="T80" fmla="*/ 72 w 172"/>
                <a:gd name="T81" fmla="*/ 42 h 187"/>
                <a:gd name="T82" fmla="*/ 69 w 172"/>
                <a:gd name="T83" fmla="*/ 33 h 187"/>
                <a:gd name="T84" fmla="*/ 69 w 172"/>
                <a:gd name="T85" fmla="*/ 25 h 187"/>
                <a:gd name="T86" fmla="*/ 53 w 172"/>
                <a:gd name="T87" fmla="*/ 9 h 187"/>
                <a:gd name="T88" fmla="*/ 36 w 172"/>
                <a:gd name="T89" fmla="*/ 25 h 187"/>
                <a:gd name="T90" fmla="*/ 53 w 172"/>
                <a:gd name="T91" fmla="*/ 42 h 187"/>
                <a:gd name="T92" fmla="*/ 158 w 172"/>
                <a:gd name="T93" fmla="*/ 71 h 187"/>
                <a:gd name="T94" fmla="*/ 15 w 172"/>
                <a:gd name="T95" fmla="*/ 71 h 187"/>
                <a:gd name="T96" fmla="*/ 158 w 172"/>
                <a:gd name="T97" fmla="*/ 8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2" h="187">
                  <a:moveTo>
                    <a:pt x="7" y="57"/>
                  </a:moveTo>
                  <a:cubicBezTo>
                    <a:pt x="8" y="57"/>
                    <a:pt x="8" y="57"/>
                    <a:pt x="8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9" y="57"/>
                    <a:pt x="172" y="60"/>
                    <a:pt x="172" y="64"/>
                  </a:cubicBezTo>
                  <a:cubicBezTo>
                    <a:pt x="172" y="64"/>
                    <a:pt x="172" y="64"/>
                    <a:pt x="172" y="64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100"/>
                    <a:pt x="169" y="103"/>
                    <a:pt x="165" y="103"/>
                  </a:cubicBezTo>
                  <a:cubicBezTo>
                    <a:pt x="165" y="103"/>
                    <a:pt x="165" y="103"/>
                    <a:pt x="165" y="103"/>
                  </a:cubicBezTo>
                  <a:cubicBezTo>
                    <a:pt x="165" y="103"/>
                    <a:pt x="165" y="103"/>
                    <a:pt x="165" y="103"/>
                  </a:cubicBezTo>
                  <a:cubicBezTo>
                    <a:pt x="165" y="180"/>
                    <a:pt x="165" y="180"/>
                    <a:pt x="165" y="180"/>
                  </a:cubicBezTo>
                  <a:cubicBezTo>
                    <a:pt x="165" y="184"/>
                    <a:pt x="161" y="187"/>
                    <a:pt x="158" y="187"/>
                  </a:cubicBezTo>
                  <a:cubicBezTo>
                    <a:pt x="157" y="187"/>
                    <a:pt x="157" y="187"/>
                    <a:pt x="157" y="187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11" y="187"/>
                    <a:pt x="8" y="184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7" y="103"/>
                    <a:pt x="7" y="103"/>
                    <a:pt x="7" y="103"/>
                  </a:cubicBezTo>
                  <a:cubicBezTo>
                    <a:pt x="3" y="103"/>
                    <a:pt x="0" y="100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3" y="57"/>
                    <a:pt x="7" y="57"/>
                  </a:cubicBezTo>
                  <a:close/>
                  <a:moveTo>
                    <a:pt x="100" y="173"/>
                  </a:moveTo>
                  <a:cubicBezTo>
                    <a:pt x="100" y="173"/>
                    <a:pt x="100" y="173"/>
                    <a:pt x="100" y="173"/>
                  </a:cubicBezTo>
                  <a:cubicBezTo>
                    <a:pt x="100" y="103"/>
                    <a:pt x="100" y="103"/>
                    <a:pt x="100" y="103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100" y="173"/>
                    <a:pt x="100" y="173"/>
                    <a:pt x="100" y="173"/>
                  </a:cubicBezTo>
                  <a:close/>
                  <a:moveTo>
                    <a:pt x="64" y="173"/>
                  </a:moveTo>
                  <a:cubicBezTo>
                    <a:pt x="64" y="173"/>
                    <a:pt x="64" y="173"/>
                    <a:pt x="64" y="17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64" y="173"/>
                    <a:pt x="64" y="173"/>
                    <a:pt x="64" y="173"/>
                  </a:cubicBezTo>
                  <a:close/>
                  <a:moveTo>
                    <a:pt x="108" y="103"/>
                  </a:moveTo>
                  <a:cubicBezTo>
                    <a:pt x="108" y="103"/>
                    <a:pt x="108" y="103"/>
                    <a:pt x="108" y="103"/>
                  </a:cubicBezTo>
                  <a:cubicBezTo>
                    <a:pt x="108" y="173"/>
                    <a:pt x="108" y="173"/>
                    <a:pt x="108" y="173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08" y="103"/>
                    <a:pt x="108" y="103"/>
                    <a:pt x="108" y="103"/>
                  </a:cubicBezTo>
                  <a:close/>
                  <a:moveTo>
                    <a:pt x="87" y="15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90" y="15"/>
                    <a:pt x="93" y="16"/>
                    <a:pt x="96" y="17"/>
                  </a:cubicBezTo>
                  <a:cubicBezTo>
                    <a:pt x="97" y="14"/>
                    <a:pt x="99" y="10"/>
                    <a:pt x="102" y="7"/>
                  </a:cubicBezTo>
                  <a:cubicBezTo>
                    <a:pt x="107" y="3"/>
                    <a:pt x="113" y="0"/>
                    <a:pt x="120" y="0"/>
                  </a:cubicBezTo>
                  <a:cubicBezTo>
                    <a:pt x="127" y="0"/>
                    <a:pt x="133" y="3"/>
                    <a:pt x="138" y="7"/>
                  </a:cubicBezTo>
                  <a:cubicBezTo>
                    <a:pt x="142" y="12"/>
                    <a:pt x="145" y="18"/>
                    <a:pt x="145" y="25"/>
                  </a:cubicBezTo>
                  <a:cubicBezTo>
                    <a:pt x="145" y="32"/>
                    <a:pt x="142" y="39"/>
                    <a:pt x="138" y="43"/>
                  </a:cubicBezTo>
                  <a:cubicBezTo>
                    <a:pt x="133" y="48"/>
                    <a:pt x="127" y="50"/>
                    <a:pt x="120" y="50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98" y="50"/>
                    <a:pt x="75" y="50"/>
                    <a:pt x="53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46" y="50"/>
                    <a:pt x="40" y="48"/>
                    <a:pt x="35" y="43"/>
                  </a:cubicBezTo>
                  <a:cubicBezTo>
                    <a:pt x="30" y="39"/>
                    <a:pt x="28" y="32"/>
                    <a:pt x="28" y="25"/>
                  </a:cubicBezTo>
                  <a:cubicBezTo>
                    <a:pt x="28" y="18"/>
                    <a:pt x="30" y="12"/>
                    <a:pt x="35" y="7"/>
                  </a:cubicBezTo>
                  <a:cubicBezTo>
                    <a:pt x="40" y="3"/>
                    <a:pt x="46" y="0"/>
                    <a:pt x="53" y="0"/>
                  </a:cubicBezTo>
                  <a:cubicBezTo>
                    <a:pt x="60" y="0"/>
                    <a:pt x="66" y="3"/>
                    <a:pt x="71" y="7"/>
                  </a:cubicBezTo>
                  <a:cubicBezTo>
                    <a:pt x="73" y="10"/>
                    <a:pt x="76" y="14"/>
                    <a:pt x="77" y="18"/>
                  </a:cubicBezTo>
                  <a:cubicBezTo>
                    <a:pt x="80" y="16"/>
                    <a:pt x="83" y="15"/>
                    <a:pt x="87" y="15"/>
                  </a:cubicBezTo>
                  <a:close/>
                  <a:moveTo>
                    <a:pt x="93" y="26"/>
                  </a:moveTo>
                  <a:cubicBezTo>
                    <a:pt x="93" y="26"/>
                    <a:pt x="93" y="26"/>
                    <a:pt x="93" y="26"/>
                  </a:cubicBezTo>
                  <a:cubicBezTo>
                    <a:pt x="92" y="24"/>
                    <a:pt x="89" y="23"/>
                    <a:pt x="87" y="23"/>
                  </a:cubicBezTo>
                  <a:cubicBezTo>
                    <a:pt x="84" y="23"/>
                    <a:pt x="82" y="24"/>
                    <a:pt x="80" y="26"/>
                  </a:cubicBezTo>
                  <a:cubicBezTo>
                    <a:pt x="78" y="28"/>
                    <a:pt x="77" y="30"/>
                    <a:pt x="77" y="33"/>
                  </a:cubicBezTo>
                  <a:cubicBezTo>
                    <a:pt x="77" y="35"/>
                    <a:pt x="78" y="37"/>
                    <a:pt x="80" y="39"/>
                  </a:cubicBezTo>
                  <a:cubicBezTo>
                    <a:pt x="82" y="41"/>
                    <a:pt x="84" y="42"/>
                    <a:pt x="87" y="42"/>
                  </a:cubicBezTo>
                  <a:cubicBezTo>
                    <a:pt x="89" y="42"/>
                    <a:pt x="91" y="41"/>
                    <a:pt x="93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5" y="37"/>
                    <a:pt x="96" y="35"/>
                    <a:pt x="96" y="33"/>
                  </a:cubicBezTo>
                  <a:cubicBezTo>
                    <a:pt x="96" y="30"/>
                    <a:pt x="95" y="28"/>
                    <a:pt x="93" y="26"/>
                  </a:cubicBezTo>
                  <a:close/>
                  <a:moveTo>
                    <a:pt x="103" y="26"/>
                  </a:moveTo>
                  <a:cubicBezTo>
                    <a:pt x="103" y="26"/>
                    <a:pt x="103" y="26"/>
                    <a:pt x="103" y="26"/>
                  </a:cubicBezTo>
                  <a:cubicBezTo>
                    <a:pt x="104" y="28"/>
                    <a:pt x="105" y="30"/>
                    <a:pt x="105" y="33"/>
                  </a:cubicBezTo>
                  <a:cubicBezTo>
                    <a:pt x="105" y="36"/>
                    <a:pt x="104" y="39"/>
                    <a:pt x="102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5" y="42"/>
                    <a:pt x="129" y="40"/>
                    <a:pt x="132" y="37"/>
                  </a:cubicBezTo>
                  <a:cubicBezTo>
                    <a:pt x="135" y="34"/>
                    <a:pt x="137" y="30"/>
                    <a:pt x="137" y="25"/>
                  </a:cubicBezTo>
                  <a:cubicBezTo>
                    <a:pt x="137" y="21"/>
                    <a:pt x="135" y="16"/>
                    <a:pt x="132" y="13"/>
                  </a:cubicBezTo>
                  <a:cubicBezTo>
                    <a:pt x="129" y="10"/>
                    <a:pt x="125" y="9"/>
                    <a:pt x="120" y="9"/>
                  </a:cubicBezTo>
                  <a:cubicBezTo>
                    <a:pt x="115" y="9"/>
                    <a:pt x="111" y="10"/>
                    <a:pt x="108" y="13"/>
                  </a:cubicBezTo>
                  <a:cubicBezTo>
                    <a:pt x="105" y="16"/>
                    <a:pt x="103" y="21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lose/>
                  <a:moveTo>
                    <a:pt x="72" y="42"/>
                  </a:moveTo>
                  <a:cubicBezTo>
                    <a:pt x="72" y="42"/>
                    <a:pt x="72" y="42"/>
                    <a:pt x="72" y="42"/>
                  </a:cubicBezTo>
                  <a:cubicBezTo>
                    <a:pt x="70" y="39"/>
                    <a:pt x="69" y="36"/>
                    <a:pt x="69" y="33"/>
                  </a:cubicBezTo>
                  <a:cubicBezTo>
                    <a:pt x="69" y="31"/>
                    <a:pt x="69" y="29"/>
                    <a:pt x="70" y="27"/>
                  </a:cubicBezTo>
                  <a:cubicBezTo>
                    <a:pt x="70" y="26"/>
                    <a:pt x="69" y="26"/>
                    <a:pt x="69" y="25"/>
                  </a:cubicBezTo>
                  <a:cubicBezTo>
                    <a:pt x="69" y="21"/>
                    <a:pt x="68" y="16"/>
                    <a:pt x="65" y="13"/>
                  </a:cubicBezTo>
                  <a:cubicBezTo>
                    <a:pt x="62" y="10"/>
                    <a:pt x="57" y="9"/>
                    <a:pt x="53" y="9"/>
                  </a:cubicBezTo>
                  <a:cubicBezTo>
                    <a:pt x="48" y="9"/>
                    <a:pt x="44" y="10"/>
                    <a:pt x="41" y="13"/>
                  </a:cubicBezTo>
                  <a:cubicBezTo>
                    <a:pt x="38" y="16"/>
                    <a:pt x="36" y="21"/>
                    <a:pt x="36" y="25"/>
                  </a:cubicBezTo>
                  <a:cubicBezTo>
                    <a:pt x="36" y="30"/>
                    <a:pt x="38" y="34"/>
                    <a:pt x="41" y="37"/>
                  </a:cubicBezTo>
                  <a:cubicBezTo>
                    <a:pt x="44" y="40"/>
                    <a:pt x="48" y="42"/>
                    <a:pt x="53" y="42"/>
                  </a:cubicBezTo>
                  <a:cubicBezTo>
                    <a:pt x="72" y="42"/>
                    <a:pt x="72" y="42"/>
                    <a:pt x="72" y="42"/>
                  </a:cubicBezTo>
                  <a:close/>
                  <a:moveTo>
                    <a:pt x="158" y="71"/>
                  </a:moveTo>
                  <a:cubicBezTo>
                    <a:pt x="158" y="71"/>
                    <a:pt x="158" y="71"/>
                    <a:pt x="158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66" y="89"/>
                    <a:pt x="107" y="89"/>
                    <a:pt x="158" y="89"/>
                  </a:cubicBezTo>
                  <a:cubicBezTo>
                    <a:pt x="158" y="71"/>
                    <a:pt x="158" y="71"/>
                    <a:pt x="158" y="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623398" y="3775355"/>
            <a:ext cx="1385677" cy="1385677"/>
            <a:chOff x="6623398" y="3859763"/>
            <a:chExt cx="1385677" cy="1385677"/>
          </a:xfrm>
        </p:grpSpPr>
        <p:sp>
          <p:nvSpPr>
            <p:cNvPr id="22" name="椭圆 21"/>
            <p:cNvSpPr/>
            <p:nvPr/>
          </p:nvSpPr>
          <p:spPr>
            <a:xfrm>
              <a:off x="6623398" y="3859763"/>
              <a:ext cx="1385677" cy="13856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123"/>
            <p:cNvSpPr>
              <a:spLocks noEditPoints="1"/>
            </p:cNvSpPr>
            <p:nvPr/>
          </p:nvSpPr>
          <p:spPr bwMode="auto">
            <a:xfrm>
              <a:off x="7063704" y="4317047"/>
              <a:ext cx="505064" cy="471109"/>
            </a:xfrm>
            <a:custGeom>
              <a:avLst/>
              <a:gdLst>
                <a:gd name="T0" fmla="*/ 161 w 183"/>
                <a:gd name="T1" fmla="*/ 123 h 170"/>
                <a:gd name="T2" fmla="*/ 85 w 183"/>
                <a:gd name="T3" fmla="*/ 101 h 170"/>
                <a:gd name="T4" fmla="*/ 85 w 183"/>
                <a:gd name="T5" fmla="*/ 127 h 170"/>
                <a:gd name="T6" fmla="*/ 153 w 183"/>
                <a:gd name="T7" fmla="*/ 109 h 170"/>
                <a:gd name="T8" fmla="*/ 90 w 183"/>
                <a:gd name="T9" fmla="*/ 109 h 170"/>
                <a:gd name="T10" fmla="*/ 102 w 183"/>
                <a:gd name="T11" fmla="*/ 143 h 170"/>
                <a:gd name="T12" fmla="*/ 85 w 183"/>
                <a:gd name="T13" fmla="*/ 135 h 170"/>
                <a:gd name="T14" fmla="*/ 130 w 183"/>
                <a:gd name="T15" fmla="*/ 135 h 170"/>
                <a:gd name="T16" fmla="*/ 108 w 183"/>
                <a:gd name="T17" fmla="*/ 139 h 170"/>
                <a:gd name="T18" fmla="*/ 134 w 183"/>
                <a:gd name="T19" fmla="*/ 139 h 170"/>
                <a:gd name="T20" fmla="*/ 157 w 183"/>
                <a:gd name="T21" fmla="*/ 135 h 170"/>
                <a:gd name="T22" fmla="*/ 140 w 183"/>
                <a:gd name="T23" fmla="*/ 143 h 170"/>
                <a:gd name="T24" fmla="*/ 157 w 183"/>
                <a:gd name="T25" fmla="*/ 135 h 170"/>
                <a:gd name="T26" fmla="*/ 7 w 183"/>
                <a:gd name="T27" fmla="*/ 0 h 170"/>
                <a:gd name="T28" fmla="*/ 7 w 183"/>
                <a:gd name="T29" fmla="*/ 170 h 170"/>
                <a:gd name="T30" fmla="*/ 183 w 183"/>
                <a:gd name="T31" fmla="*/ 7 h 170"/>
                <a:gd name="T32" fmla="*/ 169 w 183"/>
                <a:gd name="T33" fmla="*/ 156 h 170"/>
                <a:gd name="T34" fmla="*/ 169 w 183"/>
                <a:gd name="T35" fmla="*/ 89 h 170"/>
                <a:gd name="T36" fmla="*/ 169 w 183"/>
                <a:gd name="T37" fmla="*/ 81 h 170"/>
                <a:gd name="T38" fmla="*/ 169 w 183"/>
                <a:gd name="T39" fmla="*/ 14 h 170"/>
                <a:gd name="T40" fmla="*/ 42 w 183"/>
                <a:gd name="T41" fmla="*/ 146 h 170"/>
                <a:gd name="T42" fmla="*/ 58 w 183"/>
                <a:gd name="T43" fmla="*/ 108 h 170"/>
                <a:gd name="T44" fmla="*/ 19 w 183"/>
                <a:gd name="T45" fmla="*/ 123 h 170"/>
                <a:gd name="T46" fmla="*/ 32 w 183"/>
                <a:gd name="T47" fmla="*/ 114 h 170"/>
                <a:gd name="T48" fmla="*/ 52 w 183"/>
                <a:gd name="T49" fmla="*/ 114 h 170"/>
                <a:gd name="T50" fmla="*/ 42 w 183"/>
                <a:gd name="T51" fmla="*/ 138 h 170"/>
                <a:gd name="T52" fmla="*/ 32 w 183"/>
                <a:gd name="T53" fmla="*/ 114 h 170"/>
                <a:gd name="T54" fmla="*/ 149 w 183"/>
                <a:gd name="T55" fmla="*/ 35 h 170"/>
                <a:gd name="T56" fmla="*/ 34 w 183"/>
                <a:gd name="T57" fmla="*/ 26 h 170"/>
                <a:gd name="T58" fmla="*/ 90 w 183"/>
                <a:gd name="T59" fmla="*/ 53 h 170"/>
                <a:gd name="T60" fmla="*/ 68 w 183"/>
                <a:gd name="T61" fmla="*/ 57 h 170"/>
                <a:gd name="T62" fmla="*/ 95 w 183"/>
                <a:gd name="T63" fmla="*/ 57 h 170"/>
                <a:gd name="T64" fmla="*/ 120 w 183"/>
                <a:gd name="T65" fmla="*/ 53 h 170"/>
                <a:gd name="T66" fmla="*/ 101 w 183"/>
                <a:gd name="T67" fmla="*/ 62 h 170"/>
                <a:gd name="T68" fmla="*/ 120 w 183"/>
                <a:gd name="T69" fmla="*/ 53 h 170"/>
                <a:gd name="T70" fmla="*/ 45 w 183"/>
                <a:gd name="T71" fmla="*/ 73 h 170"/>
                <a:gd name="T72" fmla="*/ 60 w 183"/>
                <a:gd name="T73" fmla="*/ 58 h 170"/>
                <a:gd name="T74" fmla="*/ 45 w 183"/>
                <a:gd name="T75" fmla="*/ 42 h 170"/>
                <a:gd name="T76" fmla="*/ 30 w 183"/>
                <a:gd name="T77" fmla="*/ 58 h 170"/>
                <a:gd name="T78" fmla="*/ 40 w 183"/>
                <a:gd name="T79" fmla="*/ 53 h 170"/>
                <a:gd name="T80" fmla="*/ 50 w 183"/>
                <a:gd name="T81" fmla="*/ 53 h 170"/>
                <a:gd name="T82" fmla="*/ 50 w 183"/>
                <a:gd name="T83" fmla="*/ 62 h 170"/>
                <a:gd name="T84" fmla="*/ 40 w 183"/>
                <a:gd name="T85" fmla="*/ 62 h 170"/>
                <a:gd name="T86" fmla="*/ 40 w 183"/>
                <a:gd name="T87" fmla="*/ 53 h 170"/>
                <a:gd name="T88" fmla="*/ 131 w 183"/>
                <a:gd name="T89" fmla="*/ 53 h 170"/>
                <a:gd name="T90" fmla="*/ 149 w 183"/>
                <a:gd name="T91" fmla="*/ 6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3" h="170">
                  <a:moveTo>
                    <a:pt x="85" y="127"/>
                  </a:moveTo>
                  <a:cubicBezTo>
                    <a:pt x="157" y="127"/>
                    <a:pt x="157" y="127"/>
                    <a:pt x="157" y="127"/>
                  </a:cubicBezTo>
                  <a:cubicBezTo>
                    <a:pt x="159" y="127"/>
                    <a:pt x="161" y="125"/>
                    <a:pt x="161" y="123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1" y="103"/>
                    <a:pt x="159" y="101"/>
                    <a:pt x="157" y="101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83" y="101"/>
                    <a:pt x="81" y="103"/>
                    <a:pt x="81" y="105"/>
                  </a:cubicBezTo>
                  <a:cubicBezTo>
                    <a:pt x="81" y="123"/>
                    <a:pt x="81" y="123"/>
                    <a:pt x="81" y="123"/>
                  </a:cubicBezTo>
                  <a:cubicBezTo>
                    <a:pt x="81" y="125"/>
                    <a:pt x="83" y="127"/>
                    <a:pt x="85" y="127"/>
                  </a:cubicBezTo>
                  <a:close/>
                  <a:moveTo>
                    <a:pt x="90" y="109"/>
                  </a:moveTo>
                  <a:cubicBezTo>
                    <a:pt x="90" y="109"/>
                    <a:pt x="90" y="109"/>
                    <a:pt x="90" y="109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0" y="109"/>
                    <a:pt x="90" y="109"/>
                    <a:pt x="90" y="109"/>
                  </a:cubicBezTo>
                  <a:close/>
                  <a:moveTo>
                    <a:pt x="85" y="143"/>
                  </a:moveTo>
                  <a:cubicBezTo>
                    <a:pt x="85" y="143"/>
                    <a:pt x="85" y="143"/>
                    <a:pt x="85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3"/>
                    <a:pt x="107" y="141"/>
                    <a:pt x="107" y="139"/>
                  </a:cubicBezTo>
                  <a:cubicBezTo>
                    <a:pt x="107" y="137"/>
                    <a:pt x="105" y="135"/>
                    <a:pt x="102" y="135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3" y="135"/>
                    <a:pt x="81" y="137"/>
                    <a:pt x="81" y="139"/>
                  </a:cubicBezTo>
                  <a:cubicBezTo>
                    <a:pt x="81" y="141"/>
                    <a:pt x="83" y="143"/>
                    <a:pt x="85" y="143"/>
                  </a:cubicBezTo>
                  <a:close/>
                  <a:moveTo>
                    <a:pt x="130" y="135"/>
                  </a:moveTo>
                  <a:cubicBezTo>
                    <a:pt x="130" y="135"/>
                    <a:pt x="130" y="135"/>
                    <a:pt x="130" y="135"/>
                  </a:cubicBezTo>
                  <a:cubicBezTo>
                    <a:pt x="113" y="135"/>
                    <a:pt x="113" y="135"/>
                    <a:pt x="113" y="135"/>
                  </a:cubicBezTo>
                  <a:cubicBezTo>
                    <a:pt x="110" y="135"/>
                    <a:pt x="108" y="137"/>
                    <a:pt x="108" y="139"/>
                  </a:cubicBezTo>
                  <a:cubicBezTo>
                    <a:pt x="108" y="141"/>
                    <a:pt x="110" y="143"/>
                    <a:pt x="113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2" y="143"/>
                    <a:pt x="134" y="141"/>
                    <a:pt x="134" y="139"/>
                  </a:cubicBezTo>
                  <a:cubicBezTo>
                    <a:pt x="134" y="137"/>
                    <a:pt x="132" y="135"/>
                    <a:pt x="130" y="135"/>
                  </a:cubicBezTo>
                  <a:close/>
                  <a:moveTo>
                    <a:pt x="157" y="135"/>
                  </a:moveTo>
                  <a:cubicBezTo>
                    <a:pt x="157" y="135"/>
                    <a:pt x="157" y="135"/>
                    <a:pt x="157" y="135"/>
                  </a:cubicBezTo>
                  <a:cubicBezTo>
                    <a:pt x="140" y="135"/>
                    <a:pt x="140" y="135"/>
                    <a:pt x="140" y="135"/>
                  </a:cubicBezTo>
                  <a:cubicBezTo>
                    <a:pt x="137" y="135"/>
                    <a:pt x="136" y="137"/>
                    <a:pt x="136" y="139"/>
                  </a:cubicBezTo>
                  <a:cubicBezTo>
                    <a:pt x="136" y="141"/>
                    <a:pt x="137" y="143"/>
                    <a:pt x="140" y="143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9" y="143"/>
                    <a:pt x="161" y="141"/>
                    <a:pt x="161" y="139"/>
                  </a:cubicBezTo>
                  <a:cubicBezTo>
                    <a:pt x="161" y="137"/>
                    <a:pt x="159" y="135"/>
                    <a:pt x="157" y="135"/>
                  </a:cubicBezTo>
                  <a:close/>
                  <a:moveTo>
                    <a:pt x="176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7"/>
                    <a:pt x="3" y="170"/>
                    <a:pt x="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80" y="170"/>
                    <a:pt x="183" y="167"/>
                    <a:pt x="183" y="163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  <a:moveTo>
                    <a:pt x="169" y="156"/>
                  </a:moveTo>
                  <a:cubicBezTo>
                    <a:pt x="169" y="156"/>
                    <a:pt x="169" y="156"/>
                    <a:pt x="169" y="156"/>
                  </a:cubicBezTo>
                  <a:cubicBezTo>
                    <a:pt x="14" y="156"/>
                    <a:pt x="14" y="156"/>
                    <a:pt x="14" y="156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156"/>
                    <a:pt x="169" y="156"/>
                    <a:pt x="169" y="156"/>
                  </a:cubicBezTo>
                  <a:close/>
                  <a:moveTo>
                    <a:pt x="169" y="81"/>
                  </a:moveTo>
                  <a:cubicBezTo>
                    <a:pt x="169" y="81"/>
                    <a:pt x="169" y="81"/>
                    <a:pt x="169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81"/>
                    <a:pt x="169" y="81"/>
                    <a:pt x="169" y="81"/>
                  </a:cubicBezTo>
                  <a:close/>
                  <a:moveTo>
                    <a:pt x="42" y="146"/>
                  </a:moveTo>
                  <a:cubicBezTo>
                    <a:pt x="42" y="146"/>
                    <a:pt x="42" y="146"/>
                    <a:pt x="42" y="146"/>
                  </a:cubicBezTo>
                  <a:cubicBezTo>
                    <a:pt x="48" y="146"/>
                    <a:pt x="54" y="143"/>
                    <a:pt x="58" y="139"/>
                  </a:cubicBezTo>
                  <a:cubicBezTo>
                    <a:pt x="62" y="135"/>
                    <a:pt x="65" y="130"/>
                    <a:pt x="65" y="123"/>
                  </a:cubicBezTo>
                  <a:cubicBezTo>
                    <a:pt x="65" y="117"/>
                    <a:pt x="62" y="112"/>
                    <a:pt x="58" y="108"/>
                  </a:cubicBezTo>
                  <a:cubicBezTo>
                    <a:pt x="54" y="104"/>
                    <a:pt x="48" y="101"/>
                    <a:pt x="42" y="101"/>
                  </a:cubicBezTo>
                  <a:cubicBezTo>
                    <a:pt x="36" y="101"/>
                    <a:pt x="30" y="104"/>
                    <a:pt x="26" y="108"/>
                  </a:cubicBezTo>
                  <a:cubicBezTo>
                    <a:pt x="22" y="112"/>
                    <a:pt x="19" y="117"/>
                    <a:pt x="19" y="123"/>
                  </a:cubicBezTo>
                  <a:cubicBezTo>
                    <a:pt x="19" y="130"/>
                    <a:pt x="22" y="135"/>
                    <a:pt x="26" y="139"/>
                  </a:cubicBezTo>
                  <a:cubicBezTo>
                    <a:pt x="30" y="143"/>
                    <a:pt x="36" y="146"/>
                    <a:pt x="42" y="146"/>
                  </a:cubicBezTo>
                  <a:close/>
                  <a:moveTo>
                    <a:pt x="32" y="114"/>
                  </a:moveTo>
                  <a:cubicBezTo>
                    <a:pt x="32" y="114"/>
                    <a:pt x="32" y="114"/>
                    <a:pt x="32" y="114"/>
                  </a:cubicBezTo>
                  <a:cubicBezTo>
                    <a:pt x="35" y="111"/>
                    <a:pt x="38" y="109"/>
                    <a:pt x="42" y="109"/>
                  </a:cubicBezTo>
                  <a:cubicBezTo>
                    <a:pt x="46" y="109"/>
                    <a:pt x="49" y="111"/>
                    <a:pt x="52" y="114"/>
                  </a:cubicBezTo>
                  <a:cubicBezTo>
                    <a:pt x="54" y="116"/>
                    <a:pt x="56" y="120"/>
                    <a:pt x="56" y="123"/>
                  </a:cubicBezTo>
                  <a:cubicBezTo>
                    <a:pt x="56" y="127"/>
                    <a:pt x="54" y="131"/>
                    <a:pt x="52" y="133"/>
                  </a:cubicBezTo>
                  <a:cubicBezTo>
                    <a:pt x="49" y="136"/>
                    <a:pt x="46" y="138"/>
                    <a:pt x="42" y="138"/>
                  </a:cubicBezTo>
                  <a:cubicBezTo>
                    <a:pt x="38" y="138"/>
                    <a:pt x="35" y="136"/>
                    <a:pt x="32" y="133"/>
                  </a:cubicBezTo>
                  <a:cubicBezTo>
                    <a:pt x="30" y="131"/>
                    <a:pt x="28" y="127"/>
                    <a:pt x="28" y="123"/>
                  </a:cubicBezTo>
                  <a:cubicBezTo>
                    <a:pt x="28" y="120"/>
                    <a:pt x="30" y="116"/>
                    <a:pt x="32" y="114"/>
                  </a:cubicBezTo>
                  <a:close/>
                  <a:moveTo>
                    <a:pt x="3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149" y="35"/>
                    <a:pt x="149" y="35"/>
                    <a:pt x="149" y="35"/>
                  </a:cubicBezTo>
                  <a:cubicBezTo>
                    <a:pt x="152" y="35"/>
                    <a:pt x="154" y="33"/>
                    <a:pt x="154" y="31"/>
                  </a:cubicBezTo>
                  <a:cubicBezTo>
                    <a:pt x="154" y="28"/>
                    <a:pt x="152" y="26"/>
                    <a:pt x="149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2" y="26"/>
                    <a:pt x="30" y="28"/>
                    <a:pt x="30" y="31"/>
                  </a:cubicBezTo>
                  <a:cubicBezTo>
                    <a:pt x="30" y="33"/>
                    <a:pt x="32" y="35"/>
                    <a:pt x="34" y="35"/>
                  </a:cubicBezTo>
                  <a:close/>
                  <a:moveTo>
                    <a:pt x="90" y="53"/>
                  </a:moveTo>
                  <a:cubicBezTo>
                    <a:pt x="90" y="53"/>
                    <a:pt x="90" y="53"/>
                    <a:pt x="90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0" y="53"/>
                    <a:pt x="68" y="55"/>
                    <a:pt x="68" y="57"/>
                  </a:cubicBezTo>
                  <a:cubicBezTo>
                    <a:pt x="68" y="60"/>
                    <a:pt x="70" y="62"/>
                    <a:pt x="72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3" y="62"/>
                    <a:pt x="95" y="60"/>
                    <a:pt x="95" y="57"/>
                  </a:cubicBezTo>
                  <a:cubicBezTo>
                    <a:pt x="95" y="55"/>
                    <a:pt x="93" y="53"/>
                    <a:pt x="90" y="53"/>
                  </a:cubicBezTo>
                  <a:close/>
                  <a:moveTo>
                    <a:pt x="120" y="53"/>
                  </a:moveTo>
                  <a:cubicBezTo>
                    <a:pt x="120" y="53"/>
                    <a:pt x="120" y="53"/>
                    <a:pt x="120" y="53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99" y="53"/>
                    <a:pt x="97" y="55"/>
                    <a:pt x="97" y="57"/>
                  </a:cubicBezTo>
                  <a:cubicBezTo>
                    <a:pt x="97" y="60"/>
                    <a:pt x="99" y="62"/>
                    <a:pt x="101" y="62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2" y="62"/>
                    <a:pt x="124" y="60"/>
                    <a:pt x="124" y="57"/>
                  </a:cubicBezTo>
                  <a:cubicBezTo>
                    <a:pt x="124" y="55"/>
                    <a:pt x="122" y="53"/>
                    <a:pt x="120" y="53"/>
                  </a:cubicBezTo>
                  <a:close/>
                  <a:moveTo>
                    <a:pt x="34" y="68"/>
                  </a:moveTo>
                  <a:cubicBezTo>
                    <a:pt x="34" y="68"/>
                    <a:pt x="34" y="68"/>
                    <a:pt x="34" y="68"/>
                  </a:cubicBezTo>
                  <a:cubicBezTo>
                    <a:pt x="37" y="71"/>
                    <a:pt x="41" y="73"/>
                    <a:pt x="45" y="73"/>
                  </a:cubicBezTo>
                  <a:cubicBezTo>
                    <a:pt x="49" y="73"/>
                    <a:pt x="53" y="71"/>
                    <a:pt x="56" y="69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9" y="66"/>
                    <a:pt x="60" y="62"/>
                    <a:pt x="60" y="58"/>
                  </a:cubicBezTo>
                  <a:cubicBezTo>
                    <a:pt x="60" y="53"/>
                    <a:pt x="59" y="49"/>
                    <a:pt x="56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3" y="44"/>
                    <a:pt x="49" y="42"/>
                    <a:pt x="45" y="42"/>
                  </a:cubicBezTo>
                  <a:cubicBezTo>
                    <a:pt x="41" y="42"/>
                    <a:pt x="37" y="44"/>
                    <a:pt x="34" y="46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1" y="49"/>
                    <a:pt x="30" y="53"/>
                    <a:pt x="30" y="58"/>
                  </a:cubicBezTo>
                  <a:cubicBezTo>
                    <a:pt x="30" y="62"/>
                    <a:pt x="31" y="66"/>
                    <a:pt x="34" y="68"/>
                  </a:cubicBezTo>
                  <a:close/>
                  <a:moveTo>
                    <a:pt x="40" y="53"/>
                  </a:moveTo>
                  <a:cubicBezTo>
                    <a:pt x="40" y="53"/>
                    <a:pt x="40" y="53"/>
                    <a:pt x="40" y="53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1"/>
                    <a:pt x="43" y="51"/>
                    <a:pt x="45" y="51"/>
                  </a:cubicBezTo>
                  <a:cubicBezTo>
                    <a:pt x="47" y="51"/>
                    <a:pt x="49" y="51"/>
                    <a:pt x="50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1" y="54"/>
                    <a:pt x="52" y="56"/>
                    <a:pt x="52" y="58"/>
                  </a:cubicBezTo>
                  <a:cubicBezTo>
                    <a:pt x="52" y="59"/>
                    <a:pt x="51" y="61"/>
                    <a:pt x="50" y="62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49" y="64"/>
                    <a:pt x="47" y="64"/>
                    <a:pt x="45" y="64"/>
                  </a:cubicBezTo>
                  <a:cubicBezTo>
                    <a:pt x="43" y="64"/>
                    <a:pt x="41" y="64"/>
                    <a:pt x="40" y="62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9" y="61"/>
                    <a:pt x="38" y="59"/>
                    <a:pt x="38" y="58"/>
                  </a:cubicBezTo>
                  <a:cubicBezTo>
                    <a:pt x="38" y="56"/>
                    <a:pt x="39" y="54"/>
                    <a:pt x="40" y="53"/>
                  </a:cubicBezTo>
                  <a:close/>
                  <a:moveTo>
                    <a:pt x="149" y="53"/>
                  </a:moveTo>
                  <a:cubicBezTo>
                    <a:pt x="149" y="53"/>
                    <a:pt x="149" y="53"/>
                    <a:pt x="149" y="53"/>
                  </a:cubicBezTo>
                  <a:cubicBezTo>
                    <a:pt x="131" y="53"/>
                    <a:pt x="131" y="53"/>
                    <a:pt x="131" y="53"/>
                  </a:cubicBezTo>
                  <a:cubicBezTo>
                    <a:pt x="129" y="53"/>
                    <a:pt x="127" y="55"/>
                    <a:pt x="127" y="57"/>
                  </a:cubicBezTo>
                  <a:cubicBezTo>
                    <a:pt x="127" y="60"/>
                    <a:pt x="129" y="62"/>
                    <a:pt x="131" y="6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52" y="62"/>
                    <a:pt x="154" y="60"/>
                    <a:pt x="154" y="57"/>
                  </a:cubicBezTo>
                  <a:cubicBezTo>
                    <a:pt x="154" y="55"/>
                    <a:pt x="152" y="53"/>
                    <a:pt x="149" y="5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742452" y="3775355"/>
            <a:ext cx="1385677" cy="1385677"/>
            <a:chOff x="1742452" y="3859763"/>
            <a:chExt cx="1385677" cy="1385677"/>
          </a:xfrm>
        </p:grpSpPr>
        <p:sp>
          <p:nvSpPr>
            <p:cNvPr id="20" name="椭圆 19"/>
            <p:cNvSpPr/>
            <p:nvPr/>
          </p:nvSpPr>
          <p:spPr>
            <a:xfrm>
              <a:off x="1742452" y="3859763"/>
              <a:ext cx="1385677" cy="138567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Freeform 59"/>
            <p:cNvSpPr>
              <a:spLocks noEditPoints="1"/>
            </p:cNvSpPr>
            <p:nvPr/>
          </p:nvSpPr>
          <p:spPr bwMode="auto">
            <a:xfrm>
              <a:off x="2180637" y="4331902"/>
              <a:ext cx="509306" cy="441399"/>
            </a:xfrm>
            <a:custGeom>
              <a:avLst/>
              <a:gdLst>
                <a:gd name="T0" fmla="*/ 146 w 184"/>
                <a:gd name="T1" fmla="*/ 88 h 160"/>
                <a:gd name="T2" fmla="*/ 150 w 184"/>
                <a:gd name="T3" fmla="*/ 118 h 160"/>
                <a:gd name="T4" fmla="*/ 146 w 184"/>
                <a:gd name="T5" fmla="*/ 122 h 160"/>
                <a:gd name="T6" fmla="*/ 100 w 184"/>
                <a:gd name="T7" fmla="*/ 118 h 160"/>
                <a:gd name="T8" fmla="*/ 100 w 184"/>
                <a:gd name="T9" fmla="*/ 92 h 160"/>
                <a:gd name="T10" fmla="*/ 108 w 184"/>
                <a:gd name="T11" fmla="*/ 92 h 160"/>
                <a:gd name="T12" fmla="*/ 142 w 184"/>
                <a:gd name="T13" fmla="*/ 114 h 160"/>
                <a:gd name="T14" fmla="*/ 160 w 184"/>
                <a:gd name="T15" fmla="*/ 89 h 160"/>
                <a:gd name="T16" fmla="*/ 160 w 184"/>
                <a:gd name="T17" fmla="*/ 152 h 160"/>
                <a:gd name="T18" fmla="*/ 24 w 184"/>
                <a:gd name="T19" fmla="*/ 89 h 160"/>
                <a:gd name="T20" fmla="*/ 15 w 184"/>
                <a:gd name="T21" fmla="*/ 89 h 160"/>
                <a:gd name="T22" fmla="*/ 15 w 184"/>
                <a:gd name="T23" fmla="*/ 156 h 160"/>
                <a:gd name="T24" fmla="*/ 164 w 184"/>
                <a:gd name="T25" fmla="*/ 160 h 160"/>
                <a:gd name="T26" fmla="*/ 169 w 184"/>
                <a:gd name="T27" fmla="*/ 156 h 160"/>
                <a:gd name="T28" fmla="*/ 164 w 184"/>
                <a:gd name="T29" fmla="*/ 85 h 160"/>
                <a:gd name="T30" fmla="*/ 24 w 184"/>
                <a:gd name="T31" fmla="*/ 18 h 160"/>
                <a:gd name="T32" fmla="*/ 19 w 184"/>
                <a:gd name="T33" fmla="*/ 22 h 160"/>
                <a:gd name="T34" fmla="*/ 15 w 184"/>
                <a:gd name="T35" fmla="*/ 4 h 160"/>
                <a:gd name="T36" fmla="*/ 19 w 184"/>
                <a:gd name="T37" fmla="*/ 0 h 160"/>
                <a:gd name="T38" fmla="*/ 169 w 184"/>
                <a:gd name="T39" fmla="*/ 4 h 160"/>
                <a:gd name="T40" fmla="*/ 169 w 184"/>
                <a:gd name="T41" fmla="*/ 18 h 160"/>
                <a:gd name="T42" fmla="*/ 160 w 184"/>
                <a:gd name="T43" fmla="*/ 18 h 160"/>
                <a:gd name="T44" fmla="*/ 24 w 184"/>
                <a:gd name="T45" fmla="*/ 9 h 160"/>
                <a:gd name="T46" fmla="*/ 0 w 184"/>
                <a:gd name="T47" fmla="*/ 28 h 160"/>
                <a:gd name="T48" fmla="*/ 7 w 184"/>
                <a:gd name="T49" fmla="*/ 21 h 160"/>
                <a:gd name="T50" fmla="*/ 14 w 184"/>
                <a:gd name="T51" fmla="*/ 72 h 160"/>
                <a:gd name="T52" fmla="*/ 0 w 184"/>
                <a:gd name="T53" fmla="*/ 72 h 160"/>
                <a:gd name="T54" fmla="*/ 24 w 184"/>
                <a:gd name="T55" fmla="*/ 28 h 160"/>
                <a:gd name="T56" fmla="*/ 24 w 184"/>
                <a:gd name="T57" fmla="*/ 72 h 160"/>
                <a:gd name="T58" fmla="*/ 38 w 184"/>
                <a:gd name="T59" fmla="*/ 72 h 160"/>
                <a:gd name="T60" fmla="*/ 31 w 184"/>
                <a:gd name="T61" fmla="*/ 21 h 160"/>
                <a:gd name="T62" fmla="*/ 49 w 184"/>
                <a:gd name="T63" fmla="*/ 28 h 160"/>
                <a:gd name="T64" fmla="*/ 49 w 184"/>
                <a:gd name="T65" fmla="*/ 72 h 160"/>
                <a:gd name="T66" fmla="*/ 63 w 184"/>
                <a:gd name="T67" fmla="*/ 72 h 160"/>
                <a:gd name="T68" fmla="*/ 56 w 184"/>
                <a:gd name="T69" fmla="*/ 21 h 160"/>
                <a:gd name="T70" fmla="*/ 73 w 184"/>
                <a:gd name="T71" fmla="*/ 28 h 160"/>
                <a:gd name="T72" fmla="*/ 73 w 184"/>
                <a:gd name="T73" fmla="*/ 72 h 160"/>
                <a:gd name="T74" fmla="*/ 87 w 184"/>
                <a:gd name="T75" fmla="*/ 72 h 160"/>
                <a:gd name="T76" fmla="*/ 80 w 184"/>
                <a:gd name="T77" fmla="*/ 21 h 160"/>
                <a:gd name="T78" fmla="*/ 97 w 184"/>
                <a:gd name="T79" fmla="*/ 28 h 160"/>
                <a:gd name="T80" fmla="*/ 97 w 184"/>
                <a:gd name="T81" fmla="*/ 72 h 160"/>
                <a:gd name="T82" fmla="*/ 111 w 184"/>
                <a:gd name="T83" fmla="*/ 72 h 160"/>
                <a:gd name="T84" fmla="*/ 104 w 184"/>
                <a:gd name="T85" fmla="*/ 21 h 160"/>
                <a:gd name="T86" fmla="*/ 121 w 184"/>
                <a:gd name="T87" fmla="*/ 28 h 160"/>
                <a:gd name="T88" fmla="*/ 121 w 184"/>
                <a:gd name="T89" fmla="*/ 72 h 160"/>
                <a:gd name="T90" fmla="*/ 135 w 184"/>
                <a:gd name="T91" fmla="*/ 72 h 160"/>
                <a:gd name="T92" fmla="*/ 128 w 184"/>
                <a:gd name="T93" fmla="*/ 21 h 160"/>
                <a:gd name="T94" fmla="*/ 145 w 184"/>
                <a:gd name="T95" fmla="*/ 28 h 160"/>
                <a:gd name="T96" fmla="*/ 145 w 184"/>
                <a:gd name="T97" fmla="*/ 72 h 160"/>
                <a:gd name="T98" fmla="*/ 159 w 184"/>
                <a:gd name="T99" fmla="*/ 72 h 160"/>
                <a:gd name="T100" fmla="*/ 152 w 184"/>
                <a:gd name="T101" fmla="*/ 21 h 160"/>
                <a:gd name="T102" fmla="*/ 170 w 184"/>
                <a:gd name="T103" fmla="*/ 28 h 160"/>
                <a:gd name="T104" fmla="*/ 177 w 184"/>
                <a:gd name="T105" fmla="*/ 21 h 160"/>
                <a:gd name="T106" fmla="*/ 184 w 184"/>
                <a:gd name="T107" fmla="*/ 72 h 160"/>
                <a:gd name="T108" fmla="*/ 170 w 184"/>
                <a:gd name="T109" fmla="*/ 72 h 160"/>
                <a:gd name="T110" fmla="*/ 76 w 184"/>
                <a:gd name="T111" fmla="*/ 92 h 160"/>
                <a:gd name="T112" fmla="*/ 81 w 184"/>
                <a:gd name="T113" fmla="*/ 88 h 160"/>
                <a:gd name="T114" fmla="*/ 85 w 184"/>
                <a:gd name="T115" fmla="*/ 140 h 160"/>
                <a:gd name="T116" fmla="*/ 81 w 184"/>
                <a:gd name="T117" fmla="*/ 145 h 160"/>
                <a:gd name="T118" fmla="*/ 34 w 184"/>
                <a:gd name="T119" fmla="*/ 140 h 160"/>
                <a:gd name="T120" fmla="*/ 34 w 184"/>
                <a:gd name="T121" fmla="*/ 92 h 160"/>
                <a:gd name="T122" fmla="*/ 43 w 184"/>
                <a:gd name="T123" fmla="*/ 92 h 160"/>
                <a:gd name="T124" fmla="*/ 76 w 184"/>
                <a:gd name="T125" fmla="*/ 13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4" h="160">
                  <a:moveTo>
                    <a:pt x="142" y="92"/>
                  </a:moveTo>
                  <a:cubicBezTo>
                    <a:pt x="142" y="90"/>
                    <a:pt x="144" y="88"/>
                    <a:pt x="146" y="88"/>
                  </a:cubicBezTo>
                  <a:cubicBezTo>
                    <a:pt x="148" y="88"/>
                    <a:pt x="150" y="90"/>
                    <a:pt x="150" y="92"/>
                  </a:cubicBezTo>
                  <a:cubicBezTo>
                    <a:pt x="150" y="118"/>
                    <a:pt x="150" y="118"/>
                    <a:pt x="150" y="118"/>
                  </a:cubicBezTo>
                  <a:cubicBezTo>
                    <a:pt x="150" y="120"/>
                    <a:pt x="148" y="122"/>
                    <a:pt x="146" y="122"/>
                  </a:cubicBezTo>
                  <a:cubicBezTo>
                    <a:pt x="146" y="122"/>
                    <a:pt x="146" y="122"/>
                    <a:pt x="146" y="122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1" y="122"/>
                    <a:pt x="100" y="120"/>
                    <a:pt x="100" y="118"/>
                  </a:cubicBezTo>
                  <a:cubicBezTo>
                    <a:pt x="100" y="118"/>
                    <a:pt x="100" y="118"/>
                    <a:pt x="100" y="118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00" y="90"/>
                    <a:pt x="101" y="88"/>
                    <a:pt x="104" y="88"/>
                  </a:cubicBezTo>
                  <a:cubicBezTo>
                    <a:pt x="106" y="88"/>
                    <a:pt x="108" y="90"/>
                    <a:pt x="108" y="92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142" y="114"/>
                    <a:pt x="142" y="114"/>
                    <a:pt x="142" y="114"/>
                  </a:cubicBezTo>
                  <a:cubicBezTo>
                    <a:pt x="142" y="92"/>
                    <a:pt x="142" y="92"/>
                    <a:pt x="142" y="92"/>
                  </a:cubicBezTo>
                  <a:close/>
                  <a:moveTo>
                    <a:pt x="160" y="89"/>
                  </a:moveTo>
                  <a:cubicBezTo>
                    <a:pt x="160" y="89"/>
                    <a:pt x="160" y="89"/>
                    <a:pt x="160" y="89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7"/>
                    <a:pt x="22" y="85"/>
                    <a:pt x="19" y="85"/>
                  </a:cubicBezTo>
                  <a:cubicBezTo>
                    <a:pt x="17" y="85"/>
                    <a:pt x="15" y="87"/>
                    <a:pt x="15" y="89"/>
                  </a:cubicBezTo>
                  <a:cubicBezTo>
                    <a:pt x="15" y="156"/>
                    <a:pt x="15" y="156"/>
                    <a:pt x="15" y="156"/>
                  </a:cubicBezTo>
                  <a:cubicBezTo>
                    <a:pt x="15" y="156"/>
                    <a:pt x="15" y="156"/>
                    <a:pt x="15" y="156"/>
                  </a:cubicBezTo>
                  <a:cubicBezTo>
                    <a:pt x="15" y="158"/>
                    <a:pt x="17" y="160"/>
                    <a:pt x="19" y="160"/>
                  </a:cubicBezTo>
                  <a:cubicBezTo>
                    <a:pt x="164" y="160"/>
                    <a:pt x="164" y="160"/>
                    <a:pt x="164" y="160"/>
                  </a:cubicBezTo>
                  <a:cubicBezTo>
                    <a:pt x="164" y="160"/>
                    <a:pt x="164" y="160"/>
                    <a:pt x="164" y="160"/>
                  </a:cubicBezTo>
                  <a:cubicBezTo>
                    <a:pt x="167" y="160"/>
                    <a:pt x="169" y="158"/>
                    <a:pt x="169" y="156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87"/>
                    <a:pt x="167" y="85"/>
                    <a:pt x="164" y="85"/>
                  </a:cubicBezTo>
                  <a:cubicBezTo>
                    <a:pt x="162" y="85"/>
                    <a:pt x="160" y="87"/>
                    <a:pt x="160" y="89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20"/>
                    <a:pt x="22" y="22"/>
                    <a:pt x="19" y="22"/>
                  </a:cubicBezTo>
                  <a:cubicBezTo>
                    <a:pt x="17" y="22"/>
                    <a:pt x="15" y="20"/>
                    <a:pt x="15" y="18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7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7" y="0"/>
                    <a:pt x="169" y="2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18"/>
                    <a:pt x="169" y="18"/>
                    <a:pt x="169" y="18"/>
                  </a:cubicBezTo>
                  <a:cubicBezTo>
                    <a:pt x="169" y="20"/>
                    <a:pt x="167" y="22"/>
                    <a:pt x="164" y="22"/>
                  </a:cubicBezTo>
                  <a:cubicBezTo>
                    <a:pt x="162" y="22"/>
                    <a:pt x="160" y="20"/>
                    <a:pt x="160" y="18"/>
                  </a:cubicBezTo>
                  <a:cubicBezTo>
                    <a:pt x="160" y="9"/>
                    <a:pt x="160" y="9"/>
                    <a:pt x="160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4"/>
                    <a:pt x="3" y="21"/>
                    <a:pt x="7" y="21"/>
                  </a:cubicBezTo>
                  <a:cubicBezTo>
                    <a:pt x="11" y="21"/>
                    <a:pt x="14" y="24"/>
                    <a:pt x="14" y="28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4" y="75"/>
                    <a:pt x="11" y="79"/>
                    <a:pt x="7" y="79"/>
                  </a:cubicBezTo>
                  <a:cubicBezTo>
                    <a:pt x="3" y="79"/>
                    <a:pt x="0" y="75"/>
                    <a:pt x="0" y="72"/>
                  </a:cubicBezTo>
                  <a:cubicBezTo>
                    <a:pt x="0" y="28"/>
                    <a:pt x="0" y="28"/>
                    <a:pt x="0" y="28"/>
                  </a:cubicBezTo>
                  <a:close/>
                  <a:moveTo>
                    <a:pt x="24" y="28"/>
                  </a:moveTo>
                  <a:cubicBezTo>
                    <a:pt x="24" y="28"/>
                    <a:pt x="24" y="28"/>
                    <a:pt x="24" y="28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5"/>
                    <a:pt x="28" y="79"/>
                    <a:pt x="31" y="79"/>
                  </a:cubicBezTo>
                  <a:cubicBezTo>
                    <a:pt x="35" y="79"/>
                    <a:pt x="38" y="75"/>
                    <a:pt x="38" y="72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4"/>
                    <a:pt x="35" y="21"/>
                    <a:pt x="31" y="21"/>
                  </a:cubicBezTo>
                  <a:cubicBezTo>
                    <a:pt x="28" y="21"/>
                    <a:pt x="24" y="24"/>
                    <a:pt x="24" y="28"/>
                  </a:cubicBezTo>
                  <a:close/>
                  <a:moveTo>
                    <a:pt x="49" y="28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5"/>
                    <a:pt x="52" y="79"/>
                    <a:pt x="56" y="79"/>
                  </a:cubicBezTo>
                  <a:cubicBezTo>
                    <a:pt x="59" y="79"/>
                    <a:pt x="63" y="75"/>
                    <a:pt x="63" y="72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4"/>
                    <a:pt x="59" y="21"/>
                    <a:pt x="56" y="21"/>
                  </a:cubicBezTo>
                  <a:cubicBezTo>
                    <a:pt x="52" y="21"/>
                    <a:pt x="49" y="24"/>
                    <a:pt x="49" y="28"/>
                  </a:cubicBezTo>
                  <a:close/>
                  <a:moveTo>
                    <a:pt x="73" y="28"/>
                  </a:moveTo>
                  <a:cubicBezTo>
                    <a:pt x="73" y="28"/>
                    <a:pt x="73" y="28"/>
                    <a:pt x="73" y="28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3" y="75"/>
                    <a:pt x="76" y="79"/>
                    <a:pt x="80" y="79"/>
                  </a:cubicBezTo>
                  <a:cubicBezTo>
                    <a:pt x="84" y="79"/>
                    <a:pt x="87" y="75"/>
                    <a:pt x="87" y="72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7" y="24"/>
                    <a:pt x="84" y="21"/>
                    <a:pt x="80" y="21"/>
                  </a:cubicBezTo>
                  <a:cubicBezTo>
                    <a:pt x="76" y="21"/>
                    <a:pt x="73" y="24"/>
                    <a:pt x="73" y="28"/>
                  </a:cubicBezTo>
                  <a:close/>
                  <a:moveTo>
                    <a:pt x="97" y="28"/>
                  </a:moveTo>
                  <a:cubicBezTo>
                    <a:pt x="97" y="28"/>
                    <a:pt x="97" y="28"/>
                    <a:pt x="97" y="28"/>
                  </a:cubicBezTo>
                  <a:cubicBezTo>
                    <a:pt x="97" y="72"/>
                    <a:pt x="97" y="72"/>
                    <a:pt x="97" y="72"/>
                  </a:cubicBezTo>
                  <a:cubicBezTo>
                    <a:pt x="97" y="75"/>
                    <a:pt x="100" y="79"/>
                    <a:pt x="104" y="79"/>
                  </a:cubicBezTo>
                  <a:cubicBezTo>
                    <a:pt x="108" y="79"/>
                    <a:pt x="111" y="75"/>
                    <a:pt x="111" y="72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1" y="24"/>
                    <a:pt x="108" y="21"/>
                    <a:pt x="104" y="21"/>
                  </a:cubicBezTo>
                  <a:cubicBezTo>
                    <a:pt x="100" y="21"/>
                    <a:pt x="97" y="24"/>
                    <a:pt x="97" y="28"/>
                  </a:cubicBezTo>
                  <a:close/>
                  <a:moveTo>
                    <a:pt x="121" y="28"/>
                  </a:moveTo>
                  <a:cubicBezTo>
                    <a:pt x="121" y="28"/>
                    <a:pt x="121" y="28"/>
                    <a:pt x="121" y="28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5"/>
                    <a:pt x="124" y="79"/>
                    <a:pt x="128" y="79"/>
                  </a:cubicBezTo>
                  <a:cubicBezTo>
                    <a:pt x="132" y="79"/>
                    <a:pt x="135" y="75"/>
                    <a:pt x="135" y="72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5" y="24"/>
                    <a:pt x="132" y="21"/>
                    <a:pt x="128" y="21"/>
                  </a:cubicBezTo>
                  <a:cubicBezTo>
                    <a:pt x="124" y="21"/>
                    <a:pt x="121" y="24"/>
                    <a:pt x="121" y="28"/>
                  </a:cubicBezTo>
                  <a:close/>
                  <a:moveTo>
                    <a:pt x="145" y="28"/>
                  </a:moveTo>
                  <a:cubicBezTo>
                    <a:pt x="145" y="28"/>
                    <a:pt x="145" y="28"/>
                    <a:pt x="145" y="28"/>
                  </a:cubicBezTo>
                  <a:cubicBezTo>
                    <a:pt x="145" y="72"/>
                    <a:pt x="145" y="72"/>
                    <a:pt x="145" y="72"/>
                  </a:cubicBezTo>
                  <a:cubicBezTo>
                    <a:pt x="145" y="75"/>
                    <a:pt x="148" y="79"/>
                    <a:pt x="152" y="79"/>
                  </a:cubicBezTo>
                  <a:cubicBezTo>
                    <a:pt x="156" y="79"/>
                    <a:pt x="159" y="75"/>
                    <a:pt x="159" y="72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9" y="24"/>
                    <a:pt x="156" y="21"/>
                    <a:pt x="152" y="21"/>
                  </a:cubicBezTo>
                  <a:cubicBezTo>
                    <a:pt x="148" y="21"/>
                    <a:pt x="145" y="24"/>
                    <a:pt x="145" y="28"/>
                  </a:cubicBezTo>
                  <a:close/>
                  <a:moveTo>
                    <a:pt x="170" y="28"/>
                  </a:moveTo>
                  <a:cubicBezTo>
                    <a:pt x="170" y="28"/>
                    <a:pt x="170" y="28"/>
                    <a:pt x="170" y="28"/>
                  </a:cubicBezTo>
                  <a:cubicBezTo>
                    <a:pt x="170" y="24"/>
                    <a:pt x="173" y="21"/>
                    <a:pt x="177" y="21"/>
                  </a:cubicBezTo>
                  <a:cubicBezTo>
                    <a:pt x="180" y="21"/>
                    <a:pt x="184" y="24"/>
                    <a:pt x="184" y="28"/>
                  </a:cubicBezTo>
                  <a:cubicBezTo>
                    <a:pt x="184" y="72"/>
                    <a:pt x="184" y="72"/>
                    <a:pt x="184" y="72"/>
                  </a:cubicBezTo>
                  <a:cubicBezTo>
                    <a:pt x="184" y="75"/>
                    <a:pt x="180" y="79"/>
                    <a:pt x="177" y="79"/>
                  </a:cubicBezTo>
                  <a:cubicBezTo>
                    <a:pt x="173" y="79"/>
                    <a:pt x="170" y="75"/>
                    <a:pt x="170" y="72"/>
                  </a:cubicBezTo>
                  <a:cubicBezTo>
                    <a:pt x="170" y="28"/>
                    <a:pt x="170" y="28"/>
                    <a:pt x="170" y="28"/>
                  </a:cubicBezTo>
                  <a:close/>
                  <a:moveTo>
                    <a:pt x="76" y="92"/>
                  </a:moveTo>
                  <a:cubicBezTo>
                    <a:pt x="76" y="92"/>
                    <a:pt x="76" y="92"/>
                    <a:pt x="76" y="92"/>
                  </a:cubicBezTo>
                  <a:cubicBezTo>
                    <a:pt x="76" y="90"/>
                    <a:pt x="78" y="88"/>
                    <a:pt x="81" y="88"/>
                  </a:cubicBezTo>
                  <a:cubicBezTo>
                    <a:pt x="83" y="88"/>
                    <a:pt x="85" y="90"/>
                    <a:pt x="85" y="92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43"/>
                    <a:pt x="83" y="145"/>
                    <a:pt x="81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38" y="145"/>
                    <a:pt x="38" y="145"/>
                    <a:pt x="38" y="145"/>
                  </a:cubicBezTo>
                  <a:cubicBezTo>
                    <a:pt x="36" y="145"/>
                    <a:pt x="34" y="143"/>
                    <a:pt x="34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34" y="90"/>
                    <a:pt x="36" y="88"/>
                    <a:pt x="38" y="88"/>
                  </a:cubicBezTo>
                  <a:cubicBezTo>
                    <a:pt x="41" y="88"/>
                    <a:pt x="43" y="90"/>
                    <a:pt x="43" y="92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92"/>
                    <a:pt x="76" y="92"/>
                    <a:pt x="76" y="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1356212" y="5276140"/>
            <a:ext cx="2158156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796685" y="5276140"/>
            <a:ext cx="2158156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235178" y="5276140"/>
            <a:ext cx="2158156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677632" y="5276140"/>
            <a:ext cx="2158156" cy="51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5"/>
          <p:cNvSpPr/>
          <p:nvPr/>
        </p:nvSpPr>
        <p:spPr bwMode="auto">
          <a:xfrm>
            <a:off x="1549104" y="166550"/>
            <a:ext cx="8802882" cy="6203815"/>
          </a:xfrm>
          <a:custGeom>
            <a:avLst/>
            <a:gdLst>
              <a:gd name="T0" fmla="*/ 1864 w 1917"/>
              <a:gd name="T1" fmla="*/ 707 h 1291"/>
              <a:gd name="T2" fmla="*/ 1792 w 1917"/>
              <a:gd name="T3" fmla="*/ 693 h 1291"/>
              <a:gd name="T4" fmla="*/ 1791 w 1917"/>
              <a:gd name="T5" fmla="*/ 693 h 1291"/>
              <a:gd name="T6" fmla="*/ 1785 w 1917"/>
              <a:gd name="T7" fmla="*/ 531 h 1291"/>
              <a:gd name="T8" fmla="*/ 1663 w 1917"/>
              <a:gd name="T9" fmla="*/ 390 h 1291"/>
              <a:gd name="T10" fmla="*/ 1633 w 1917"/>
              <a:gd name="T11" fmla="*/ 381 h 1291"/>
              <a:gd name="T12" fmla="*/ 1534 w 1917"/>
              <a:gd name="T13" fmla="*/ 284 h 1291"/>
              <a:gd name="T14" fmla="*/ 1491 w 1917"/>
              <a:gd name="T15" fmla="*/ 272 h 1291"/>
              <a:gd name="T16" fmla="*/ 1098 w 1917"/>
              <a:gd name="T17" fmla="*/ 0 h 1291"/>
              <a:gd name="T18" fmla="*/ 686 w 1917"/>
              <a:gd name="T19" fmla="*/ 335 h 1291"/>
              <a:gd name="T20" fmla="*/ 648 w 1917"/>
              <a:gd name="T21" fmla="*/ 360 h 1291"/>
              <a:gd name="T22" fmla="*/ 468 w 1917"/>
              <a:gd name="T23" fmla="*/ 302 h 1291"/>
              <a:gd name="T24" fmla="*/ 153 w 1917"/>
              <a:gd name="T25" fmla="*/ 625 h 1291"/>
              <a:gd name="T26" fmla="*/ 206 w 1917"/>
              <a:gd name="T27" fmla="*/ 806 h 1291"/>
              <a:gd name="T28" fmla="*/ 161 w 1917"/>
              <a:gd name="T29" fmla="*/ 865 h 1291"/>
              <a:gd name="T30" fmla="*/ 132 w 1917"/>
              <a:gd name="T31" fmla="*/ 862 h 1291"/>
              <a:gd name="T32" fmla="*/ 0 w 1917"/>
              <a:gd name="T33" fmla="*/ 976 h 1291"/>
              <a:gd name="T34" fmla="*/ 0 w 1917"/>
              <a:gd name="T35" fmla="*/ 1022 h 1291"/>
              <a:gd name="T36" fmla="*/ 132 w 1917"/>
              <a:gd name="T37" fmla="*/ 1137 h 1291"/>
              <a:gd name="T38" fmla="*/ 224 w 1917"/>
              <a:gd name="T39" fmla="*/ 1099 h 1291"/>
              <a:gd name="T40" fmla="*/ 236 w 1917"/>
              <a:gd name="T41" fmla="*/ 1100 h 1291"/>
              <a:gd name="T42" fmla="*/ 300 w 1917"/>
              <a:gd name="T43" fmla="*/ 1096 h 1291"/>
              <a:gd name="T44" fmla="*/ 301 w 1917"/>
              <a:gd name="T45" fmla="*/ 1096 h 1291"/>
              <a:gd name="T46" fmla="*/ 358 w 1917"/>
              <a:gd name="T47" fmla="*/ 1092 h 1291"/>
              <a:gd name="T48" fmla="*/ 358 w 1917"/>
              <a:gd name="T49" fmla="*/ 1092 h 1291"/>
              <a:gd name="T50" fmla="*/ 369 w 1917"/>
              <a:gd name="T51" fmla="*/ 1092 h 1291"/>
              <a:gd name="T52" fmla="*/ 573 w 1917"/>
              <a:gd name="T53" fmla="*/ 1101 h 1291"/>
              <a:gd name="T54" fmla="*/ 626 w 1917"/>
              <a:gd name="T55" fmla="*/ 1112 h 1291"/>
              <a:gd name="T56" fmla="*/ 700 w 1917"/>
              <a:gd name="T57" fmla="*/ 1136 h 1291"/>
              <a:gd name="T58" fmla="*/ 825 w 1917"/>
              <a:gd name="T59" fmla="*/ 1173 h 1291"/>
              <a:gd name="T60" fmla="*/ 1159 w 1917"/>
              <a:gd name="T61" fmla="*/ 1239 h 1291"/>
              <a:gd name="T62" fmla="*/ 1177 w 1917"/>
              <a:gd name="T63" fmla="*/ 1243 h 1291"/>
              <a:gd name="T64" fmla="*/ 1462 w 1917"/>
              <a:gd name="T65" fmla="*/ 1291 h 1291"/>
              <a:gd name="T66" fmla="*/ 1543 w 1917"/>
              <a:gd name="T67" fmla="*/ 1286 h 1291"/>
              <a:gd name="T68" fmla="*/ 1668 w 1917"/>
              <a:gd name="T69" fmla="*/ 1244 h 1291"/>
              <a:gd name="T70" fmla="*/ 1731 w 1917"/>
              <a:gd name="T71" fmla="*/ 1255 h 1291"/>
              <a:gd name="T72" fmla="*/ 1731 w 1917"/>
              <a:gd name="T73" fmla="*/ 1255 h 1291"/>
              <a:gd name="T74" fmla="*/ 1917 w 1917"/>
              <a:gd name="T75" fmla="*/ 1162 h 1291"/>
              <a:gd name="T76" fmla="*/ 1917 w 1917"/>
              <a:gd name="T77" fmla="*/ 739 h 1291"/>
              <a:gd name="T78" fmla="*/ 1864 w 1917"/>
              <a:gd name="T79" fmla="*/ 707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17" h="1291">
                <a:moveTo>
                  <a:pt x="1864" y="707"/>
                </a:moveTo>
                <a:cubicBezTo>
                  <a:pt x="1842" y="698"/>
                  <a:pt x="1817" y="693"/>
                  <a:pt x="1792" y="693"/>
                </a:cubicBezTo>
                <a:cubicBezTo>
                  <a:pt x="1792" y="693"/>
                  <a:pt x="1791" y="693"/>
                  <a:pt x="1791" y="693"/>
                </a:cubicBezTo>
                <a:cubicBezTo>
                  <a:pt x="1803" y="638"/>
                  <a:pt x="1801" y="581"/>
                  <a:pt x="1785" y="531"/>
                </a:cubicBezTo>
                <a:cubicBezTo>
                  <a:pt x="1764" y="464"/>
                  <a:pt x="1721" y="414"/>
                  <a:pt x="1663" y="390"/>
                </a:cubicBezTo>
                <a:cubicBezTo>
                  <a:pt x="1653" y="386"/>
                  <a:pt x="1643" y="383"/>
                  <a:pt x="1633" y="381"/>
                </a:cubicBezTo>
                <a:cubicBezTo>
                  <a:pt x="1615" y="337"/>
                  <a:pt x="1579" y="302"/>
                  <a:pt x="1534" y="284"/>
                </a:cubicBezTo>
                <a:cubicBezTo>
                  <a:pt x="1520" y="278"/>
                  <a:pt x="1506" y="274"/>
                  <a:pt x="1491" y="272"/>
                </a:cubicBezTo>
                <a:cubicBezTo>
                  <a:pt x="1427" y="109"/>
                  <a:pt x="1272" y="0"/>
                  <a:pt x="1098" y="0"/>
                </a:cubicBezTo>
                <a:cubicBezTo>
                  <a:pt x="901" y="0"/>
                  <a:pt x="731" y="140"/>
                  <a:pt x="686" y="335"/>
                </a:cubicBezTo>
                <a:cubicBezTo>
                  <a:pt x="672" y="340"/>
                  <a:pt x="659" y="349"/>
                  <a:pt x="648" y="360"/>
                </a:cubicBezTo>
                <a:cubicBezTo>
                  <a:pt x="595" y="323"/>
                  <a:pt x="532" y="302"/>
                  <a:pt x="468" y="302"/>
                </a:cubicBezTo>
                <a:cubicBezTo>
                  <a:pt x="294" y="302"/>
                  <a:pt x="153" y="447"/>
                  <a:pt x="153" y="625"/>
                </a:cubicBezTo>
                <a:cubicBezTo>
                  <a:pt x="153" y="690"/>
                  <a:pt x="171" y="753"/>
                  <a:pt x="206" y="806"/>
                </a:cubicBezTo>
                <a:cubicBezTo>
                  <a:pt x="185" y="819"/>
                  <a:pt x="168" y="840"/>
                  <a:pt x="161" y="865"/>
                </a:cubicBezTo>
                <a:cubicBezTo>
                  <a:pt x="151" y="863"/>
                  <a:pt x="142" y="862"/>
                  <a:pt x="132" y="862"/>
                </a:cubicBezTo>
                <a:cubicBezTo>
                  <a:pt x="66" y="862"/>
                  <a:pt x="11" y="911"/>
                  <a:pt x="0" y="976"/>
                </a:cubicBezTo>
                <a:cubicBezTo>
                  <a:pt x="0" y="1022"/>
                  <a:pt x="0" y="1022"/>
                  <a:pt x="0" y="1022"/>
                </a:cubicBezTo>
                <a:cubicBezTo>
                  <a:pt x="11" y="1087"/>
                  <a:pt x="66" y="1137"/>
                  <a:pt x="132" y="1137"/>
                </a:cubicBezTo>
                <a:cubicBezTo>
                  <a:pt x="167" y="1137"/>
                  <a:pt x="200" y="1123"/>
                  <a:pt x="224" y="1099"/>
                </a:cubicBezTo>
                <a:cubicBezTo>
                  <a:pt x="228" y="1099"/>
                  <a:pt x="232" y="1100"/>
                  <a:pt x="236" y="1100"/>
                </a:cubicBezTo>
                <a:cubicBezTo>
                  <a:pt x="258" y="1100"/>
                  <a:pt x="280" y="1097"/>
                  <a:pt x="300" y="1096"/>
                </a:cubicBezTo>
                <a:cubicBezTo>
                  <a:pt x="301" y="1096"/>
                  <a:pt x="301" y="1096"/>
                  <a:pt x="301" y="1096"/>
                </a:cubicBezTo>
                <a:cubicBezTo>
                  <a:pt x="321" y="1094"/>
                  <a:pt x="340" y="1092"/>
                  <a:pt x="358" y="1092"/>
                </a:cubicBezTo>
                <a:cubicBezTo>
                  <a:pt x="358" y="1092"/>
                  <a:pt x="358" y="1092"/>
                  <a:pt x="358" y="1092"/>
                </a:cubicBezTo>
                <a:cubicBezTo>
                  <a:pt x="369" y="1092"/>
                  <a:pt x="369" y="1092"/>
                  <a:pt x="369" y="1092"/>
                </a:cubicBezTo>
                <a:cubicBezTo>
                  <a:pt x="437" y="1092"/>
                  <a:pt x="506" y="1092"/>
                  <a:pt x="573" y="1101"/>
                </a:cubicBezTo>
                <a:cubicBezTo>
                  <a:pt x="590" y="1103"/>
                  <a:pt x="607" y="1106"/>
                  <a:pt x="626" y="1112"/>
                </a:cubicBezTo>
                <a:cubicBezTo>
                  <a:pt x="651" y="1119"/>
                  <a:pt x="676" y="1128"/>
                  <a:pt x="700" y="1136"/>
                </a:cubicBezTo>
                <a:cubicBezTo>
                  <a:pt x="740" y="1151"/>
                  <a:pt x="782" y="1166"/>
                  <a:pt x="825" y="1173"/>
                </a:cubicBezTo>
                <a:cubicBezTo>
                  <a:pt x="931" y="1190"/>
                  <a:pt x="1044" y="1209"/>
                  <a:pt x="1159" y="1239"/>
                </a:cubicBezTo>
                <a:cubicBezTo>
                  <a:pt x="1177" y="1243"/>
                  <a:pt x="1177" y="1243"/>
                  <a:pt x="1177" y="1243"/>
                </a:cubicBezTo>
                <a:cubicBezTo>
                  <a:pt x="1273" y="1268"/>
                  <a:pt x="1364" y="1291"/>
                  <a:pt x="1462" y="1291"/>
                </a:cubicBezTo>
                <a:cubicBezTo>
                  <a:pt x="1490" y="1291"/>
                  <a:pt x="1516" y="1290"/>
                  <a:pt x="1543" y="1286"/>
                </a:cubicBezTo>
                <a:cubicBezTo>
                  <a:pt x="1590" y="1279"/>
                  <a:pt x="1627" y="1267"/>
                  <a:pt x="1668" y="1244"/>
                </a:cubicBezTo>
                <a:cubicBezTo>
                  <a:pt x="1688" y="1251"/>
                  <a:pt x="1709" y="1255"/>
                  <a:pt x="1731" y="1255"/>
                </a:cubicBezTo>
                <a:cubicBezTo>
                  <a:pt x="1731" y="1255"/>
                  <a:pt x="1731" y="1255"/>
                  <a:pt x="1731" y="1255"/>
                </a:cubicBezTo>
                <a:cubicBezTo>
                  <a:pt x="1800" y="1255"/>
                  <a:pt x="1867" y="1220"/>
                  <a:pt x="1917" y="1162"/>
                </a:cubicBezTo>
                <a:cubicBezTo>
                  <a:pt x="1917" y="739"/>
                  <a:pt x="1917" y="739"/>
                  <a:pt x="1917" y="739"/>
                </a:cubicBezTo>
                <a:cubicBezTo>
                  <a:pt x="1901" y="726"/>
                  <a:pt x="1884" y="715"/>
                  <a:pt x="1864" y="7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4914800" y="991632"/>
            <a:ext cx="2362401" cy="1378067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400227" y="906993"/>
            <a:ext cx="1526351" cy="186204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1500" b="1" dirty="0">
                <a:ln w="28575">
                  <a:solidFill>
                    <a:schemeClr val="bg1"/>
                  </a:solidFill>
                </a:ln>
                <a:solidFill>
                  <a:schemeClr val="accent3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03</a:t>
            </a:r>
            <a:endParaRPr lang="zh-CN" altLang="en-US" sz="11500" b="1" dirty="0">
              <a:ln w="28575">
                <a:solidFill>
                  <a:schemeClr val="bg1"/>
                </a:solidFill>
              </a:ln>
              <a:solidFill>
                <a:schemeClr val="accent3"/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92573" y="2520739"/>
            <a:ext cx="2606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3166070" y="2893536"/>
            <a:ext cx="5859861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53548" y="1983546"/>
            <a:ext cx="1416476" cy="1416476"/>
            <a:chOff x="1322364" y="1983546"/>
            <a:chExt cx="1416476" cy="1416476"/>
          </a:xfrm>
        </p:grpSpPr>
        <p:sp>
          <p:nvSpPr>
            <p:cNvPr id="14" name="椭圆 13"/>
            <p:cNvSpPr/>
            <p:nvPr/>
          </p:nvSpPr>
          <p:spPr>
            <a:xfrm>
              <a:off x="1322364" y="1983546"/>
              <a:ext cx="1416476" cy="14164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4308" y="2157328"/>
              <a:ext cx="712589" cy="1068913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1153548" y="4202810"/>
            <a:ext cx="1416476" cy="1416476"/>
            <a:chOff x="1322364" y="4202810"/>
            <a:chExt cx="1416476" cy="1416476"/>
          </a:xfrm>
        </p:grpSpPr>
        <p:sp>
          <p:nvSpPr>
            <p:cNvPr id="16" name="椭圆 15"/>
            <p:cNvSpPr/>
            <p:nvPr/>
          </p:nvSpPr>
          <p:spPr>
            <a:xfrm>
              <a:off x="1322364" y="4202810"/>
              <a:ext cx="1416476" cy="1416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2792" y="4393914"/>
              <a:ext cx="815620" cy="1034268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6189647" y="1983546"/>
            <a:ext cx="1416476" cy="1416476"/>
            <a:chOff x="6297696" y="1983546"/>
            <a:chExt cx="1416476" cy="1416476"/>
          </a:xfrm>
        </p:grpSpPr>
        <p:sp>
          <p:nvSpPr>
            <p:cNvPr id="15" name="椭圆 14"/>
            <p:cNvSpPr/>
            <p:nvPr/>
          </p:nvSpPr>
          <p:spPr>
            <a:xfrm>
              <a:off x="6297696" y="1983546"/>
              <a:ext cx="1416476" cy="14164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03519" y="2150707"/>
              <a:ext cx="1004831" cy="1082154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6189647" y="4202810"/>
            <a:ext cx="1416476" cy="1416476"/>
            <a:chOff x="6419230" y="4202810"/>
            <a:chExt cx="1416476" cy="1416476"/>
          </a:xfrm>
        </p:grpSpPr>
        <p:sp>
          <p:nvSpPr>
            <p:cNvPr id="17" name="椭圆 16"/>
            <p:cNvSpPr/>
            <p:nvPr/>
          </p:nvSpPr>
          <p:spPr>
            <a:xfrm>
              <a:off x="6419230" y="4202810"/>
              <a:ext cx="1416476" cy="14164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26970" y="4392999"/>
              <a:ext cx="800996" cy="1036098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2829603" y="2166850"/>
            <a:ext cx="1003677" cy="383282"/>
          </a:xfrm>
          <a:prstGeom prst="rect">
            <a:avLst/>
          </a:prstGeom>
          <a:solidFill>
            <a:srgbClr val="FF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31" name="矩形 30"/>
          <p:cNvSpPr/>
          <p:nvPr/>
        </p:nvSpPr>
        <p:spPr>
          <a:xfrm>
            <a:off x="7811946" y="2144357"/>
            <a:ext cx="1003677" cy="3832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32" name="矩形 31"/>
          <p:cNvSpPr/>
          <p:nvPr/>
        </p:nvSpPr>
        <p:spPr>
          <a:xfrm>
            <a:off x="2829602" y="4392999"/>
            <a:ext cx="1003677" cy="3832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7811945" y="4388453"/>
            <a:ext cx="1003677" cy="3832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2711573" y="2626076"/>
            <a:ext cx="357999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711573" y="4911048"/>
            <a:ext cx="357999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759277" y="2626076"/>
            <a:ext cx="357999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759277" y="4911048"/>
            <a:ext cx="357999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6" name="图表 15"/>
          <p:cNvGraphicFramePr/>
          <p:nvPr/>
        </p:nvGraphicFramePr>
        <p:xfrm>
          <a:off x="353933" y="1729015"/>
          <a:ext cx="6000247" cy="4000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" name="组合 16"/>
          <p:cNvGrpSpPr/>
          <p:nvPr/>
        </p:nvGrpSpPr>
        <p:grpSpPr>
          <a:xfrm>
            <a:off x="5891774" y="2130708"/>
            <a:ext cx="4684861" cy="498598"/>
            <a:chOff x="6709970" y="2004211"/>
            <a:chExt cx="4684861" cy="498598"/>
          </a:xfrm>
        </p:grpSpPr>
        <p:sp>
          <p:nvSpPr>
            <p:cNvPr id="18" name="矩形 17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891774" y="3091044"/>
            <a:ext cx="4684861" cy="498598"/>
            <a:chOff x="6709970" y="2004211"/>
            <a:chExt cx="4684861" cy="498598"/>
          </a:xfrm>
        </p:grpSpPr>
        <p:sp>
          <p:nvSpPr>
            <p:cNvPr id="21" name="矩形 20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91774" y="4051380"/>
            <a:ext cx="4684861" cy="498598"/>
            <a:chOff x="6709970" y="2004211"/>
            <a:chExt cx="4684861" cy="498598"/>
          </a:xfrm>
        </p:grpSpPr>
        <p:sp>
          <p:nvSpPr>
            <p:cNvPr id="24" name="矩形 23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891774" y="5011715"/>
            <a:ext cx="4684861" cy="498598"/>
            <a:chOff x="6709970" y="2004211"/>
            <a:chExt cx="4684861" cy="498598"/>
          </a:xfrm>
        </p:grpSpPr>
        <p:sp>
          <p:nvSpPr>
            <p:cNvPr id="27" name="矩形 26"/>
            <p:cNvSpPr/>
            <p:nvPr/>
          </p:nvSpPr>
          <p:spPr>
            <a:xfrm>
              <a:off x="6709970" y="2035461"/>
              <a:ext cx="436099" cy="4360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1600" dirty="0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214054" y="2004211"/>
              <a:ext cx="4180777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high-end design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1241950" y="1729015"/>
          <a:ext cx="9708100" cy="26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025"/>
                <a:gridCol w="2427025"/>
                <a:gridCol w="2427025"/>
                <a:gridCol w="2427025"/>
              </a:tblGrid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bg1"/>
                          </a:solidFill>
                          <a:latin typeface="华文细黑" panose="02010600040101010101" pitchFamily="2" charset="-122"/>
                          <a:ea typeface="华文细黑" panose="02010600040101010101" pitchFamily="2" charset="-122"/>
                        </a:rPr>
                        <a:t>添加标题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桌子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椅子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粉笔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板擦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5430032" y="4688728"/>
            <a:ext cx="119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5889341" y="5200997"/>
            <a:ext cx="27193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1525378" y="5284968"/>
            <a:ext cx="899985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hopeThis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PPT template for the rice husk designer pencil demo works, focusing on the production of high-end design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5"/>
          <p:cNvSpPr/>
          <p:nvPr/>
        </p:nvSpPr>
        <p:spPr bwMode="auto">
          <a:xfrm>
            <a:off x="1549104" y="166550"/>
            <a:ext cx="8802882" cy="6203815"/>
          </a:xfrm>
          <a:custGeom>
            <a:avLst/>
            <a:gdLst>
              <a:gd name="T0" fmla="*/ 1864 w 1917"/>
              <a:gd name="T1" fmla="*/ 707 h 1291"/>
              <a:gd name="T2" fmla="*/ 1792 w 1917"/>
              <a:gd name="T3" fmla="*/ 693 h 1291"/>
              <a:gd name="T4" fmla="*/ 1791 w 1917"/>
              <a:gd name="T5" fmla="*/ 693 h 1291"/>
              <a:gd name="T6" fmla="*/ 1785 w 1917"/>
              <a:gd name="T7" fmla="*/ 531 h 1291"/>
              <a:gd name="T8" fmla="*/ 1663 w 1917"/>
              <a:gd name="T9" fmla="*/ 390 h 1291"/>
              <a:gd name="T10" fmla="*/ 1633 w 1917"/>
              <a:gd name="T11" fmla="*/ 381 h 1291"/>
              <a:gd name="T12" fmla="*/ 1534 w 1917"/>
              <a:gd name="T13" fmla="*/ 284 h 1291"/>
              <a:gd name="T14" fmla="*/ 1491 w 1917"/>
              <a:gd name="T15" fmla="*/ 272 h 1291"/>
              <a:gd name="T16" fmla="*/ 1098 w 1917"/>
              <a:gd name="T17" fmla="*/ 0 h 1291"/>
              <a:gd name="T18" fmla="*/ 686 w 1917"/>
              <a:gd name="T19" fmla="*/ 335 h 1291"/>
              <a:gd name="T20" fmla="*/ 648 w 1917"/>
              <a:gd name="T21" fmla="*/ 360 h 1291"/>
              <a:gd name="T22" fmla="*/ 468 w 1917"/>
              <a:gd name="T23" fmla="*/ 302 h 1291"/>
              <a:gd name="T24" fmla="*/ 153 w 1917"/>
              <a:gd name="T25" fmla="*/ 625 h 1291"/>
              <a:gd name="T26" fmla="*/ 206 w 1917"/>
              <a:gd name="T27" fmla="*/ 806 h 1291"/>
              <a:gd name="T28" fmla="*/ 161 w 1917"/>
              <a:gd name="T29" fmla="*/ 865 h 1291"/>
              <a:gd name="T30" fmla="*/ 132 w 1917"/>
              <a:gd name="T31" fmla="*/ 862 h 1291"/>
              <a:gd name="T32" fmla="*/ 0 w 1917"/>
              <a:gd name="T33" fmla="*/ 976 h 1291"/>
              <a:gd name="T34" fmla="*/ 0 w 1917"/>
              <a:gd name="T35" fmla="*/ 1022 h 1291"/>
              <a:gd name="T36" fmla="*/ 132 w 1917"/>
              <a:gd name="T37" fmla="*/ 1137 h 1291"/>
              <a:gd name="T38" fmla="*/ 224 w 1917"/>
              <a:gd name="T39" fmla="*/ 1099 h 1291"/>
              <a:gd name="T40" fmla="*/ 236 w 1917"/>
              <a:gd name="T41" fmla="*/ 1100 h 1291"/>
              <a:gd name="T42" fmla="*/ 300 w 1917"/>
              <a:gd name="T43" fmla="*/ 1096 h 1291"/>
              <a:gd name="T44" fmla="*/ 301 w 1917"/>
              <a:gd name="T45" fmla="*/ 1096 h 1291"/>
              <a:gd name="T46" fmla="*/ 358 w 1917"/>
              <a:gd name="T47" fmla="*/ 1092 h 1291"/>
              <a:gd name="T48" fmla="*/ 358 w 1917"/>
              <a:gd name="T49" fmla="*/ 1092 h 1291"/>
              <a:gd name="T50" fmla="*/ 369 w 1917"/>
              <a:gd name="T51" fmla="*/ 1092 h 1291"/>
              <a:gd name="T52" fmla="*/ 573 w 1917"/>
              <a:gd name="T53" fmla="*/ 1101 h 1291"/>
              <a:gd name="T54" fmla="*/ 626 w 1917"/>
              <a:gd name="T55" fmla="*/ 1112 h 1291"/>
              <a:gd name="T56" fmla="*/ 700 w 1917"/>
              <a:gd name="T57" fmla="*/ 1136 h 1291"/>
              <a:gd name="T58" fmla="*/ 825 w 1917"/>
              <a:gd name="T59" fmla="*/ 1173 h 1291"/>
              <a:gd name="T60" fmla="*/ 1159 w 1917"/>
              <a:gd name="T61" fmla="*/ 1239 h 1291"/>
              <a:gd name="T62" fmla="*/ 1177 w 1917"/>
              <a:gd name="T63" fmla="*/ 1243 h 1291"/>
              <a:gd name="T64" fmla="*/ 1462 w 1917"/>
              <a:gd name="T65" fmla="*/ 1291 h 1291"/>
              <a:gd name="T66" fmla="*/ 1543 w 1917"/>
              <a:gd name="T67" fmla="*/ 1286 h 1291"/>
              <a:gd name="T68" fmla="*/ 1668 w 1917"/>
              <a:gd name="T69" fmla="*/ 1244 h 1291"/>
              <a:gd name="T70" fmla="*/ 1731 w 1917"/>
              <a:gd name="T71" fmla="*/ 1255 h 1291"/>
              <a:gd name="T72" fmla="*/ 1731 w 1917"/>
              <a:gd name="T73" fmla="*/ 1255 h 1291"/>
              <a:gd name="T74" fmla="*/ 1917 w 1917"/>
              <a:gd name="T75" fmla="*/ 1162 h 1291"/>
              <a:gd name="T76" fmla="*/ 1917 w 1917"/>
              <a:gd name="T77" fmla="*/ 739 h 1291"/>
              <a:gd name="T78" fmla="*/ 1864 w 1917"/>
              <a:gd name="T79" fmla="*/ 707 h 1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17" h="1291">
                <a:moveTo>
                  <a:pt x="1864" y="707"/>
                </a:moveTo>
                <a:cubicBezTo>
                  <a:pt x="1842" y="698"/>
                  <a:pt x="1817" y="693"/>
                  <a:pt x="1792" y="693"/>
                </a:cubicBezTo>
                <a:cubicBezTo>
                  <a:pt x="1792" y="693"/>
                  <a:pt x="1791" y="693"/>
                  <a:pt x="1791" y="693"/>
                </a:cubicBezTo>
                <a:cubicBezTo>
                  <a:pt x="1803" y="638"/>
                  <a:pt x="1801" y="581"/>
                  <a:pt x="1785" y="531"/>
                </a:cubicBezTo>
                <a:cubicBezTo>
                  <a:pt x="1764" y="464"/>
                  <a:pt x="1721" y="414"/>
                  <a:pt x="1663" y="390"/>
                </a:cubicBezTo>
                <a:cubicBezTo>
                  <a:pt x="1653" y="386"/>
                  <a:pt x="1643" y="383"/>
                  <a:pt x="1633" y="381"/>
                </a:cubicBezTo>
                <a:cubicBezTo>
                  <a:pt x="1615" y="337"/>
                  <a:pt x="1579" y="302"/>
                  <a:pt x="1534" y="284"/>
                </a:cubicBezTo>
                <a:cubicBezTo>
                  <a:pt x="1520" y="278"/>
                  <a:pt x="1506" y="274"/>
                  <a:pt x="1491" y="272"/>
                </a:cubicBezTo>
                <a:cubicBezTo>
                  <a:pt x="1427" y="109"/>
                  <a:pt x="1272" y="0"/>
                  <a:pt x="1098" y="0"/>
                </a:cubicBezTo>
                <a:cubicBezTo>
                  <a:pt x="901" y="0"/>
                  <a:pt x="731" y="140"/>
                  <a:pt x="686" y="335"/>
                </a:cubicBezTo>
                <a:cubicBezTo>
                  <a:pt x="672" y="340"/>
                  <a:pt x="659" y="349"/>
                  <a:pt x="648" y="360"/>
                </a:cubicBezTo>
                <a:cubicBezTo>
                  <a:pt x="595" y="323"/>
                  <a:pt x="532" y="302"/>
                  <a:pt x="468" y="302"/>
                </a:cubicBezTo>
                <a:cubicBezTo>
                  <a:pt x="294" y="302"/>
                  <a:pt x="153" y="447"/>
                  <a:pt x="153" y="625"/>
                </a:cubicBezTo>
                <a:cubicBezTo>
                  <a:pt x="153" y="690"/>
                  <a:pt x="171" y="753"/>
                  <a:pt x="206" y="806"/>
                </a:cubicBezTo>
                <a:cubicBezTo>
                  <a:pt x="185" y="819"/>
                  <a:pt x="168" y="840"/>
                  <a:pt x="161" y="865"/>
                </a:cubicBezTo>
                <a:cubicBezTo>
                  <a:pt x="151" y="863"/>
                  <a:pt x="142" y="862"/>
                  <a:pt x="132" y="862"/>
                </a:cubicBezTo>
                <a:cubicBezTo>
                  <a:pt x="66" y="862"/>
                  <a:pt x="11" y="911"/>
                  <a:pt x="0" y="976"/>
                </a:cubicBezTo>
                <a:cubicBezTo>
                  <a:pt x="0" y="1022"/>
                  <a:pt x="0" y="1022"/>
                  <a:pt x="0" y="1022"/>
                </a:cubicBezTo>
                <a:cubicBezTo>
                  <a:pt x="11" y="1087"/>
                  <a:pt x="66" y="1137"/>
                  <a:pt x="132" y="1137"/>
                </a:cubicBezTo>
                <a:cubicBezTo>
                  <a:pt x="167" y="1137"/>
                  <a:pt x="200" y="1123"/>
                  <a:pt x="224" y="1099"/>
                </a:cubicBezTo>
                <a:cubicBezTo>
                  <a:pt x="228" y="1099"/>
                  <a:pt x="232" y="1100"/>
                  <a:pt x="236" y="1100"/>
                </a:cubicBezTo>
                <a:cubicBezTo>
                  <a:pt x="258" y="1100"/>
                  <a:pt x="280" y="1097"/>
                  <a:pt x="300" y="1096"/>
                </a:cubicBezTo>
                <a:cubicBezTo>
                  <a:pt x="301" y="1096"/>
                  <a:pt x="301" y="1096"/>
                  <a:pt x="301" y="1096"/>
                </a:cubicBezTo>
                <a:cubicBezTo>
                  <a:pt x="321" y="1094"/>
                  <a:pt x="340" y="1092"/>
                  <a:pt x="358" y="1092"/>
                </a:cubicBezTo>
                <a:cubicBezTo>
                  <a:pt x="358" y="1092"/>
                  <a:pt x="358" y="1092"/>
                  <a:pt x="358" y="1092"/>
                </a:cubicBezTo>
                <a:cubicBezTo>
                  <a:pt x="369" y="1092"/>
                  <a:pt x="369" y="1092"/>
                  <a:pt x="369" y="1092"/>
                </a:cubicBezTo>
                <a:cubicBezTo>
                  <a:pt x="437" y="1092"/>
                  <a:pt x="506" y="1092"/>
                  <a:pt x="573" y="1101"/>
                </a:cubicBezTo>
                <a:cubicBezTo>
                  <a:pt x="590" y="1103"/>
                  <a:pt x="607" y="1106"/>
                  <a:pt x="626" y="1112"/>
                </a:cubicBezTo>
                <a:cubicBezTo>
                  <a:pt x="651" y="1119"/>
                  <a:pt x="676" y="1128"/>
                  <a:pt x="700" y="1136"/>
                </a:cubicBezTo>
                <a:cubicBezTo>
                  <a:pt x="740" y="1151"/>
                  <a:pt x="782" y="1166"/>
                  <a:pt x="825" y="1173"/>
                </a:cubicBezTo>
                <a:cubicBezTo>
                  <a:pt x="931" y="1190"/>
                  <a:pt x="1044" y="1209"/>
                  <a:pt x="1159" y="1239"/>
                </a:cubicBezTo>
                <a:cubicBezTo>
                  <a:pt x="1177" y="1243"/>
                  <a:pt x="1177" y="1243"/>
                  <a:pt x="1177" y="1243"/>
                </a:cubicBezTo>
                <a:cubicBezTo>
                  <a:pt x="1273" y="1268"/>
                  <a:pt x="1364" y="1291"/>
                  <a:pt x="1462" y="1291"/>
                </a:cubicBezTo>
                <a:cubicBezTo>
                  <a:pt x="1490" y="1291"/>
                  <a:pt x="1516" y="1290"/>
                  <a:pt x="1543" y="1286"/>
                </a:cubicBezTo>
                <a:cubicBezTo>
                  <a:pt x="1590" y="1279"/>
                  <a:pt x="1627" y="1267"/>
                  <a:pt x="1668" y="1244"/>
                </a:cubicBezTo>
                <a:cubicBezTo>
                  <a:pt x="1688" y="1251"/>
                  <a:pt x="1709" y="1255"/>
                  <a:pt x="1731" y="1255"/>
                </a:cubicBezTo>
                <a:cubicBezTo>
                  <a:pt x="1731" y="1255"/>
                  <a:pt x="1731" y="1255"/>
                  <a:pt x="1731" y="1255"/>
                </a:cubicBezTo>
                <a:cubicBezTo>
                  <a:pt x="1800" y="1255"/>
                  <a:pt x="1867" y="1220"/>
                  <a:pt x="1917" y="1162"/>
                </a:cubicBezTo>
                <a:cubicBezTo>
                  <a:pt x="1917" y="739"/>
                  <a:pt x="1917" y="739"/>
                  <a:pt x="1917" y="739"/>
                </a:cubicBezTo>
                <a:cubicBezTo>
                  <a:pt x="1901" y="726"/>
                  <a:pt x="1884" y="715"/>
                  <a:pt x="1864" y="7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pic>
        <p:nvPicPr>
          <p:cNvPr id="16" name="图形 15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4914800" y="991632"/>
            <a:ext cx="2362401" cy="1378067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400227" y="906993"/>
            <a:ext cx="1526351" cy="186204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1500" b="1" dirty="0">
                <a:ln w="28575">
                  <a:solidFill>
                    <a:schemeClr val="bg1"/>
                  </a:solidFill>
                </a:ln>
                <a:solidFill>
                  <a:schemeClr val="accent4"/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rPr>
              <a:t>04</a:t>
            </a:r>
            <a:endParaRPr lang="zh-CN" altLang="en-US" sz="11500" b="1" dirty="0">
              <a:ln w="28575">
                <a:solidFill>
                  <a:schemeClr val="bg1"/>
                </a:solidFill>
              </a:ln>
              <a:solidFill>
                <a:schemeClr val="accent4"/>
              </a:solidFill>
              <a:latin typeface="Aharoni" panose="02010803020104030203" pitchFamily="2" charset="-79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92573" y="2520739"/>
            <a:ext cx="2606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添加您的主标题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3166070" y="2893536"/>
            <a:ext cx="5859861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8706584" y="2059431"/>
            <a:ext cx="2278737" cy="3470511"/>
          </a:xfrm>
          <a:custGeom>
            <a:avLst/>
            <a:gdLst>
              <a:gd name="connsiteX0" fmla="*/ 0 w 2278737"/>
              <a:gd name="connsiteY0" fmla="*/ 0 h 3470511"/>
              <a:gd name="connsiteX1" fmla="*/ 2278737 w 2278737"/>
              <a:gd name="connsiteY1" fmla="*/ 0 h 3470511"/>
              <a:gd name="connsiteX2" fmla="*/ 2278737 w 2278737"/>
              <a:gd name="connsiteY2" fmla="*/ 3470511 h 3470511"/>
              <a:gd name="connsiteX3" fmla="*/ 0 w 2278737"/>
              <a:gd name="connsiteY3" fmla="*/ 3470511 h 347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737" h="3470511">
                <a:moveTo>
                  <a:pt x="0" y="0"/>
                </a:moveTo>
                <a:lnTo>
                  <a:pt x="2278737" y="0"/>
                </a:lnTo>
                <a:lnTo>
                  <a:pt x="2278737" y="3470511"/>
                </a:lnTo>
                <a:lnTo>
                  <a:pt x="0" y="3470511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208472" y="2059432"/>
            <a:ext cx="2278737" cy="3470511"/>
          </a:xfrm>
          <a:custGeom>
            <a:avLst/>
            <a:gdLst>
              <a:gd name="connsiteX0" fmla="*/ 0 w 2278737"/>
              <a:gd name="connsiteY0" fmla="*/ 0 h 3470511"/>
              <a:gd name="connsiteX1" fmla="*/ 2278737 w 2278737"/>
              <a:gd name="connsiteY1" fmla="*/ 0 h 3470511"/>
              <a:gd name="connsiteX2" fmla="*/ 2278737 w 2278737"/>
              <a:gd name="connsiteY2" fmla="*/ 3470511 h 3470511"/>
              <a:gd name="connsiteX3" fmla="*/ 0 w 2278737"/>
              <a:gd name="connsiteY3" fmla="*/ 3470511 h 347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737" h="3470511">
                <a:moveTo>
                  <a:pt x="0" y="0"/>
                </a:moveTo>
                <a:lnTo>
                  <a:pt x="2278737" y="0"/>
                </a:lnTo>
                <a:lnTo>
                  <a:pt x="2278737" y="3470511"/>
                </a:lnTo>
                <a:lnTo>
                  <a:pt x="0" y="3470511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3704793" y="2059431"/>
            <a:ext cx="2278737" cy="3470511"/>
          </a:xfrm>
          <a:custGeom>
            <a:avLst/>
            <a:gdLst>
              <a:gd name="connsiteX0" fmla="*/ 0 w 2278737"/>
              <a:gd name="connsiteY0" fmla="*/ 0 h 3470511"/>
              <a:gd name="connsiteX1" fmla="*/ 2278737 w 2278737"/>
              <a:gd name="connsiteY1" fmla="*/ 0 h 3470511"/>
              <a:gd name="connsiteX2" fmla="*/ 2278737 w 2278737"/>
              <a:gd name="connsiteY2" fmla="*/ 3470511 h 3470511"/>
              <a:gd name="connsiteX3" fmla="*/ 0 w 2278737"/>
              <a:gd name="connsiteY3" fmla="*/ 3470511 h 347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737" h="3470511">
                <a:moveTo>
                  <a:pt x="0" y="0"/>
                </a:moveTo>
                <a:lnTo>
                  <a:pt x="2278737" y="0"/>
                </a:lnTo>
                <a:lnTo>
                  <a:pt x="2278737" y="3470511"/>
                </a:lnTo>
                <a:lnTo>
                  <a:pt x="0" y="3470511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1201112" y="2059431"/>
            <a:ext cx="2278737" cy="3470511"/>
          </a:xfrm>
          <a:custGeom>
            <a:avLst/>
            <a:gdLst>
              <a:gd name="connsiteX0" fmla="*/ 0 w 2278737"/>
              <a:gd name="connsiteY0" fmla="*/ 0 h 3470511"/>
              <a:gd name="connsiteX1" fmla="*/ 2278737 w 2278737"/>
              <a:gd name="connsiteY1" fmla="*/ 0 h 3470511"/>
              <a:gd name="connsiteX2" fmla="*/ 2278737 w 2278737"/>
              <a:gd name="connsiteY2" fmla="*/ 3470511 h 3470511"/>
              <a:gd name="connsiteX3" fmla="*/ 0 w 2278737"/>
              <a:gd name="connsiteY3" fmla="*/ 3470511 h 347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737" h="3470511">
                <a:moveTo>
                  <a:pt x="0" y="0"/>
                </a:moveTo>
                <a:lnTo>
                  <a:pt x="2278737" y="0"/>
                </a:lnTo>
                <a:lnTo>
                  <a:pt x="2278737" y="3470511"/>
                </a:lnTo>
                <a:lnTo>
                  <a:pt x="0" y="3470511"/>
                </a:lnTo>
                <a:close/>
              </a:path>
            </a:pathLst>
          </a:custGeom>
        </p:spPr>
      </p:pic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189973" y="4276918"/>
            <a:ext cx="2289876" cy="1253023"/>
          </a:xfrm>
          <a:prstGeom prst="rect">
            <a:avLst/>
          </a:prstGeom>
          <a:solidFill>
            <a:srgbClr val="FF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704791" y="4276918"/>
            <a:ext cx="2289876" cy="12530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861" y="4276918"/>
            <a:ext cx="2289876" cy="12530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701014" y="4276918"/>
            <a:ext cx="2289876" cy="125302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674289" y="4396057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2104089" y="4924021"/>
            <a:ext cx="4616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1367865" y="4938309"/>
            <a:ext cx="193409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131402" y="4396057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4561202" y="4924021"/>
            <a:ext cx="4616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3824978" y="4938309"/>
            <a:ext cx="193409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78768" y="4396057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7108568" y="4924021"/>
            <a:ext cx="4616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6372344" y="4938309"/>
            <a:ext cx="193409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158001" y="4396057"/>
            <a:ext cx="1321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9587801" y="4924021"/>
            <a:ext cx="4616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8851577" y="4938309"/>
            <a:ext cx="193409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977947" y="330690"/>
            <a:ext cx="2236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添加您的标题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1525378" y="708043"/>
            <a:ext cx="9141245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rPr>
              <a:t>This PPT template for the rice husk designer pencil demo works, focusing on the production of high-end design templates, I hope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60572" y="1003509"/>
            <a:ext cx="870857" cy="177249"/>
            <a:chOff x="-1625600" y="1148325"/>
            <a:chExt cx="1207014" cy="245669"/>
          </a:xfrm>
        </p:grpSpPr>
        <p:sp>
          <p:nvSpPr>
            <p:cNvPr id="10" name="椭圆 9"/>
            <p:cNvSpPr/>
            <p:nvPr/>
          </p:nvSpPr>
          <p:spPr>
            <a:xfrm>
              <a:off x="-1625600" y="1148325"/>
              <a:ext cx="245669" cy="245669"/>
            </a:xfrm>
            <a:prstGeom prst="ellipse">
              <a:avLst/>
            </a:prstGeom>
            <a:solidFill>
              <a:srgbClr val="FF3B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-1305152" y="1148325"/>
              <a:ext cx="245669" cy="245669"/>
            </a:xfrm>
            <a:prstGeom prst="ellipse">
              <a:avLst/>
            </a:prstGeom>
            <a:solidFill>
              <a:srgbClr val="FB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-984704" y="1148325"/>
              <a:ext cx="245669" cy="245669"/>
            </a:xfrm>
            <a:prstGeom prst="ellipse">
              <a:avLst/>
            </a:prstGeom>
            <a:solidFill>
              <a:srgbClr val="54A3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-664255" y="1148325"/>
              <a:ext cx="245669" cy="245669"/>
            </a:xfrm>
            <a:prstGeom prst="ellipse">
              <a:avLst/>
            </a:prstGeom>
            <a:solidFill>
              <a:srgbClr val="B034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" name="流程图: 磁盘 14"/>
          <p:cNvSpPr/>
          <p:nvPr/>
        </p:nvSpPr>
        <p:spPr>
          <a:xfrm>
            <a:off x="1276456" y="2683546"/>
            <a:ext cx="2148568" cy="1439541"/>
          </a:xfrm>
          <a:prstGeom prst="flowChartMagneticDisk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流程图: 磁盘 15"/>
          <p:cNvSpPr/>
          <p:nvPr/>
        </p:nvSpPr>
        <p:spPr>
          <a:xfrm>
            <a:off x="3773296" y="2683546"/>
            <a:ext cx="2148568" cy="1439541"/>
          </a:xfrm>
          <a:prstGeom prst="flowChartMagneticDisk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流程图: 磁盘 16"/>
          <p:cNvSpPr/>
          <p:nvPr/>
        </p:nvSpPr>
        <p:spPr>
          <a:xfrm>
            <a:off x="6270136" y="2683546"/>
            <a:ext cx="2148568" cy="1439541"/>
          </a:xfrm>
          <a:prstGeom prst="flowChartMagneticDisk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流程图: 磁盘 17"/>
          <p:cNvSpPr/>
          <p:nvPr/>
        </p:nvSpPr>
        <p:spPr>
          <a:xfrm>
            <a:off x="8766976" y="2683546"/>
            <a:ext cx="2148568" cy="1439541"/>
          </a:xfrm>
          <a:prstGeom prst="flowChartMagneticDisk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105" y="1990548"/>
            <a:ext cx="1109979" cy="166501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868" y="2031116"/>
            <a:ext cx="1270466" cy="161104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248" y="2031116"/>
            <a:ext cx="1565195" cy="168563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6974" y="2044514"/>
            <a:ext cx="1247687" cy="1613899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1189372" y="4292727"/>
            <a:ext cx="2329234" cy="1409066"/>
            <a:chOff x="1189372" y="4292727"/>
            <a:chExt cx="2329234" cy="1409066"/>
          </a:xfrm>
        </p:grpSpPr>
        <p:sp>
          <p:nvSpPr>
            <p:cNvPr id="24" name="文本框 23"/>
            <p:cNvSpPr txBox="1"/>
            <p:nvPr/>
          </p:nvSpPr>
          <p:spPr>
            <a:xfrm>
              <a:off x="1693367" y="429272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2123167" y="4820691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1189372" y="4944663"/>
              <a:ext cx="2329234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683486" y="4292727"/>
            <a:ext cx="2329234" cy="1409066"/>
            <a:chOff x="1189372" y="4292727"/>
            <a:chExt cx="2329234" cy="1409066"/>
          </a:xfrm>
        </p:grpSpPr>
        <p:sp>
          <p:nvSpPr>
            <p:cNvPr id="29" name="文本框 28"/>
            <p:cNvSpPr txBox="1"/>
            <p:nvPr/>
          </p:nvSpPr>
          <p:spPr>
            <a:xfrm>
              <a:off x="1693367" y="429272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123167" y="4820691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189372" y="4944663"/>
              <a:ext cx="2329234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211601" y="4292727"/>
            <a:ext cx="2329234" cy="1409066"/>
            <a:chOff x="1189372" y="4292727"/>
            <a:chExt cx="2329234" cy="1409066"/>
          </a:xfrm>
        </p:grpSpPr>
        <p:sp>
          <p:nvSpPr>
            <p:cNvPr id="33" name="文本框 32"/>
            <p:cNvSpPr txBox="1"/>
            <p:nvPr/>
          </p:nvSpPr>
          <p:spPr>
            <a:xfrm>
              <a:off x="1693367" y="429272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2123167" y="4820691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1189372" y="4944663"/>
              <a:ext cx="2329234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747823" y="4292727"/>
            <a:ext cx="2329234" cy="1409066"/>
            <a:chOff x="1189372" y="4292727"/>
            <a:chExt cx="2329234" cy="1409066"/>
          </a:xfrm>
        </p:grpSpPr>
        <p:sp>
          <p:nvSpPr>
            <p:cNvPr id="37" name="文本框 36"/>
            <p:cNvSpPr txBox="1"/>
            <p:nvPr/>
          </p:nvSpPr>
          <p:spPr>
            <a:xfrm>
              <a:off x="1693367" y="4292727"/>
              <a:ext cx="13212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添加标题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2123167" y="4820691"/>
              <a:ext cx="46164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1189372" y="4944663"/>
              <a:ext cx="2329234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0" y="4151087"/>
            <a:ext cx="12191580" cy="2679926"/>
          </a:xfrm>
          <a:prstGeom prst="rect">
            <a:avLst/>
          </a:prstGeom>
          <a:solidFill>
            <a:srgbClr val="E0F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0" y="0"/>
            <a:ext cx="12191580" cy="4168550"/>
          </a:xfrm>
          <a:prstGeom prst="rect">
            <a:avLst/>
          </a:prstGeom>
          <a:solidFill>
            <a:srgbClr val="D7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-58057" y="-38100"/>
            <a:ext cx="12308114" cy="6934200"/>
            <a:chOff x="1650" y="-11"/>
            <a:chExt cx="4420" cy="4368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650" y="-11"/>
              <a:ext cx="4420" cy="4368"/>
            </a:xfrm>
            <a:custGeom>
              <a:avLst/>
              <a:gdLst>
                <a:gd name="T0" fmla="*/ 1991 w 2032"/>
                <a:gd name="T1" fmla="*/ 1430 h 2008"/>
                <a:gd name="T2" fmla="*/ 1996 w 2032"/>
                <a:gd name="T3" fmla="*/ 1102 h 2008"/>
                <a:gd name="T4" fmla="*/ 1984 w 2032"/>
                <a:gd name="T5" fmla="*/ 776 h 2008"/>
                <a:gd name="T6" fmla="*/ 1987 w 2032"/>
                <a:gd name="T7" fmla="*/ 491 h 2008"/>
                <a:gd name="T8" fmla="*/ 2004 w 2032"/>
                <a:gd name="T9" fmla="*/ 256 h 2008"/>
                <a:gd name="T10" fmla="*/ 1961 w 2032"/>
                <a:gd name="T11" fmla="*/ 63 h 2008"/>
                <a:gd name="T12" fmla="*/ 1696 w 2032"/>
                <a:gd name="T13" fmla="*/ 24 h 2008"/>
                <a:gd name="T14" fmla="*/ 757 w 2032"/>
                <a:gd name="T15" fmla="*/ 6 h 2008"/>
                <a:gd name="T16" fmla="*/ 375 w 2032"/>
                <a:gd name="T17" fmla="*/ 19 h 2008"/>
                <a:gd name="T18" fmla="*/ 120 w 2032"/>
                <a:gd name="T19" fmla="*/ 19 h 2008"/>
                <a:gd name="T20" fmla="*/ 25 w 2032"/>
                <a:gd name="T21" fmla="*/ 198 h 2008"/>
                <a:gd name="T22" fmla="*/ 12 w 2032"/>
                <a:gd name="T23" fmla="*/ 431 h 2008"/>
                <a:gd name="T24" fmla="*/ 21 w 2032"/>
                <a:gd name="T25" fmla="*/ 788 h 2008"/>
                <a:gd name="T26" fmla="*/ 22 w 2032"/>
                <a:gd name="T27" fmla="*/ 1449 h 2008"/>
                <a:gd name="T28" fmla="*/ 34 w 2032"/>
                <a:gd name="T29" fmla="*/ 1720 h 2008"/>
                <a:gd name="T30" fmla="*/ 39 w 2032"/>
                <a:gd name="T31" fmla="*/ 1901 h 2008"/>
                <a:gd name="T32" fmla="*/ 292 w 2032"/>
                <a:gd name="T33" fmla="*/ 1976 h 2008"/>
                <a:gd name="T34" fmla="*/ 646 w 2032"/>
                <a:gd name="T35" fmla="*/ 1976 h 2008"/>
                <a:gd name="T36" fmla="*/ 1423 w 2032"/>
                <a:gd name="T37" fmla="*/ 1963 h 2008"/>
                <a:gd name="T38" fmla="*/ 1819 w 2032"/>
                <a:gd name="T39" fmla="*/ 1976 h 2008"/>
                <a:gd name="T40" fmla="*/ 1977 w 2032"/>
                <a:gd name="T41" fmla="*/ 1896 h 2008"/>
                <a:gd name="T42" fmla="*/ 1991 w 2032"/>
                <a:gd name="T43" fmla="*/ 1430 h 2008"/>
                <a:gd name="T44" fmla="*/ 1956 w 2032"/>
                <a:gd name="T45" fmla="*/ 1535 h 2008"/>
                <a:gd name="T46" fmla="*/ 1943 w 2032"/>
                <a:gd name="T47" fmla="*/ 1756 h 2008"/>
                <a:gd name="T48" fmla="*/ 1854 w 2032"/>
                <a:gd name="T49" fmla="*/ 1925 h 2008"/>
                <a:gd name="T50" fmla="*/ 1612 w 2032"/>
                <a:gd name="T51" fmla="*/ 1925 h 2008"/>
                <a:gd name="T52" fmla="*/ 1249 w 2032"/>
                <a:gd name="T53" fmla="*/ 1938 h 2008"/>
                <a:gd name="T54" fmla="*/ 363 w 2032"/>
                <a:gd name="T55" fmla="*/ 1926 h 2008"/>
                <a:gd name="T56" fmla="*/ 108 w 2032"/>
                <a:gd name="T57" fmla="*/ 1884 h 2008"/>
                <a:gd name="T58" fmla="*/ 67 w 2032"/>
                <a:gd name="T59" fmla="*/ 1701 h 2008"/>
                <a:gd name="T60" fmla="*/ 83 w 2032"/>
                <a:gd name="T61" fmla="*/ 1478 h 2008"/>
                <a:gd name="T62" fmla="*/ 86 w 2032"/>
                <a:gd name="T63" fmla="*/ 1208 h 2008"/>
                <a:gd name="T64" fmla="*/ 74 w 2032"/>
                <a:gd name="T65" fmla="*/ 899 h 2008"/>
                <a:gd name="T66" fmla="*/ 75 w 2032"/>
                <a:gd name="T67" fmla="*/ 588 h 2008"/>
                <a:gd name="T68" fmla="*/ 88 w 2032"/>
                <a:gd name="T69" fmla="*/ 146 h 2008"/>
                <a:gd name="T70" fmla="*/ 243 w 2032"/>
                <a:gd name="T71" fmla="*/ 66 h 2008"/>
                <a:gd name="T72" fmla="*/ 618 w 2032"/>
                <a:gd name="T73" fmla="*/ 82 h 2008"/>
                <a:gd name="T74" fmla="*/ 1355 w 2032"/>
                <a:gd name="T75" fmla="*/ 70 h 2008"/>
                <a:gd name="T76" fmla="*/ 1691 w 2032"/>
                <a:gd name="T77" fmla="*/ 70 h 2008"/>
                <a:gd name="T78" fmla="*/ 1934 w 2032"/>
                <a:gd name="T79" fmla="*/ 141 h 2008"/>
                <a:gd name="T80" fmla="*/ 1935 w 2032"/>
                <a:gd name="T81" fmla="*/ 313 h 2008"/>
                <a:gd name="T82" fmla="*/ 1946 w 2032"/>
                <a:gd name="T83" fmla="*/ 570 h 2008"/>
                <a:gd name="T84" fmla="*/ 1948 w 2032"/>
                <a:gd name="T85" fmla="*/ 1196 h 2008"/>
                <a:gd name="T86" fmla="*/ 1956 w 2032"/>
                <a:gd name="T87" fmla="*/ 1535 h 2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32" h="2008">
                  <a:moveTo>
                    <a:pt x="1991" y="1430"/>
                  </a:moveTo>
                  <a:cubicBezTo>
                    <a:pt x="1991" y="1319"/>
                    <a:pt x="2007" y="1212"/>
                    <a:pt x="1996" y="1102"/>
                  </a:cubicBezTo>
                  <a:cubicBezTo>
                    <a:pt x="1985" y="990"/>
                    <a:pt x="1970" y="888"/>
                    <a:pt x="1984" y="776"/>
                  </a:cubicBezTo>
                  <a:cubicBezTo>
                    <a:pt x="1996" y="683"/>
                    <a:pt x="1987" y="585"/>
                    <a:pt x="1987" y="491"/>
                  </a:cubicBezTo>
                  <a:cubicBezTo>
                    <a:pt x="1987" y="411"/>
                    <a:pt x="2004" y="335"/>
                    <a:pt x="2004" y="256"/>
                  </a:cubicBezTo>
                  <a:cubicBezTo>
                    <a:pt x="2004" y="194"/>
                    <a:pt x="2000" y="105"/>
                    <a:pt x="1961" y="63"/>
                  </a:cubicBezTo>
                  <a:cubicBezTo>
                    <a:pt x="1902" y="0"/>
                    <a:pt x="1771" y="20"/>
                    <a:pt x="1696" y="24"/>
                  </a:cubicBezTo>
                  <a:cubicBezTo>
                    <a:pt x="1387" y="41"/>
                    <a:pt x="1085" y="8"/>
                    <a:pt x="757" y="6"/>
                  </a:cubicBezTo>
                  <a:cubicBezTo>
                    <a:pt x="616" y="5"/>
                    <a:pt x="516" y="6"/>
                    <a:pt x="375" y="19"/>
                  </a:cubicBezTo>
                  <a:cubicBezTo>
                    <a:pt x="336" y="23"/>
                    <a:pt x="157" y="12"/>
                    <a:pt x="120" y="19"/>
                  </a:cubicBezTo>
                  <a:cubicBezTo>
                    <a:pt x="120" y="19"/>
                    <a:pt x="0" y="33"/>
                    <a:pt x="25" y="198"/>
                  </a:cubicBezTo>
                  <a:cubicBezTo>
                    <a:pt x="37" y="279"/>
                    <a:pt x="15" y="349"/>
                    <a:pt x="12" y="431"/>
                  </a:cubicBezTo>
                  <a:cubicBezTo>
                    <a:pt x="8" y="551"/>
                    <a:pt x="8" y="669"/>
                    <a:pt x="21" y="788"/>
                  </a:cubicBezTo>
                  <a:cubicBezTo>
                    <a:pt x="44" y="1006"/>
                    <a:pt x="50" y="1197"/>
                    <a:pt x="22" y="1449"/>
                  </a:cubicBezTo>
                  <a:cubicBezTo>
                    <a:pt x="12" y="1544"/>
                    <a:pt x="38" y="1624"/>
                    <a:pt x="34" y="1720"/>
                  </a:cubicBezTo>
                  <a:cubicBezTo>
                    <a:pt x="32" y="1760"/>
                    <a:pt x="18" y="1864"/>
                    <a:pt x="39" y="1901"/>
                  </a:cubicBezTo>
                  <a:cubicBezTo>
                    <a:pt x="85" y="1980"/>
                    <a:pt x="216" y="1973"/>
                    <a:pt x="292" y="1976"/>
                  </a:cubicBezTo>
                  <a:cubicBezTo>
                    <a:pt x="410" y="1981"/>
                    <a:pt x="488" y="1958"/>
                    <a:pt x="646" y="1976"/>
                  </a:cubicBezTo>
                  <a:cubicBezTo>
                    <a:pt x="911" y="2008"/>
                    <a:pt x="1156" y="1976"/>
                    <a:pt x="1423" y="1963"/>
                  </a:cubicBezTo>
                  <a:cubicBezTo>
                    <a:pt x="1540" y="1958"/>
                    <a:pt x="1701" y="1984"/>
                    <a:pt x="1819" y="1976"/>
                  </a:cubicBezTo>
                  <a:cubicBezTo>
                    <a:pt x="1888" y="1971"/>
                    <a:pt x="1949" y="1958"/>
                    <a:pt x="1977" y="1896"/>
                  </a:cubicBezTo>
                  <a:cubicBezTo>
                    <a:pt x="2032" y="1776"/>
                    <a:pt x="1991" y="1561"/>
                    <a:pt x="1991" y="1430"/>
                  </a:cubicBezTo>
                  <a:close/>
                  <a:moveTo>
                    <a:pt x="1956" y="1535"/>
                  </a:moveTo>
                  <a:cubicBezTo>
                    <a:pt x="1953" y="1613"/>
                    <a:pt x="1932" y="1679"/>
                    <a:pt x="1943" y="1756"/>
                  </a:cubicBezTo>
                  <a:cubicBezTo>
                    <a:pt x="1967" y="1912"/>
                    <a:pt x="1854" y="1925"/>
                    <a:pt x="1854" y="1925"/>
                  </a:cubicBezTo>
                  <a:cubicBezTo>
                    <a:pt x="1818" y="1932"/>
                    <a:pt x="1648" y="1922"/>
                    <a:pt x="1612" y="1925"/>
                  </a:cubicBezTo>
                  <a:cubicBezTo>
                    <a:pt x="1478" y="1938"/>
                    <a:pt x="1383" y="1939"/>
                    <a:pt x="1249" y="1938"/>
                  </a:cubicBezTo>
                  <a:cubicBezTo>
                    <a:pt x="939" y="1936"/>
                    <a:pt x="684" y="1907"/>
                    <a:pt x="363" y="1926"/>
                  </a:cubicBezTo>
                  <a:cubicBezTo>
                    <a:pt x="291" y="1930"/>
                    <a:pt x="163" y="1943"/>
                    <a:pt x="108" y="1884"/>
                  </a:cubicBezTo>
                  <a:cubicBezTo>
                    <a:pt x="71" y="1844"/>
                    <a:pt x="67" y="1760"/>
                    <a:pt x="67" y="1701"/>
                  </a:cubicBezTo>
                  <a:cubicBezTo>
                    <a:pt x="67" y="1626"/>
                    <a:pt x="83" y="1554"/>
                    <a:pt x="83" y="1478"/>
                  </a:cubicBezTo>
                  <a:cubicBezTo>
                    <a:pt x="83" y="1389"/>
                    <a:pt x="75" y="1296"/>
                    <a:pt x="86" y="1208"/>
                  </a:cubicBezTo>
                  <a:cubicBezTo>
                    <a:pt x="100" y="1102"/>
                    <a:pt x="85" y="1004"/>
                    <a:pt x="74" y="899"/>
                  </a:cubicBezTo>
                  <a:cubicBezTo>
                    <a:pt x="64" y="794"/>
                    <a:pt x="75" y="692"/>
                    <a:pt x="75" y="588"/>
                  </a:cubicBezTo>
                  <a:cubicBezTo>
                    <a:pt x="75" y="464"/>
                    <a:pt x="37" y="260"/>
                    <a:pt x="88" y="146"/>
                  </a:cubicBezTo>
                  <a:cubicBezTo>
                    <a:pt x="115" y="87"/>
                    <a:pt x="177" y="71"/>
                    <a:pt x="243" y="66"/>
                  </a:cubicBezTo>
                  <a:cubicBezTo>
                    <a:pt x="354" y="58"/>
                    <a:pt x="507" y="87"/>
                    <a:pt x="618" y="82"/>
                  </a:cubicBezTo>
                  <a:cubicBezTo>
                    <a:pt x="871" y="70"/>
                    <a:pt x="1104" y="40"/>
                    <a:pt x="1355" y="70"/>
                  </a:cubicBezTo>
                  <a:cubicBezTo>
                    <a:pt x="1504" y="87"/>
                    <a:pt x="1579" y="65"/>
                    <a:pt x="1691" y="70"/>
                  </a:cubicBezTo>
                  <a:cubicBezTo>
                    <a:pt x="1762" y="73"/>
                    <a:pt x="1901" y="53"/>
                    <a:pt x="1934" y="141"/>
                  </a:cubicBezTo>
                  <a:cubicBezTo>
                    <a:pt x="1948" y="179"/>
                    <a:pt x="1937" y="275"/>
                    <a:pt x="1935" y="313"/>
                  </a:cubicBezTo>
                  <a:cubicBezTo>
                    <a:pt x="1931" y="403"/>
                    <a:pt x="1956" y="480"/>
                    <a:pt x="1946" y="570"/>
                  </a:cubicBezTo>
                  <a:cubicBezTo>
                    <a:pt x="1920" y="808"/>
                    <a:pt x="1925" y="990"/>
                    <a:pt x="1948" y="1196"/>
                  </a:cubicBezTo>
                  <a:cubicBezTo>
                    <a:pt x="1960" y="1309"/>
                    <a:pt x="1960" y="1421"/>
                    <a:pt x="1956" y="1535"/>
                  </a:cubicBezTo>
                  <a:close/>
                </a:path>
              </a:pathLst>
            </a:custGeom>
            <a:solidFill>
              <a:srgbClr val="BFE3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667" y="-2"/>
              <a:ext cx="4348" cy="4322"/>
            </a:xfrm>
            <a:custGeom>
              <a:avLst/>
              <a:gdLst>
                <a:gd name="T0" fmla="*/ 283 w 1999"/>
                <a:gd name="T1" fmla="*/ 1974 h 1987"/>
                <a:gd name="T2" fmla="*/ 24 w 1999"/>
                <a:gd name="T3" fmla="*/ 1716 h 1987"/>
                <a:gd name="T4" fmla="*/ 13 w 1999"/>
                <a:gd name="T5" fmla="*/ 1445 h 1987"/>
                <a:gd name="T6" fmla="*/ 0 w 1999"/>
                <a:gd name="T7" fmla="*/ 560 h 1987"/>
                <a:gd name="T8" fmla="*/ 16 w 1999"/>
                <a:gd name="T9" fmla="*/ 194 h 1987"/>
                <a:gd name="T10" fmla="*/ 111 w 1999"/>
                <a:gd name="T11" fmla="*/ 14 h 1987"/>
                <a:gd name="T12" fmla="*/ 366 w 1999"/>
                <a:gd name="T13" fmla="*/ 14 h 1987"/>
                <a:gd name="T14" fmla="*/ 1498 w 1999"/>
                <a:gd name="T15" fmla="*/ 23 h 1987"/>
                <a:gd name="T16" fmla="*/ 1954 w 1999"/>
                <a:gd name="T17" fmla="*/ 58 h 1987"/>
                <a:gd name="T18" fmla="*/ 1981 w 1999"/>
                <a:gd name="T19" fmla="*/ 487 h 1987"/>
                <a:gd name="T20" fmla="*/ 1972 w 1999"/>
                <a:gd name="T21" fmla="*/ 867 h 1987"/>
                <a:gd name="T22" fmla="*/ 1985 w 1999"/>
                <a:gd name="T23" fmla="*/ 1425 h 1987"/>
                <a:gd name="T24" fmla="*/ 1999 w 1999"/>
                <a:gd name="T25" fmla="*/ 1713 h 1987"/>
                <a:gd name="T26" fmla="*/ 1759 w 1999"/>
                <a:gd name="T27" fmla="*/ 1975 h 1987"/>
                <a:gd name="T28" fmla="*/ 881 w 1999"/>
                <a:gd name="T29" fmla="*/ 1987 h 1987"/>
                <a:gd name="T30" fmla="*/ 1415 w 1999"/>
                <a:gd name="T31" fmla="*/ 1958 h 1987"/>
                <a:gd name="T32" fmla="*/ 1811 w 1999"/>
                <a:gd name="T33" fmla="*/ 1971 h 1987"/>
                <a:gd name="T34" fmla="*/ 1982 w 1999"/>
                <a:gd name="T35" fmla="*/ 1426 h 1987"/>
                <a:gd name="T36" fmla="*/ 1987 w 1999"/>
                <a:gd name="T37" fmla="*/ 1098 h 1987"/>
                <a:gd name="T38" fmla="*/ 1981 w 1999"/>
                <a:gd name="T39" fmla="*/ 659 h 1987"/>
                <a:gd name="T40" fmla="*/ 1994 w 1999"/>
                <a:gd name="T41" fmla="*/ 252 h 1987"/>
                <a:gd name="T42" fmla="*/ 1688 w 1999"/>
                <a:gd name="T43" fmla="*/ 21 h 1987"/>
                <a:gd name="T44" fmla="*/ 684 w 1999"/>
                <a:gd name="T45" fmla="*/ 3 h 1987"/>
                <a:gd name="T46" fmla="*/ 166 w 1999"/>
                <a:gd name="T47" fmla="*/ 14 h 1987"/>
                <a:gd name="T48" fmla="*/ 64 w 1999"/>
                <a:gd name="T49" fmla="*/ 38 h 1987"/>
                <a:gd name="T50" fmla="*/ 22 w 1999"/>
                <a:gd name="T51" fmla="*/ 244 h 1987"/>
                <a:gd name="T52" fmla="*/ 14 w 1999"/>
                <a:gd name="T53" fmla="*/ 784 h 1987"/>
                <a:gd name="T54" fmla="*/ 13 w 1999"/>
                <a:gd name="T55" fmla="*/ 1492 h 1987"/>
                <a:gd name="T56" fmla="*/ 21 w 1999"/>
                <a:gd name="T57" fmla="*/ 1824 h 1987"/>
                <a:gd name="T58" fmla="*/ 318 w 1999"/>
                <a:gd name="T59" fmla="*/ 1972 h 1987"/>
                <a:gd name="T60" fmla="*/ 583 w 1999"/>
                <a:gd name="T61" fmla="*/ 1917 h 1987"/>
                <a:gd name="T62" fmla="*/ 99 w 1999"/>
                <a:gd name="T63" fmla="*/ 1881 h 1987"/>
                <a:gd name="T64" fmla="*/ 74 w 1999"/>
                <a:gd name="T65" fmla="*/ 1474 h 1987"/>
                <a:gd name="T66" fmla="*/ 82 w 1999"/>
                <a:gd name="T67" fmla="*/ 1114 h 1987"/>
                <a:gd name="T68" fmla="*/ 66 w 1999"/>
                <a:gd name="T69" fmla="*/ 585 h 1987"/>
                <a:gd name="T70" fmla="*/ 79 w 1999"/>
                <a:gd name="T71" fmla="*/ 141 h 1987"/>
                <a:gd name="T72" fmla="*/ 582 w 1999"/>
                <a:gd name="T73" fmla="*/ 77 h 1987"/>
                <a:gd name="T74" fmla="*/ 1347 w 1999"/>
                <a:gd name="T75" fmla="*/ 64 h 1987"/>
                <a:gd name="T76" fmla="*/ 1683 w 1999"/>
                <a:gd name="T77" fmla="*/ 64 h 1987"/>
                <a:gd name="T78" fmla="*/ 1928 w 1999"/>
                <a:gd name="T79" fmla="*/ 136 h 1987"/>
                <a:gd name="T80" fmla="*/ 1928 w 1999"/>
                <a:gd name="T81" fmla="*/ 332 h 1987"/>
                <a:gd name="T82" fmla="*/ 1922 w 1999"/>
                <a:gd name="T83" fmla="*/ 868 h 1987"/>
                <a:gd name="T84" fmla="*/ 1949 w 1999"/>
                <a:gd name="T85" fmla="*/ 1531 h 1987"/>
                <a:gd name="T86" fmla="*/ 1940 w 1999"/>
                <a:gd name="T87" fmla="*/ 1793 h 1987"/>
                <a:gd name="T88" fmla="*/ 1795 w 1999"/>
                <a:gd name="T89" fmla="*/ 1925 h 1987"/>
                <a:gd name="T90" fmla="*/ 1303 w 1999"/>
                <a:gd name="T91" fmla="*/ 1936 h 1987"/>
                <a:gd name="T92" fmla="*/ 1604 w 1999"/>
                <a:gd name="T93" fmla="*/ 1920 h 1987"/>
                <a:gd name="T94" fmla="*/ 1846 w 1999"/>
                <a:gd name="T95" fmla="*/ 1920 h 1987"/>
                <a:gd name="T96" fmla="*/ 1937 w 1999"/>
                <a:gd name="T97" fmla="*/ 1793 h 1987"/>
                <a:gd name="T98" fmla="*/ 1946 w 1999"/>
                <a:gd name="T99" fmla="*/ 1531 h 1987"/>
                <a:gd name="T100" fmla="*/ 1919 w 1999"/>
                <a:gd name="T101" fmla="*/ 868 h 1987"/>
                <a:gd name="T102" fmla="*/ 1925 w 1999"/>
                <a:gd name="T103" fmla="*/ 332 h 1987"/>
                <a:gd name="T104" fmla="*/ 1925 w 1999"/>
                <a:gd name="T105" fmla="*/ 137 h 1987"/>
                <a:gd name="T106" fmla="*/ 1683 w 1999"/>
                <a:gd name="T107" fmla="*/ 67 h 1987"/>
                <a:gd name="T108" fmla="*/ 1347 w 1999"/>
                <a:gd name="T109" fmla="*/ 67 h 1987"/>
                <a:gd name="T110" fmla="*/ 582 w 1999"/>
                <a:gd name="T111" fmla="*/ 80 h 1987"/>
                <a:gd name="T112" fmla="*/ 82 w 1999"/>
                <a:gd name="T113" fmla="*/ 143 h 1987"/>
                <a:gd name="T114" fmla="*/ 69 w 1999"/>
                <a:gd name="T115" fmla="*/ 585 h 1987"/>
                <a:gd name="T116" fmla="*/ 85 w 1999"/>
                <a:gd name="T117" fmla="*/ 1114 h 1987"/>
                <a:gd name="T118" fmla="*/ 77 w 1999"/>
                <a:gd name="T119" fmla="*/ 1474 h 1987"/>
                <a:gd name="T120" fmla="*/ 101 w 1999"/>
                <a:gd name="T121" fmla="*/ 1879 h 1987"/>
                <a:gd name="T122" fmla="*/ 583 w 1999"/>
                <a:gd name="T123" fmla="*/ 1914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9" h="1987">
                  <a:moveTo>
                    <a:pt x="638" y="1974"/>
                  </a:moveTo>
                  <a:cubicBezTo>
                    <a:pt x="592" y="1969"/>
                    <a:pt x="553" y="1967"/>
                    <a:pt x="517" y="1967"/>
                  </a:cubicBezTo>
                  <a:cubicBezTo>
                    <a:pt x="517" y="1967"/>
                    <a:pt x="517" y="1967"/>
                    <a:pt x="517" y="1967"/>
                  </a:cubicBezTo>
                  <a:cubicBezTo>
                    <a:pt x="443" y="1967"/>
                    <a:pt x="386" y="1975"/>
                    <a:pt x="318" y="1975"/>
                  </a:cubicBezTo>
                  <a:cubicBezTo>
                    <a:pt x="318" y="1975"/>
                    <a:pt x="318" y="1975"/>
                    <a:pt x="318" y="1975"/>
                  </a:cubicBezTo>
                  <a:cubicBezTo>
                    <a:pt x="307" y="1975"/>
                    <a:pt x="295" y="1974"/>
                    <a:pt x="283" y="1974"/>
                  </a:cubicBezTo>
                  <a:cubicBezTo>
                    <a:pt x="283" y="1974"/>
                    <a:pt x="283" y="1974"/>
                    <a:pt x="283" y="1974"/>
                  </a:cubicBezTo>
                  <a:cubicBezTo>
                    <a:pt x="208" y="1971"/>
                    <a:pt x="77" y="1978"/>
                    <a:pt x="30" y="1898"/>
                  </a:cubicBezTo>
                  <a:cubicBezTo>
                    <a:pt x="30" y="1898"/>
                    <a:pt x="30" y="1898"/>
                    <a:pt x="30" y="1898"/>
                  </a:cubicBezTo>
                  <a:cubicBezTo>
                    <a:pt x="20" y="1882"/>
                    <a:pt x="18" y="1854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783"/>
                    <a:pt x="23" y="1739"/>
                    <a:pt x="24" y="1716"/>
                  </a:cubicBezTo>
                  <a:cubicBezTo>
                    <a:pt x="24" y="1716"/>
                    <a:pt x="24" y="1716"/>
                    <a:pt x="24" y="1716"/>
                  </a:cubicBezTo>
                  <a:cubicBezTo>
                    <a:pt x="24" y="1708"/>
                    <a:pt x="25" y="1700"/>
                    <a:pt x="25" y="1692"/>
                  </a:cubicBezTo>
                  <a:cubicBezTo>
                    <a:pt x="25" y="1692"/>
                    <a:pt x="25" y="1692"/>
                    <a:pt x="25" y="1692"/>
                  </a:cubicBezTo>
                  <a:cubicBezTo>
                    <a:pt x="25" y="1623"/>
                    <a:pt x="10" y="1560"/>
                    <a:pt x="10" y="1492"/>
                  </a:cubicBezTo>
                  <a:cubicBezTo>
                    <a:pt x="10" y="1492"/>
                    <a:pt x="10" y="1492"/>
                    <a:pt x="10" y="1492"/>
                  </a:cubicBezTo>
                  <a:cubicBezTo>
                    <a:pt x="10" y="1476"/>
                    <a:pt x="11" y="1461"/>
                    <a:pt x="13" y="1445"/>
                  </a:cubicBezTo>
                  <a:cubicBezTo>
                    <a:pt x="13" y="1445"/>
                    <a:pt x="13" y="1445"/>
                    <a:pt x="13" y="1445"/>
                  </a:cubicBezTo>
                  <a:cubicBezTo>
                    <a:pt x="26" y="1328"/>
                    <a:pt x="31" y="1225"/>
                    <a:pt x="31" y="1126"/>
                  </a:cubicBezTo>
                  <a:cubicBezTo>
                    <a:pt x="31" y="1126"/>
                    <a:pt x="31" y="1126"/>
                    <a:pt x="31" y="1126"/>
                  </a:cubicBezTo>
                  <a:cubicBezTo>
                    <a:pt x="31" y="1011"/>
                    <a:pt x="24" y="901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3" y="709"/>
                    <a:pt x="0" y="635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16"/>
                    <a:pt x="1" y="472"/>
                    <a:pt x="3" y="427"/>
                  </a:cubicBezTo>
                  <a:cubicBezTo>
                    <a:pt x="3" y="427"/>
                    <a:pt x="3" y="427"/>
                    <a:pt x="3" y="427"/>
                  </a:cubicBezTo>
                  <a:cubicBezTo>
                    <a:pt x="5" y="362"/>
                    <a:pt x="19" y="305"/>
                    <a:pt x="19" y="244"/>
                  </a:cubicBezTo>
                  <a:cubicBezTo>
                    <a:pt x="19" y="244"/>
                    <a:pt x="19" y="244"/>
                    <a:pt x="19" y="244"/>
                  </a:cubicBezTo>
                  <a:cubicBezTo>
                    <a:pt x="19" y="228"/>
                    <a:pt x="18" y="211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4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88"/>
                    <a:pt x="37" y="5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87" y="17"/>
                    <a:pt x="111" y="14"/>
                    <a:pt x="111" y="14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21" y="12"/>
                    <a:pt x="141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220" y="11"/>
                    <a:pt x="298" y="15"/>
                    <a:pt x="342" y="15"/>
                  </a:cubicBezTo>
                  <a:cubicBezTo>
                    <a:pt x="342" y="15"/>
                    <a:pt x="342" y="15"/>
                    <a:pt x="342" y="15"/>
                  </a:cubicBezTo>
                  <a:cubicBezTo>
                    <a:pt x="352" y="15"/>
                    <a:pt x="361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485" y="3"/>
                    <a:pt x="574" y="0"/>
                    <a:pt x="684" y="0"/>
                  </a:cubicBezTo>
                  <a:cubicBezTo>
                    <a:pt x="684" y="0"/>
                    <a:pt x="684" y="0"/>
                    <a:pt x="684" y="0"/>
                  </a:cubicBezTo>
                  <a:cubicBezTo>
                    <a:pt x="705" y="0"/>
                    <a:pt x="726" y="0"/>
                    <a:pt x="749" y="0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1010" y="2"/>
                    <a:pt x="1254" y="23"/>
                    <a:pt x="1498" y="23"/>
                  </a:cubicBezTo>
                  <a:cubicBezTo>
                    <a:pt x="1498" y="23"/>
                    <a:pt x="1498" y="23"/>
                    <a:pt x="1498" y="23"/>
                  </a:cubicBezTo>
                  <a:cubicBezTo>
                    <a:pt x="1561" y="23"/>
                    <a:pt x="1624" y="22"/>
                    <a:pt x="1687" y="18"/>
                  </a:cubicBezTo>
                  <a:cubicBezTo>
                    <a:pt x="1687" y="18"/>
                    <a:pt x="1687" y="18"/>
                    <a:pt x="1687" y="18"/>
                  </a:cubicBezTo>
                  <a:cubicBezTo>
                    <a:pt x="1719" y="17"/>
                    <a:pt x="1760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60" y="12"/>
                    <a:pt x="1919" y="21"/>
                    <a:pt x="1954" y="58"/>
                  </a:cubicBezTo>
                  <a:cubicBezTo>
                    <a:pt x="1954" y="58"/>
                    <a:pt x="1954" y="58"/>
                    <a:pt x="1954" y="58"/>
                  </a:cubicBezTo>
                  <a:cubicBezTo>
                    <a:pt x="1994" y="101"/>
                    <a:pt x="1997" y="190"/>
                    <a:pt x="1997" y="252"/>
                  </a:cubicBezTo>
                  <a:cubicBezTo>
                    <a:pt x="1997" y="252"/>
                    <a:pt x="1997" y="252"/>
                    <a:pt x="1997" y="252"/>
                  </a:cubicBezTo>
                  <a:cubicBezTo>
                    <a:pt x="1997" y="252"/>
                    <a:pt x="1997" y="252"/>
                    <a:pt x="1997" y="253"/>
                  </a:cubicBezTo>
                  <a:cubicBezTo>
                    <a:pt x="1997" y="253"/>
                    <a:pt x="1997" y="253"/>
                    <a:pt x="1997" y="253"/>
                  </a:cubicBezTo>
                  <a:cubicBezTo>
                    <a:pt x="1997" y="332"/>
                    <a:pt x="1981" y="408"/>
                    <a:pt x="1981" y="487"/>
                  </a:cubicBezTo>
                  <a:cubicBezTo>
                    <a:pt x="1981" y="487"/>
                    <a:pt x="1981" y="487"/>
                    <a:pt x="1981" y="487"/>
                  </a:cubicBezTo>
                  <a:cubicBezTo>
                    <a:pt x="1981" y="543"/>
                    <a:pt x="1984" y="601"/>
                    <a:pt x="1984" y="659"/>
                  </a:cubicBezTo>
                  <a:cubicBezTo>
                    <a:pt x="1984" y="659"/>
                    <a:pt x="1984" y="659"/>
                    <a:pt x="1984" y="659"/>
                  </a:cubicBezTo>
                  <a:cubicBezTo>
                    <a:pt x="1984" y="697"/>
                    <a:pt x="1982" y="735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4" y="804"/>
                    <a:pt x="1972" y="836"/>
                    <a:pt x="1972" y="867"/>
                  </a:cubicBezTo>
                  <a:cubicBezTo>
                    <a:pt x="1972" y="867"/>
                    <a:pt x="1972" y="867"/>
                    <a:pt x="1972" y="867"/>
                  </a:cubicBezTo>
                  <a:cubicBezTo>
                    <a:pt x="1972" y="944"/>
                    <a:pt x="1982" y="1018"/>
                    <a:pt x="1990" y="1098"/>
                  </a:cubicBezTo>
                  <a:cubicBezTo>
                    <a:pt x="1990" y="1098"/>
                    <a:pt x="1990" y="1098"/>
                    <a:pt x="1990" y="1098"/>
                  </a:cubicBezTo>
                  <a:cubicBezTo>
                    <a:pt x="1993" y="1126"/>
                    <a:pt x="1994" y="1153"/>
                    <a:pt x="1994" y="1181"/>
                  </a:cubicBezTo>
                  <a:cubicBezTo>
                    <a:pt x="1994" y="1181"/>
                    <a:pt x="1994" y="1181"/>
                    <a:pt x="1994" y="1181"/>
                  </a:cubicBezTo>
                  <a:cubicBezTo>
                    <a:pt x="1994" y="1262"/>
                    <a:pt x="1985" y="1343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3" y="1426"/>
                    <a:pt x="1983" y="1426"/>
                    <a:pt x="1983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504"/>
                    <a:pt x="1999" y="1612"/>
                    <a:pt x="1999" y="1713"/>
                  </a:cubicBezTo>
                  <a:cubicBezTo>
                    <a:pt x="1999" y="1713"/>
                    <a:pt x="1999" y="1713"/>
                    <a:pt x="1999" y="1713"/>
                  </a:cubicBezTo>
                  <a:cubicBezTo>
                    <a:pt x="1999" y="1780"/>
                    <a:pt x="1993" y="1844"/>
                    <a:pt x="1971" y="1892"/>
                  </a:cubicBezTo>
                  <a:cubicBezTo>
                    <a:pt x="1971" y="1892"/>
                    <a:pt x="1971" y="1892"/>
                    <a:pt x="1971" y="1892"/>
                  </a:cubicBezTo>
                  <a:cubicBezTo>
                    <a:pt x="1942" y="1956"/>
                    <a:pt x="1880" y="1969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794" y="1975"/>
                    <a:pt x="1777" y="1975"/>
                    <a:pt x="1759" y="1975"/>
                  </a:cubicBezTo>
                  <a:cubicBezTo>
                    <a:pt x="1759" y="1975"/>
                    <a:pt x="1759" y="1975"/>
                    <a:pt x="1759" y="1975"/>
                  </a:cubicBezTo>
                  <a:cubicBezTo>
                    <a:pt x="1662" y="1975"/>
                    <a:pt x="1545" y="1960"/>
                    <a:pt x="1450" y="1960"/>
                  </a:cubicBezTo>
                  <a:cubicBezTo>
                    <a:pt x="1450" y="1960"/>
                    <a:pt x="1450" y="1960"/>
                    <a:pt x="1450" y="1960"/>
                  </a:cubicBezTo>
                  <a:cubicBezTo>
                    <a:pt x="1438" y="1960"/>
                    <a:pt x="1426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231" y="1970"/>
                    <a:pt x="1058" y="1987"/>
                    <a:pt x="881" y="1987"/>
                  </a:cubicBezTo>
                  <a:cubicBezTo>
                    <a:pt x="881" y="1987"/>
                    <a:pt x="881" y="1987"/>
                    <a:pt x="881" y="1987"/>
                  </a:cubicBezTo>
                  <a:cubicBezTo>
                    <a:pt x="801" y="1987"/>
                    <a:pt x="720" y="1984"/>
                    <a:pt x="638" y="1974"/>
                  </a:cubicBezTo>
                  <a:close/>
                  <a:moveTo>
                    <a:pt x="638" y="1971"/>
                  </a:moveTo>
                  <a:cubicBezTo>
                    <a:pt x="720" y="1981"/>
                    <a:pt x="801" y="1984"/>
                    <a:pt x="881" y="1984"/>
                  </a:cubicBezTo>
                  <a:cubicBezTo>
                    <a:pt x="881" y="1984"/>
                    <a:pt x="881" y="1984"/>
                    <a:pt x="881" y="1984"/>
                  </a:cubicBezTo>
                  <a:cubicBezTo>
                    <a:pt x="1058" y="1984"/>
                    <a:pt x="1231" y="1967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6" y="1957"/>
                    <a:pt x="1438" y="1957"/>
                    <a:pt x="1450" y="1957"/>
                  </a:cubicBezTo>
                  <a:cubicBezTo>
                    <a:pt x="1450" y="1957"/>
                    <a:pt x="1450" y="1957"/>
                    <a:pt x="1450" y="1957"/>
                  </a:cubicBezTo>
                  <a:cubicBezTo>
                    <a:pt x="1546" y="1957"/>
                    <a:pt x="1662" y="1972"/>
                    <a:pt x="1759" y="1972"/>
                  </a:cubicBezTo>
                  <a:cubicBezTo>
                    <a:pt x="1759" y="1972"/>
                    <a:pt x="1759" y="1972"/>
                    <a:pt x="1759" y="1972"/>
                  </a:cubicBezTo>
                  <a:cubicBezTo>
                    <a:pt x="1777" y="1972"/>
                    <a:pt x="1794" y="1972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80" y="1965"/>
                    <a:pt x="1940" y="1953"/>
                    <a:pt x="1968" y="1891"/>
                  </a:cubicBezTo>
                  <a:cubicBezTo>
                    <a:pt x="1968" y="1891"/>
                    <a:pt x="1968" y="1891"/>
                    <a:pt x="1968" y="1891"/>
                  </a:cubicBezTo>
                  <a:cubicBezTo>
                    <a:pt x="1990" y="1843"/>
                    <a:pt x="1996" y="1780"/>
                    <a:pt x="1996" y="1713"/>
                  </a:cubicBezTo>
                  <a:cubicBezTo>
                    <a:pt x="1996" y="1713"/>
                    <a:pt x="1996" y="1713"/>
                    <a:pt x="1996" y="1713"/>
                  </a:cubicBezTo>
                  <a:cubicBezTo>
                    <a:pt x="1996" y="1613"/>
                    <a:pt x="1982" y="1504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342"/>
                    <a:pt x="1991" y="1262"/>
                    <a:pt x="1991" y="1181"/>
                  </a:cubicBezTo>
                  <a:cubicBezTo>
                    <a:pt x="1991" y="1181"/>
                    <a:pt x="1991" y="1181"/>
                    <a:pt x="1991" y="1181"/>
                  </a:cubicBezTo>
                  <a:cubicBezTo>
                    <a:pt x="1991" y="1153"/>
                    <a:pt x="1990" y="1126"/>
                    <a:pt x="1987" y="1098"/>
                  </a:cubicBezTo>
                  <a:cubicBezTo>
                    <a:pt x="1987" y="1098"/>
                    <a:pt x="1987" y="1098"/>
                    <a:pt x="1987" y="1098"/>
                  </a:cubicBezTo>
                  <a:cubicBezTo>
                    <a:pt x="1979" y="1019"/>
                    <a:pt x="1969" y="944"/>
                    <a:pt x="1969" y="867"/>
                  </a:cubicBezTo>
                  <a:cubicBezTo>
                    <a:pt x="1969" y="867"/>
                    <a:pt x="1969" y="867"/>
                    <a:pt x="1969" y="867"/>
                  </a:cubicBezTo>
                  <a:cubicBezTo>
                    <a:pt x="1969" y="836"/>
                    <a:pt x="1971" y="804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9" y="735"/>
                    <a:pt x="1981" y="697"/>
                    <a:pt x="1981" y="659"/>
                  </a:cubicBezTo>
                  <a:cubicBezTo>
                    <a:pt x="1981" y="659"/>
                    <a:pt x="1981" y="659"/>
                    <a:pt x="1981" y="659"/>
                  </a:cubicBezTo>
                  <a:cubicBezTo>
                    <a:pt x="1981" y="601"/>
                    <a:pt x="1978" y="543"/>
                    <a:pt x="1978" y="487"/>
                  </a:cubicBezTo>
                  <a:cubicBezTo>
                    <a:pt x="1978" y="487"/>
                    <a:pt x="1978" y="487"/>
                    <a:pt x="1978" y="487"/>
                  </a:cubicBezTo>
                  <a:cubicBezTo>
                    <a:pt x="1978" y="407"/>
                    <a:pt x="1994" y="331"/>
                    <a:pt x="1994" y="253"/>
                  </a:cubicBezTo>
                  <a:cubicBezTo>
                    <a:pt x="1994" y="253"/>
                    <a:pt x="1994" y="253"/>
                    <a:pt x="1994" y="253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252"/>
                    <a:pt x="1994" y="252"/>
                    <a:pt x="1994" y="252"/>
                  </a:cubicBezTo>
                  <a:cubicBezTo>
                    <a:pt x="1994" y="190"/>
                    <a:pt x="1991" y="101"/>
                    <a:pt x="1952" y="60"/>
                  </a:cubicBezTo>
                  <a:cubicBezTo>
                    <a:pt x="1952" y="60"/>
                    <a:pt x="1952" y="60"/>
                    <a:pt x="1952" y="60"/>
                  </a:cubicBezTo>
                  <a:cubicBezTo>
                    <a:pt x="1918" y="24"/>
                    <a:pt x="1860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60" y="15"/>
                    <a:pt x="1719" y="20"/>
                    <a:pt x="1688" y="21"/>
                  </a:cubicBezTo>
                  <a:cubicBezTo>
                    <a:pt x="1688" y="21"/>
                    <a:pt x="1688" y="21"/>
                    <a:pt x="1688" y="21"/>
                  </a:cubicBezTo>
                  <a:cubicBezTo>
                    <a:pt x="1624" y="25"/>
                    <a:pt x="1561" y="26"/>
                    <a:pt x="1498" y="26"/>
                  </a:cubicBezTo>
                  <a:cubicBezTo>
                    <a:pt x="1498" y="26"/>
                    <a:pt x="1498" y="26"/>
                    <a:pt x="1498" y="26"/>
                  </a:cubicBezTo>
                  <a:cubicBezTo>
                    <a:pt x="1254" y="26"/>
                    <a:pt x="1010" y="5"/>
                    <a:pt x="749" y="3"/>
                  </a:cubicBezTo>
                  <a:cubicBezTo>
                    <a:pt x="749" y="3"/>
                    <a:pt x="749" y="3"/>
                    <a:pt x="749" y="3"/>
                  </a:cubicBezTo>
                  <a:cubicBezTo>
                    <a:pt x="726" y="3"/>
                    <a:pt x="705" y="3"/>
                    <a:pt x="684" y="3"/>
                  </a:cubicBezTo>
                  <a:cubicBezTo>
                    <a:pt x="684" y="3"/>
                    <a:pt x="684" y="3"/>
                    <a:pt x="684" y="3"/>
                  </a:cubicBezTo>
                  <a:cubicBezTo>
                    <a:pt x="575" y="3"/>
                    <a:pt x="486" y="6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1" y="17"/>
                    <a:pt x="35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298" y="18"/>
                    <a:pt x="220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41" y="14"/>
                    <a:pt x="121" y="15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7"/>
                    <a:pt x="106" y="17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88" y="23"/>
                    <a:pt x="76" y="29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39" y="56"/>
                    <a:pt x="15" y="89"/>
                    <a:pt x="15" y="151"/>
                  </a:cubicBezTo>
                  <a:cubicBezTo>
                    <a:pt x="15" y="151"/>
                    <a:pt x="15" y="151"/>
                    <a:pt x="15" y="151"/>
                  </a:cubicBezTo>
                  <a:cubicBezTo>
                    <a:pt x="15" y="164"/>
                    <a:pt x="16" y="178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1" y="211"/>
                    <a:pt x="22" y="228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306"/>
                    <a:pt x="8" y="362"/>
                    <a:pt x="6" y="427"/>
                  </a:cubicBezTo>
                  <a:cubicBezTo>
                    <a:pt x="6" y="427"/>
                    <a:pt x="6" y="427"/>
                    <a:pt x="6" y="427"/>
                  </a:cubicBezTo>
                  <a:cubicBezTo>
                    <a:pt x="4" y="472"/>
                    <a:pt x="3" y="516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635"/>
                    <a:pt x="6" y="709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27" y="901"/>
                    <a:pt x="34" y="1011"/>
                    <a:pt x="34" y="1126"/>
                  </a:cubicBezTo>
                  <a:cubicBezTo>
                    <a:pt x="34" y="1126"/>
                    <a:pt x="34" y="1126"/>
                    <a:pt x="34" y="1126"/>
                  </a:cubicBezTo>
                  <a:cubicBezTo>
                    <a:pt x="34" y="1225"/>
                    <a:pt x="29" y="1329"/>
                    <a:pt x="16" y="1445"/>
                  </a:cubicBezTo>
                  <a:cubicBezTo>
                    <a:pt x="16" y="1445"/>
                    <a:pt x="16" y="1445"/>
                    <a:pt x="16" y="1445"/>
                  </a:cubicBezTo>
                  <a:cubicBezTo>
                    <a:pt x="14" y="1461"/>
                    <a:pt x="13" y="1477"/>
                    <a:pt x="13" y="1492"/>
                  </a:cubicBezTo>
                  <a:cubicBezTo>
                    <a:pt x="13" y="1492"/>
                    <a:pt x="13" y="1492"/>
                    <a:pt x="13" y="1492"/>
                  </a:cubicBezTo>
                  <a:cubicBezTo>
                    <a:pt x="13" y="1560"/>
                    <a:pt x="28" y="1622"/>
                    <a:pt x="28" y="1692"/>
                  </a:cubicBezTo>
                  <a:cubicBezTo>
                    <a:pt x="28" y="1692"/>
                    <a:pt x="28" y="1692"/>
                    <a:pt x="28" y="1692"/>
                  </a:cubicBezTo>
                  <a:cubicBezTo>
                    <a:pt x="28" y="1700"/>
                    <a:pt x="27" y="1708"/>
                    <a:pt x="27" y="1716"/>
                  </a:cubicBezTo>
                  <a:cubicBezTo>
                    <a:pt x="27" y="1716"/>
                    <a:pt x="27" y="1716"/>
                    <a:pt x="27" y="1716"/>
                  </a:cubicBezTo>
                  <a:cubicBezTo>
                    <a:pt x="26" y="1739"/>
                    <a:pt x="21" y="1784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54"/>
                    <a:pt x="24" y="1881"/>
                    <a:pt x="32" y="1896"/>
                  </a:cubicBezTo>
                  <a:cubicBezTo>
                    <a:pt x="32" y="1896"/>
                    <a:pt x="32" y="1896"/>
                    <a:pt x="32" y="1896"/>
                  </a:cubicBezTo>
                  <a:cubicBezTo>
                    <a:pt x="78" y="1974"/>
                    <a:pt x="208" y="1968"/>
                    <a:pt x="284" y="1971"/>
                  </a:cubicBezTo>
                  <a:cubicBezTo>
                    <a:pt x="284" y="1971"/>
                    <a:pt x="284" y="1971"/>
                    <a:pt x="284" y="1971"/>
                  </a:cubicBezTo>
                  <a:cubicBezTo>
                    <a:pt x="295" y="1971"/>
                    <a:pt x="307" y="1972"/>
                    <a:pt x="318" y="1972"/>
                  </a:cubicBezTo>
                  <a:cubicBezTo>
                    <a:pt x="318" y="1972"/>
                    <a:pt x="318" y="1972"/>
                    <a:pt x="318" y="1972"/>
                  </a:cubicBezTo>
                  <a:cubicBezTo>
                    <a:pt x="386" y="1972"/>
                    <a:pt x="443" y="1964"/>
                    <a:pt x="517" y="1964"/>
                  </a:cubicBezTo>
                  <a:cubicBezTo>
                    <a:pt x="517" y="1964"/>
                    <a:pt x="517" y="1964"/>
                    <a:pt x="517" y="1964"/>
                  </a:cubicBezTo>
                  <a:cubicBezTo>
                    <a:pt x="553" y="1964"/>
                    <a:pt x="592" y="1966"/>
                    <a:pt x="638" y="1971"/>
                  </a:cubicBezTo>
                  <a:close/>
                  <a:moveTo>
                    <a:pt x="1241" y="1936"/>
                  </a:moveTo>
                  <a:cubicBezTo>
                    <a:pt x="1007" y="1934"/>
                    <a:pt x="805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09" y="1917"/>
                    <a:pt x="434" y="1919"/>
                    <a:pt x="355" y="1924"/>
                  </a:cubicBezTo>
                  <a:cubicBezTo>
                    <a:pt x="355" y="1924"/>
                    <a:pt x="355" y="1924"/>
                    <a:pt x="355" y="1924"/>
                  </a:cubicBezTo>
                  <a:cubicBezTo>
                    <a:pt x="329" y="1925"/>
                    <a:pt x="296" y="1928"/>
                    <a:pt x="262" y="1928"/>
                  </a:cubicBezTo>
                  <a:cubicBezTo>
                    <a:pt x="262" y="1928"/>
                    <a:pt x="262" y="1928"/>
                    <a:pt x="262" y="1928"/>
                  </a:cubicBezTo>
                  <a:cubicBezTo>
                    <a:pt x="201" y="1928"/>
                    <a:pt x="135" y="1920"/>
                    <a:pt x="99" y="1881"/>
                  </a:cubicBezTo>
                  <a:cubicBezTo>
                    <a:pt x="99" y="1881"/>
                    <a:pt x="99" y="1881"/>
                    <a:pt x="99" y="1881"/>
                  </a:cubicBezTo>
                  <a:cubicBezTo>
                    <a:pt x="61" y="1840"/>
                    <a:pt x="58" y="1756"/>
                    <a:pt x="58" y="1697"/>
                  </a:cubicBezTo>
                  <a:cubicBezTo>
                    <a:pt x="58" y="1697"/>
                    <a:pt x="58" y="1697"/>
                    <a:pt x="58" y="1697"/>
                  </a:cubicBezTo>
                  <a:cubicBezTo>
                    <a:pt x="58" y="1697"/>
                    <a:pt x="58" y="1696"/>
                    <a:pt x="58" y="1696"/>
                  </a:cubicBezTo>
                  <a:cubicBezTo>
                    <a:pt x="58" y="1696"/>
                    <a:pt x="58" y="1696"/>
                    <a:pt x="58" y="1696"/>
                  </a:cubicBezTo>
                  <a:cubicBezTo>
                    <a:pt x="58" y="1621"/>
                    <a:pt x="74" y="1549"/>
                    <a:pt x="74" y="1474"/>
                  </a:cubicBezTo>
                  <a:cubicBezTo>
                    <a:pt x="74" y="1474"/>
                    <a:pt x="74" y="1474"/>
                    <a:pt x="74" y="1474"/>
                  </a:cubicBezTo>
                  <a:cubicBezTo>
                    <a:pt x="74" y="1421"/>
                    <a:pt x="71" y="1366"/>
                    <a:pt x="71" y="1311"/>
                  </a:cubicBezTo>
                  <a:cubicBezTo>
                    <a:pt x="71" y="1311"/>
                    <a:pt x="71" y="1311"/>
                    <a:pt x="71" y="1311"/>
                  </a:cubicBezTo>
                  <a:cubicBezTo>
                    <a:pt x="71" y="1275"/>
                    <a:pt x="72" y="1239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80" y="1173"/>
                    <a:pt x="82" y="1143"/>
                    <a:pt x="82" y="1114"/>
                  </a:cubicBezTo>
                  <a:cubicBezTo>
                    <a:pt x="82" y="1114"/>
                    <a:pt x="82" y="1114"/>
                    <a:pt x="82" y="1114"/>
                  </a:cubicBezTo>
                  <a:cubicBezTo>
                    <a:pt x="82" y="1041"/>
                    <a:pt x="72" y="970"/>
                    <a:pt x="65" y="895"/>
                  </a:cubicBezTo>
                  <a:cubicBezTo>
                    <a:pt x="65" y="895"/>
                    <a:pt x="65" y="895"/>
                    <a:pt x="65" y="895"/>
                  </a:cubicBezTo>
                  <a:cubicBezTo>
                    <a:pt x="62" y="862"/>
                    <a:pt x="61" y="829"/>
                    <a:pt x="61" y="797"/>
                  </a:cubicBezTo>
                  <a:cubicBezTo>
                    <a:pt x="61" y="797"/>
                    <a:pt x="61" y="797"/>
                    <a:pt x="61" y="797"/>
                  </a:cubicBezTo>
                  <a:cubicBezTo>
                    <a:pt x="61" y="726"/>
                    <a:pt x="66" y="656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10"/>
                    <a:pt x="52" y="407"/>
                    <a:pt x="52" y="312"/>
                  </a:cubicBezTo>
                  <a:cubicBezTo>
                    <a:pt x="52" y="312"/>
                    <a:pt x="52" y="312"/>
                    <a:pt x="52" y="312"/>
                  </a:cubicBezTo>
                  <a:cubicBezTo>
                    <a:pt x="52" y="248"/>
                    <a:pt x="58" y="188"/>
                    <a:pt x="79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106" y="81"/>
                    <a:pt x="169" y="65"/>
                    <a:pt x="235" y="60"/>
                  </a:cubicBezTo>
                  <a:cubicBezTo>
                    <a:pt x="235" y="60"/>
                    <a:pt x="235" y="60"/>
                    <a:pt x="235" y="60"/>
                  </a:cubicBezTo>
                  <a:cubicBezTo>
                    <a:pt x="248" y="59"/>
                    <a:pt x="262" y="59"/>
                    <a:pt x="277" y="59"/>
                  </a:cubicBezTo>
                  <a:cubicBezTo>
                    <a:pt x="277" y="59"/>
                    <a:pt x="277" y="59"/>
                    <a:pt x="277" y="59"/>
                  </a:cubicBezTo>
                  <a:cubicBezTo>
                    <a:pt x="373" y="59"/>
                    <a:pt x="488" y="77"/>
                    <a:pt x="582" y="77"/>
                  </a:cubicBezTo>
                  <a:cubicBezTo>
                    <a:pt x="582" y="77"/>
                    <a:pt x="582" y="77"/>
                    <a:pt x="582" y="77"/>
                  </a:cubicBez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784" y="68"/>
                    <a:pt x="949" y="51"/>
                    <a:pt x="1117" y="51"/>
                  </a:cubicBezTo>
                  <a:cubicBezTo>
                    <a:pt x="1117" y="51"/>
                    <a:pt x="1117" y="51"/>
                    <a:pt x="1117" y="51"/>
                  </a:cubicBezTo>
                  <a:cubicBezTo>
                    <a:pt x="1192" y="51"/>
                    <a:pt x="1269" y="55"/>
                    <a:pt x="1347" y="64"/>
                  </a:cubicBezTo>
                  <a:cubicBezTo>
                    <a:pt x="1347" y="64"/>
                    <a:pt x="1347" y="64"/>
                    <a:pt x="1347" y="64"/>
                  </a:cubicBezTo>
                  <a:cubicBezTo>
                    <a:pt x="1391" y="69"/>
                    <a:pt x="1428" y="71"/>
                    <a:pt x="1461" y="71"/>
                  </a:cubicBezTo>
                  <a:cubicBezTo>
                    <a:pt x="1461" y="71"/>
                    <a:pt x="1461" y="71"/>
                    <a:pt x="1461" y="71"/>
                  </a:cubicBezTo>
                  <a:cubicBezTo>
                    <a:pt x="1531" y="71"/>
                    <a:pt x="1586" y="63"/>
                    <a:pt x="1650" y="63"/>
                  </a:cubicBezTo>
                  <a:cubicBezTo>
                    <a:pt x="1650" y="63"/>
                    <a:pt x="1650" y="63"/>
                    <a:pt x="1650" y="63"/>
                  </a:cubicBezTo>
                  <a:cubicBezTo>
                    <a:pt x="1661" y="63"/>
                    <a:pt x="1672" y="64"/>
                    <a:pt x="1683" y="64"/>
                  </a:cubicBezTo>
                  <a:cubicBezTo>
                    <a:pt x="1683" y="64"/>
                    <a:pt x="1683" y="64"/>
                    <a:pt x="1683" y="64"/>
                  </a:cubicBezTo>
                  <a:cubicBezTo>
                    <a:pt x="1689" y="64"/>
                    <a:pt x="1696" y="64"/>
                    <a:pt x="1704" y="64"/>
                  </a:cubicBezTo>
                  <a:cubicBezTo>
                    <a:pt x="1704" y="64"/>
                    <a:pt x="1704" y="64"/>
                    <a:pt x="1704" y="64"/>
                  </a:cubicBezTo>
                  <a:cubicBezTo>
                    <a:pt x="1718" y="64"/>
                    <a:pt x="1733" y="64"/>
                    <a:pt x="1749" y="64"/>
                  </a:cubicBezTo>
                  <a:cubicBezTo>
                    <a:pt x="1749" y="64"/>
                    <a:pt x="1749" y="64"/>
                    <a:pt x="1749" y="64"/>
                  </a:cubicBezTo>
                  <a:cubicBezTo>
                    <a:pt x="1819" y="64"/>
                    <a:pt x="1903" y="70"/>
                    <a:pt x="1928" y="136"/>
                  </a:cubicBezTo>
                  <a:cubicBezTo>
                    <a:pt x="1928" y="136"/>
                    <a:pt x="1928" y="136"/>
                    <a:pt x="1928" y="136"/>
                  </a:cubicBezTo>
                  <a:cubicBezTo>
                    <a:pt x="1933" y="151"/>
                    <a:pt x="1935" y="174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39"/>
                    <a:pt x="1930" y="285"/>
                    <a:pt x="1929" y="309"/>
                  </a:cubicBezTo>
                  <a:cubicBezTo>
                    <a:pt x="1929" y="309"/>
                    <a:pt x="1929" y="309"/>
                    <a:pt x="1929" y="309"/>
                  </a:cubicBezTo>
                  <a:cubicBezTo>
                    <a:pt x="1929" y="317"/>
                    <a:pt x="1928" y="324"/>
                    <a:pt x="1928" y="332"/>
                  </a:cubicBezTo>
                  <a:cubicBezTo>
                    <a:pt x="1928" y="332"/>
                    <a:pt x="1928" y="332"/>
                    <a:pt x="1928" y="332"/>
                  </a:cubicBezTo>
                  <a:cubicBezTo>
                    <a:pt x="1928" y="397"/>
                    <a:pt x="1942" y="457"/>
                    <a:pt x="1942" y="521"/>
                  </a:cubicBezTo>
                  <a:cubicBezTo>
                    <a:pt x="1942" y="521"/>
                    <a:pt x="1942" y="521"/>
                    <a:pt x="1942" y="521"/>
                  </a:cubicBezTo>
                  <a:cubicBezTo>
                    <a:pt x="1942" y="536"/>
                    <a:pt x="1941" y="551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27" y="676"/>
                    <a:pt x="1922" y="774"/>
                    <a:pt x="1922" y="868"/>
                  </a:cubicBezTo>
                  <a:cubicBezTo>
                    <a:pt x="1922" y="868"/>
                    <a:pt x="1922" y="868"/>
                    <a:pt x="1922" y="868"/>
                  </a:cubicBezTo>
                  <a:cubicBezTo>
                    <a:pt x="1922" y="977"/>
                    <a:pt x="1929" y="1081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9" y="1263"/>
                    <a:pt x="1952" y="1334"/>
                    <a:pt x="1952" y="1404"/>
                  </a:cubicBezTo>
                  <a:cubicBezTo>
                    <a:pt x="1952" y="1404"/>
                    <a:pt x="1952" y="1404"/>
                    <a:pt x="1952" y="1404"/>
                  </a:cubicBezTo>
                  <a:cubicBezTo>
                    <a:pt x="1952" y="1446"/>
                    <a:pt x="1951" y="1489"/>
                    <a:pt x="1949" y="1531"/>
                  </a:cubicBezTo>
                  <a:cubicBezTo>
                    <a:pt x="1949" y="1531"/>
                    <a:pt x="1949" y="1531"/>
                    <a:pt x="1949" y="1531"/>
                  </a:cubicBezTo>
                  <a:cubicBezTo>
                    <a:pt x="1947" y="1593"/>
                    <a:pt x="1933" y="1646"/>
                    <a:pt x="1933" y="1704"/>
                  </a:cubicBezTo>
                  <a:cubicBezTo>
                    <a:pt x="1933" y="1704"/>
                    <a:pt x="1933" y="1704"/>
                    <a:pt x="1933" y="1704"/>
                  </a:cubicBezTo>
                  <a:cubicBezTo>
                    <a:pt x="1933" y="1719"/>
                    <a:pt x="1934" y="1735"/>
                    <a:pt x="1937" y="1752"/>
                  </a:cubicBezTo>
                  <a:cubicBezTo>
                    <a:pt x="1937" y="1752"/>
                    <a:pt x="1937" y="1752"/>
                    <a:pt x="1937" y="1752"/>
                  </a:cubicBezTo>
                  <a:cubicBezTo>
                    <a:pt x="1939" y="1766"/>
                    <a:pt x="1940" y="1780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52"/>
                    <a:pt x="1917" y="1885"/>
                    <a:pt x="1893" y="1902"/>
                  </a:cubicBezTo>
                  <a:cubicBezTo>
                    <a:pt x="1893" y="1902"/>
                    <a:pt x="1893" y="1902"/>
                    <a:pt x="1893" y="1902"/>
                  </a:cubicBezTo>
                  <a:cubicBezTo>
                    <a:pt x="1870" y="1920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43" y="1925"/>
                    <a:pt x="1669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491" y="1933"/>
                    <a:pt x="1407" y="1936"/>
                    <a:pt x="1303" y="1936"/>
                  </a:cubicBezTo>
                  <a:cubicBezTo>
                    <a:pt x="1303" y="1936"/>
                    <a:pt x="1303" y="1936"/>
                    <a:pt x="1303" y="1936"/>
                  </a:cubicBezTo>
                  <a:cubicBezTo>
                    <a:pt x="1284" y="1936"/>
                    <a:pt x="1263" y="1936"/>
                    <a:pt x="1241" y="1936"/>
                  </a:cubicBezTo>
                  <a:close/>
                  <a:moveTo>
                    <a:pt x="1241" y="1933"/>
                  </a:moveTo>
                  <a:cubicBezTo>
                    <a:pt x="1263" y="1933"/>
                    <a:pt x="1284" y="1933"/>
                    <a:pt x="1303" y="1933"/>
                  </a:cubicBezTo>
                  <a:cubicBezTo>
                    <a:pt x="1303" y="1933"/>
                    <a:pt x="1303" y="1933"/>
                    <a:pt x="1303" y="1933"/>
                  </a:cubicBezTo>
                  <a:cubicBezTo>
                    <a:pt x="1407" y="1933"/>
                    <a:pt x="1491" y="193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69" y="1919"/>
                    <a:pt x="1743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51" y="1919"/>
                    <a:pt x="1860" y="1916"/>
                  </a:cubicBezTo>
                  <a:cubicBezTo>
                    <a:pt x="1860" y="1916"/>
                    <a:pt x="1860" y="1916"/>
                    <a:pt x="1860" y="1916"/>
                  </a:cubicBezTo>
                  <a:cubicBezTo>
                    <a:pt x="1869" y="1914"/>
                    <a:pt x="1880" y="1909"/>
                    <a:pt x="1891" y="1900"/>
                  </a:cubicBezTo>
                  <a:cubicBezTo>
                    <a:pt x="1891" y="1900"/>
                    <a:pt x="1891" y="1900"/>
                    <a:pt x="1891" y="1900"/>
                  </a:cubicBezTo>
                  <a:cubicBezTo>
                    <a:pt x="1914" y="1883"/>
                    <a:pt x="1937" y="1851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0"/>
                    <a:pt x="1936" y="1767"/>
                    <a:pt x="1934" y="1752"/>
                  </a:cubicBezTo>
                  <a:cubicBezTo>
                    <a:pt x="1934" y="1752"/>
                    <a:pt x="1934" y="1752"/>
                    <a:pt x="1934" y="1752"/>
                  </a:cubicBezTo>
                  <a:cubicBezTo>
                    <a:pt x="1931" y="1736"/>
                    <a:pt x="1930" y="1720"/>
                    <a:pt x="1930" y="1704"/>
                  </a:cubicBezTo>
                  <a:cubicBezTo>
                    <a:pt x="1930" y="1704"/>
                    <a:pt x="1930" y="1704"/>
                    <a:pt x="1930" y="1704"/>
                  </a:cubicBezTo>
                  <a:cubicBezTo>
                    <a:pt x="1930" y="1646"/>
                    <a:pt x="1944" y="1592"/>
                    <a:pt x="1946" y="1531"/>
                  </a:cubicBezTo>
                  <a:cubicBezTo>
                    <a:pt x="1946" y="1531"/>
                    <a:pt x="1946" y="1531"/>
                    <a:pt x="1946" y="1531"/>
                  </a:cubicBezTo>
                  <a:cubicBezTo>
                    <a:pt x="1948" y="1489"/>
                    <a:pt x="1949" y="1446"/>
                    <a:pt x="1949" y="1404"/>
                  </a:cubicBezTo>
                  <a:cubicBezTo>
                    <a:pt x="1949" y="1404"/>
                    <a:pt x="1949" y="1404"/>
                    <a:pt x="1949" y="1404"/>
                  </a:cubicBezTo>
                  <a:cubicBezTo>
                    <a:pt x="1949" y="1334"/>
                    <a:pt x="1946" y="1263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26" y="1081"/>
                    <a:pt x="1919" y="977"/>
                    <a:pt x="1919" y="868"/>
                  </a:cubicBezTo>
                  <a:cubicBezTo>
                    <a:pt x="1919" y="868"/>
                    <a:pt x="1919" y="868"/>
                    <a:pt x="1919" y="868"/>
                  </a:cubicBezTo>
                  <a:cubicBezTo>
                    <a:pt x="1919" y="774"/>
                    <a:pt x="1924" y="676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8" y="550"/>
                    <a:pt x="1939" y="536"/>
                    <a:pt x="1939" y="521"/>
                  </a:cubicBezTo>
                  <a:cubicBezTo>
                    <a:pt x="1939" y="521"/>
                    <a:pt x="1939" y="521"/>
                    <a:pt x="1939" y="521"/>
                  </a:cubicBezTo>
                  <a:cubicBezTo>
                    <a:pt x="1939" y="457"/>
                    <a:pt x="1925" y="398"/>
                    <a:pt x="1925" y="332"/>
                  </a:cubicBezTo>
                  <a:cubicBezTo>
                    <a:pt x="1925" y="332"/>
                    <a:pt x="1925" y="332"/>
                    <a:pt x="1925" y="332"/>
                  </a:cubicBezTo>
                  <a:cubicBezTo>
                    <a:pt x="1925" y="324"/>
                    <a:pt x="1926" y="317"/>
                    <a:pt x="1926" y="309"/>
                  </a:cubicBezTo>
                  <a:cubicBezTo>
                    <a:pt x="1926" y="309"/>
                    <a:pt x="1926" y="309"/>
                    <a:pt x="1926" y="309"/>
                  </a:cubicBezTo>
                  <a:cubicBezTo>
                    <a:pt x="1927" y="285"/>
                    <a:pt x="1932" y="239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74"/>
                    <a:pt x="1930" y="151"/>
                    <a:pt x="1925" y="137"/>
                  </a:cubicBezTo>
                  <a:cubicBezTo>
                    <a:pt x="1925" y="137"/>
                    <a:pt x="1925" y="137"/>
                    <a:pt x="1925" y="137"/>
                  </a:cubicBezTo>
                  <a:cubicBezTo>
                    <a:pt x="1901" y="73"/>
                    <a:pt x="1819" y="67"/>
                    <a:pt x="1749" y="67"/>
                  </a:cubicBezTo>
                  <a:cubicBezTo>
                    <a:pt x="1749" y="67"/>
                    <a:pt x="1749" y="67"/>
                    <a:pt x="1749" y="67"/>
                  </a:cubicBezTo>
                  <a:cubicBezTo>
                    <a:pt x="1733" y="67"/>
                    <a:pt x="1718" y="67"/>
                    <a:pt x="1704" y="67"/>
                  </a:cubicBezTo>
                  <a:cubicBezTo>
                    <a:pt x="1704" y="67"/>
                    <a:pt x="1704" y="67"/>
                    <a:pt x="1704" y="67"/>
                  </a:cubicBezTo>
                  <a:cubicBezTo>
                    <a:pt x="1696" y="67"/>
                    <a:pt x="1689" y="67"/>
                    <a:pt x="1683" y="67"/>
                  </a:cubicBezTo>
                  <a:cubicBezTo>
                    <a:pt x="1683" y="67"/>
                    <a:pt x="1683" y="67"/>
                    <a:pt x="1683" y="67"/>
                  </a:cubicBezTo>
                  <a:cubicBezTo>
                    <a:pt x="1672" y="67"/>
                    <a:pt x="1661" y="66"/>
                    <a:pt x="1650" y="66"/>
                  </a:cubicBezTo>
                  <a:cubicBezTo>
                    <a:pt x="1650" y="66"/>
                    <a:pt x="1650" y="66"/>
                    <a:pt x="1650" y="66"/>
                  </a:cubicBezTo>
                  <a:cubicBezTo>
                    <a:pt x="1586" y="66"/>
                    <a:pt x="1531" y="74"/>
                    <a:pt x="1461" y="74"/>
                  </a:cubicBezTo>
                  <a:cubicBezTo>
                    <a:pt x="1461" y="74"/>
                    <a:pt x="1461" y="74"/>
                    <a:pt x="1461" y="74"/>
                  </a:cubicBezTo>
                  <a:cubicBezTo>
                    <a:pt x="1428" y="74"/>
                    <a:pt x="1390" y="72"/>
                    <a:pt x="1347" y="67"/>
                  </a:cubicBezTo>
                  <a:cubicBezTo>
                    <a:pt x="1347" y="67"/>
                    <a:pt x="1347" y="67"/>
                    <a:pt x="1347" y="67"/>
                  </a:cubicBezTo>
                  <a:cubicBezTo>
                    <a:pt x="1269" y="58"/>
                    <a:pt x="1192" y="54"/>
                    <a:pt x="1117" y="54"/>
                  </a:cubicBezTo>
                  <a:cubicBezTo>
                    <a:pt x="1117" y="54"/>
                    <a:pt x="1117" y="54"/>
                    <a:pt x="1117" y="54"/>
                  </a:cubicBezTo>
                  <a:cubicBezTo>
                    <a:pt x="949" y="54"/>
                    <a:pt x="784" y="71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1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488" y="80"/>
                    <a:pt x="372" y="62"/>
                    <a:pt x="277" y="62"/>
                  </a:cubicBezTo>
                  <a:cubicBezTo>
                    <a:pt x="277" y="62"/>
                    <a:pt x="277" y="62"/>
                    <a:pt x="277" y="62"/>
                  </a:cubicBezTo>
                  <a:cubicBezTo>
                    <a:pt x="263" y="62"/>
                    <a:pt x="248" y="62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169" y="68"/>
                    <a:pt x="108" y="84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61" y="188"/>
                    <a:pt x="55" y="248"/>
                    <a:pt x="55" y="312"/>
                  </a:cubicBezTo>
                  <a:cubicBezTo>
                    <a:pt x="55" y="312"/>
                    <a:pt x="55" y="312"/>
                    <a:pt x="55" y="312"/>
                  </a:cubicBezTo>
                  <a:cubicBezTo>
                    <a:pt x="55" y="407"/>
                    <a:pt x="69" y="509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657"/>
                    <a:pt x="64" y="726"/>
                    <a:pt x="64" y="797"/>
                  </a:cubicBezTo>
                  <a:cubicBezTo>
                    <a:pt x="64" y="797"/>
                    <a:pt x="64" y="797"/>
                    <a:pt x="64" y="797"/>
                  </a:cubicBezTo>
                  <a:cubicBezTo>
                    <a:pt x="64" y="829"/>
                    <a:pt x="65" y="862"/>
                    <a:pt x="68" y="895"/>
                  </a:cubicBezTo>
                  <a:cubicBezTo>
                    <a:pt x="68" y="895"/>
                    <a:pt x="68" y="895"/>
                    <a:pt x="68" y="895"/>
                  </a:cubicBezTo>
                  <a:cubicBezTo>
                    <a:pt x="75" y="970"/>
                    <a:pt x="85" y="1041"/>
                    <a:pt x="85" y="1114"/>
                  </a:cubicBezTo>
                  <a:cubicBezTo>
                    <a:pt x="85" y="1114"/>
                    <a:pt x="85" y="1114"/>
                    <a:pt x="85" y="1114"/>
                  </a:cubicBezTo>
                  <a:cubicBezTo>
                    <a:pt x="85" y="1143"/>
                    <a:pt x="83" y="1173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5" y="1239"/>
                    <a:pt x="74" y="1275"/>
                    <a:pt x="74" y="1311"/>
                  </a:cubicBezTo>
                  <a:cubicBezTo>
                    <a:pt x="74" y="1311"/>
                    <a:pt x="74" y="1311"/>
                    <a:pt x="74" y="1311"/>
                  </a:cubicBezTo>
                  <a:cubicBezTo>
                    <a:pt x="74" y="1366"/>
                    <a:pt x="77" y="1421"/>
                    <a:pt x="77" y="1474"/>
                  </a:cubicBezTo>
                  <a:cubicBezTo>
                    <a:pt x="77" y="1474"/>
                    <a:pt x="77" y="1474"/>
                    <a:pt x="77" y="1474"/>
                  </a:cubicBezTo>
                  <a:cubicBezTo>
                    <a:pt x="77" y="1549"/>
                    <a:pt x="61" y="1621"/>
                    <a:pt x="61" y="1696"/>
                  </a:cubicBezTo>
                  <a:cubicBezTo>
                    <a:pt x="61" y="1696"/>
                    <a:pt x="61" y="1696"/>
                    <a:pt x="61" y="1696"/>
                  </a:cubicBezTo>
                  <a:cubicBezTo>
                    <a:pt x="61" y="1696"/>
                    <a:pt x="61" y="1697"/>
                    <a:pt x="61" y="1697"/>
                  </a:cubicBezTo>
                  <a:cubicBezTo>
                    <a:pt x="61" y="1697"/>
                    <a:pt x="61" y="1697"/>
                    <a:pt x="61" y="1697"/>
                  </a:cubicBezTo>
                  <a:cubicBezTo>
                    <a:pt x="61" y="1756"/>
                    <a:pt x="64" y="1840"/>
                    <a:pt x="101" y="1879"/>
                  </a:cubicBezTo>
                  <a:cubicBezTo>
                    <a:pt x="101" y="1879"/>
                    <a:pt x="101" y="1879"/>
                    <a:pt x="101" y="1879"/>
                  </a:cubicBezTo>
                  <a:cubicBezTo>
                    <a:pt x="136" y="1916"/>
                    <a:pt x="201" y="1925"/>
                    <a:pt x="262" y="1925"/>
                  </a:cubicBezTo>
                  <a:cubicBezTo>
                    <a:pt x="262" y="1925"/>
                    <a:pt x="262" y="1925"/>
                    <a:pt x="262" y="1925"/>
                  </a:cubicBezTo>
                  <a:cubicBezTo>
                    <a:pt x="296" y="1925"/>
                    <a:pt x="329" y="1922"/>
                    <a:pt x="354" y="1921"/>
                  </a:cubicBezTo>
                  <a:cubicBezTo>
                    <a:pt x="354" y="1921"/>
                    <a:pt x="354" y="1921"/>
                    <a:pt x="354" y="1921"/>
                  </a:cubicBezTo>
                  <a:cubicBezTo>
                    <a:pt x="434" y="1916"/>
                    <a:pt x="509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805" y="1914"/>
                    <a:pt x="1008" y="1931"/>
                    <a:pt x="1241" y="19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1671" y="2"/>
              <a:ext cx="4338" cy="4314"/>
            </a:xfrm>
            <a:custGeom>
              <a:avLst/>
              <a:gdLst>
                <a:gd name="T0" fmla="*/ 1848 w 1994"/>
                <a:gd name="T1" fmla="*/ 74 h 1983"/>
                <a:gd name="T2" fmla="*/ 1376 w 1994"/>
                <a:gd name="T3" fmla="*/ 67 h 1983"/>
                <a:gd name="T4" fmla="*/ 1173 w 1994"/>
                <a:gd name="T5" fmla="*/ 14 h 1983"/>
                <a:gd name="T6" fmla="*/ 65 w 1994"/>
                <a:gd name="T7" fmla="*/ 557 h 1983"/>
                <a:gd name="T8" fmla="*/ 65 w 1994"/>
                <a:gd name="T9" fmla="*/ 582 h 1983"/>
                <a:gd name="T10" fmla="*/ 29 w 1994"/>
                <a:gd name="T11" fmla="*/ 1232 h 1983"/>
                <a:gd name="T12" fmla="*/ 832 w 1994"/>
                <a:gd name="T13" fmla="*/ 1 h 1983"/>
                <a:gd name="T14" fmla="*/ 832 w 1994"/>
                <a:gd name="T15" fmla="*/ 1 h 1983"/>
                <a:gd name="T16" fmla="*/ 1035 w 1994"/>
                <a:gd name="T17" fmla="*/ 52 h 1983"/>
                <a:gd name="T18" fmla="*/ 11 w 1994"/>
                <a:gd name="T19" fmla="*/ 782 h 1983"/>
                <a:gd name="T20" fmla="*/ 1994 w 1994"/>
                <a:gd name="T21" fmla="*/ 1638 h 1983"/>
                <a:gd name="T22" fmla="*/ 1994 w 1994"/>
                <a:gd name="T23" fmla="*/ 1638 h 1983"/>
                <a:gd name="T24" fmla="*/ 1931 w 1994"/>
                <a:gd name="T25" fmla="*/ 419 h 1983"/>
                <a:gd name="T26" fmla="*/ 1981 w 1994"/>
                <a:gd name="T27" fmla="*/ 1424 h 1983"/>
                <a:gd name="T28" fmla="*/ 1931 w 1994"/>
                <a:gd name="T29" fmla="*/ 215 h 1983"/>
                <a:gd name="T30" fmla="*/ 1931 w 1994"/>
                <a:gd name="T31" fmla="*/ 215 h 1983"/>
                <a:gd name="T32" fmla="*/ 1937 w 1994"/>
                <a:gd name="T33" fmla="*/ 557 h 1983"/>
                <a:gd name="T34" fmla="*/ 1989 w 1994"/>
                <a:gd name="T35" fmla="*/ 1232 h 1983"/>
                <a:gd name="T36" fmla="*/ 1942 w 1994"/>
                <a:gd name="T37" fmla="*/ 1232 h 1983"/>
                <a:gd name="T38" fmla="*/ 1921 w 1994"/>
                <a:gd name="T39" fmla="*/ 760 h 1983"/>
                <a:gd name="T40" fmla="*/ 628 w 1994"/>
                <a:gd name="T41" fmla="*/ 75 h 1983"/>
                <a:gd name="T42" fmla="*/ 608 w 1994"/>
                <a:gd name="T43" fmla="*/ 76 h 1983"/>
                <a:gd name="T44" fmla="*/ 360 w 1994"/>
                <a:gd name="T45" fmla="*/ 62 h 1983"/>
                <a:gd name="T46" fmla="*/ 1973 w 1994"/>
                <a:gd name="T47" fmla="*/ 963 h 1983"/>
                <a:gd name="T48" fmla="*/ 1645 w 1994"/>
                <a:gd name="T49" fmla="*/ 20 h 1983"/>
                <a:gd name="T50" fmla="*/ 1645 w 1994"/>
                <a:gd name="T51" fmla="*/ 20 h 1983"/>
                <a:gd name="T52" fmla="*/ 1645 w 1994"/>
                <a:gd name="T53" fmla="*/ 1967 h 1983"/>
                <a:gd name="T54" fmla="*/ 832 w 1994"/>
                <a:gd name="T55" fmla="*/ 1983 h 1983"/>
                <a:gd name="T56" fmla="*/ 970 w 1994"/>
                <a:gd name="T57" fmla="*/ 1982 h 1983"/>
                <a:gd name="T58" fmla="*/ 970 w 1994"/>
                <a:gd name="T59" fmla="*/ 1982 h 1983"/>
                <a:gd name="T60" fmla="*/ 360 w 1994"/>
                <a:gd name="T61" fmla="*/ 1920 h 1983"/>
                <a:gd name="T62" fmla="*/ 222 w 1994"/>
                <a:gd name="T63" fmla="*/ 1923 h 1983"/>
                <a:gd name="T64" fmla="*/ 1783 w 1994"/>
                <a:gd name="T65" fmla="*/ 1971 h 1983"/>
                <a:gd name="T66" fmla="*/ 1844 w 1994"/>
                <a:gd name="T67" fmla="*/ 1919 h 1983"/>
                <a:gd name="T68" fmla="*/ 156 w 1994"/>
                <a:gd name="T69" fmla="*/ 74 h 1983"/>
                <a:gd name="T70" fmla="*/ 1413 w 1994"/>
                <a:gd name="T71" fmla="*/ 1957 h 1983"/>
                <a:gd name="T72" fmla="*/ 1376 w 1994"/>
                <a:gd name="T73" fmla="*/ 1959 h 1983"/>
                <a:gd name="T74" fmla="*/ 1173 w 1994"/>
                <a:gd name="T75" fmla="*/ 1931 h 1983"/>
                <a:gd name="T76" fmla="*/ 1993 w 1994"/>
                <a:gd name="T77" fmla="*/ 1776 h 1983"/>
                <a:gd name="T78" fmla="*/ 29 w 1994"/>
                <a:gd name="T79" fmla="*/ 1029 h 1983"/>
                <a:gd name="T80" fmla="*/ 12 w 1994"/>
                <a:gd name="T81" fmla="*/ 150 h 1983"/>
                <a:gd name="T82" fmla="*/ 74 w 1994"/>
                <a:gd name="T83" fmla="*/ 150 h 1983"/>
                <a:gd name="T84" fmla="*/ 73 w 1994"/>
                <a:gd name="T85" fmla="*/ 1435 h 1983"/>
                <a:gd name="T86" fmla="*/ 3 w 1994"/>
                <a:gd name="T87" fmla="*/ 419 h 1983"/>
                <a:gd name="T88" fmla="*/ 563 w 1994"/>
                <a:gd name="T89" fmla="*/ 1914 h 1983"/>
                <a:gd name="T90" fmla="*/ 563 w 1994"/>
                <a:gd name="T91" fmla="*/ 1914 h 1983"/>
                <a:gd name="T92" fmla="*/ 66 w 1994"/>
                <a:gd name="T93" fmla="*/ 1573 h 1983"/>
                <a:gd name="T94" fmla="*/ 76 w 1994"/>
                <a:gd name="T95" fmla="*/ 1842 h 1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4" h="1983">
                  <a:moveTo>
                    <a:pt x="1848" y="14"/>
                  </a:moveTo>
                  <a:cubicBezTo>
                    <a:pt x="1827" y="12"/>
                    <a:pt x="1805" y="11"/>
                    <a:pt x="1783" y="12"/>
                  </a:cubicBezTo>
                  <a:cubicBezTo>
                    <a:pt x="1783" y="64"/>
                    <a:pt x="1783" y="64"/>
                    <a:pt x="1783" y="64"/>
                  </a:cubicBezTo>
                  <a:cubicBezTo>
                    <a:pt x="1805" y="65"/>
                    <a:pt x="1828" y="68"/>
                    <a:pt x="1848" y="74"/>
                  </a:cubicBezTo>
                  <a:lnTo>
                    <a:pt x="1848" y="14"/>
                  </a:lnTo>
                  <a:close/>
                  <a:moveTo>
                    <a:pt x="1442" y="22"/>
                  </a:moveTo>
                  <a:cubicBezTo>
                    <a:pt x="1420" y="22"/>
                    <a:pt x="1398" y="22"/>
                    <a:pt x="1376" y="21"/>
                  </a:cubicBezTo>
                  <a:cubicBezTo>
                    <a:pt x="1376" y="67"/>
                    <a:pt x="1376" y="67"/>
                    <a:pt x="1376" y="67"/>
                  </a:cubicBezTo>
                  <a:cubicBezTo>
                    <a:pt x="1400" y="69"/>
                    <a:pt x="1421" y="70"/>
                    <a:pt x="1442" y="70"/>
                  </a:cubicBezTo>
                  <a:lnTo>
                    <a:pt x="1442" y="22"/>
                  </a:lnTo>
                  <a:close/>
                  <a:moveTo>
                    <a:pt x="1238" y="17"/>
                  </a:moveTo>
                  <a:cubicBezTo>
                    <a:pt x="1217" y="16"/>
                    <a:pt x="1195" y="15"/>
                    <a:pt x="1173" y="14"/>
                  </a:cubicBezTo>
                  <a:cubicBezTo>
                    <a:pt x="1173" y="52"/>
                    <a:pt x="1173" y="52"/>
                    <a:pt x="1173" y="52"/>
                  </a:cubicBezTo>
                  <a:cubicBezTo>
                    <a:pt x="1195" y="52"/>
                    <a:pt x="1216" y="53"/>
                    <a:pt x="1238" y="54"/>
                  </a:cubicBezTo>
                  <a:lnTo>
                    <a:pt x="1238" y="17"/>
                  </a:lnTo>
                  <a:close/>
                  <a:moveTo>
                    <a:pt x="65" y="557"/>
                  </a:moveTo>
                  <a:cubicBezTo>
                    <a:pt x="0" y="557"/>
                    <a:pt x="0" y="557"/>
                    <a:pt x="0" y="557"/>
                  </a:cubicBezTo>
                  <a:cubicBezTo>
                    <a:pt x="0" y="578"/>
                    <a:pt x="0" y="600"/>
                    <a:pt x="0" y="622"/>
                  </a:cubicBezTo>
                  <a:cubicBezTo>
                    <a:pt x="65" y="622"/>
                    <a:pt x="65" y="622"/>
                    <a:pt x="65" y="622"/>
                  </a:cubicBezTo>
                  <a:cubicBezTo>
                    <a:pt x="65" y="609"/>
                    <a:pt x="65" y="595"/>
                    <a:pt x="65" y="582"/>
                  </a:cubicBezTo>
                  <a:cubicBezTo>
                    <a:pt x="65" y="574"/>
                    <a:pt x="65" y="565"/>
                    <a:pt x="65" y="557"/>
                  </a:cubicBezTo>
                  <a:close/>
                  <a:moveTo>
                    <a:pt x="79" y="1166"/>
                  </a:moveTo>
                  <a:cubicBezTo>
                    <a:pt x="31" y="1166"/>
                    <a:pt x="31" y="1166"/>
                    <a:pt x="31" y="1166"/>
                  </a:cubicBezTo>
                  <a:cubicBezTo>
                    <a:pt x="30" y="1188"/>
                    <a:pt x="30" y="1210"/>
                    <a:pt x="29" y="1232"/>
                  </a:cubicBezTo>
                  <a:cubicBezTo>
                    <a:pt x="73" y="1232"/>
                    <a:pt x="73" y="1232"/>
                    <a:pt x="73" y="1232"/>
                  </a:cubicBezTo>
                  <a:cubicBezTo>
                    <a:pt x="74" y="1222"/>
                    <a:pt x="75" y="1212"/>
                    <a:pt x="76" y="1202"/>
                  </a:cubicBezTo>
                  <a:cubicBezTo>
                    <a:pt x="77" y="1190"/>
                    <a:pt x="79" y="1178"/>
                    <a:pt x="79" y="1166"/>
                  </a:cubicBezTo>
                  <a:close/>
                  <a:moveTo>
                    <a:pt x="832" y="1"/>
                  </a:moveTo>
                  <a:cubicBezTo>
                    <a:pt x="810" y="1"/>
                    <a:pt x="788" y="0"/>
                    <a:pt x="766" y="0"/>
                  </a:cubicBezTo>
                  <a:cubicBezTo>
                    <a:pt x="766" y="67"/>
                    <a:pt x="766" y="67"/>
                    <a:pt x="766" y="67"/>
                  </a:cubicBezTo>
                  <a:cubicBezTo>
                    <a:pt x="788" y="65"/>
                    <a:pt x="810" y="64"/>
                    <a:pt x="832" y="62"/>
                  </a:cubicBezTo>
                  <a:lnTo>
                    <a:pt x="832" y="1"/>
                  </a:lnTo>
                  <a:close/>
                  <a:moveTo>
                    <a:pt x="1035" y="8"/>
                  </a:moveTo>
                  <a:cubicBezTo>
                    <a:pt x="1013" y="7"/>
                    <a:pt x="991" y="6"/>
                    <a:pt x="970" y="5"/>
                  </a:cubicBezTo>
                  <a:cubicBezTo>
                    <a:pt x="970" y="55"/>
                    <a:pt x="970" y="55"/>
                    <a:pt x="970" y="55"/>
                  </a:cubicBezTo>
                  <a:cubicBezTo>
                    <a:pt x="991" y="54"/>
                    <a:pt x="1013" y="53"/>
                    <a:pt x="1035" y="52"/>
                  </a:cubicBezTo>
                  <a:lnTo>
                    <a:pt x="1035" y="8"/>
                  </a:lnTo>
                  <a:close/>
                  <a:moveTo>
                    <a:pt x="61" y="760"/>
                  </a:moveTo>
                  <a:cubicBezTo>
                    <a:pt x="8" y="760"/>
                    <a:pt x="8" y="760"/>
                    <a:pt x="8" y="760"/>
                  </a:cubicBezTo>
                  <a:cubicBezTo>
                    <a:pt x="9" y="767"/>
                    <a:pt x="10" y="775"/>
                    <a:pt x="11" y="782"/>
                  </a:cubicBezTo>
                  <a:cubicBezTo>
                    <a:pt x="12" y="797"/>
                    <a:pt x="14" y="811"/>
                    <a:pt x="15" y="825"/>
                  </a:cubicBezTo>
                  <a:cubicBezTo>
                    <a:pt x="61" y="825"/>
                    <a:pt x="61" y="825"/>
                    <a:pt x="61" y="825"/>
                  </a:cubicBezTo>
                  <a:cubicBezTo>
                    <a:pt x="60" y="803"/>
                    <a:pt x="60" y="782"/>
                    <a:pt x="61" y="760"/>
                  </a:cubicBezTo>
                  <a:close/>
                  <a:moveTo>
                    <a:pt x="1994" y="1638"/>
                  </a:moveTo>
                  <a:cubicBezTo>
                    <a:pt x="1993" y="1616"/>
                    <a:pt x="1991" y="1595"/>
                    <a:pt x="1990" y="1573"/>
                  </a:cubicBezTo>
                  <a:cubicBezTo>
                    <a:pt x="1942" y="1573"/>
                    <a:pt x="1942" y="1573"/>
                    <a:pt x="1942" y="1573"/>
                  </a:cubicBezTo>
                  <a:cubicBezTo>
                    <a:pt x="1940" y="1595"/>
                    <a:pt x="1937" y="1617"/>
                    <a:pt x="1934" y="1638"/>
                  </a:cubicBezTo>
                  <a:lnTo>
                    <a:pt x="1994" y="1638"/>
                  </a:lnTo>
                  <a:close/>
                  <a:moveTo>
                    <a:pt x="1980" y="419"/>
                  </a:moveTo>
                  <a:cubicBezTo>
                    <a:pt x="1982" y="397"/>
                    <a:pt x="1985" y="375"/>
                    <a:pt x="1987" y="353"/>
                  </a:cubicBezTo>
                  <a:cubicBezTo>
                    <a:pt x="1926" y="353"/>
                    <a:pt x="1926" y="353"/>
                    <a:pt x="1926" y="353"/>
                  </a:cubicBezTo>
                  <a:cubicBezTo>
                    <a:pt x="1927" y="376"/>
                    <a:pt x="1929" y="397"/>
                    <a:pt x="1931" y="419"/>
                  </a:cubicBezTo>
                  <a:lnTo>
                    <a:pt x="1980" y="419"/>
                  </a:lnTo>
                  <a:close/>
                  <a:moveTo>
                    <a:pt x="1948" y="1435"/>
                  </a:moveTo>
                  <a:cubicBezTo>
                    <a:pt x="1981" y="1435"/>
                    <a:pt x="1981" y="1435"/>
                    <a:pt x="1981" y="1435"/>
                  </a:cubicBezTo>
                  <a:cubicBezTo>
                    <a:pt x="1981" y="1431"/>
                    <a:pt x="1981" y="1428"/>
                    <a:pt x="1981" y="1424"/>
                  </a:cubicBezTo>
                  <a:cubicBezTo>
                    <a:pt x="1981" y="1406"/>
                    <a:pt x="1982" y="1388"/>
                    <a:pt x="1982" y="1370"/>
                  </a:cubicBezTo>
                  <a:cubicBezTo>
                    <a:pt x="1948" y="1370"/>
                    <a:pt x="1948" y="1370"/>
                    <a:pt x="1948" y="1370"/>
                  </a:cubicBezTo>
                  <a:cubicBezTo>
                    <a:pt x="1948" y="1391"/>
                    <a:pt x="1948" y="1413"/>
                    <a:pt x="1948" y="1435"/>
                  </a:cubicBezTo>
                  <a:close/>
                  <a:moveTo>
                    <a:pt x="1931" y="215"/>
                  </a:moveTo>
                  <a:cubicBezTo>
                    <a:pt x="1993" y="215"/>
                    <a:pt x="1993" y="215"/>
                    <a:pt x="1993" y="215"/>
                  </a:cubicBezTo>
                  <a:cubicBezTo>
                    <a:pt x="1993" y="194"/>
                    <a:pt x="1991" y="172"/>
                    <a:pt x="1988" y="150"/>
                  </a:cubicBezTo>
                  <a:cubicBezTo>
                    <a:pt x="1928" y="150"/>
                    <a:pt x="1928" y="150"/>
                    <a:pt x="1928" y="150"/>
                  </a:cubicBezTo>
                  <a:cubicBezTo>
                    <a:pt x="1931" y="168"/>
                    <a:pt x="1932" y="191"/>
                    <a:pt x="1931" y="215"/>
                  </a:cubicBezTo>
                  <a:close/>
                  <a:moveTo>
                    <a:pt x="1930" y="622"/>
                  </a:moveTo>
                  <a:cubicBezTo>
                    <a:pt x="1980" y="622"/>
                    <a:pt x="1980" y="622"/>
                    <a:pt x="1980" y="622"/>
                  </a:cubicBezTo>
                  <a:cubicBezTo>
                    <a:pt x="1980" y="600"/>
                    <a:pt x="1979" y="578"/>
                    <a:pt x="1978" y="557"/>
                  </a:cubicBezTo>
                  <a:cubicBezTo>
                    <a:pt x="1937" y="557"/>
                    <a:pt x="1937" y="557"/>
                    <a:pt x="1937" y="557"/>
                  </a:cubicBezTo>
                  <a:cubicBezTo>
                    <a:pt x="1936" y="559"/>
                    <a:pt x="1936" y="561"/>
                    <a:pt x="1936" y="564"/>
                  </a:cubicBezTo>
                  <a:cubicBezTo>
                    <a:pt x="1934" y="584"/>
                    <a:pt x="1932" y="603"/>
                    <a:pt x="1930" y="622"/>
                  </a:cubicBezTo>
                  <a:close/>
                  <a:moveTo>
                    <a:pt x="1942" y="1232"/>
                  </a:moveTo>
                  <a:cubicBezTo>
                    <a:pt x="1989" y="1232"/>
                    <a:pt x="1989" y="1232"/>
                    <a:pt x="1989" y="1232"/>
                  </a:cubicBezTo>
                  <a:cubicBezTo>
                    <a:pt x="1990" y="1210"/>
                    <a:pt x="1990" y="1188"/>
                    <a:pt x="1990" y="1166"/>
                  </a:cubicBezTo>
                  <a:cubicBezTo>
                    <a:pt x="1935" y="1166"/>
                    <a:pt x="1935" y="1166"/>
                    <a:pt x="1935" y="1166"/>
                  </a:cubicBezTo>
                  <a:cubicBezTo>
                    <a:pt x="1936" y="1174"/>
                    <a:pt x="1937" y="1182"/>
                    <a:pt x="1938" y="1190"/>
                  </a:cubicBezTo>
                  <a:cubicBezTo>
                    <a:pt x="1939" y="1204"/>
                    <a:pt x="1941" y="1218"/>
                    <a:pt x="1942" y="1232"/>
                  </a:cubicBezTo>
                  <a:close/>
                  <a:moveTo>
                    <a:pt x="1969" y="825"/>
                  </a:moveTo>
                  <a:cubicBezTo>
                    <a:pt x="1970" y="807"/>
                    <a:pt x="1972" y="789"/>
                    <a:pt x="1974" y="770"/>
                  </a:cubicBezTo>
                  <a:cubicBezTo>
                    <a:pt x="1975" y="767"/>
                    <a:pt x="1975" y="763"/>
                    <a:pt x="1975" y="760"/>
                  </a:cubicBezTo>
                  <a:cubicBezTo>
                    <a:pt x="1921" y="760"/>
                    <a:pt x="1921" y="760"/>
                    <a:pt x="1921" y="760"/>
                  </a:cubicBezTo>
                  <a:cubicBezTo>
                    <a:pt x="1920" y="782"/>
                    <a:pt x="1919" y="804"/>
                    <a:pt x="1919" y="825"/>
                  </a:cubicBezTo>
                  <a:lnTo>
                    <a:pt x="1969" y="825"/>
                  </a:lnTo>
                  <a:close/>
                  <a:moveTo>
                    <a:pt x="608" y="76"/>
                  </a:moveTo>
                  <a:cubicBezTo>
                    <a:pt x="615" y="76"/>
                    <a:pt x="622" y="75"/>
                    <a:pt x="628" y="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606" y="0"/>
                    <a:pt x="585" y="0"/>
                    <a:pt x="563" y="1"/>
                  </a:cubicBezTo>
                  <a:cubicBezTo>
                    <a:pt x="563" y="76"/>
                    <a:pt x="563" y="76"/>
                    <a:pt x="563" y="76"/>
                  </a:cubicBezTo>
                  <a:cubicBezTo>
                    <a:pt x="579" y="77"/>
                    <a:pt x="594" y="77"/>
                    <a:pt x="608" y="76"/>
                  </a:cubicBezTo>
                  <a:close/>
                  <a:moveTo>
                    <a:pt x="425" y="8"/>
                  </a:moveTo>
                  <a:cubicBezTo>
                    <a:pt x="406" y="10"/>
                    <a:pt x="386" y="11"/>
                    <a:pt x="365" y="13"/>
                  </a:cubicBezTo>
                  <a:cubicBezTo>
                    <a:pt x="363" y="13"/>
                    <a:pt x="362" y="14"/>
                    <a:pt x="360" y="14"/>
                  </a:cubicBezTo>
                  <a:cubicBezTo>
                    <a:pt x="360" y="62"/>
                    <a:pt x="360" y="62"/>
                    <a:pt x="360" y="62"/>
                  </a:cubicBezTo>
                  <a:cubicBezTo>
                    <a:pt x="381" y="64"/>
                    <a:pt x="403" y="65"/>
                    <a:pt x="425" y="67"/>
                  </a:cubicBezTo>
                  <a:lnTo>
                    <a:pt x="425" y="8"/>
                  </a:lnTo>
                  <a:close/>
                  <a:moveTo>
                    <a:pt x="1979" y="1029"/>
                  </a:moveTo>
                  <a:cubicBezTo>
                    <a:pt x="1977" y="1007"/>
                    <a:pt x="1975" y="985"/>
                    <a:pt x="1973" y="963"/>
                  </a:cubicBezTo>
                  <a:cubicBezTo>
                    <a:pt x="1920" y="963"/>
                    <a:pt x="1920" y="963"/>
                    <a:pt x="1920" y="963"/>
                  </a:cubicBezTo>
                  <a:cubicBezTo>
                    <a:pt x="1921" y="985"/>
                    <a:pt x="1922" y="1007"/>
                    <a:pt x="1924" y="1029"/>
                  </a:cubicBezTo>
                  <a:lnTo>
                    <a:pt x="1979" y="1029"/>
                  </a:lnTo>
                  <a:close/>
                  <a:moveTo>
                    <a:pt x="1645" y="20"/>
                  </a:moveTo>
                  <a:cubicBezTo>
                    <a:pt x="1623" y="21"/>
                    <a:pt x="1601" y="21"/>
                    <a:pt x="1579" y="22"/>
                  </a:cubicBezTo>
                  <a:cubicBezTo>
                    <a:pt x="1579" y="65"/>
                    <a:pt x="1579" y="65"/>
                    <a:pt x="1579" y="65"/>
                  </a:cubicBezTo>
                  <a:cubicBezTo>
                    <a:pt x="1601" y="64"/>
                    <a:pt x="1622" y="63"/>
                    <a:pt x="1645" y="63"/>
                  </a:cubicBezTo>
                  <a:lnTo>
                    <a:pt x="1645" y="20"/>
                  </a:lnTo>
                  <a:close/>
                  <a:moveTo>
                    <a:pt x="1602" y="1919"/>
                  </a:moveTo>
                  <a:cubicBezTo>
                    <a:pt x="1594" y="1920"/>
                    <a:pt x="1587" y="1921"/>
                    <a:pt x="1579" y="1921"/>
                  </a:cubicBezTo>
                  <a:cubicBezTo>
                    <a:pt x="1579" y="1963"/>
                    <a:pt x="1579" y="1963"/>
                    <a:pt x="1579" y="1963"/>
                  </a:cubicBezTo>
                  <a:cubicBezTo>
                    <a:pt x="1601" y="1964"/>
                    <a:pt x="1623" y="1966"/>
                    <a:pt x="1645" y="1967"/>
                  </a:cubicBezTo>
                  <a:cubicBezTo>
                    <a:pt x="1645" y="1919"/>
                    <a:pt x="1645" y="1919"/>
                    <a:pt x="1645" y="1919"/>
                  </a:cubicBezTo>
                  <a:cubicBezTo>
                    <a:pt x="1626" y="1918"/>
                    <a:pt x="1610" y="1918"/>
                    <a:pt x="1602" y="1919"/>
                  </a:cubicBezTo>
                  <a:close/>
                  <a:moveTo>
                    <a:pt x="766" y="1981"/>
                  </a:moveTo>
                  <a:cubicBezTo>
                    <a:pt x="788" y="1982"/>
                    <a:pt x="810" y="1983"/>
                    <a:pt x="832" y="1983"/>
                  </a:cubicBezTo>
                  <a:cubicBezTo>
                    <a:pt x="832" y="1919"/>
                    <a:pt x="832" y="1919"/>
                    <a:pt x="832" y="1919"/>
                  </a:cubicBezTo>
                  <a:cubicBezTo>
                    <a:pt x="810" y="1919"/>
                    <a:pt x="788" y="1918"/>
                    <a:pt x="766" y="1917"/>
                  </a:cubicBezTo>
                  <a:lnTo>
                    <a:pt x="766" y="1981"/>
                  </a:lnTo>
                  <a:close/>
                  <a:moveTo>
                    <a:pt x="970" y="1982"/>
                  </a:moveTo>
                  <a:cubicBezTo>
                    <a:pt x="991" y="1982"/>
                    <a:pt x="1013" y="1981"/>
                    <a:pt x="1035" y="1980"/>
                  </a:cubicBezTo>
                  <a:cubicBezTo>
                    <a:pt x="1035" y="1927"/>
                    <a:pt x="1035" y="1927"/>
                    <a:pt x="1035" y="1927"/>
                  </a:cubicBezTo>
                  <a:cubicBezTo>
                    <a:pt x="1013" y="1927"/>
                    <a:pt x="991" y="1926"/>
                    <a:pt x="970" y="1925"/>
                  </a:cubicBezTo>
                  <a:lnTo>
                    <a:pt x="970" y="1982"/>
                  </a:lnTo>
                  <a:close/>
                  <a:moveTo>
                    <a:pt x="360" y="1970"/>
                  </a:moveTo>
                  <a:cubicBezTo>
                    <a:pt x="382" y="1969"/>
                    <a:pt x="403" y="1968"/>
                    <a:pt x="425" y="1966"/>
                  </a:cubicBezTo>
                  <a:cubicBezTo>
                    <a:pt x="425" y="1917"/>
                    <a:pt x="425" y="1917"/>
                    <a:pt x="425" y="1917"/>
                  </a:cubicBezTo>
                  <a:cubicBezTo>
                    <a:pt x="404" y="1918"/>
                    <a:pt x="382" y="1919"/>
                    <a:pt x="360" y="1920"/>
                  </a:cubicBezTo>
                  <a:lnTo>
                    <a:pt x="360" y="1970"/>
                  </a:lnTo>
                  <a:close/>
                  <a:moveTo>
                    <a:pt x="156" y="1963"/>
                  </a:moveTo>
                  <a:cubicBezTo>
                    <a:pt x="178" y="1966"/>
                    <a:pt x="201" y="1968"/>
                    <a:pt x="222" y="1969"/>
                  </a:cubicBezTo>
                  <a:cubicBezTo>
                    <a:pt x="222" y="1923"/>
                    <a:pt x="222" y="1923"/>
                    <a:pt x="222" y="1923"/>
                  </a:cubicBezTo>
                  <a:cubicBezTo>
                    <a:pt x="199" y="1921"/>
                    <a:pt x="177" y="1918"/>
                    <a:pt x="156" y="1912"/>
                  </a:cubicBezTo>
                  <a:lnTo>
                    <a:pt x="156" y="1963"/>
                  </a:lnTo>
                  <a:close/>
                  <a:moveTo>
                    <a:pt x="1783" y="1922"/>
                  </a:moveTo>
                  <a:cubicBezTo>
                    <a:pt x="1783" y="1971"/>
                    <a:pt x="1783" y="1971"/>
                    <a:pt x="1783" y="1971"/>
                  </a:cubicBezTo>
                  <a:cubicBezTo>
                    <a:pt x="1792" y="1971"/>
                    <a:pt x="1800" y="1971"/>
                    <a:pt x="1809" y="1970"/>
                  </a:cubicBezTo>
                  <a:cubicBezTo>
                    <a:pt x="1822" y="1969"/>
                    <a:pt x="1835" y="1968"/>
                    <a:pt x="1848" y="1966"/>
                  </a:cubicBezTo>
                  <a:cubicBezTo>
                    <a:pt x="1848" y="1919"/>
                    <a:pt x="1848" y="1919"/>
                    <a:pt x="1848" y="1919"/>
                  </a:cubicBezTo>
                  <a:cubicBezTo>
                    <a:pt x="1846" y="1919"/>
                    <a:pt x="1844" y="1919"/>
                    <a:pt x="1844" y="1919"/>
                  </a:cubicBezTo>
                  <a:cubicBezTo>
                    <a:pt x="1833" y="1921"/>
                    <a:pt x="1810" y="1922"/>
                    <a:pt x="1783" y="1922"/>
                  </a:cubicBezTo>
                  <a:close/>
                  <a:moveTo>
                    <a:pt x="222" y="12"/>
                  </a:moveTo>
                  <a:cubicBezTo>
                    <a:pt x="198" y="11"/>
                    <a:pt x="176" y="11"/>
                    <a:pt x="156" y="11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77" y="67"/>
                    <a:pt x="199" y="63"/>
                    <a:pt x="222" y="61"/>
                  </a:cubicBezTo>
                  <a:lnTo>
                    <a:pt x="222" y="12"/>
                  </a:lnTo>
                  <a:close/>
                  <a:moveTo>
                    <a:pt x="1376" y="1959"/>
                  </a:moveTo>
                  <a:cubicBezTo>
                    <a:pt x="1388" y="1959"/>
                    <a:pt x="1400" y="1958"/>
                    <a:pt x="1413" y="1957"/>
                  </a:cubicBezTo>
                  <a:cubicBezTo>
                    <a:pt x="1422" y="1957"/>
                    <a:pt x="1432" y="1957"/>
                    <a:pt x="1442" y="1957"/>
                  </a:cubicBezTo>
                  <a:cubicBezTo>
                    <a:pt x="1442" y="1930"/>
                    <a:pt x="1442" y="1930"/>
                    <a:pt x="1442" y="1930"/>
                  </a:cubicBezTo>
                  <a:cubicBezTo>
                    <a:pt x="1420" y="1931"/>
                    <a:pt x="1398" y="1931"/>
                    <a:pt x="1376" y="1932"/>
                  </a:cubicBezTo>
                  <a:lnTo>
                    <a:pt x="1376" y="1959"/>
                  </a:lnTo>
                  <a:close/>
                  <a:moveTo>
                    <a:pt x="1173" y="1972"/>
                  </a:moveTo>
                  <a:cubicBezTo>
                    <a:pt x="1195" y="1971"/>
                    <a:pt x="1216" y="1969"/>
                    <a:pt x="1238" y="1968"/>
                  </a:cubicBezTo>
                  <a:cubicBezTo>
                    <a:pt x="1238" y="1932"/>
                    <a:pt x="1238" y="1932"/>
                    <a:pt x="1238" y="1932"/>
                  </a:cubicBezTo>
                  <a:cubicBezTo>
                    <a:pt x="1216" y="1932"/>
                    <a:pt x="1194" y="1932"/>
                    <a:pt x="1173" y="1931"/>
                  </a:cubicBezTo>
                  <a:lnTo>
                    <a:pt x="1173" y="1972"/>
                  </a:lnTo>
                  <a:close/>
                  <a:moveTo>
                    <a:pt x="1930" y="1842"/>
                  </a:moveTo>
                  <a:cubicBezTo>
                    <a:pt x="1983" y="1842"/>
                    <a:pt x="1983" y="1842"/>
                    <a:pt x="1983" y="1842"/>
                  </a:cubicBezTo>
                  <a:cubicBezTo>
                    <a:pt x="1988" y="1821"/>
                    <a:pt x="1991" y="1799"/>
                    <a:pt x="1993" y="1776"/>
                  </a:cubicBezTo>
                  <a:cubicBezTo>
                    <a:pt x="1936" y="1776"/>
                    <a:pt x="1936" y="1776"/>
                    <a:pt x="1936" y="1776"/>
                  </a:cubicBezTo>
                  <a:cubicBezTo>
                    <a:pt x="1938" y="1803"/>
                    <a:pt x="1935" y="1824"/>
                    <a:pt x="1930" y="1842"/>
                  </a:cubicBezTo>
                  <a:close/>
                  <a:moveTo>
                    <a:pt x="26" y="963"/>
                  </a:moveTo>
                  <a:cubicBezTo>
                    <a:pt x="27" y="985"/>
                    <a:pt x="28" y="1007"/>
                    <a:pt x="29" y="1029"/>
                  </a:cubicBezTo>
                  <a:cubicBezTo>
                    <a:pt x="78" y="1029"/>
                    <a:pt x="78" y="1029"/>
                    <a:pt x="78" y="1029"/>
                  </a:cubicBezTo>
                  <a:cubicBezTo>
                    <a:pt x="76" y="1007"/>
                    <a:pt x="74" y="985"/>
                    <a:pt x="72" y="963"/>
                  </a:cubicBezTo>
                  <a:lnTo>
                    <a:pt x="26" y="963"/>
                  </a:lnTo>
                  <a:close/>
                  <a:moveTo>
                    <a:pt x="12" y="150"/>
                  </a:moveTo>
                  <a:cubicBezTo>
                    <a:pt x="12" y="163"/>
                    <a:pt x="13" y="177"/>
                    <a:pt x="15" y="192"/>
                  </a:cubicBezTo>
                  <a:cubicBezTo>
                    <a:pt x="16" y="200"/>
                    <a:pt x="17" y="208"/>
                    <a:pt x="18" y="215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1" y="192"/>
                    <a:pt x="66" y="170"/>
                    <a:pt x="74" y="150"/>
                  </a:cubicBezTo>
                  <a:lnTo>
                    <a:pt x="12" y="150"/>
                  </a:lnTo>
                  <a:close/>
                  <a:moveTo>
                    <a:pt x="20" y="1370"/>
                  </a:moveTo>
                  <a:cubicBezTo>
                    <a:pt x="18" y="1391"/>
                    <a:pt x="16" y="1413"/>
                    <a:pt x="13" y="1435"/>
                  </a:cubicBezTo>
                  <a:cubicBezTo>
                    <a:pt x="73" y="1435"/>
                    <a:pt x="73" y="1435"/>
                    <a:pt x="73" y="1435"/>
                  </a:cubicBezTo>
                  <a:cubicBezTo>
                    <a:pt x="72" y="1413"/>
                    <a:pt x="72" y="1392"/>
                    <a:pt x="71" y="1370"/>
                  </a:cubicBezTo>
                  <a:lnTo>
                    <a:pt x="20" y="1370"/>
                  </a:lnTo>
                  <a:close/>
                  <a:moveTo>
                    <a:pt x="9" y="353"/>
                  </a:moveTo>
                  <a:cubicBezTo>
                    <a:pt x="6" y="375"/>
                    <a:pt x="4" y="396"/>
                    <a:pt x="3" y="419"/>
                  </a:cubicBezTo>
                  <a:cubicBezTo>
                    <a:pt x="56" y="419"/>
                    <a:pt x="56" y="419"/>
                    <a:pt x="56" y="419"/>
                  </a:cubicBezTo>
                  <a:cubicBezTo>
                    <a:pt x="54" y="397"/>
                    <a:pt x="53" y="375"/>
                    <a:pt x="52" y="353"/>
                  </a:cubicBezTo>
                  <a:lnTo>
                    <a:pt x="9" y="353"/>
                  </a:lnTo>
                  <a:close/>
                  <a:moveTo>
                    <a:pt x="563" y="1914"/>
                  </a:moveTo>
                  <a:cubicBezTo>
                    <a:pt x="563" y="1964"/>
                    <a:pt x="563" y="1964"/>
                    <a:pt x="563" y="1964"/>
                  </a:cubicBezTo>
                  <a:cubicBezTo>
                    <a:pt x="583" y="1965"/>
                    <a:pt x="605" y="1967"/>
                    <a:pt x="628" y="1970"/>
                  </a:cubicBezTo>
                  <a:cubicBezTo>
                    <a:pt x="628" y="1914"/>
                    <a:pt x="628" y="1914"/>
                    <a:pt x="628" y="1914"/>
                  </a:cubicBezTo>
                  <a:cubicBezTo>
                    <a:pt x="607" y="1914"/>
                    <a:pt x="585" y="1914"/>
                    <a:pt x="563" y="1914"/>
                  </a:cubicBezTo>
                  <a:close/>
                  <a:moveTo>
                    <a:pt x="15" y="1573"/>
                  </a:moveTo>
                  <a:cubicBezTo>
                    <a:pt x="18" y="1595"/>
                    <a:pt x="20" y="1616"/>
                    <a:pt x="22" y="1638"/>
                  </a:cubicBezTo>
                  <a:cubicBezTo>
                    <a:pt x="60" y="1638"/>
                    <a:pt x="60" y="1638"/>
                    <a:pt x="60" y="1638"/>
                  </a:cubicBezTo>
                  <a:cubicBezTo>
                    <a:pt x="62" y="1617"/>
                    <a:pt x="64" y="1595"/>
                    <a:pt x="66" y="1573"/>
                  </a:cubicBezTo>
                  <a:lnTo>
                    <a:pt x="15" y="1573"/>
                  </a:lnTo>
                  <a:close/>
                  <a:moveTo>
                    <a:pt x="19" y="1776"/>
                  </a:moveTo>
                  <a:cubicBezTo>
                    <a:pt x="18" y="1798"/>
                    <a:pt x="17" y="1821"/>
                    <a:pt x="18" y="1842"/>
                  </a:cubicBezTo>
                  <a:cubicBezTo>
                    <a:pt x="76" y="1842"/>
                    <a:pt x="76" y="1842"/>
                    <a:pt x="76" y="1842"/>
                  </a:cubicBezTo>
                  <a:cubicBezTo>
                    <a:pt x="69" y="1822"/>
                    <a:pt x="64" y="1799"/>
                    <a:pt x="61" y="1776"/>
                  </a:cubicBezTo>
                  <a:lnTo>
                    <a:pt x="19" y="1776"/>
                  </a:lnTo>
                  <a:close/>
                </a:path>
              </a:pathLst>
            </a:custGeom>
            <a:solidFill>
              <a:srgbClr val="6BC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1667" y="-2"/>
              <a:ext cx="4344" cy="4322"/>
            </a:xfrm>
            <a:custGeom>
              <a:avLst/>
              <a:gdLst>
                <a:gd name="T0" fmla="*/ 834 w 1997"/>
                <a:gd name="T1" fmla="*/ 1987 h 1987"/>
                <a:gd name="T2" fmla="*/ 1037 w 1997"/>
                <a:gd name="T3" fmla="*/ 1928 h 1987"/>
                <a:gd name="T4" fmla="*/ 973 w 1997"/>
                <a:gd name="T5" fmla="*/ 1928 h 1987"/>
                <a:gd name="T6" fmla="*/ 1175 w 1997"/>
                <a:gd name="T7" fmla="*/ 1975 h 1987"/>
                <a:gd name="T8" fmla="*/ 1784 w 1997"/>
                <a:gd name="T9" fmla="*/ 1923 h 1987"/>
                <a:gd name="T10" fmla="*/ 1785 w 1997"/>
                <a:gd name="T11" fmla="*/ 1975 h 1987"/>
                <a:gd name="T12" fmla="*/ 1785 w 1997"/>
                <a:gd name="T13" fmla="*/ 1925 h 1987"/>
                <a:gd name="T14" fmla="*/ 362 w 1997"/>
                <a:gd name="T15" fmla="*/ 1974 h 1987"/>
                <a:gd name="T16" fmla="*/ 563 w 1997"/>
                <a:gd name="T17" fmla="*/ 1966 h 1987"/>
                <a:gd name="T18" fmla="*/ 583 w 1997"/>
                <a:gd name="T19" fmla="*/ 1917 h 1987"/>
                <a:gd name="T20" fmla="*/ 159 w 1997"/>
                <a:gd name="T21" fmla="*/ 1912 h 1987"/>
                <a:gd name="T22" fmla="*/ 1581 w 1997"/>
                <a:gd name="T23" fmla="*/ 1966 h 1987"/>
                <a:gd name="T24" fmla="*/ 1648 w 1997"/>
                <a:gd name="T25" fmla="*/ 1970 h 1987"/>
                <a:gd name="T26" fmla="*/ 1377 w 1997"/>
                <a:gd name="T27" fmla="*/ 1961 h 1987"/>
                <a:gd name="T28" fmla="*/ 1378 w 1997"/>
                <a:gd name="T29" fmla="*/ 1963 h 1987"/>
                <a:gd name="T30" fmla="*/ 1937 w 1997"/>
                <a:gd name="T31" fmla="*/ 1793 h 1987"/>
                <a:gd name="T32" fmla="*/ 1984 w 1997"/>
                <a:gd name="T33" fmla="*/ 1842 h 1987"/>
                <a:gd name="T34" fmla="*/ 63 w 1997"/>
                <a:gd name="T35" fmla="*/ 1777 h 1987"/>
                <a:gd name="T36" fmla="*/ 76 w 1997"/>
                <a:gd name="T37" fmla="*/ 1842 h 1987"/>
                <a:gd name="T38" fmla="*/ 1996 w 1997"/>
                <a:gd name="T39" fmla="*/ 1640 h 1987"/>
                <a:gd name="T40" fmla="*/ 22 w 1997"/>
                <a:gd name="T41" fmla="*/ 1641 h 1987"/>
                <a:gd name="T42" fmla="*/ 67 w 1997"/>
                <a:gd name="T43" fmla="*/ 1576 h 1987"/>
                <a:gd name="T44" fmla="*/ 1949 w 1997"/>
                <a:gd name="T45" fmla="*/ 1371 h 1987"/>
                <a:gd name="T46" fmla="*/ 1983 w 1997"/>
                <a:gd name="T47" fmla="*/ 1439 h 1987"/>
                <a:gd name="T48" fmla="*/ 14 w 1997"/>
                <a:gd name="T49" fmla="*/ 1437 h 1987"/>
                <a:gd name="T50" fmla="*/ 72 w 1997"/>
                <a:gd name="T51" fmla="*/ 1373 h 1987"/>
                <a:gd name="T52" fmla="*/ 1936 w 1997"/>
                <a:gd name="T53" fmla="*/ 1169 h 1987"/>
                <a:gd name="T54" fmla="*/ 1990 w 1997"/>
                <a:gd name="T55" fmla="*/ 1170 h 1987"/>
                <a:gd name="T56" fmla="*/ 81 w 1997"/>
                <a:gd name="T57" fmla="*/ 1168 h 1987"/>
                <a:gd name="T58" fmla="*/ 34 w 1997"/>
                <a:gd name="T59" fmla="*/ 1170 h 1987"/>
                <a:gd name="T60" fmla="*/ 1981 w 1997"/>
                <a:gd name="T61" fmla="*/ 1031 h 1987"/>
                <a:gd name="T62" fmla="*/ 30 w 1997"/>
                <a:gd name="T63" fmla="*/ 1031 h 1987"/>
                <a:gd name="T64" fmla="*/ 72 w 1997"/>
                <a:gd name="T65" fmla="*/ 967 h 1987"/>
                <a:gd name="T66" fmla="*/ 1977 w 1997"/>
                <a:gd name="T67" fmla="*/ 760 h 1987"/>
                <a:gd name="T68" fmla="*/ 1976 w 1997"/>
                <a:gd name="T69" fmla="*/ 763 h 1987"/>
                <a:gd name="T70" fmla="*/ 63 w 1997"/>
                <a:gd name="T71" fmla="*/ 762 h 1987"/>
                <a:gd name="T72" fmla="*/ 61 w 1997"/>
                <a:gd name="T73" fmla="*/ 763 h 1987"/>
                <a:gd name="T74" fmla="*/ 1939 w 1997"/>
                <a:gd name="T75" fmla="*/ 557 h 1987"/>
                <a:gd name="T76" fmla="*/ 1934 w 1997"/>
                <a:gd name="T77" fmla="*/ 623 h 1987"/>
                <a:gd name="T78" fmla="*/ 69 w 1997"/>
                <a:gd name="T79" fmla="*/ 584 h 1987"/>
                <a:gd name="T80" fmla="*/ 3 w 1997"/>
                <a:gd name="T81" fmla="*/ 560 h 1987"/>
                <a:gd name="T82" fmla="*/ 1984 w 1997"/>
                <a:gd name="T83" fmla="*/ 421 h 1987"/>
                <a:gd name="T84" fmla="*/ 3 w 1997"/>
                <a:gd name="T85" fmla="*/ 421 h 1987"/>
                <a:gd name="T86" fmla="*/ 53 w 1997"/>
                <a:gd name="T87" fmla="*/ 357 h 1987"/>
                <a:gd name="T88" fmla="*/ 14 w 1997"/>
                <a:gd name="T89" fmla="*/ 150 h 1987"/>
                <a:gd name="T90" fmla="*/ 21 w 1997"/>
                <a:gd name="T91" fmla="*/ 216 h 1987"/>
                <a:gd name="T92" fmla="*/ 1990 w 1997"/>
                <a:gd name="T93" fmla="*/ 150 h 1987"/>
                <a:gd name="T94" fmla="*/ 1994 w 1997"/>
                <a:gd name="T95" fmla="*/ 216 h 1987"/>
                <a:gd name="T96" fmla="*/ 610 w 1997"/>
                <a:gd name="T97" fmla="*/ 78 h 1987"/>
                <a:gd name="T98" fmla="*/ 157 w 1997"/>
                <a:gd name="T99" fmla="*/ 13 h 1987"/>
                <a:gd name="T100" fmla="*/ 158 w 1997"/>
                <a:gd name="T101" fmla="*/ 77 h 1987"/>
                <a:gd name="T102" fmla="*/ 1802 w 1997"/>
                <a:gd name="T103" fmla="*/ 12 h 1987"/>
                <a:gd name="T104" fmla="*/ 1786 w 1997"/>
                <a:gd name="T105" fmla="*/ 16 h 1987"/>
                <a:gd name="T106" fmla="*/ 1445 w 1997"/>
                <a:gd name="T107" fmla="*/ 24 h 1987"/>
                <a:gd name="T108" fmla="*/ 360 w 1997"/>
                <a:gd name="T109" fmla="*/ 64 h 1987"/>
                <a:gd name="T110" fmla="*/ 426 w 1997"/>
                <a:gd name="T111" fmla="*/ 68 h 1987"/>
                <a:gd name="T112" fmla="*/ 834 w 1997"/>
                <a:gd name="T113" fmla="*/ 3 h 1987"/>
                <a:gd name="T114" fmla="*/ 770 w 1997"/>
                <a:gd name="T115" fmla="*/ 67 h 1987"/>
                <a:gd name="T116" fmla="*/ 1581 w 1997"/>
                <a:gd name="T117" fmla="*/ 69 h 1987"/>
                <a:gd name="T118" fmla="*/ 1037 w 1997"/>
                <a:gd name="T119" fmla="*/ 8 h 1987"/>
                <a:gd name="T120" fmla="*/ 973 w 1997"/>
                <a:gd name="T121" fmla="*/ 9 h 1987"/>
                <a:gd name="T122" fmla="*/ 1242 w 1997"/>
                <a:gd name="T123" fmla="*/ 19 h 1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7" h="1987">
                  <a:moveTo>
                    <a:pt x="834" y="1987"/>
                  </a:moveTo>
                  <a:cubicBezTo>
                    <a:pt x="812" y="1986"/>
                    <a:pt x="790" y="1986"/>
                    <a:pt x="768" y="1985"/>
                  </a:cubicBezTo>
                  <a:cubicBezTo>
                    <a:pt x="768" y="1985"/>
                    <a:pt x="768" y="1985"/>
                    <a:pt x="768" y="1985"/>
                  </a:cubicBezTo>
                  <a:cubicBezTo>
                    <a:pt x="767" y="1985"/>
                    <a:pt x="767" y="1984"/>
                    <a:pt x="767" y="1983"/>
                  </a:cubicBezTo>
                  <a:cubicBezTo>
                    <a:pt x="767" y="1983"/>
                    <a:pt x="767" y="1983"/>
                    <a:pt x="767" y="1983"/>
                  </a:cubicBezTo>
                  <a:cubicBezTo>
                    <a:pt x="767" y="1919"/>
                    <a:pt x="767" y="1919"/>
                    <a:pt x="767" y="1919"/>
                  </a:cubicBezTo>
                  <a:cubicBezTo>
                    <a:pt x="767" y="1919"/>
                    <a:pt x="767" y="1918"/>
                    <a:pt x="767" y="1918"/>
                  </a:cubicBezTo>
                  <a:cubicBezTo>
                    <a:pt x="767" y="1918"/>
                    <a:pt x="767" y="1918"/>
                    <a:pt x="767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68" y="1918"/>
                    <a:pt x="768" y="1918"/>
                    <a:pt x="768" y="1918"/>
                  </a:cubicBezTo>
                  <a:cubicBezTo>
                    <a:pt x="790" y="1918"/>
                    <a:pt x="812" y="1919"/>
                    <a:pt x="834" y="1920"/>
                  </a:cubicBezTo>
                  <a:cubicBezTo>
                    <a:pt x="834" y="1920"/>
                    <a:pt x="834" y="1920"/>
                    <a:pt x="834" y="1920"/>
                  </a:cubicBezTo>
                  <a:cubicBezTo>
                    <a:pt x="835" y="1920"/>
                    <a:pt x="835" y="1921"/>
                    <a:pt x="835" y="1921"/>
                  </a:cubicBezTo>
                  <a:cubicBezTo>
                    <a:pt x="835" y="1921"/>
                    <a:pt x="835" y="1921"/>
                    <a:pt x="835" y="1921"/>
                  </a:cubicBezTo>
                  <a:cubicBezTo>
                    <a:pt x="835" y="1985"/>
                    <a:pt x="835" y="1985"/>
                    <a:pt x="835" y="1985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6"/>
                    <a:pt x="835" y="1986"/>
                    <a:pt x="835" y="1986"/>
                  </a:cubicBezTo>
                  <a:cubicBezTo>
                    <a:pt x="835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ubicBezTo>
                    <a:pt x="834" y="1987"/>
                    <a:pt x="834" y="1987"/>
                    <a:pt x="834" y="1987"/>
                  </a:cubicBezTo>
                  <a:close/>
                  <a:moveTo>
                    <a:pt x="832" y="1984"/>
                  </a:moveTo>
                  <a:cubicBezTo>
                    <a:pt x="832" y="1923"/>
                    <a:pt x="832" y="1923"/>
                    <a:pt x="832" y="1923"/>
                  </a:cubicBezTo>
                  <a:cubicBezTo>
                    <a:pt x="811" y="1922"/>
                    <a:pt x="791" y="1921"/>
                    <a:pt x="770" y="1921"/>
                  </a:cubicBezTo>
                  <a:cubicBezTo>
                    <a:pt x="770" y="1921"/>
                    <a:pt x="770" y="1921"/>
                    <a:pt x="770" y="1921"/>
                  </a:cubicBezTo>
                  <a:cubicBezTo>
                    <a:pt x="770" y="1982"/>
                    <a:pt x="770" y="1982"/>
                    <a:pt x="770" y="1982"/>
                  </a:cubicBezTo>
                  <a:cubicBezTo>
                    <a:pt x="791" y="1983"/>
                    <a:pt x="812" y="1983"/>
                    <a:pt x="832" y="1984"/>
                  </a:cubicBezTo>
                  <a:close/>
                  <a:moveTo>
                    <a:pt x="971" y="1985"/>
                  </a:moveTo>
                  <a:cubicBezTo>
                    <a:pt x="970" y="1985"/>
                    <a:pt x="970" y="1985"/>
                    <a:pt x="970" y="1984"/>
                  </a:cubicBezTo>
                  <a:cubicBezTo>
                    <a:pt x="970" y="1984"/>
                    <a:pt x="970" y="1984"/>
                    <a:pt x="970" y="1984"/>
                  </a:cubicBezTo>
                  <a:cubicBezTo>
                    <a:pt x="970" y="1927"/>
                    <a:pt x="970" y="1927"/>
                    <a:pt x="970" y="1927"/>
                  </a:cubicBezTo>
                  <a:cubicBezTo>
                    <a:pt x="970" y="1926"/>
                    <a:pt x="970" y="1926"/>
                    <a:pt x="971" y="1926"/>
                  </a:cubicBezTo>
                  <a:cubicBezTo>
                    <a:pt x="971" y="1926"/>
                    <a:pt x="971" y="1926"/>
                    <a:pt x="971" y="1926"/>
                  </a:cubicBezTo>
                  <a:cubicBezTo>
                    <a:pt x="971" y="1925"/>
                    <a:pt x="971" y="1925"/>
                    <a:pt x="972" y="1925"/>
                  </a:cubicBezTo>
                  <a:cubicBezTo>
                    <a:pt x="972" y="1925"/>
                    <a:pt x="972" y="1925"/>
                    <a:pt x="972" y="1925"/>
                  </a:cubicBezTo>
                  <a:cubicBezTo>
                    <a:pt x="993" y="1926"/>
                    <a:pt x="1015" y="1927"/>
                    <a:pt x="1037" y="1928"/>
                  </a:cubicBezTo>
                  <a:cubicBezTo>
                    <a:pt x="1037" y="1928"/>
                    <a:pt x="1037" y="1928"/>
                    <a:pt x="1037" y="1928"/>
                  </a:cubicBezTo>
                  <a:cubicBezTo>
                    <a:pt x="1038" y="1928"/>
                    <a:pt x="1039" y="1929"/>
                    <a:pt x="1039" y="1929"/>
                  </a:cubicBezTo>
                  <a:cubicBezTo>
                    <a:pt x="1039" y="1929"/>
                    <a:pt x="1039" y="1929"/>
                    <a:pt x="1039" y="1929"/>
                  </a:cubicBezTo>
                  <a:cubicBezTo>
                    <a:pt x="1039" y="1982"/>
                    <a:pt x="1039" y="1982"/>
                    <a:pt x="1039" y="1982"/>
                  </a:cubicBezTo>
                  <a:cubicBezTo>
                    <a:pt x="1039" y="1983"/>
                    <a:pt x="1038" y="1983"/>
                    <a:pt x="1037" y="1983"/>
                  </a:cubicBezTo>
                  <a:cubicBezTo>
                    <a:pt x="1037" y="1983"/>
                    <a:pt x="1037" y="1983"/>
                    <a:pt x="1037" y="1983"/>
                  </a:cubicBezTo>
                  <a:cubicBezTo>
                    <a:pt x="1015" y="1984"/>
                    <a:pt x="993" y="1985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4"/>
                    <a:pt x="972" y="1984"/>
                    <a:pt x="972" y="1984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2" y="1986"/>
                    <a:pt x="972" y="1986"/>
                    <a:pt x="972" y="1986"/>
                  </a:cubicBezTo>
                  <a:cubicBezTo>
                    <a:pt x="971" y="1986"/>
                    <a:pt x="971" y="1986"/>
                    <a:pt x="971" y="1985"/>
                  </a:cubicBezTo>
                  <a:close/>
                  <a:moveTo>
                    <a:pt x="973" y="1983"/>
                  </a:moveTo>
                  <a:cubicBezTo>
                    <a:pt x="994" y="1982"/>
                    <a:pt x="1015" y="1981"/>
                    <a:pt x="1036" y="1980"/>
                  </a:cubicBezTo>
                  <a:cubicBezTo>
                    <a:pt x="1036" y="1980"/>
                    <a:pt x="1036" y="1980"/>
                    <a:pt x="1036" y="1980"/>
                  </a:cubicBezTo>
                  <a:cubicBezTo>
                    <a:pt x="1036" y="1931"/>
                    <a:pt x="1036" y="1931"/>
                    <a:pt x="1036" y="1931"/>
                  </a:cubicBezTo>
                  <a:cubicBezTo>
                    <a:pt x="1015" y="1930"/>
                    <a:pt x="994" y="1929"/>
                    <a:pt x="973" y="1928"/>
                  </a:cubicBezTo>
                  <a:cubicBezTo>
                    <a:pt x="973" y="1928"/>
                    <a:pt x="973" y="1928"/>
                    <a:pt x="973" y="1928"/>
                  </a:cubicBezTo>
                  <a:cubicBezTo>
                    <a:pt x="973" y="1983"/>
                    <a:pt x="973" y="1983"/>
                    <a:pt x="973" y="1983"/>
                  </a:cubicBezTo>
                  <a:close/>
                  <a:moveTo>
                    <a:pt x="1174" y="1975"/>
                  </a:moveTo>
                  <a:cubicBezTo>
                    <a:pt x="1174" y="1975"/>
                    <a:pt x="1173" y="1974"/>
                    <a:pt x="1173" y="1974"/>
                  </a:cubicBezTo>
                  <a:cubicBezTo>
                    <a:pt x="1173" y="1974"/>
                    <a:pt x="1173" y="1974"/>
                    <a:pt x="1173" y="1974"/>
                  </a:cubicBezTo>
                  <a:cubicBezTo>
                    <a:pt x="1173" y="1933"/>
                    <a:pt x="1173" y="1933"/>
                    <a:pt x="1173" y="1933"/>
                  </a:cubicBezTo>
                  <a:cubicBezTo>
                    <a:pt x="1173" y="1933"/>
                    <a:pt x="1173" y="1932"/>
                    <a:pt x="1174" y="1932"/>
                  </a:cubicBezTo>
                  <a:cubicBezTo>
                    <a:pt x="1174" y="1932"/>
                    <a:pt x="1174" y="1932"/>
                    <a:pt x="1174" y="1932"/>
                  </a:cubicBezTo>
                  <a:cubicBezTo>
                    <a:pt x="1174" y="1932"/>
                    <a:pt x="1174" y="1932"/>
                    <a:pt x="1175" y="1932"/>
                  </a:cubicBezTo>
                  <a:cubicBezTo>
                    <a:pt x="1175" y="1932"/>
                    <a:pt x="1175" y="1932"/>
                    <a:pt x="1175" y="1932"/>
                  </a:cubicBezTo>
                  <a:cubicBezTo>
                    <a:pt x="1196" y="1932"/>
                    <a:pt x="1218" y="1932"/>
                    <a:pt x="1240" y="1933"/>
                  </a:cubicBezTo>
                  <a:cubicBezTo>
                    <a:pt x="1240" y="1933"/>
                    <a:pt x="1240" y="1933"/>
                    <a:pt x="1240" y="1933"/>
                  </a:cubicBezTo>
                  <a:cubicBezTo>
                    <a:pt x="1241" y="1933"/>
                    <a:pt x="1242" y="1933"/>
                    <a:pt x="1242" y="1934"/>
                  </a:cubicBezTo>
                  <a:cubicBezTo>
                    <a:pt x="1242" y="1934"/>
                    <a:pt x="1242" y="1934"/>
                    <a:pt x="1242" y="1934"/>
                  </a:cubicBezTo>
                  <a:cubicBezTo>
                    <a:pt x="1242" y="1970"/>
                    <a:pt x="1242" y="1970"/>
                    <a:pt x="1242" y="1970"/>
                  </a:cubicBezTo>
                  <a:cubicBezTo>
                    <a:pt x="1242" y="1970"/>
                    <a:pt x="1241" y="1971"/>
                    <a:pt x="1240" y="1971"/>
                  </a:cubicBezTo>
                  <a:cubicBezTo>
                    <a:pt x="1240" y="1971"/>
                    <a:pt x="1240" y="1971"/>
                    <a:pt x="1240" y="1971"/>
                  </a:cubicBezTo>
                  <a:cubicBezTo>
                    <a:pt x="1219" y="1973"/>
                    <a:pt x="1197" y="1974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4"/>
                    <a:pt x="1175" y="1974"/>
                    <a:pt x="1175" y="1974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5" y="1975"/>
                    <a:pt x="1175" y="1975"/>
                    <a:pt x="1175" y="1975"/>
                  </a:cubicBezTo>
                  <a:cubicBezTo>
                    <a:pt x="1174" y="1975"/>
                    <a:pt x="1174" y="1975"/>
                    <a:pt x="1174" y="1975"/>
                  </a:cubicBezTo>
                  <a:close/>
                  <a:moveTo>
                    <a:pt x="1176" y="1972"/>
                  </a:moveTo>
                  <a:cubicBezTo>
                    <a:pt x="1197" y="1971"/>
                    <a:pt x="1218" y="1970"/>
                    <a:pt x="1239" y="1968"/>
                  </a:cubicBezTo>
                  <a:cubicBezTo>
                    <a:pt x="1239" y="1968"/>
                    <a:pt x="1239" y="1968"/>
                    <a:pt x="1239" y="1968"/>
                  </a:cubicBezTo>
                  <a:cubicBezTo>
                    <a:pt x="1239" y="1936"/>
                    <a:pt x="1239" y="1936"/>
                    <a:pt x="1239" y="1936"/>
                  </a:cubicBezTo>
                  <a:cubicBezTo>
                    <a:pt x="1218" y="1935"/>
                    <a:pt x="1197" y="1935"/>
                    <a:pt x="1176" y="1935"/>
                  </a:cubicBezTo>
                  <a:cubicBezTo>
                    <a:pt x="1176" y="1935"/>
                    <a:pt x="1176" y="1935"/>
                    <a:pt x="1176" y="1935"/>
                  </a:cubicBezTo>
                  <a:cubicBezTo>
                    <a:pt x="1176" y="1972"/>
                    <a:pt x="1176" y="1972"/>
                    <a:pt x="1176" y="1972"/>
                  </a:cubicBezTo>
                  <a:close/>
                  <a:moveTo>
                    <a:pt x="1784" y="1974"/>
                  </a:moveTo>
                  <a:cubicBezTo>
                    <a:pt x="1783" y="1974"/>
                    <a:pt x="1783" y="1974"/>
                    <a:pt x="1783" y="1973"/>
                  </a:cubicBezTo>
                  <a:cubicBezTo>
                    <a:pt x="1783" y="1973"/>
                    <a:pt x="1783" y="1973"/>
                    <a:pt x="1783" y="1973"/>
                  </a:cubicBezTo>
                  <a:cubicBezTo>
                    <a:pt x="1783" y="1924"/>
                    <a:pt x="1783" y="1924"/>
                    <a:pt x="1783" y="1924"/>
                  </a:cubicBezTo>
                  <a:cubicBezTo>
                    <a:pt x="1783" y="1923"/>
                    <a:pt x="1783" y="1923"/>
                    <a:pt x="1784" y="1923"/>
                  </a:cubicBezTo>
                  <a:cubicBezTo>
                    <a:pt x="1784" y="1923"/>
                    <a:pt x="1784" y="1923"/>
                    <a:pt x="1784" y="1923"/>
                  </a:cubicBezTo>
                  <a:cubicBezTo>
                    <a:pt x="1784" y="1922"/>
                    <a:pt x="1784" y="1922"/>
                    <a:pt x="1785" y="1922"/>
                  </a:cubicBezTo>
                  <a:cubicBezTo>
                    <a:pt x="1785" y="1922"/>
                    <a:pt x="1785" y="1922"/>
                    <a:pt x="1785" y="1922"/>
                  </a:cubicBezTo>
                  <a:cubicBezTo>
                    <a:pt x="1788" y="1922"/>
                    <a:pt x="1791" y="1922"/>
                    <a:pt x="1795" y="1922"/>
                  </a:cubicBezTo>
                  <a:cubicBezTo>
                    <a:pt x="1795" y="1922"/>
                    <a:pt x="1795" y="1922"/>
                    <a:pt x="1795" y="1922"/>
                  </a:cubicBezTo>
                  <a:cubicBezTo>
                    <a:pt x="1818" y="1922"/>
                    <a:pt x="1837" y="1922"/>
                    <a:pt x="1846" y="1920"/>
                  </a:cubicBezTo>
                  <a:cubicBezTo>
                    <a:pt x="1846" y="1920"/>
                    <a:pt x="1846" y="1920"/>
                    <a:pt x="1846" y="1920"/>
                  </a:cubicBezTo>
                  <a:cubicBezTo>
                    <a:pt x="1846" y="1920"/>
                    <a:pt x="1847" y="1920"/>
                    <a:pt x="1850" y="1919"/>
                  </a:cubicBezTo>
                  <a:cubicBezTo>
                    <a:pt x="1850" y="1919"/>
                    <a:pt x="1850" y="1919"/>
                    <a:pt x="1850" y="1919"/>
                  </a:cubicBezTo>
                  <a:cubicBezTo>
                    <a:pt x="1850" y="1919"/>
                    <a:pt x="1851" y="1919"/>
                    <a:pt x="1851" y="1919"/>
                  </a:cubicBezTo>
                  <a:cubicBezTo>
                    <a:pt x="1851" y="1919"/>
                    <a:pt x="1851" y="1919"/>
                    <a:pt x="1851" y="1919"/>
                  </a:cubicBezTo>
                  <a:cubicBezTo>
                    <a:pt x="1851" y="1920"/>
                    <a:pt x="1852" y="1920"/>
                    <a:pt x="1852" y="1921"/>
                  </a:cubicBezTo>
                  <a:cubicBezTo>
                    <a:pt x="1852" y="1921"/>
                    <a:pt x="1852" y="1921"/>
                    <a:pt x="1852" y="1921"/>
                  </a:cubicBezTo>
                  <a:cubicBezTo>
                    <a:pt x="1852" y="1968"/>
                    <a:pt x="1852" y="1968"/>
                    <a:pt x="1852" y="1968"/>
                  </a:cubicBezTo>
                  <a:cubicBezTo>
                    <a:pt x="1852" y="1969"/>
                    <a:pt x="1851" y="1969"/>
                    <a:pt x="1850" y="1969"/>
                  </a:cubicBezTo>
                  <a:cubicBezTo>
                    <a:pt x="1850" y="1969"/>
                    <a:pt x="1850" y="1969"/>
                    <a:pt x="1850" y="1969"/>
                  </a:cubicBezTo>
                  <a:cubicBezTo>
                    <a:pt x="1838" y="1971"/>
                    <a:pt x="1824" y="1973"/>
                    <a:pt x="1811" y="1974"/>
                  </a:cubicBezTo>
                  <a:cubicBezTo>
                    <a:pt x="1811" y="1974"/>
                    <a:pt x="1811" y="1974"/>
                    <a:pt x="1811" y="1974"/>
                  </a:cubicBezTo>
                  <a:cubicBezTo>
                    <a:pt x="1802" y="1974"/>
                    <a:pt x="1794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5" y="1975"/>
                    <a:pt x="1785" y="1975"/>
                    <a:pt x="1785" y="1975"/>
                  </a:cubicBezTo>
                  <a:cubicBezTo>
                    <a:pt x="1784" y="1975"/>
                    <a:pt x="1784" y="1975"/>
                    <a:pt x="1784" y="1974"/>
                  </a:cubicBezTo>
                  <a:close/>
                  <a:moveTo>
                    <a:pt x="1786" y="1972"/>
                  </a:moveTo>
                  <a:cubicBezTo>
                    <a:pt x="1795" y="1971"/>
                    <a:pt x="1803" y="1971"/>
                    <a:pt x="1811" y="1971"/>
                  </a:cubicBezTo>
                  <a:cubicBezTo>
                    <a:pt x="1811" y="1971"/>
                    <a:pt x="1811" y="1971"/>
                    <a:pt x="1811" y="1971"/>
                  </a:cubicBezTo>
                  <a:cubicBezTo>
                    <a:pt x="1824" y="1970"/>
                    <a:pt x="1836" y="1968"/>
                    <a:pt x="1849" y="1967"/>
                  </a:cubicBezTo>
                  <a:cubicBezTo>
                    <a:pt x="1849" y="1967"/>
                    <a:pt x="1849" y="1967"/>
                    <a:pt x="1849" y="1967"/>
                  </a:cubicBezTo>
                  <a:cubicBezTo>
                    <a:pt x="1849" y="1922"/>
                    <a:pt x="1849" y="1922"/>
                    <a:pt x="1849" y="1922"/>
                  </a:cubicBezTo>
                  <a:cubicBezTo>
                    <a:pt x="1847" y="1923"/>
                    <a:pt x="1846" y="1923"/>
                    <a:pt x="1846" y="1923"/>
                  </a:cubicBezTo>
                  <a:cubicBezTo>
                    <a:pt x="1846" y="1923"/>
                    <a:pt x="1846" y="1923"/>
                    <a:pt x="1846" y="1923"/>
                  </a:cubicBezTo>
                  <a:cubicBezTo>
                    <a:pt x="1837" y="1925"/>
                    <a:pt x="1818" y="1925"/>
                    <a:pt x="1795" y="1925"/>
                  </a:cubicBezTo>
                  <a:cubicBezTo>
                    <a:pt x="1795" y="1925"/>
                    <a:pt x="1795" y="1925"/>
                    <a:pt x="1795" y="1925"/>
                  </a:cubicBezTo>
                  <a:cubicBezTo>
                    <a:pt x="1792" y="1925"/>
                    <a:pt x="1789" y="1925"/>
                    <a:pt x="1786" y="1925"/>
                  </a:cubicBezTo>
                  <a:cubicBezTo>
                    <a:pt x="1786" y="1925"/>
                    <a:pt x="1786" y="1925"/>
                    <a:pt x="1786" y="1925"/>
                  </a:cubicBezTo>
                  <a:cubicBezTo>
                    <a:pt x="1786" y="1972"/>
                    <a:pt x="1786" y="1972"/>
                    <a:pt x="1786" y="1972"/>
                  </a:cubicBezTo>
                  <a:close/>
                  <a:moveTo>
                    <a:pt x="1785" y="1925"/>
                  </a:moveTo>
                  <a:cubicBezTo>
                    <a:pt x="1785" y="1924"/>
                    <a:pt x="1785" y="1924"/>
                    <a:pt x="1785" y="1924"/>
                  </a:cubicBezTo>
                  <a:cubicBezTo>
                    <a:pt x="1785" y="1925"/>
                    <a:pt x="1785" y="1925"/>
                    <a:pt x="1785" y="1925"/>
                  </a:cubicBezTo>
                  <a:close/>
                  <a:moveTo>
                    <a:pt x="361" y="1973"/>
                  </a:moveTo>
                  <a:cubicBezTo>
                    <a:pt x="360" y="1973"/>
                    <a:pt x="360" y="1973"/>
                    <a:pt x="360" y="1972"/>
                  </a:cubicBezTo>
                  <a:cubicBezTo>
                    <a:pt x="360" y="1972"/>
                    <a:pt x="360" y="1972"/>
                    <a:pt x="360" y="1972"/>
                  </a:cubicBezTo>
                  <a:cubicBezTo>
                    <a:pt x="360" y="1922"/>
                    <a:pt x="360" y="1922"/>
                    <a:pt x="360" y="1922"/>
                  </a:cubicBezTo>
                  <a:cubicBezTo>
                    <a:pt x="360" y="1921"/>
                    <a:pt x="361" y="1920"/>
                    <a:pt x="362" y="1920"/>
                  </a:cubicBezTo>
                  <a:cubicBezTo>
                    <a:pt x="362" y="1920"/>
                    <a:pt x="362" y="1920"/>
                    <a:pt x="362" y="1920"/>
                  </a:cubicBezTo>
                  <a:cubicBezTo>
                    <a:pt x="384" y="1919"/>
                    <a:pt x="406" y="1918"/>
                    <a:pt x="427" y="1917"/>
                  </a:cubicBezTo>
                  <a:cubicBezTo>
                    <a:pt x="427" y="1917"/>
                    <a:pt x="427" y="1917"/>
                    <a:pt x="427" y="1917"/>
                  </a:cubicBezTo>
                  <a:cubicBezTo>
                    <a:pt x="428" y="1917"/>
                    <a:pt x="428" y="1917"/>
                    <a:pt x="428" y="1918"/>
                  </a:cubicBezTo>
                  <a:cubicBezTo>
                    <a:pt x="428" y="1918"/>
                    <a:pt x="428" y="1918"/>
                    <a:pt x="428" y="1918"/>
                  </a:cubicBezTo>
                  <a:cubicBezTo>
                    <a:pt x="429" y="1918"/>
                    <a:pt x="429" y="1918"/>
                    <a:pt x="429" y="1919"/>
                  </a:cubicBezTo>
                  <a:cubicBezTo>
                    <a:pt x="429" y="1919"/>
                    <a:pt x="429" y="1919"/>
                    <a:pt x="429" y="1919"/>
                  </a:cubicBezTo>
                  <a:cubicBezTo>
                    <a:pt x="429" y="1968"/>
                    <a:pt x="429" y="1968"/>
                    <a:pt x="429" y="1968"/>
                  </a:cubicBezTo>
                  <a:cubicBezTo>
                    <a:pt x="429" y="1969"/>
                    <a:pt x="428" y="1970"/>
                    <a:pt x="427" y="1970"/>
                  </a:cubicBezTo>
                  <a:cubicBezTo>
                    <a:pt x="427" y="1970"/>
                    <a:pt x="427" y="1970"/>
                    <a:pt x="427" y="1970"/>
                  </a:cubicBezTo>
                  <a:cubicBezTo>
                    <a:pt x="405" y="1971"/>
                    <a:pt x="384" y="1973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2"/>
                    <a:pt x="362" y="1972"/>
                    <a:pt x="362" y="1972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2" y="1974"/>
                    <a:pt x="362" y="1974"/>
                    <a:pt x="362" y="1974"/>
                  </a:cubicBezTo>
                  <a:cubicBezTo>
                    <a:pt x="361" y="1974"/>
                    <a:pt x="361" y="1974"/>
                    <a:pt x="361" y="1973"/>
                  </a:cubicBezTo>
                  <a:close/>
                  <a:moveTo>
                    <a:pt x="363" y="1971"/>
                  </a:moveTo>
                  <a:cubicBezTo>
                    <a:pt x="384" y="1970"/>
                    <a:pt x="405" y="1968"/>
                    <a:pt x="426" y="1967"/>
                  </a:cubicBezTo>
                  <a:cubicBezTo>
                    <a:pt x="426" y="1967"/>
                    <a:pt x="426" y="1967"/>
                    <a:pt x="426" y="1967"/>
                  </a:cubicBezTo>
                  <a:cubicBezTo>
                    <a:pt x="426" y="1920"/>
                    <a:pt x="426" y="1920"/>
                    <a:pt x="426" y="1920"/>
                  </a:cubicBezTo>
                  <a:cubicBezTo>
                    <a:pt x="405" y="1921"/>
                    <a:pt x="384" y="1922"/>
                    <a:pt x="363" y="1923"/>
                  </a:cubicBezTo>
                  <a:cubicBezTo>
                    <a:pt x="363" y="1923"/>
                    <a:pt x="363" y="1923"/>
                    <a:pt x="363" y="1923"/>
                  </a:cubicBezTo>
                  <a:cubicBezTo>
                    <a:pt x="363" y="1971"/>
                    <a:pt x="363" y="1971"/>
                    <a:pt x="363" y="1971"/>
                  </a:cubicBezTo>
                  <a:close/>
                  <a:moveTo>
                    <a:pt x="630" y="1973"/>
                  </a:moveTo>
                  <a:cubicBezTo>
                    <a:pt x="607" y="1971"/>
                    <a:pt x="585" y="1969"/>
                    <a:pt x="565" y="1968"/>
                  </a:cubicBezTo>
                  <a:cubicBezTo>
                    <a:pt x="565" y="1968"/>
                    <a:pt x="565" y="1968"/>
                    <a:pt x="565" y="1968"/>
                  </a:cubicBezTo>
                  <a:cubicBezTo>
                    <a:pt x="564" y="1968"/>
                    <a:pt x="563" y="1967"/>
                    <a:pt x="563" y="1966"/>
                  </a:cubicBezTo>
                  <a:cubicBezTo>
                    <a:pt x="563" y="1966"/>
                    <a:pt x="563" y="1966"/>
                    <a:pt x="563" y="1966"/>
                  </a:cubicBezTo>
                  <a:cubicBezTo>
                    <a:pt x="563" y="1916"/>
                    <a:pt x="563" y="1916"/>
                    <a:pt x="563" y="1916"/>
                  </a:cubicBezTo>
                  <a:cubicBezTo>
                    <a:pt x="563" y="1915"/>
                    <a:pt x="564" y="1914"/>
                    <a:pt x="565" y="1914"/>
                  </a:cubicBezTo>
                  <a:cubicBezTo>
                    <a:pt x="565" y="1914"/>
                    <a:pt x="565" y="1914"/>
                    <a:pt x="565" y="1914"/>
                  </a:cubicBezTo>
                  <a:cubicBezTo>
                    <a:pt x="571" y="1914"/>
                    <a:pt x="577" y="1914"/>
                    <a:pt x="583" y="1914"/>
                  </a:cubicBezTo>
                  <a:cubicBezTo>
                    <a:pt x="583" y="1914"/>
                    <a:pt x="583" y="1914"/>
                    <a:pt x="583" y="1914"/>
                  </a:cubicBezTo>
                  <a:cubicBezTo>
                    <a:pt x="599" y="1914"/>
                    <a:pt x="615" y="1914"/>
                    <a:pt x="630" y="1915"/>
                  </a:cubicBezTo>
                  <a:cubicBezTo>
                    <a:pt x="630" y="1915"/>
                    <a:pt x="630" y="1915"/>
                    <a:pt x="630" y="1915"/>
                  </a:cubicBezTo>
                  <a:cubicBezTo>
                    <a:pt x="631" y="1915"/>
                    <a:pt x="632" y="1915"/>
                    <a:pt x="632" y="1916"/>
                  </a:cubicBezTo>
                  <a:cubicBezTo>
                    <a:pt x="632" y="1916"/>
                    <a:pt x="632" y="1916"/>
                    <a:pt x="632" y="1916"/>
                  </a:cubicBezTo>
                  <a:cubicBezTo>
                    <a:pt x="632" y="1972"/>
                    <a:pt x="632" y="1972"/>
                    <a:pt x="632" y="1972"/>
                  </a:cubicBezTo>
                  <a:cubicBezTo>
                    <a:pt x="632" y="1972"/>
                    <a:pt x="632" y="1972"/>
                    <a:pt x="631" y="1973"/>
                  </a:cubicBezTo>
                  <a:cubicBezTo>
                    <a:pt x="631" y="1973"/>
                    <a:pt x="631" y="1973"/>
                    <a:pt x="631" y="1973"/>
                  </a:cubicBezTo>
                  <a:cubicBezTo>
                    <a:pt x="631" y="1973"/>
                    <a:pt x="631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ubicBezTo>
                    <a:pt x="630" y="1973"/>
                    <a:pt x="630" y="1973"/>
                    <a:pt x="630" y="1973"/>
                  </a:cubicBezTo>
                  <a:close/>
                  <a:moveTo>
                    <a:pt x="629" y="1970"/>
                  </a:moveTo>
                  <a:cubicBezTo>
                    <a:pt x="629" y="1918"/>
                    <a:pt x="629" y="1918"/>
                    <a:pt x="629" y="1918"/>
                  </a:cubicBezTo>
                  <a:cubicBezTo>
                    <a:pt x="614" y="1917"/>
                    <a:pt x="598" y="1917"/>
                    <a:pt x="583" y="1917"/>
                  </a:cubicBezTo>
                  <a:cubicBezTo>
                    <a:pt x="583" y="1917"/>
                    <a:pt x="583" y="1917"/>
                    <a:pt x="583" y="1917"/>
                  </a:cubicBezTo>
                  <a:cubicBezTo>
                    <a:pt x="578" y="1917"/>
                    <a:pt x="572" y="1917"/>
                    <a:pt x="566" y="1917"/>
                  </a:cubicBezTo>
                  <a:cubicBezTo>
                    <a:pt x="566" y="1917"/>
                    <a:pt x="566" y="1917"/>
                    <a:pt x="566" y="1917"/>
                  </a:cubicBezTo>
                  <a:cubicBezTo>
                    <a:pt x="566" y="1965"/>
                    <a:pt x="566" y="1965"/>
                    <a:pt x="566" y="1965"/>
                  </a:cubicBezTo>
                  <a:cubicBezTo>
                    <a:pt x="586" y="1966"/>
                    <a:pt x="607" y="1968"/>
                    <a:pt x="629" y="1970"/>
                  </a:cubicBezTo>
                  <a:close/>
                  <a:moveTo>
                    <a:pt x="565" y="1917"/>
                  </a:moveTo>
                  <a:cubicBezTo>
                    <a:pt x="565" y="1916"/>
                    <a:pt x="565" y="1916"/>
                    <a:pt x="565" y="1916"/>
                  </a:cubicBezTo>
                  <a:cubicBezTo>
                    <a:pt x="565" y="1917"/>
                    <a:pt x="565" y="1917"/>
                    <a:pt x="565" y="1917"/>
                  </a:cubicBezTo>
                  <a:close/>
                  <a:moveTo>
                    <a:pt x="224" y="1972"/>
                  </a:moveTo>
                  <a:cubicBezTo>
                    <a:pt x="203" y="1971"/>
                    <a:pt x="180" y="1970"/>
                    <a:pt x="158" y="1967"/>
                  </a:cubicBezTo>
                  <a:cubicBezTo>
                    <a:pt x="158" y="1967"/>
                    <a:pt x="158" y="1967"/>
                    <a:pt x="158" y="1967"/>
                  </a:cubicBezTo>
                  <a:cubicBezTo>
                    <a:pt x="157" y="1966"/>
                    <a:pt x="157" y="1966"/>
                    <a:pt x="157" y="1965"/>
                  </a:cubicBezTo>
                  <a:cubicBezTo>
                    <a:pt x="157" y="1965"/>
                    <a:pt x="157" y="1965"/>
                    <a:pt x="157" y="1965"/>
                  </a:cubicBezTo>
                  <a:cubicBezTo>
                    <a:pt x="157" y="1914"/>
                    <a:pt x="157" y="1914"/>
                    <a:pt x="157" y="1914"/>
                  </a:cubicBezTo>
                  <a:cubicBezTo>
                    <a:pt x="157" y="1913"/>
                    <a:pt x="157" y="1913"/>
                    <a:pt x="158" y="1913"/>
                  </a:cubicBezTo>
                  <a:cubicBezTo>
                    <a:pt x="158" y="1913"/>
                    <a:pt x="158" y="1913"/>
                    <a:pt x="158" y="1913"/>
                  </a:cubicBezTo>
                  <a:cubicBezTo>
                    <a:pt x="158" y="1912"/>
                    <a:pt x="158" y="1912"/>
                    <a:pt x="159" y="1912"/>
                  </a:cubicBezTo>
                  <a:cubicBezTo>
                    <a:pt x="159" y="1912"/>
                    <a:pt x="159" y="1912"/>
                    <a:pt x="159" y="1912"/>
                  </a:cubicBezTo>
                  <a:cubicBezTo>
                    <a:pt x="179" y="1919"/>
                    <a:pt x="201" y="1922"/>
                    <a:pt x="224" y="1924"/>
                  </a:cubicBezTo>
                  <a:cubicBezTo>
                    <a:pt x="224" y="1924"/>
                    <a:pt x="224" y="1924"/>
                    <a:pt x="224" y="1924"/>
                  </a:cubicBezTo>
                  <a:cubicBezTo>
                    <a:pt x="225" y="1924"/>
                    <a:pt x="225" y="1924"/>
                    <a:pt x="225" y="1925"/>
                  </a:cubicBezTo>
                  <a:cubicBezTo>
                    <a:pt x="225" y="1925"/>
                    <a:pt x="225" y="1925"/>
                    <a:pt x="225" y="1925"/>
                  </a:cubicBezTo>
                  <a:cubicBezTo>
                    <a:pt x="225" y="1971"/>
                    <a:pt x="225" y="1971"/>
                    <a:pt x="225" y="1971"/>
                  </a:cubicBezTo>
                  <a:cubicBezTo>
                    <a:pt x="225" y="1971"/>
                    <a:pt x="225" y="1971"/>
                    <a:pt x="225" y="1972"/>
                  </a:cubicBezTo>
                  <a:cubicBezTo>
                    <a:pt x="225" y="1972"/>
                    <a:pt x="225" y="1972"/>
                    <a:pt x="225" y="1972"/>
                  </a:cubicBezTo>
                  <a:cubicBezTo>
                    <a:pt x="225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ubicBezTo>
                    <a:pt x="224" y="1972"/>
                    <a:pt x="224" y="1972"/>
                    <a:pt x="224" y="1972"/>
                  </a:cubicBezTo>
                  <a:close/>
                  <a:moveTo>
                    <a:pt x="222" y="1969"/>
                  </a:moveTo>
                  <a:cubicBezTo>
                    <a:pt x="222" y="1927"/>
                    <a:pt x="222" y="1927"/>
                    <a:pt x="222" y="1927"/>
                  </a:cubicBezTo>
                  <a:cubicBezTo>
                    <a:pt x="201" y="1925"/>
                    <a:pt x="179" y="1922"/>
                    <a:pt x="160" y="1916"/>
                  </a:cubicBezTo>
                  <a:cubicBezTo>
                    <a:pt x="160" y="1916"/>
                    <a:pt x="160" y="1916"/>
                    <a:pt x="160" y="1916"/>
                  </a:cubicBezTo>
                  <a:cubicBezTo>
                    <a:pt x="160" y="1964"/>
                    <a:pt x="160" y="1964"/>
                    <a:pt x="160" y="1964"/>
                  </a:cubicBezTo>
                  <a:cubicBezTo>
                    <a:pt x="181" y="1967"/>
                    <a:pt x="202" y="1968"/>
                    <a:pt x="222" y="1969"/>
                  </a:cubicBezTo>
                  <a:close/>
                  <a:moveTo>
                    <a:pt x="1647" y="1971"/>
                  </a:moveTo>
                  <a:cubicBezTo>
                    <a:pt x="1625" y="1969"/>
                    <a:pt x="1603" y="1968"/>
                    <a:pt x="1581" y="1966"/>
                  </a:cubicBezTo>
                  <a:cubicBezTo>
                    <a:pt x="1581" y="1966"/>
                    <a:pt x="1581" y="1966"/>
                    <a:pt x="1581" y="1966"/>
                  </a:cubicBezTo>
                  <a:cubicBezTo>
                    <a:pt x="1581" y="1966"/>
                    <a:pt x="1580" y="1965"/>
                    <a:pt x="1580" y="1965"/>
                  </a:cubicBezTo>
                  <a:cubicBezTo>
                    <a:pt x="1580" y="1965"/>
                    <a:pt x="1580" y="1965"/>
                    <a:pt x="1580" y="1965"/>
                  </a:cubicBezTo>
                  <a:cubicBezTo>
                    <a:pt x="1580" y="1923"/>
                    <a:pt x="1580" y="1923"/>
                    <a:pt x="1580" y="1923"/>
                  </a:cubicBezTo>
                  <a:cubicBezTo>
                    <a:pt x="1580" y="1922"/>
                    <a:pt x="1580" y="1922"/>
                    <a:pt x="1581" y="1922"/>
                  </a:cubicBezTo>
                  <a:cubicBezTo>
                    <a:pt x="1581" y="1922"/>
                    <a:pt x="1581" y="1922"/>
                    <a:pt x="1581" y="1922"/>
                  </a:cubicBezTo>
                  <a:cubicBezTo>
                    <a:pt x="1589" y="1921"/>
                    <a:pt x="1596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4" y="1920"/>
                    <a:pt x="1604" y="1920"/>
                    <a:pt x="1604" y="1920"/>
                  </a:cubicBezTo>
                  <a:cubicBezTo>
                    <a:pt x="1609" y="1919"/>
                    <a:pt x="1618" y="1919"/>
                    <a:pt x="1628" y="1919"/>
                  </a:cubicBezTo>
                  <a:cubicBezTo>
                    <a:pt x="1628" y="1919"/>
                    <a:pt x="1628" y="1919"/>
                    <a:pt x="1628" y="1919"/>
                  </a:cubicBezTo>
                  <a:cubicBezTo>
                    <a:pt x="1634" y="1919"/>
                    <a:pt x="1640" y="1919"/>
                    <a:pt x="1647" y="1919"/>
                  </a:cubicBezTo>
                  <a:cubicBezTo>
                    <a:pt x="1647" y="1919"/>
                    <a:pt x="1647" y="1919"/>
                    <a:pt x="1647" y="1919"/>
                  </a:cubicBezTo>
                  <a:cubicBezTo>
                    <a:pt x="1648" y="1919"/>
                    <a:pt x="1648" y="1920"/>
                    <a:pt x="1648" y="1921"/>
                  </a:cubicBezTo>
                  <a:cubicBezTo>
                    <a:pt x="1648" y="1921"/>
                    <a:pt x="1648" y="1921"/>
                    <a:pt x="1648" y="1921"/>
                  </a:cubicBezTo>
                  <a:cubicBezTo>
                    <a:pt x="1648" y="1969"/>
                    <a:pt x="1648" y="1969"/>
                    <a:pt x="1648" y="1969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8" y="1970"/>
                    <a:pt x="1648" y="1970"/>
                  </a:cubicBezTo>
                  <a:cubicBezTo>
                    <a:pt x="1648" y="1970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ubicBezTo>
                    <a:pt x="1647" y="1971"/>
                    <a:pt x="1647" y="1971"/>
                    <a:pt x="1647" y="1971"/>
                  </a:cubicBezTo>
                  <a:close/>
                  <a:moveTo>
                    <a:pt x="1645" y="1968"/>
                  </a:moveTo>
                  <a:cubicBezTo>
                    <a:pt x="1645" y="1922"/>
                    <a:pt x="1645" y="1922"/>
                    <a:pt x="1645" y="1922"/>
                  </a:cubicBezTo>
                  <a:cubicBezTo>
                    <a:pt x="1639" y="1922"/>
                    <a:pt x="1633" y="1922"/>
                    <a:pt x="1628" y="1922"/>
                  </a:cubicBezTo>
                  <a:cubicBezTo>
                    <a:pt x="1628" y="1922"/>
                    <a:pt x="1628" y="1922"/>
                    <a:pt x="1628" y="1922"/>
                  </a:cubicBezTo>
                  <a:cubicBezTo>
                    <a:pt x="1618" y="1922"/>
                    <a:pt x="1609" y="1922"/>
                    <a:pt x="1604" y="1923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604" y="1921"/>
                    <a:pt x="1604" y="1921"/>
                    <a:pt x="1604" y="1921"/>
                  </a:cubicBezTo>
                  <a:cubicBezTo>
                    <a:pt x="1604" y="1923"/>
                    <a:pt x="1604" y="1923"/>
                    <a:pt x="1604" y="1923"/>
                  </a:cubicBezTo>
                  <a:cubicBezTo>
                    <a:pt x="1597" y="1923"/>
                    <a:pt x="1590" y="1924"/>
                    <a:pt x="1583" y="1925"/>
                  </a:cubicBezTo>
                  <a:cubicBezTo>
                    <a:pt x="1583" y="1925"/>
                    <a:pt x="1583" y="1925"/>
                    <a:pt x="1583" y="1925"/>
                  </a:cubicBezTo>
                  <a:cubicBezTo>
                    <a:pt x="1583" y="1963"/>
                    <a:pt x="1583" y="1963"/>
                    <a:pt x="1583" y="1963"/>
                  </a:cubicBezTo>
                  <a:cubicBezTo>
                    <a:pt x="1604" y="1965"/>
                    <a:pt x="1625" y="1966"/>
                    <a:pt x="1645" y="1968"/>
                  </a:cubicBezTo>
                  <a:close/>
                  <a:moveTo>
                    <a:pt x="1377" y="1962"/>
                  </a:moveTo>
                  <a:cubicBezTo>
                    <a:pt x="1377" y="1962"/>
                    <a:pt x="1377" y="1962"/>
                    <a:pt x="1377" y="1961"/>
                  </a:cubicBezTo>
                  <a:cubicBezTo>
                    <a:pt x="1377" y="1961"/>
                    <a:pt x="1377" y="1961"/>
                    <a:pt x="1377" y="1961"/>
                  </a:cubicBezTo>
                  <a:cubicBezTo>
                    <a:pt x="1377" y="1934"/>
                    <a:pt x="1377" y="1934"/>
                    <a:pt x="1377" y="1934"/>
                  </a:cubicBezTo>
                  <a:cubicBezTo>
                    <a:pt x="1377" y="1933"/>
                    <a:pt x="1377" y="1932"/>
                    <a:pt x="1378" y="1932"/>
                  </a:cubicBezTo>
                  <a:cubicBezTo>
                    <a:pt x="1378" y="1932"/>
                    <a:pt x="1378" y="1932"/>
                    <a:pt x="1378" y="1932"/>
                  </a:cubicBezTo>
                  <a:cubicBezTo>
                    <a:pt x="1400" y="1932"/>
                    <a:pt x="1422" y="1931"/>
                    <a:pt x="1444" y="1930"/>
                  </a:cubicBezTo>
                  <a:cubicBezTo>
                    <a:pt x="1444" y="1930"/>
                    <a:pt x="1444" y="1930"/>
                    <a:pt x="1444" y="1930"/>
                  </a:cubicBezTo>
                  <a:cubicBezTo>
                    <a:pt x="1444" y="1930"/>
                    <a:pt x="1444" y="1931"/>
                    <a:pt x="1445" y="1931"/>
                  </a:cubicBezTo>
                  <a:cubicBezTo>
                    <a:pt x="1445" y="1931"/>
                    <a:pt x="1445" y="1931"/>
                    <a:pt x="1445" y="1931"/>
                  </a:cubicBezTo>
                  <a:cubicBezTo>
                    <a:pt x="1445" y="1931"/>
                    <a:pt x="1445" y="1932"/>
                    <a:pt x="1445" y="1932"/>
                  </a:cubicBezTo>
                  <a:cubicBezTo>
                    <a:pt x="1445" y="1932"/>
                    <a:pt x="1445" y="1932"/>
                    <a:pt x="1445" y="1932"/>
                  </a:cubicBezTo>
                  <a:cubicBezTo>
                    <a:pt x="1445" y="1959"/>
                    <a:pt x="1445" y="1959"/>
                    <a:pt x="1445" y="1959"/>
                  </a:cubicBezTo>
                  <a:cubicBezTo>
                    <a:pt x="1445" y="1959"/>
                    <a:pt x="1444" y="1960"/>
                    <a:pt x="1444" y="1960"/>
                  </a:cubicBezTo>
                  <a:cubicBezTo>
                    <a:pt x="1444" y="1960"/>
                    <a:pt x="1444" y="1960"/>
                    <a:pt x="1444" y="1960"/>
                  </a:cubicBezTo>
                  <a:cubicBezTo>
                    <a:pt x="1434" y="1960"/>
                    <a:pt x="1424" y="1960"/>
                    <a:pt x="1415" y="1961"/>
                  </a:cubicBezTo>
                  <a:cubicBezTo>
                    <a:pt x="1415" y="1961"/>
                    <a:pt x="1415" y="1961"/>
                    <a:pt x="1415" y="1961"/>
                  </a:cubicBezTo>
                  <a:cubicBezTo>
                    <a:pt x="1403" y="1961"/>
                    <a:pt x="1390" y="1962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1"/>
                    <a:pt x="1378" y="1961"/>
                    <a:pt x="1378" y="1961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8" y="1963"/>
                    <a:pt x="1378" y="1963"/>
                  </a:cubicBezTo>
                  <a:cubicBezTo>
                    <a:pt x="1378" y="1963"/>
                    <a:pt x="1377" y="1963"/>
                    <a:pt x="1377" y="1962"/>
                  </a:cubicBezTo>
                  <a:close/>
                  <a:moveTo>
                    <a:pt x="1380" y="1960"/>
                  </a:moveTo>
                  <a:cubicBezTo>
                    <a:pt x="1391" y="1959"/>
                    <a:pt x="1403" y="1958"/>
                    <a:pt x="1415" y="1958"/>
                  </a:cubicBezTo>
                  <a:cubicBezTo>
                    <a:pt x="1415" y="1958"/>
                    <a:pt x="1415" y="1958"/>
                    <a:pt x="1415" y="1958"/>
                  </a:cubicBezTo>
                  <a:cubicBezTo>
                    <a:pt x="1424" y="1957"/>
                    <a:pt x="1433" y="1957"/>
                    <a:pt x="1442" y="1957"/>
                  </a:cubicBezTo>
                  <a:cubicBezTo>
                    <a:pt x="1442" y="1957"/>
                    <a:pt x="1442" y="1957"/>
                    <a:pt x="1442" y="1957"/>
                  </a:cubicBezTo>
                  <a:cubicBezTo>
                    <a:pt x="1442" y="1934"/>
                    <a:pt x="1442" y="1934"/>
                    <a:pt x="1442" y="1934"/>
                  </a:cubicBezTo>
                  <a:cubicBezTo>
                    <a:pt x="1421" y="1934"/>
                    <a:pt x="1401" y="1935"/>
                    <a:pt x="1380" y="1935"/>
                  </a:cubicBezTo>
                  <a:cubicBezTo>
                    <a:pt x="1380" y="1935"/>
                    <a:pt x="1380" y="1935"/>
                    <a:pt x="1380" y="1935"/>
                  </a:cubicBezTo>
                  <a:cubicBezTo>
                    <a:pt x="1380" y="1960"/>
                    <a:pt x="1380" y="1960"/>
                    <a:pt x="1380" y="1960"/>
                  </a:cubicBezTo>
                  <a:close/>
                  <a:moveTo>
                    <a:pt x="1932" y="1845"/>
                  </a:moveTo>
                  <a:cubicBezTo>
                    <a:pt x="1931" y="1845"/>
                    <a:pt x="1931" y="1845"/>
                    <a:pt x="1930" y="1845"/>
                  </a:cubicBezTo>
                  <a:cubicBezTo>
                    <a:pt x="1930" y="1845"/>
                    <a:pt x="1930" y="1845"/>
                    <a:pt x="1930" y="1845"/>
                  </a:cubicBezTo>
                  <a:cubicBezTo>
                    <a:pt x="1930" y="1844"/>
                    <a:pt x="1930" y="1844"/>
                    <a:pt x="1930" y="1843"/>
                  </a:cubicBezTo>
                  <a:cubicBezTo>
                    <a:pt x="1930" y="1843"/>
                    <a:pt x="1930" y="1843"/>
                    <a:pt x="1930" y="1843"/>
                  </a:cubicBezTo>
                  <a:cubicBezTo>
                    <a:pt x="1934" y="1829"/>
                    <a:pt x="1937" y="1812"/>
                    <a:pt x="1937" y="1793"/>
                  </a:cubicBezTo>
                  <a:cubicBezTo>
                    <a:pt x="1937" y="1793"/>
                    <a:pt x="1937" y="1793"/>
                    <a:pt x="1937" y="1793"/>
                  </a:cubicBezTo>
                  <a:cubicBezTo>
                    <a:pt x="1937" y="1788"/>
                    <a:pt x="1937" y="1783"/>
                    <a:pt x="1937" y="1778"/>
                  </a:cubicBezTo>
                  <a:cubicBezTo>
                    <a:pt x="1937" y="1778"/>
                    <a:pt x="1937" y="1778"/>
                    <a:pt x="1937" y="1778"/>
                  </a:cubicBezTo>
                  <a:cubicBezTo>
                    <a:pt x="1937" y="1778"/>
                    <a:pt x="1937" y="1778"/>
                    <a:pt x="1937" y="1777"/>
                  </a:cubicBezTo>
                  <a:cubicBezTo>
                    <a:pt x="1937" y="1777"/>
                    <a:pt x="1937" y="1777"/>
                    <a:pt x="1937" y="1777"/>
                  </a:cubicBezTo>
                  <a:cubicBezTo>
                    <a:pt x="1937" y="1777"/>
                    <a:pt x="1938" y="1777"/>
                    <a:pt x="1938" y="1777"/>
                  </a:cubicBezTo>
                  <a:cubicBezTo>
                    <a:pt x="1938" y="1777"/>
                    <a:pt x="1938" y="1777"/>
                    <a:pt x="1938" y="1777"/>
                  </a:cubicBezTo>
                  <a:cubicBezTo>
                    <a:pt x="1995" y="1777"/>
                    <a:pt x="1995" y="1777"/>
                    <a:pt x="1995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6" y="1777"/>
                    <a:pt x="1996" y="1777"/>
                    <a:pt x="1996" y="1777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7" y="1778"/>
                    <a:pt x="1997" y="1778"/>
                    <a:pt x="1997" y="1778"/>
                  </a:cubicBezTo>
                  <a:cubicBezTo>
                    <a:pt x="1995" y="1801"/>
                    <a:pt x="1992" y="1824"/>
                    <a:pt x="1987" y="1844"/>
                  </a:cubicBezTo>
                  <a:cubicBezTo>
                    <a:pt x="1987" y="1844"/>
                    <a:pt x="1987" y="1844"/>
                    <a:pt x="1987" y="1844"/>
                  </a:cubicBezTo>
                  <a:cubicBezTo>
                    <a:pt x="1987" y="1845"/>
                    <a:pt x="1986" y="1845"/>
                    <a:pt x="1985" y="1845"/>
                  </a:cubicBezTo>
                  <a:cubicBezTo>
                    <a:pt x="1985" y="1845"/>
                    <a:pt x="1985" y="1845"/>
                    <a:pt x="1985" y="1845"/>
                  </a:cubicBezTo>
                  <a:cubicBezTo>
                    <a:pt x="1932" y="1845"/>
                    <a:pt x="1932" y="1845"/>
                    <a:pt x="1932" y="1845"/>
                  </a:cubicBezTo>
                  <a:close/>
                  <a:moveTo>
                    <a:pt x="1984" y="1842"/>
                  </a:moveTo>
                  <a:cubicBezTo>
                    <a:pt x="1989" y="1823"/>
                    <a:pt x="1992" y="1802"/>
                    <a:pt x="1994" y="1780"/>
                  </a:cubicBezTo>
                  <a:cubicBezTo>
                    <a:pt x="1994" y="1780"/>
                    <a:pt x="1994" y="1780"/>
                    <a:pt x="1994" y="1780"/>
                  </a:cubicBezTo>
                  <a:cubicBezTo>
                    <a:pt x="1940" y="1780"/>
                    <a:pt x="1940" y="1780"/>
                    <a:pt x="1940" y="1780"/>
                  </a:cubicBezTo>
                  <a:cubicBezTo>
                    <a:pt x="1940" y="1784"/>
                    <a:pt x="1940" y="1788"/>
                    <a:pt x="1940" y="1793"/>
                  </a:cubicBezTo>
                  <a:cubicBezTo>
                    <a:pt x="1940" y="1793"/>
                    <a:pt x="1940" y="1793"/>
                    <a:pt x="1940" y="1793"/>
                  </a:cubicBezTo>
                  <a:cubicBezTo>
                    <a:pt x="1940" y="1812"/>
                    <a:pt x="1938" y="1828"/>
                    <a:pt x="1934" y="1842"/>
                  </a:cubicBezTo>
                  <a:cubicBezTo>
                    <a:pt x="1934" y="1842"/>
                    <a:pt x="1934" y="1842"/>
                    <a:pt x="1934" y="1842"/>
                  </a:cubicBezTo>
                  <a:cubicBezTo>
                    <a:pt x="1984" y="1842"/>
                    <a:pt x="1984" y="1842"/>
                    <a:pt x="1984" y="1842"/>
                  </a:cubicBezTo>
                  <a:close/>
                  <a:moveTo>
                    <a:pt x="20" y="1845"/>
                  </a:moveTo>
                  <a:cubicBezTo>
                    <a:pt x="19" y="1845"/>
                    <a:pt x="18" y="1845"/>
                    <a:pt x="18" y="1844"/>
                  </a:cubicBezTo>
                  <a:cubicBezTo>
                    <a:pt x="18" y="1844"/>
                    <a:pt x="18" y="1844"/>
                    <a:pt x="18" y="1844"/>
                  </a:cubicBezTo>
                  <a:cubicBezTo>
                    <a:pt x="18" y="1837"/>
                    <a:pt x="18" y="1831"/>
                    <a:pt x="18" y="1824"/>
                  </a:cubicBezTo>
                  <a:cubicBezTo>
                    <a:pt x="18" y="1824"/>
                    <a:pt x="18" y="1824"/>
                    <a:pt x="18" y="1824"/>
                  </a:cubicBezTo>
                  <a:cubicBezTo>
                    <a:pt x="18" y="1809"/>
                    <a:pt x="19" y="1793"/>
                    <a:pt x="19" y="1778"/>
                  </a:cubicBezTo>
                  <a:cubicBezTo>
                    <a:pt x="19" y="1778"/>
                    <a:pt x="19" y="1778"/>
                    <a:pt x="19" y="1778"/>
                  </a:cubicBezTo>
                  <a:cubicBezTo>
                    <a:pt x="20" y="1777"/>
                    <a:pt x="20" y="1777"/>
                    <a:pt x="21" y="1777"/>
                  </a:cubicBezTo>
                  <a:cubicBezTo>
                    <a:pt x="21" y="1777"/>
                    <a:pt x="21" y="1777"/>
                    <a:pt x="21" y="1777"/>
                  </a:cubicBezTo>
                  <a:cubicBezTo>
                    <a:pt x="63" y="1777"/>
                    <a:pt x="63" y="1777"/>
                    <a:pt x="63" y="1777"/>
                  </a:cubicBezTo>
                  <a:cubicBezTo>
                    <a:pt x="64" y="1777"/>
                    <a:pt x="65" y="1777"/>
                    <a:pt x="65" y="1778"/>
                  </a:cubicBezTo>
                  <a:cubicBezTo>
                    <a:pt x="65" y="1778"/>
                    <a:pt x="65" y="1778"/>
                    <a:pt x="65" y="1778"/>
                  </a:cubicBezTo>
                  <a:cubicBezTo>
                    <a:pt x="67" y="1801"/>
                    <a:pt x="72" y="1824"/>
                    <a:pt x="80" y="1843"/>
                  </a:cubicBezTo>
                  <a:cubicBezTo>
                    <a:pt x="80" y="1843"/>
                    <a:pt x="80" y="1843"/>
                    <a:pt x="80" y="1843"/>
                  </a:cubicBezTo>
                  <a:cubicBezTo>
                    <a:pt x="80" y="1844"/>
                    <a:pt x="80" y="1844"/>
                    <a:pt x="80" y="1845"/>
                  </a:cubicBezTo>
                  <a:cubicBezTo>
                    <a:pt x="80" y="1845"/>
                    <a:pt x="80" y="1845"/>
                    <a:pt x="80" y="1845"/>
                  </a:cubicBezTo>
                  <a:cubicBezTo>
                    <a:pt x="79" y="1845"/>
                    <a:pt x="79" y="1845"/>
                    <a:pt x="78" y="1845"/>
                  </a:cubicBezTo>
                  <a:cubicBezTo>
                    <a:pt x="78" y="1845"/>
                    <a:pt x="78" y="1845"/>
                    <a:pt x="78" y="1845"/>
                  </a:cubicBezTo>
                  <a:cubicBezTo>
                    <a:pt x="20" y="1845"/>
                    <a:pt x="20" y="1845"/>
                    <a:pt x="20" y="1845"/>
                  </a:cubicBezTo>
                  <a:close/>
                  <a:moveTo>
                    <a:pt x="76" y="1842"/>
                  </a:moveTo>
                  <a:cubicBezTo>
                    <a:pt x="69" y="1823"/>
                    <a:pt x="65" y="1802"/>
                    <a:pt x="62" y="1780"/>
                  </a:cubicBezTo>
                  <a:cubicBezTo>
                    <a:pt x="62" y="1780"/>
                    <a:pt x="62" y="1780"/>
                    <a:pt x="62" y="1780"/>
                  </a:cubicBezTo>
                  <a:cubicBezTo>
                    <a:pt x="22" y="1780"/>
                    <a:pt x="22" y="1780"/>
                    <a:pt x="22" y="1780"/>
                  </a:cubicBezTo>
                  <a:cubicBezTo>
                    <a:pt x="21" y="1794"/>
                    <a:pt x="21" y="1809"/>
                    <a:pt x="21" y="1824"/>
                  </a:cubicBezTo>
                  <a:cubicBezTo>
                    <a:pt x="21" y="1824"/>
                    <a:pt x="21" y="1824"/>
                    <a:pt x="21" y="1824"/>
                  </a:cubicBezTo>
                  <a:cubicBezTo>
                    <a:pt x="21" y="1830"/>
                    <a:pt x="21" y="1836"/>
                    <a:pt x="21" y="1842"/>
                  </a:cubicBezTo>
                  <a:cubicBezTo>
                    <a:pt x="21" y="1842"/>
                    <a:pt x="21" y="1842"/>
                    <a:pt x="21" y="1842"/>
                  </a:cubicBezTo>
                  <a:cubicBezTo>
                    <a:pt x="76" y="1842"/>
                    <a:pt x="76" y="1842"/>
                    <a:pt x="76" y="1842"/>
                  </a:cubicBezTo>
                  <a:close/>
                  <a:moveTo>
                    <a:pt x="21" y="1780"/>
                  </a:moveTo>
                  <a:cubicBezTo>
                    <a:pt x="21" y="1778"/>
                    <a:pt x="21" y="1778"/>
                    <a:pt x="21" y="1778"/>
                  </a:cubicBezTo>
                  <a:cubicBezTo>
                    <a:pt x="21" y="1780"/>
                    <a:pt x="21" y="1780"/>
                    <a:pt x="21" y="1780"/>
                  </a:cubicBezTo>
                  <a:close/>
                  <a:moveTo>
                    <a:pt x="1936" y="1642"/>
                  </a:moveTo>
                  <a:cubicBezTo>
                    <a:pt x="1936" y="1642"/>
                    <a:pt x="1935" y="1642"/>
                    <a:pt x="1935" y="1641"/>
                  </a:cubicBezTo>
                  <a:cubicBezTo>
                    <a:pt x="1935" y="1641"/>
                    <a:pt x="1935" y="1641"/>
                    <a:pt x="1935" y="1641"/>
                  </a:cubicBezTo>
                  <a:cubicBezTo>
                    <a:pt x="1935" y="1641"/>
                    <a:pt x="1935" y="1641"/>
                    <a:pt x="1935" y="1640"/>
                  </a:cubicBezTo>
                  <a:cubicBezTo>
                    <a:pt x="1935" y="1640"/>
                    <a:pt x="1935" y="1640"/>
                    <a:pt x="1935" y="1640"/>
                  </a:cubicBezTo>
                  <a:cubicBezTo>
                    <a:pt x="1937" y="1619"/>
                    <a:pt x="1940" y="1597"/>
                    <a:pt x="1943" y="1575"/>
                  </a:cubicBezTo>
                  <a:cubicBezTo>
                    <a:pt x="1943" y="1575"/>
                    <a:pt x="1943" y="1575"/>
                    <a:pt x="1943" y="1575"/>
                  </a:cubicBezTo>
                  <a:cubicBezTo>
                    <a:pt x="1943" y="1574"/>
                    <a:pt x="1944" y="1573"/>
                    <a:pt x="1944" y="1573"/>
                  </a:cubicBezTo>
                  <a:cubicBezTo>
                    <a:pt x="1944" y="1573"/>
                    <a:pt x="1944" y="1573"/>
                    <a:pt x="1944" y="1573"/>
                  </a:cubicBezTo>
                  <a:cubicBezTo>
                    <a:pt x="1992" y="1573"/>
                    <a:pt x="1992" y="1573"/>
                    <a:pt x="1992" y="1573"/>
                  </a:cubicBezTo>
                  <a:cubicBezTo>
                    <a:pt x="1992" y="1573"/>
                    <a:pt x="1993" y="1574"/>
                    <a:pt x="1993" y="1575"/>
                  </a:cubicBezTo>
                  <a:cubicBezTo>
                    <a:pt x="1993" y="1575"/>
                    <a:pt x="1993" y="1575"/>
                    <a:pt x="1993" y="1575"/>
                  </a:cubicBezTo>
                  <a:cubicBezTo>
                    <a:pt x="1995" y="1596"/>
                    <a:pt x="1996" y="1618"/>
                    <a:pt x="1997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6" y="1639"/>
                    <a:pt x="1996" y="1639"/>
                    <a:pt x="1996" y="1639"/>
                  </a:cubicBezTo>
                  <a:cubicBezTo>
                    <a:pt x="1996" y="1640"/>
                    <a:pt x="1996" y="1640"/>
                    <a:pt x="1996" y="1640"/>
                  </a:cubicBezTo>
                  <a:cubicBezTo>
                    <a:pt x="1997" y="1640"/>
                    <a:pt x="1997" y="1640"/>
                    <a:pt x="1997" y="1640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1"/>
                    <a:pt x="1997" y="1641"/>
                    <a:pt x="1997" y="1641"/>
                  </a:cubicBezTo>
                  <a:cubicBezTo>
                    <a:pt x="1997" y="1642"/>
                    <a:pt x="1996" y="1642"/>
                    <a:pt x="1996" y="1642"/>
                  </a:cubicBezTo>
                  <a:cubicBezTo>
                    <a:pt x="1996" y="1642"/>
                    <a:pt x="1996" y="1642"/>
                    <a:pt x="1996" y="1642"/>
                  </a:cubicBezTo>
                  <a:cubicBezTo>
                    <a:pt x="1936" y="1642"/>
                    <a:pt x="1936" y="1642"/>
                    <a:pt x="1936" y="1642"/>
                  </a:cubicBezTo>
                  <a:close/>
                  <a:moveTo>
                    <a:pt x="1994" y="1639"/>
                  </a:moveTo>
                  <a:cubicBezTo>
                    <a:pt x="1993" y="1618"/>
                    <a:pt x="1992" y="1597"/>
                    <a:pt x="1990" y="1576"/>
                  </a:cubicBezTo>
                  <a:cubicBezTo>
                    <a:pt x="1990" y="1576"/>
                    <a:pt x="1990" y="1576"/>
                    <a:pt x="1990" y="1576"/>
                  </a:cubicBezTo>
                  <a:cubicBezTo>
                    <a:pt x="1946" y="1576"/>
                    <a:pt x="1946" y="1576"/>
                    <a:pt x="1946" y="1576"/>
                  </a:cubicBezTo>
                  <a:cubicBezTo>
                    <a:pt x="1943" y="1598"/>
                    <a:pt x="1940" y="1618"/>
                    <a:pt x="1938" y="1639"/>
                  </a:cubicBezTo>
                  <a:cubicBezTo>
                    <a:pt x="1938" y="1639"/>
                    <a:pt x="1938" y="1639"/>
                    <a:pt x="1938" y="1639"/>
                  </a:cubicBezTo>
                  <a:cubicBezTo>
                    <a:pt x="1994" y="1639"/>
                    <a:pt x="1994" y="1639"/>
                    <a:pt x="1994" y="1639"/>
                  </a:cubicBezTo>
                  <a:close/>
                  <a:moveTo>
                    <a:pt x="24" y="1642"/>
                  </a:moveTo>
                  <a:cubicBezTo>
                    <a:pt x="23" y="1642"/>
                    <a:pt x="22" y="1641"/>
                    <a:pt x="22" y="1641"/>
                  </a:cubicBezTo>
                  <a:cubicBezTo>
                    <a:pt x="22" y="1641"/>
                    <a:pt x="22" y="1641"/>
                    <a:pt x="22" y="1641"/>
                  </a:cubicBezTo>
                  <a:cubicBezTo>
                    <a:pt x="21" y="1619"/>
                    <a:pt x="18" y="1597"/>
                    <a:pt x="16" y="1575"/>
                  </a:cubicBezTo>
                  <a:cubicBezTo>
                    <a:pt x="16" y="1575"/>
                    <a:pt x="16" y="1575"/>
                    <a:pt x="16" y="1575"/>
                  </a:cubicBezTo>
                  <a:cubicBezTo>
                    <a:pt x="16" y="1575"/>
                    <a:pt x="16" y="1574"/>
                    <a:pt x="16" y="1574"/>
                  </a:cubicBezTo>
                  <a:cubicBezTo>
                    <a:pt x="16" y="1574"/>
                    <a:pt x="16" y="1574"/>
                    <a:pt x="16" y="1574"/>
                  </a:cubicBezTo>
                  <a:cubicBezTo>
                    <a:pt x="16" y="1574"/>
                    <a:pt x="17" y="1573"/>
                    <a:pt x="17" y="1573"/>
                  </a:cubicBezTo>
                  <a:cubicBezTo>
                    <a:pt x="17" y="1573"/>
                    <a:pt x="17" y="1573"/>
                    <a:pt x="17" y="1573"/>
                  </a:cubicBezTo>
                  <a:cubicBezTo>
                    <a:pt x="68" y="1573"/>
                    <a:pt x="68" y="1573"/>
                    <a:pt x="68" y="1573"/>
                  </a:cubicBezTo>
                  <a:cubicBezTo>
                    <a:pt x="69" y="1573"/>
                    <a:pt x="69" y="1574"/>
                    <a:pt x="69" y="1574"/>
                  </a:cubicBezTo>
                  <a:cubicBezTo>
                    <a:pt x="69" y="1574"/>
                    <a:pt x="69" y="1574"/>
                    <a:pt x="69" y="1574"/>
                  </a:cubicBezTo>
                  <a:cubicBezTo>
                    <a:pt x="70" y="1574"/>
                    <a:pt x="70" y="1575"/>
                    <a:pt x="70" y="1575"/>
                  </a:cubicBezTo>
                  <a:cubicBezTo>
                    <a:pt x="70" y="1575"/>
                    <a:pt x="70" y="1575"/>
                    <a:pt x="70" y="1575"/>
                  </a:cubicBezTo>
                  <a:cubicBezTo>
                    <a:pt x="67" y="1597"/>
                    <a:pt x="65" y="1619"/>
                    <a:pt x="63" y="1641"/>
                  </a:cubicBezTo>
                  <a:cubicBezTo>
                    <a:pt x="63" y="1641"/>
                    <a:pt x="63" y="1641"/>
                    <a:pt x="63" y="1641"/>
                  </a:cubicBezTo>
                  <a:cubicBezTo>
                    <a:pt x="63" y="1641"/>
                    <a:pt x="63" y="1642"/>
                    <a:pt x="62" y="1642"/>
                  </a:cubicBezTo>
                  <a:cubicBezTo>
                    <a:pt x="62" y="1642"/>
                    <a:pt x="62" y="1642"/>
                    <a:pt x="62" y="1642"/>
                  </a:cubicBezTo>
                  <a:cubicBezTo>
                    <a:pt x="24" y="1642"/>
                    <a:pt x="24" y="1642"/>
                    <a:pt x="24" y="1642"/>
                  </a:cubicBezTo>
                  <a:close/>
                  <a:moveTo>
                    <a:pt x="60" y="1639"/>
                  </a:moveTo>
                  <a:cubicBezTo>
                    <a:pt x="62" y="1618"/>
                    <a:pt x="64" y="1597"/>
                    <a:pt x="67" y="1576"/>
                  </a:cubicBezTo>
                  <a:cubicBezTo>
                    <a:pt x="67" y="1576"/>
                    <a:pt x="67" y="1576"/>
                    <a:pt x="67" y="1576"/>
                  </a:cubicBezTo>
                  <a:cubicBezTo>
                    <a:pt x="19" y="1576"/>
                    <a:pt x="19" y="1576"/>
                    <a:pt x="19" y="1576"/>
                  </a:cubicBezTo>
                  <a:cubicBezTo>
                    <a:pt x="21" y="1597"/>
                    <a:pt x="24" y="1618"/>
                    <a:pt x="25" y="1639"/>
                  </a:cubicBezTo>
                  <a:cubicBezTo>
                    <a:pt x="25" y="1639"/>
                    <a:pt x="25" y="1639"/>
                    <a:pt x="25" y="1639"/>
                  </a:cubicBezTo>
                  <a:cubicBezTo>
                    <a:pt x="60" y="1639"/>
                    <a:pt x="60" y="1639"/>
                    <a:pt x="60" y="1639"/>
                  </a:cubicBezTo>
                  <a:close/>
                  <a:moveTo>
                    <a:pt x="17" y="1576"/>
                  </a:moveTo>
                  <a:cubicBezTo>
                    <a:pt x="17" y="1575"/>
                    <a:pt x="17" y="1575"/>
                    <a:pt x="17" y="1575"/>
                  </a:cubicBezTo>
                  <a:cubicBezTo>
                    <a:pt x="17" y="1576"/>
                    <a:pt x="17" y="1576"/>
                    <a:pt x="17" y="1576"/>
                  </a:cubicBezTo>
                  <a:close/>
                  <a:moveTo>
                    <a:pt x="1950" y="1439"/>
                  </a:moveTo>
                  <a:cubicBezTo>
                    <a:pt x="1949" y="1439"/>
                    <a:pt x="1949" y="1439"/>
                    <a:pt x="1949" y="1438"/>
                  </a:cubicBezTo>
                  <a:cubicBezTo>
                    <a:pt x="1949" y="1438"/>
                    <a:pt x="1949" y="1438"/>
                    <a:pt x="1949" y="1438"/>
                  </a:cubicBezTo>
                  <a:cubicBezTo>
                    <a:pt x="1949" y="1438"/>
                    <a:pt x="1948" y="1438"/>
                    <a:pt x="1948" y="1437"/>
                  </a:cubicBezTo>
                  <a:cubicBezTo>
                    <a:pt x="1948" y="1437"/>
                    <a:pt x="1948" y="1437"/>
                    <a:pt x="1948" y="1437"/>
                  </a:cubicBezTo>
                  <a:cubicBezTo>
                    <a:pt x="1949" y="1426"/>
                    <a:pt x="1949" y="1416"/>
                    <a:pt x="1949" y="1405"/>
                  </a:cubicBezTo>
                  <a:cubicBezTo>
                    <a:pt x="1949" y="1405"/>
                    <a:pt x="1949" y="1405"/>
                    <a:pt x="1949" y="1405"/>
                  </a:cubicBezTo>
                  <a:cubicBezTo>
                    <a:pt x="1949" y="1394"/>
                    <a:pt x="1949" y="1383"/>
                    <a:pt x="1948" y="1372"/>
                  </a:cubicBezTo>
                  <a:cubicBezTo>
                    <a:pt x="1948" y="1372"/>
                    <a:pt x="1948" y="1372"/>
                    <a:pt x="1948" y="1372"/>
                  </a:cubicBezTo>
                  <a:cubicBezTo>
                    <a:pt x="1948" y="1371"/>
                    <a:pt x="1949" y="1371"/>
                    <a:pt x="1949" y="1371"/>
                  </a:cubicBezTo>
                  <a:cubicBezTo>
                    <a:pt x="1949" y="1371"/>
                    <a:pt x="1949" y="1371"/>
                    <a:pt x="1949" y="1371"/>
                  </a:cubicBezTo>
                  <a:cubicBezTo>
                    <a:pt x="1949" y="1370"/>
                    <a:pt x="1949" y="1370"/>
                    <a:pt x="1950" y="1370"/>
                  </a:cubicBezTo>
                  <a:cubicBezTo>
                    <a:pt x="1950" y="1370"/>
                    <a:pt x="1950" y="1370"/>
                    <a:pt x="1950" y="1370"/>
                  </a:cubicBezTo>
                  <a:cubicBezTo>
                    <a:pt x="1984" y="1370"/>
                    <a:pt x="1984" y="1370"/>
                    <a:pt x="1984" y="1370"/>
                  </a:cubicBezTo>
                  <a:cubicBezTo>
                    <a:pt x="1985" y="1370"/>
                    <a:pt x="1985" y="1370"/>
                    <a:pt x="1985" y="1371"/>
                  </a:cubicBezTo>
                  <a:cubicBezTo>
                    <a:pt x="1985" y="1371"/>
                    <a:pt x="1985" y="1371"/>
                    <a:pt x="1985" y="1371"/>
                  </a:cubicBezTo>
                  <a:cubicBezTo>
                    <a:pt x="1986" y="1371"/>
                    <a:pt x="1986" y="1371"/>
                    <a:pt x="1986" y="1372"/>
                  </a:cubicBezTo>
                  <a:cubicBezTo>
                    <a:pt x="1986" y="1372"/>
                    <a:pt x="1986" y="1372"/>
                    <a:pt x="1986" y="1372"/>
                  </a:cubicBezTo>
                  <a:cubicBezTo>
                    <a:pt x="1985" y="1389"/>
                    <a:pt x="1985" y="1407"/>
                    <a:pt x="1985" y="1425"/>
                  </a:cubicBezTo>
                  <a:cubicBezTo>
                    <a:pt x="1985" y="1425"/>
                    <a:pt x="1985" y="1425"/>
                    <a:pt x="1985" y="1425"/>
                  </a:cubicBezTo>
                  <a:cubicBezTo>
                    <a:pt x="1985" y="1425"/>
                    <a:pt x="1985" y="1426"/>
                    <a:pt x="1985" y="1426"/>
                  </a:cubicBezTo>
                  <a:cubicBezTo>
                    <a:pt x="1985" y="1426"/>
                    <a:pt x="1985" y="1426"/>
                    <a:pt x="1985" y="1426"/>
                  </a:cubicBezTo>
                  <a:cubicBezTo>
                    <a:pt x="1985" y="1430"/>
                    <a:pt x="1985" y="1433"/>
                    <a:pt x="1985" y="1437"/>
                  </a:cubicBezTo>
                  <a:cubicBezTo>
                    <a:pt x="1985" y="1437"/>
                    <a:pt x="1985" y="1437"/>
                    <a:pt x="1985" y="1437"/>
                  </a:cubicBezTo>
                  <a:cubicBezTo>
                    <a:pt x="1985" y="1438"/>
                    <a:pt x="1985" y="1438"/>
                    <a:pt x="1984" y="1438"/>
                  </a:cubicBezTo>
                  <a:cubicBezTo>
                    <a:pt x="1984" y="1438"/>
                    <a:pt x="1984" y="1438"/>
                    <a:pt x="1984" y="1438"/>
                  </a:cubicBezTo>
                  <a:cubicBezTo>
                    <a:pt x="1984" y="1439"/>
                    <a:pt x="1984" y="1439"/>
                    <a:pt x="1983" y="1439"/>
                  </a:cubicBezTo>
                  <a:cubicBezTo>
                    <a:pt x="1983" y="1439"/>
                    <a:pt x="1983" y="1439"/>
                    <a:pt x="1983" y="1439"/>
                  </a:cubicBezTo>
                  <a:cubicBezTo>
                    <a:pt x="1950" y="1439"/>
                    <a:pt x="1950" y="1439"/>
                    <a:pt x="1950" y="1439"/>
                  </a:cubicBezTo>
                  <a:close/>
                  <a:moveTo>
                    <a:pt x="1982" y="1436"/>
                  </a:moveTo>
                  <a:cubicBezTo>
                    <a:pt x="1982" y="1432"/>
                    <a:pt x="1982" y="1429"/>
                    <a:pt x="1982" y="1426"/>
                  </a:cubicBezTo>
                  <a:cubicBezTo>
                    <a:pt x="1982" y="1426"/>
                    <a:pt x="1982" y="1426"/>
                    <a:pt x="1982" y="1426"/>
                  </a:cubicBezTo>
                  <a:cubicBezTo>
                    <a:pt x="1982" y="1426"/>
                    <a:pt x="1982" y="1425"/>
                    <a:pt x="1982" y="1425"/>
                  </a:cubicBezTo>
                  <a:cubicBezTo>
                    <a:pt x="1982" y="1425"/>
                    <a:pt x="1982" y="1425"/>
                    <a:pt x="1982" y="1425"/>
                  </a:cubicBezTo>
                  <a:cubicBezTo>
                    <a:pt x="1982" y="1408"/>
                    <a:pt x="1982" y="1390"/>
                    <a:pt x="1983" y="1373"/>
                  </a:cubicBezTo>
                  <a:cubicBezTo>
                    <a:pt x="1983" y="1373"/>
                    <a:pt x="1983" y="1373"/>
                    <a:pt x="1983" y="1373"/>
                  </a:cubicBezTo>
                  <a:cubicBezTo>
                    <a:pt x="1951" y="1373"/>
                    <a:pt x="1951" y="1373"/>
                    <a:pt x="1951" y="1373"/>
                  </a:cubicBezTo>
                  <a:cubicBezTo>
                    <a:pt x="1952" y="1384"/>
                    <a:pt x="1952" y="1394"/>
                    <a:pt x="1952" y="1405"/>
                  </a:cubicBezTo>
                  <a:cubicBezTo>
                    <a:pt x="1952" y="1405"/>
                    <a:pt x="1952" y="1405"/>
                    <a:pt x="1952" y="1405"/>
                  </a:cubicBezTo>
                  <a:cubicBezTo>
                    <a:pt x="1952" y="1415"/>
                    <a:pt x="1952" y="1425"/>
                    <a:pt x="1951" y="1436"/>
                  </a:cubicBezTo>
                  <a:cubicBezTo>
                    <a:pt x="1951" y="1436"/>
                    <a:pt x="1951" y="1436"/>
                    <a:pt x="1951" y="1436"/>
                  </a:cubicBezTo>
                  <a:cubicBezTo>
                    <a:pt x="1982" y="1436"/>
                    <a:pt x="1982" y="1436"/>
                    <a:pt x="1982" y="1436"/>
                  </a:cubicBezTo>
                  <a:close/>
                  <a:moveTo>
                    <a:pt x="15" y="1439"/>
                  </a:moveTo>
                  <a:cubicBezTo>
                    <a:pt x="15" y="1439"/>
                    <a:pt x="14" y="1439"/>
                    <a:pt x="14" y="1438"/>
                  </a:cubicBezTo>
                  <a:cubicBezTo>
                    <a:pt x="14" y="1438"/>
                    <a:pt x="14" y="1438"/>
                    <a:pt x="14" y="1438"/>
                  </a:cubicBezTo>
                  <a:cubicBezTo>
                    <a:pt x="14" y="1438"/>
                    <a:pt x="14" y="1437"/>
                    <a:pt x="14" y="1437"/>
                  </a:cubicBezTo>
                  <a:cubicBezTo>
                    <a:pt x="14" y="1437"/>
                    <a:pt x="14" y="1437"/>
                    <a:pt x="14" y="1437"/>
                  </a:cubicBezTo>
                  <a:cubicBezTo>
                    <a:pt x="16" y="1415"/>
                    <a:pt x="18" y="1393"/>
                    <a:pt x="20" y="1372"/>
                  </a:cubicBezTo>
                  <a:cubicBezTo>
                    <a:pt x="20" y="1372"/>
                    <a:pt x="20" y="1372"/>
                    <a:pt x="20" y="1372"/>
                  </a:cubicBezTo>
                  <a:cubicBezTo>
                    <a:pt x="20" y="1371"/>
                    <a:pt x="21" y="1370"/>
                    <a:pt x="22" y="1370"/>
                  </a:cubicBezTo>
                  <a:cubicBezTo>
                    <a:pt x="22" y="1370"/>
                    <a:pt x="22" y="1370"/>
                    <a:pt x="22" y="1370"/>
                  </a:cubicBezTo>
                  <a:cubicBezTo>
                    <a:pt x="73" y="1370"/>
                    <a:pt x="73" y="1370"/>
                    <a:pt x="73" y="1370"/>
                  </a:cubicBezTo>
                  <a:cubicBezTo>
                    <a:pt x="74" y="1370"/>
                    <a:pt x="74" y="1371"/>
                    <a:pt x="74" y="1372"/>
                  </a:cubicBezTo>
                  <a:cubicBezTo>
                    <a:pt x="74" y="1372"/>
                    <a:pt x="74" y="1372"/>
                    <a:pt x="74" y="1372"/>
                  </a:cubicBezTo>
                  <a:cubicBezTo>
                    <a:pt x="75" y="1394"/>
                    <a:pt x="76" y="1415"/>
                    <a:pt x="76" y="1437"/>
                  </a:cubicBezTo>
                  <a:cubicBezTo>
                    <a:pt x="76" y="1437"/>
                    <a:pt x="76" y="1437"/>
                    <a:pt x="76" y="1437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6" y="1438"/>
                    <a:pt x="76" y="1438"/>
                    <a:pt x="76" y="1438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75" y="1439"/>
                    <a:pt x="75" y="1439"/>
                    <a:pt x="75" y="1439"/>
                  </a:cubicBezTo>
                  <a:cubicBezTo>
                    <a:pt x="15" y="1439"/>
                    <a:pt x="15" y="1439"/>
                    <a:pt x="15" y="1439"/>
                  </a:cubicBezTo>
                  <a:close/>
                  <a:moveTo>
                    <a:pt x="73" y="1436"/>
                  </a:moveTo>
                  <a:cubicBezTo>
                    <a:pt x="73" y="1415"/>
                    <a:pt x="72" y="1394"/>
                    <a:pt x="72" y="1373"/>
                  </a:cubicBezTo>
                  <a:cubicBezTo>
                    <a:pt x="72" y="1373"/>
                    <a:pt x="72" y="1373"/>
                    <a:pt x="72" y="1373"/>
                  </a:cubicBezTo>
                  <a:cubicBezTo>
                    <a:pt x="23" y="1373"/>
                    <a:pt x="23" y="1373"/>
                    <a:pt x="23" y="1373"/>
                  </a:cubicBezTo>
                  <a:cubicBezTo>
                    <a:pt x="21" y="1394"/>
                    <a:pt x="19" y="1414"/>
                    <a:pt x="17" y="1436"/>
                  </a:cubicBezTo>
                  <a:cubicBezTo>
                    <a:pt x="17" y="1436"/>
                    <a:pt x="17" y="1436"/>
                    <a:pt x="17" y="1436"/>
                  </a:cubicBezTo>
                  <a:cubicBezTo>
                    <a:pt x="73" y="1436"/>
                    <a:pt x="73" y="1436"/>
                    <a:pt x="73" y="1436"/>
                  </a:cubicBezTo>
                  <a:close/>
                  <a:moveTo>
                    <a:pt x="22" y="1373"/>
                  </a:moveTo>
                  <a:cubicBezTo>
                    <a:pt x="22" y="1372"/>
                    <a:pt x="22" y="1372"/>
                    <a:pt x="22" y="1372"/>
                  </a:cubicBezTo>
                  <a:cubicBezTo>
                    <a:pt x="22" y="1373"/>
                    <a:pt x="22" y="1373"/>
                    <a:pt x="22" y="1373"/>
                  </a:cubicBezTo>
                  <a:close/>
                  <a:moveTo>
                    <a:pt x="1944" y="1235"/>
                  </a:moveTo>
                  <a:cubicBezTo>
                    <a:pt x="1944" y="1234"/>
                    <a:pt x="1944" y="1234"/>
                    <a:pt x="1944" y="1234"/>
                  </a:cubicBezTo>
                  <a:cubicBezTo>
                    <a:pt x="1945" y="1234"/>
                    <a:pt x="1945" y="1234"/>
                    <a:pt x="1945" y="1234"/>
                  </a:cubicBezTo>
                  <a:cubicBezTo>
                    <a:pt x="1944" y="1234"/>
                    <a:pt x="1944" y="1234"/>
                    <a:pt x="1944" y="1234"/>
                  </a:cubicBezTo>
                  <a:cubicBezTo>
                    <a:pt x="1944" y="1235"/>
                    <a:pt x="1944" y="1235"/>
                    <a:pt x="1944" y="1235"/>
                  </a:cubicBezTo>
                  <a:cubicBezTo>
                    <a:pt x="1943" y="1235"/>
                    <a:pt x="1942" y="1235"/>
                    <a:pt x="1942" y="1234"/>
                  </a:cubicBezTo>
                  <a:cubicBezTo>
                    <a:pt x="1942" y="1234"/>
                    <a:pt x="1942" y="1234"/>
                    <a:pt x="1942" y="1234"/>
                  </a:cubicBezTo>
                  <a:cubicBezTo>
                    <a:pt x="1941" y="1220"/>
                    <a:pt x="1940" y="1206"/>
                    <a:pt x="1938" y="1193"/>
                  </a:cubicBezTo>
                  <a:cubicBezTo>
                    <a:pt x="1938" y="1193"/>
                    <a:pt x="1938" y="1193"/>
                    <a:pt x="1938" y="1193"/>
                  </a:cubicBezTo>
                  <a:cubicBezTo>
                    <a:pt x="1937" y="1185"/>
                    <a:pt x="1937" y="1177"/>
                    <a:pt x="1936" y="1169"/>
                  </a:cubicBezTo>
                  <a:cubicBezTo>
                    <a:pt x="1936" y="1169"/>
                    <a:pt x="1936" y="1169"/>
                    <a:pt x="1936" y="1169"/>
                  </a:cubicBezTo>
                  <a:cubicBezTo>
                    <a:pt x="1936" y="1168"/>
                    <a:pt x="1936" y="1168"/>
                    <a:pt x="1936" y="1167"/>
                  </a:cubicBezTo>
                  <a:cubicBezTo>
                    <a:pt x="1936" y="1167"/>
                    <a:pt x="1936" y="1167"/>
                    <a:pt x="1936" y="1167"/>
                  </a:cubicBezTo>
                  <a:cubicBezTo>
                    <a:pt x="1936" y="1167"/>
                    <a:pt x="1937" y="1167"/>
                    <a:pt x="1937" y="1167"/>
                  </a:cubicBezTo>
                  <a:cubicBezTo>
                    <a:pt x="1937" y="1167"/>
                    <a:pt x="1937" y="1167"/>
                    <a:pt x="1937" y="1167"/>
                  </a:cubicBezTo>
                  <a:cubicBezTo>
                    <a:pt x="1992" y="1167"/>
                    <a:pt x="1992" y="1167"/>
                    <a:pt x="1992" y="1167"/>
                  </a:cubicBezTo>
                  <a:cubicBezTo>
                    <a:pt x="1993" y="1167"/>
                    <a:pt x="1993" y="1168"/>
                    <a:pt x="1993" y="1168"/>
                  </a:cubicBezTo>
                  <a:cubicBezTo>
                    <a:pt x="1993" y="1168"/>
                    <a:pt x="1993" y="1168"/>
                    <a:pt x="1993" y="1168"/>
                  </a:cubicBezTo>
                  <a:cubicBezTo>
                    <a:pt x="1993" y="1173"/>
                    <a:pt x="1993" y="1177"/>
                    <a:pt x="1993" y="1181"/>
                  </a:cubicBezTo>
                  <a:cubicBezTo>
                    <a:pt x="1993" y="1181"/>
                    <a:pt x="1993" y="1181"/>
                    <a:pt x="1993" y="1181"/>
                  </a:cubicBezTo>
                  <a:cubicBezTo>
                    <a:pt x="1993" y="1199"/>
                    <a:pt x="1993" y="1216"/>
                    <a:pt x="1992" y="1234"/>
                  </a:cubicBezTo>
                  <a:cubicBezTo>
                    <a:pt x="1992" y="1234"/>
                    <a:pt x="1992" y="1234"/>
                    <a:pt x="1992" y="1234"/>
                  </a:cubicBezTo>
                  <a:cubicBezTo>
                    <a:pt x="1992" y="1235"/>
                    <a:pt x="1992" y="1235"/>
                    <a:pt x="1991" y="1235"/>
                  </a:cubicBezTo>
                  <a:cubicBezTo>
                    <a:pt x="1991" y="1235"/>
                    <a:pt x="1991" y="1235"/>
                    <a:pt x="1991" y="1235"/>
                  </a:cubicBezTo>
                  <a:cubicBezTo>
                    <a:pt x="1944" y="1235"/>
                    <a:pt x="1944" y="1235"/>
                    <a:pt x="1944" y="1235"/>
                  </a:cubicBezTo>
                  <a:close/>
                  <a:moveTo>
                    <a:pt x="1989" y="1232"/>
                  </a:moveTo>
                  <a:cubicBezTo>
                    <a:pt x="1990" y="1215"/>
                    <a:pt x="1990" y="1198"/>
                    <a:pt x="1990" y="1181"/>
                  </a:cubicBezTo>
                  <a:cubicBezTo>
                    <a:pt x="1990" y="1181"/>
                    <a:pt x="1990" y="1181"/>
                    <a:pt x="1990" y="1181"/>
                  </a:cubicBezTo>
                  <a:cubicBezTo>
                    <a:pt x="1990" y="1177"/>
                    <a:pt x="1990" y="1174"/>
                    <a:pt x="1990" y="1170"/>
                  </a:cubicBezTo>
                  <a:cubicBezTo>
                    <a:pt x="1990" y="1170"/>
                    <a:pt x="1990" y="1170"/>
                    <a:pt x="1990" y="1170"/>
                  </a:cubicBezTo>
                  <a:cubicBezTo>
                    <a:pt x="1939" y="1170"/>
                    <a:pt x="1939" y="1170"/>
                    <a:pt x="1939" y="1170"/>
                  </a:cubicBezTo>
                  <a:cubicBezTo>
                    <a:pt x="1940" y="1177"/>
                    <a:pt x="1940" y="1185"/>
                    <a:pt x="1941" y="1192"/>
                  </a:cubicBezTo>
                  <a:cubicBezTo>
                    <a:pt x="1941" y="1192"/>
                    <a:pt x="1941" y="1192"/>
                    <a:pt x="1941" y="1192"/>
                  </a:cubicBezTo>
                  <a:cubicBezTo>
                    <a:pt x="1943" y="1206"/>
                    <a:pt x="1944" y="1219"/>
                    <a:pt x="1945" y="1232"/>
                  </a:cubicBezTo>
                  <a:cubicBezTo>
                    <a:pt x="1945" y="1232"/>
                    <a:pt x="1945" y="1232"/>
                    <a:pt x="1945" y="1232"/>
                  </a:cubicBezTo>
                  <a:cubicBezTo>
                    <a:pt x="1989" y="1232"/>
                    <a:pt x="1989" y="1232"/>
                    <a:pt x="1989" y="1232"/>
                  </a:cubicBezTo>
                  <a:close/>
                  <a:moveTo>
                    <a:pt x="31" y="1235"/>
                  </a:moveTo>
                  <a:cubicBezTo>
                    <a:pt x="30" y="1235"/>
                    <a:pt x="30" y="1235"/>
                    <a:pt x="30" y="1235"/>
                  </a:cubicBezTo>
                  <a:cubicBezTo>
                    <a:pt x="30" y="1235"/>
                    <a:pt x="30" y="1235"/>
                    <a:pt x="30" y="1235"/>
                  </a:cubicBezTo>
                  <a:cubicBezTo>
                    <a:pt x="29" y="1235"/>
                    <a:pt x="29" y="1234"/>
                    <a:pt x="29" y="1234"/>
                  </a:cubicBezTo>
                  <a:cubicBezTo>
                    <a:pt x="29" y="1234"/>
                    <a:pt x="29" y="1234"/>
                    <a:pt x="29" y="1234"/>
                  </a:cubicBezTo>
                  <a:cubicBezTo>
                    <a:pt x="30" y="1212"/>
                    <a:pt x="31" y="1190"/>
                    <a:pt x="31" y="1168"/>
                  </a:cubicBezTo>
                  <a:cubicBezTo>
                    <a:pt x="31" y="1168"/>
                    <a:pt x="31" y="1168"/>
                    <a:pt x="31" y="1168"/>
                  </a:cubicBezTo>
                  <a:cubicBezTo>
                    <a:pt x="31" y="1168"/>
                    <a:pt x="32" y="1167"/>
                    <a:pt x="33" y="1167"/>
                  </a:cubicBezTo>
                  <a:cubicBezTo>
                    <a:pt x="33" y="1167"/>
                    <a:pt x="33" y="1167"/>
                    <a:pt x="33" y="1167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1" y="1168"/>
                    <a:pt x="81" y="1168"/>
                    <a:pt x="81" y="1168"/>
                  </a:cubicBezTo>
                  <a:cubicBezTo>
                    <a:pt x="81" y="1167"/>
                    <a:pt x="81" y="1167"/>
                    <a:pt x="81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2" y="1167"/>
                    <a:pt x="82" y="1167"/>
                    <a:pt x="82" y="1167"/>
                  </a:cubicBezTo>
                  <a:cubicBezTo>
                    <a:pt x="83" y="1168"/>
                    <a:pt x="83" y="1168"/>
                    <a:pt x="83" y="1169"/>
                  </a:cubicBezTo>
                  <a:cubicBezTo>
                    <a:pt x="83" y="1169"/>
                    <a:pt x="83" y="1169"/>
                    <a:pt x="83" y="1169"/>
                  </a:cubicBezTo>
                  <a:cubicBezTo>
                    <a:pt x="82" y="1180"/>
                    <a:pt x="81" y="1192"/>
                    <a:pt x="79" y="1204"/>
                  </a:cubicBezTo>
                  <a:cubicBezTo>
                    <a:pt x="79" y="1204"/>
                    <a:pt x="79" y="1204"/>
                    <a:pt x="79" y="1204"/>
                  </a:cubicBezTo>
                  <a:cubicBezTo>
                    <a:pt x="78" y="1214"/>
                    <a:pt x="77" y="1224"/>
                    <a:pt x="76" y="1234"/>
                  </a:cubicBezTo>
                  <a:cubicBezTo>
                    <a:pt x="76" y="1234"/>
                    <a:pt x="76" y="1234"/>
                    <a:pt x="76" y="1234"/>
                  </a:cubicBezTo>
                  <a:cubicBezTo>
                    <a:pt x="76" y="1235"/>
                    <a:pt x="76" y="1235"/>
                    <a:pt x="75" y="1235"/>
                  </a:cubicBezTo>
                  <a:cubicBezTo>
                    <a:pt x="75" y="1235"/>
                    <a:pt x="75" y="1235"/>
                    <a:pt x="75" y="1235"/>
                  </a:cubicBezTo>
                  <a:cubicBezTo>
                    <a:pt x="31" y="1235"/>
                    <a:pt x="31" y="1235"/>
                    <a:pt x="31" y="1235"/>
                  </a:cubicBezTo>
                  <a:close/>
                  <a:moveTo>
                    <a:pt x="73" y="1232"/>
                  </a:moveTo>
                  <a:cubicBezTo>
                    <a:pt x="74" y="1223"/>
                    <a:pt x="75" y="1213"/>
                    <a:pt x="76" y="1204"/>
                  </a:cubicBezTo>
                  <a:cubicBezTo>
                    <a:pt x="76" y="1204"/>
                    <a:pt x="76" y="1204"/>
                    <a:pt x="76" y="1204"/>
                  </a:cubicBezTo>
                  <a:cubicBezTo>
                    <a:pt x="78" y="1192"/>
                    <a:pt x="79" y="1181"/>
                    <a:pt x="80" y="1170"/>
                  </a:cubicBezTo>
                  <a:cubicBezTo>
                    <a:pt x="80" y="1170"/>
                    <a:pt x="80" y="1170"/>
                    <a:pt x="80" y="1170"/>
                  </a:cubicBezTo>
                  <a:cubicBezTo>
                    <a:pt x="34" y="1170"/>
                    <a:pt x="34" y="1170"/>
                    <a:pt x="34" y="1170"/>
                  </a:cubicBezTo>
                  <a:cubicBezTo>
                    <a:pt x="34" y="1190"/>
                    <a:pt x="33" y="1211"/>
                    <a:pt x="32" y="1232"/>
                  </a:cubicBezTo>
                  <a:cubicBezTo>
                    <a:pt x="32" y="1232"/>
                    <a:pt x="32" y="1232"/>
                    <a:pt x="32" y="1232"/>
                  </a:cubicBezTo>
                  <a:cubicBezTo>
                    <a:pt x="73" y="1232"/>
                    <a:pt x="73" y="1232"/>
                    <a:pt x="73" y="1232"/>
                  </a:cubicBezTo>
                  <a:close/>
                  <a:moveTo>
                    <a:pt x="1926" y="1032"/>
                  </a:moveTo>
                  <a:cubicBezTo>
                    <a:pt x="1925" y="1032"/>
                    <a:pt x="1924" y="1031"/>
                    <a:pt x="1924" y="1031"/>
                  </a:cubicBezTo>
                  <a:cubicBezTo>
                    <a:pt x="1924" y="1031"/>
                    <a:pt x="1924" y="1031"/>
                    <a:pt x="1924" y="1031"/>
                  </a:cubicBezTo>
                  <a:cubicBezTo>
                    <a:pt x="1923" y="1009"/>
                    <a:pt x="1922" y="987"/>
                    <a:pt x="1921" y="965"/>
                  </a:cubicBezTo>
                  <a:cubicBezTo>
                    <a:pt x="1921" y="965"/>
                    <a:pt x="1921" y="965"/>
                    <a:pt x="1921" y="965"/>
                  </a:cubicBezTo>
                  <a:cubicBezTo>
                    <a:pt x="1921" y="965"/>
                    <a:pt x="1921" y="964"/>
                    <a:pt x="1921" y="964"/>
                  </a:cubicBezTo>
                  <a:cubicBezTo>
                    <a:pt x="1921" y="964"/>
                    <a:pt x="1921" y="964"/>
                    <a:pt x="1921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22" y="964"/>
                    <a:pt x="1922" y="964"/>
                    <a:pt x="1922" y="964"/>
                  </a:cubicBezTo>
                  <a:cubicBezTo>
                    <a:pt x="1975" y="964"/>
                    <a:pt x="1975" y="964"/>
                    <a:pt x="1975" y="964"/>
                  </a:cubicBezTo>
                  <a:cubicBezTo>
                    <a:pt x="1976" y="964"/>
                    <a:pt x="1977" y="964"/>
                    <a:pt x="1977" y="965"/>
                  </a:cubicBezTo>
                  <a:cubicBezTo>
                    <a:pt x="1977" y="965"/>
                    <a:pt x="1977" y="965"/>
                    <a:pt x="1977" y="965"/>
                  </a:cubicBezTo>
                  <a:cubicBezTo>
                    <a:pt x="1978" y="987"/>
                    <a:pt x="1981" y="1008"/>
                    <a:pt x="1983" y="1030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1" y="1029"/>
                    <a:pt x="1981" y="1029"/>
                    <a:pt x="1981" y="1029"/>
                  </a:cubicBezTo>
                  <a:cubicBezTo>
                    <a:pt x="1981" y="1031"/>
                    <a:pt x="1981" y="1031"/>
                    <a:pt x="1981" y="1031"/>
                  </a:cubicBezTo>
                  <a:cubicBezTo>
                    <a:pt x="1983" y="1030"/>
                    <a:pt x="1983" y="1030"/>
                    <a:pt x="1983" y="1030"/>
                  </a:cubicBezTo>
                  <a:cubicBezTo>
                    <a:pt x="1983" y="1031"/>
                    <a:pt x="1983" y="1031"/>
                    <a:pt x="1982" y="1032"/>
                  </a:cubicBezTo>
                  <a:cubicBezTo>
                    <a:pt x="1982" y="1032"/>
                    <a:pt x="1982" y="1032"/>
                    <a:pt x="1982" y="1032"/>
                  </a:cubicBezTo>
                  <a:cubicBezTo>
                    <a:pt x="1982" y="1032"/>
                    <a:pt x="1982" y="1032"/>
                    <a:pt x="1981" y="1032"/>
                  </a:cubicBezTo>
                  <a:cubicBezTo>
                    <a:pt x="1981" y="1032"/>
                    <a:pt x="1981" y="1032"/>
                    <a:pt x="1981" y="1032"/>
                  </a:cubicBezTo>
                  <a:cubicBezTo>
                    <a:pt x="1926" y="1032"/>
                    <a:pt x="1926" y="1032"/>
                    <a:pt x="1926" y="1032"/>
                  </a:cubicBezTo>
                  <a:close/>
                  <a:moveTo>
                    <a:pt x="1980" y="1029"/>
                  </a:moveTo>
                  <a:cubicBezTo>
                    <a:pt x="1978" y="1008"/>
                    <a:pt x="1975" y="987"/>
                    <a:pt x="1974" y="967"/>
                  </a:cubicBezTo>
                  <a:cubicBezTo>
                    <a:pt x="1974" y="967"/>
                    <a:pt x="1974" y="967"/>
                    <a:pt x="1974" y="967"/>
                  </a:cubicBezTo>
                  <a:cubicBezTo>
                    <a:pt x="1924" y="967"/>
                    <a:pt x="1924" y="967"/>
                    <a:pt x="1924" y="967"/>
                  </a:cubicBezTo>
                  <a:cubicBezTo>
                    <a:pt x="1925" y="987"/>
                    <a:pt x="1926" y="1008"/>
                    <a:pt x="1927" y="1029"/>
                  </a:cubicBezTo>
                  <a:cubicBezTo>
                    <a:pt x="1927" y="1029"/>
                    <a:pt x="1927" y="1029"/>
                    <a:pt x="1927" y="1029"/>
                  </a:cubicBezTo>
                  <a:cubicBezTo>
                    <a:pt x="1980" y="1029"/>
                    <a:pt x="1980" y="1029"/>
                    <a:pt x="1980" y="1029"/>
                  </a:cubicBezTo>
                  <a:close/>
                  <a:moveTo>
                    <a:pt x="31" y="1032"/>
                  </a:moveTo>
                  <a:cubicBezTo>
                    <a:pt x="30" y="1032"/>
                    <a:pt x="30" y="1031"/>
                    <a:pt x="30" y="1031"/>
                  </a:cubicBezTo>
                  <a:cubicBezTo>
                    <a:pt x="30" y="1031"/>
                    <a:pt x="30" y="1031"/>
                    <a:pt x="30" y="1031"/>
                  </a:cubicBezTo>
                  <a:cubicBezTo>
                    <a:pt x="29" y="1009"/>
                    <a:pt x="28" y="987"/>
                    <a:pt x="27" y="965"/>
                  </a:cubicBezTo>
                  <a:cubicBezTo>
                    <a:pt x="27" y="965"/>
                    <a:pt x="27" y="965"/>
                    <a:pt x="27" y="965"/>
                  </a:cubicBezTo>
                  <a:cubicBezTo>
                    <a:pt x="27" y="965"/>
                    <a:pt x="27" y="964"/>
                    <a:pt x="27" y="964"/>
                  </a:cubicBezTo>
                  <a:cubicBezTo>
                    <a:pt x="27" y="964"/>
                    <a:pt x="27" y="964"/>
                    <a:pt x="27" y="964"/>
                  </a:cubicBezTo>
                  <a:cubicBezTo>
                    <a:pt x="27" y="964"/>
                    <a:pt x="28" y="964"/>
                    <a:pt x="28" y="964"/>
                  </a:cubicBezTo>
                  <a:cubicBezTo>
                    <a:pt x="28" y="964"/>
                    <a:pt x="28" y="964"/>
                    <a:pt x="28" y="964"/>
                  </a:cubicBezTo>
                  <a:cubicBezTo>
                    <a:pt x="74" y="964"/>
                    <a:pt x="74" y="964"/>
                    <a:pt x="74" y="964"/>
                  </a:cubicBezTo>
                  <a:cubicBezTo>
                    <a:pt x="74" y="964"/>
                    <a:pt x="75" y="964"/>
                    <a:pt x="75" y="965"/>
                  </a:cubicBezTo>
                  <a:cubicBezTo>
                    <a:pt x="75" y="965"/>
                    <a:pt x="75" y="965"/>
                    <a:pt x="75" y="965"/>
                  </a:cubicBezTo>
                  <a:cubicBezTo>
                    <a:pt x="77" y="987"/>
                    <a:pt x="80" y="1009"/>
                    <a:pt x="81" y="1031"/>
                  </a:cubicBezTo>
                  <a:cubicBezTo>
                    <a:pt x="81" y="1031"/>
                    <a:pt x="81" y="1031"/>
                    <a:pt x="81" y="1031"/>
                  </a:cubicBezTo>
                  <a:cubicBezTo>
                    <a:pt x="81" y="1031"/>
                    <a:pt x="81" y="1031"/>
                    <a:pt x="81" y="1032"/>
                  </a:cubicBezTo>
                  <a:cubicBezTo>
                    <a:pt x="81" y="1032"/>
                    <a:pt x="81" y="1032"/>
                    <a:pt x="81" y="1032"/>
                  </a:cubicBezTo>
                  <a:cubicBezTo>
                    <a:pt x="81" y="1032"/>
                    <a:pt x="80" y="1032"/>
                    <a:pt x="80" y="1032"/>
                  </a:cubicBezTo>
                  <a:cubicBezTo>
                    <a:pt x="80" y="1032"/>
                    <a:pt x="80" y="1032"/>
                    <a:pt x="80" y="1032"/>
                  </a:cubicBezTo>
                  <a:cubicBezTo>
                    <a:pt x="31" y="1032"/>
                    <a:pt x="31" y="1032"/>
                    <a:pt x="31" y="1032"/>
                  </a:cubicBezTo>
                  <a:close/>
                  <a:moveTo>
                    <a:pt x="78" y="1029"/>
                  </a:moveTo>
                  <a:cubicBezTo>
                    <a:pt x="77" y="1008"/>
                    <a:pt x="75" y="988"/>
                    <a:pt x="72" y="967"/>
                  </a:cubicBezTo>
                  <a:cubicBezTo>
                    <a:pt x="72" y="967"/>
                    <a:pt x="72" y="967"/>
                    <a:pt x="72" y="967"/>
                  </a:cubicBezTo>
                  <a:cubicBezTo>
                    <a:pt x="30" y="967"/>
                    <a:pt x="30" y="967"/>
                    <a:pt x="30" y="967"/>
                  </a:cubicBezTo>
                  <a:cubicBezTo>
                    <a:pt x="31" y="987"/>
                    <a:pt x="32" y="1008"/>
                    <a:pt x="33" y="1029"/>
                  </a:cubicBezTo>
                  <a:cubicBezTo>
                    <a:pt x="33" y="1029"/>
                    <a:pt x="33" y="1029"/>
                    <a:pt x="33" y="1029"/>
                  </a:cubicBezTo>
                  <a:cubicBezTo>
                    <a:pt x="78" y="1029"/>
                    <a:pt x="78" y="1029"/>
                    <a:pt x="78" y="1029"/>
                  </a:cubicBezTo>
                  <a:close/>
                  <a:moveTo>
                    <a:pt x="28" y="967"/>
                  </a:moveTo>
                  <a:cubicBezTo>
                    <a:pt x="28" y="965"/>
                    <a:pt x="28" y="965"/>
                    <a:pt x="28" y="965"/>
                  </a:cubicBezTo>
                  <a:cubicBezTo>
                    <a:pt x="28" y="967"/>
                    <a:pt x="28" y="967"/>
                    <a:pt x="28" y="967"/>
                  </a:cubicBezTo>
                  <a:close/>
                  <a:moveTo>
                    <a:pt x="1921" y="829"/>
                  </a:moveTo>
                  <a:cubicBezTo>
                    <a:pt x="1920" y="829"/>
                    <a:pt x="1920" y="829"/>
                    <a:pt x="1920" y="828"/>
                  </a:cubicBezTo>
                  <a:cubicBezTo>
                    <a:pt x="1920" y="828"/>
                    <a:pt x="1920" y="828"/>
                    <a:pt x="1920" y="828"/>
                  </a:cubicBezTo>
                  <a:cubicBezTo>
                    <a:pt x="1920" y="828"/>
                    <a:pt x="1919" y="828"/>
                    <a:pt x="1919" y="827"/>
                  </a:cubicBezTo>
                  <a:cubicBezTo>
                    <a:pt x="1919" y="827"/>
                    <a:pt x="1919" y="827"/>
                    <a:pt x="1919" y="827"/>
                  </a:cubicBezTo>
                  <a:cubicBezTo>
                    <a:pt x="1920" y="806"/>
                    <a:pt x="1920" y="784"/>
                    <a:pt x="1921" y="762"/>
                  </a:cubicBezTo>
                  <a:cubicBezTo>
                    <a:pt x="1921" y="762"/>
                    <a:pt x="1921" y="762"/>
                    <a:pt x="1921" y="762"/>
                  </a:cubicBezTo>
                  <a:cubicBezTo>
                    <a:pt x="1921" y="761"/>
                    <a:pt x="1922" y="760"/>
                    <a:pt x="1923" y="760"/>
                  </a:cubicBezTo>
                  <a:cubicBezTo>
                    <a:pt x="1923" y="760"/>
                    <a:pt x="1923" y="760"/>
                    <a:pt x="1923" y="760"/>
                  </a:cubicBezTo>
                  <a:cubicBezTo>
                    <a:pt x="1977" y="760"/>
                    <a:pt x="1977" y="760"/>
                    <a:pt x="1977" y="760"/>
                  </a:cubicBezTo>
                  <a:cubicBezTo>
                    <a:pt x="1978" y="760"/>
                    <a:pt x="1978" y="761"/>
                    <a:pt x="1978" y="761"/>
                  </a:cubicBezTo>
                  <a:cubicBezTo>
                    <a:pt x="1978" y="761"/>
                    <a:pt x="1978" y="761"/>
                    <a:pt x="1978" y="761"/>
                  </a:cubicBezTo>
                  <a:cubicBezTo>
                    <a:pt x="1979" y="761"/>
                    <a:pt x="1979" y="762"/>
                    <a:pt x="1979" y="762"/>
                  </a:cubicBezTo>
                  <a:cubicBezTo>
                    <a:pt x="1979" y="762"/>
                    <a:pt x="1979" y="762"/>
                    <a:pt x="1979" y="762"/>
                  </a:cubicBezTo>
                  <a:cubicBezTo>
                    <a:pt x="1978" y="765"/>
                    <a:pt x="1978" y="769"/>
                    <a:pt x="1978" y="772"/>
                  </a:cubicBezTo>
                  <a:cubicBezTo>
                    <a:pt x="1978" y="772"/>
                    <a:pt x="1978" y="772"/>
                    <a:pt x="1978" y="772"/>
                  </a:cubicBezTo>
                  <a:cubicBezTo>
                    <a:pt x="1975" y="791"/>
                    <a:pt x="1974" y="809"/>
                    <a:pt x="1973" y="827"/>
                  </a:cubicBezTo>
                  <a:cubicBezTo>
                    <a:pt x="1973" y="827"/>
                    <a:pt x="1973" y="827"/>
                    <a:pt x="1973" y="827"/>
                  </a:cubicBezTo>
                  <a:cubicBezTo>
                    <a:pt x="1973" y="828"/>
                    <a:pt x="1972" y="829"/>
                    <a:pt x="1971" y="829"/>
                  </a:cubicBezTo>
                  <a:cubicBezTo>
                    <a:pt x="1971" y="829"/>
                    <a:pt x="1971" y="829"/>
                    <a:pt x="1971" y="829"/>
                  </a:cubicBezTo>
                  <a:cubicBezTo>
                    <a:pt x="1921" y="829"/>
                    <a:pt x="1921" y="829"/>
                    <a:pt x="1921" y="829"/>
                  </a:cubicBezTo>
                  <a:close/>
                  <a:moveTo>
                    <a:pt x="1971" y="827"/>
                  </a:moveTo>
                  <a:cubicBezTo>
                    <a:pt x="1971" y="826"/>
                    <a:pt x="1971" y="826"/>
                    <a:pt x="1971" y="826"/>
                  </a:cubicBezTo>
                  <a:cubicBezTo>
                    <a:pt x="1971" y="827"/>
                    <a:pt x="1971" y="827"/>
                    <a:pt x="1971" y="827"/>
                  </a:cubicBezTo>
                  <a:close/>
                  <a:moveTo>
                    <a:pt x="1970" y="826"/>
                  </a:moveTo>
                  <a:cubicBezTo>
                    <a:pt x="1971" y="808"/>
                    <a:pt x="1972" y="790"/>
                    <a:pt x="1975" y="772"/>
                  </a:cubicBezTo>
                  <a:cubicBezTo>
                    <a:pt x="1975" y="772"/>
                    <a:pt x="1975" y="772"/>
                    <a:pt x="1975" y="772"/>
                  </a:cubicBezTo>
                  <a:cubicBezTo>
                    <a:pt x="1975" y="769"/>
                    <a:pt x="1975" y="766"/>
                    <a:pt x="1976" y="763"/>
                  </a:cubicBezTo>
                  <a:cubicBezTo>
                    <a:pt x="1976" y="763"/>
                    <a:pt x="1976" y="763"/>
                    <a:pt x="1976" y="763"/>
                  </a:cubicBezTo>
                  <a:cubicBezTo>
                    <a:pt x="1924" y="763"/>
                    <a:pt x="1924" y="763"/>
                    <a:pt x="1924" y="763"/>
                  </a:cubicBezTo>
                  <a:cubicBezTo>
                    <a:pt x="1923" y="784"/>
                    <a:pt x="1923" y="805"/>
                    <a:pt x="1922" y="826"/>
                  </a:cubicBezTo>
                  <a:cubicBezTo>
                    <a:pt x="1922" y="826"/>
                    <a:pt x="1922" y="826"/>
                    <a:pt x="1922" y="826"/>
                  </a:cubicBezTo>
                  <a:cubicBezTo>
                    <a:pt x="1970" y="826"/>
                    <a:pt x="1970" y="826"/>
                    <a:pt x="1970" y="826"/>
                  </a:cubicBezTo>
                  <a:close/>
                  <a:moveTo>
                    <a:pt x="17" y="829"/>
                  </a:moveTo>
                  <a:cubicBezTo>
                    <a:pt x="16" y="829"/>
                    <a:pt x="16" y="828"/>
                    <a:pt x="16" y="827"/>
                  </a:cubicBezTo>
                  <a:cubicBezTo>
                    <a:pt x="16" y="827"/>
                    <a:pt x="16" y="827"/>
                    <a:pt x="16" y="827"/>
                  </a:cubicBezTo>
                  <a:cubicBezTo>
                    <a:pt x="14" y="813"/>
                    <a:pt x="13" y="799"/>
                    <a:pt x="11" y="784"/>
                  </a:cubicBezTo>
                  <a:cubicBezTo>
                    <a:pt x="11" y="784"/>
                    <a:pt x="11" y="784"/>
                    <a:pt x="11" y="784"/>
                  </a:cubicBezTo>
                  <a:cubicBezTo>
                    <a:pt x="10" y="777"/>
                    <a:pt x="10" y="769"/>
                    <a:pt x="9" y="762"/>
                  </a:cubicBezTo>
                  <a:cubicBezTo>
                    <a:pt x="9" y="762"/>
                    <a:pt x="9" y="762"/>
                    <a:pt x="9" y="762"/>
                  </a:cubicBezTo>
                  <a:cubicBezTo>
                    <a:pt x="9" y="762"/>
                    <a:pt x="9" y="761"/>
                    <a:pt x="9" y="761"/>
                  </a:cubicBezTo>
                  <a:cubicBezTo>
                    <a:pt x="9" y="761"/>
                    <a:pt x="9" y="761"/>
                    <a:pt x="9" y="761"/>
                  </a:cubicBezTo>
                  <a:cubicBezTo>
                    <a:pt x="10" y="761"/>
                    <a:pt x="10" y="760"/>
                    <a:pt x="10" y="760"/>
                  </a:cubicBezTo>
                  <a:cubicBezTo>
                    <a:pt x="10" y="760"/>
                    <a:pt x="10" y="760"/>
                    <a:pt x="10" y="760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2"/>
                    <a:pt x="63" y="762"/>
                    <a:pt x="63" y="762"/>
                  </a:cubicBezTo>
                  <a:cubicBezTo>
                    <a:pt x="63" y="760"/>
                    <a:pt x="63" y="760"/>
                    <a:pt x="63" y="760"/>
                  </a:cubicBezTo>
                  <a:cubicBezTo>
                    <a:pt x="63" y="760"/>
                    <a:pt x="63" y="761"/>
                    <a:pt x="64" y="761"/>
                  </a:cubicBezTo>
                  <a:cubicBezTo>
                    <a:pt x="64" y="761"/>
                    <a:pt x="64" y="761"/>
                    <a:pt x="64" y="761"/>
                  </a:cubicBezTo>
                  <a:cubicBezTo>
                    <a:pt x="64" y="761"/>
                    <a:pt x="64" y="761"/>
                    <a:pt x="64" y="762"/>
                  </a:cubicBezTo>
                  <a:cubicBezTo>
                    <a:pt x="64" y="762"/>
                    <a:pt x="64" y="762"/>
                    <a:pt x="64" y="762"/>
                  </a:cubicBezTo>
                  <a:cubicBezTo>
                    <a:pt x="64" y="773"/>
                    <a:pt x="64" y="784"/>
                    <a:pt x="64" y="796"/>
                  </a:cubicBezTo>
                  <a:cubicBezTo>
                    <a:pt x="64" y="796"/>
                    <a:pt x="64" y="796"/>
                    <a:pt x="64" y="796"/>
                  </a:cubicBezTo>
                  <a:cubicBezTo>
                    <a:pt x="64" y="806"/>
                    <a:pt x="64" y="817"/>
                    <a:pt x="64" y="827"/>
                  </a:cubicBezTo>
                  <a:cubicBezTo>
                    <a:pt x="64" y="827"/>
                    <a:pt x="64" y="827"/>
                    <a:pt x="64" y="827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4" y="828"/>
                    <a:pt x="64" y="828"/>
                    <a:pt x="64" y="828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63" y="829"/>
                    <a:pt x="63" y="829"/>
                    <a:pt x="63" y="829"/>
                  </a:cubicBezTo>
                  <a:cubicBezTo>
                    <a:pt x="17" y="829"/>
                    <a:pt x="17" y="829"/>
                    <a:pt x="17" y="829"/>
                  </a:cubicBezTo>
                  <a:close/>
                  <a:moveTo>
                    <a:pt x="61" y="826"/>
                  </a:moveTo>
                  <a:cubicBezTo>
                    <a:pt x="61" y="816"/>
                    <a:pt x="61" y="806"/>
                    <a:pt x="61" y="796"/>
                  </a:cubicBezTo>
                  <a:cubicBezTo>
                    <a:pt x="61" y="796"/>
                    <a:pt x="61" y="796"/>
                    <a:pt x="61" y="796"/>
                  </a:cubicBezTo>
                  <a:cubicBezTo>
                    <a:pt x="61" y="785"/>
                    <a:pt x="61" y="774"/>
                    <a:pt x="61" y="763"/>
                  </a:cubicBezTo>
                  <a:cubicBezTo>
                    <a:pt x="61" y="763"/>
                    <a:pt x="61" y="763"/>
                    <a:pt x="61" y="763"/>
                  </a:cubicBezTo>
                  <a:cubicBezTo>
                    <a:pt x="12" y="763"/>
                    <a:pt x="12" y="763"/>
                    <a:pt x="12" y="763"/>
                  </a:cubicBezTo>
                  <a:cubicBezTo>
                    <a:pt x="13" y="770"/>
                    <a:pt x="13" y="777"/>
                    <a:pt x="14" y="784"/>
                  </a:cubicBezTo>
                  <a:cubicBezTo>
                    <a:pt x="14" y="784"/>
                    <a:pt x="14" y="784"/>
                    <a:pt x="14" y="784"/>
                  </a:cubicBezTo>
                  <a:cubicBezTo>
                    <a:pt x="16" y="798"/>
                    <a:pt x="17" y="812"/>
                    <a:pt x="18" y="826"/>
                  </a:cubicBezTo>
                  <a:cubicBezTo>
                    <a:pt x="18" y="826"/>
                    <a:pt x="18" y="826"/>
                    <a:pt x="18" y="826"/>
                  </a:cubicBezTo>
                  <a:cubicBezTo>
                    <a:pt x="61" y="826"/>
                    <a:pt x="61" y="826"/>
                    <a:pt x="61" y="826"/>
                  </a:cubicBezTo>
                  <a:close/>
                  <a:moveTo>
                    <a:pt x="1932" y="626"/>
                  </a:moveTo>
                  <a:cubicBezTo>
                    <a:pt x="1932" y="626"/>
                    <a:pt x="1931" y="625"/>
                    <a:pt x="1931" y="625"/>
                  </a:cubicBezTo>
                  <a:cubicBezTo>
                    <a:pt x="1931" y="625"/>
                    <a:pt x="1931" y="625"/>
                    <a:pt x="1931" y="625"/>
                  </a:cubicBezTo>
                  <a:cubicBezTo>
                    <a:pt x="1931" y="625"/>
                    <a:pt x="1931" y="624"/>
                    <a:pt x="1931" y="624"/>
                  </a:cubicBezTo>
                  <a:cubicBezTo>
                    <a:pt x="1931" y="624"/>
                    <a:pt x="1931" y="624"/>
                    <a:pt x="1931" y="624"/>
                  </a:cubicBezTo>
                  <a:cubicBezTo>
                    <a:pt x="1932" y="605"/>
                    <a:pt x="1934" y="585"/>
                    <a:pt x="1937" y="566"/>
                  </a:cubicBezTo>
                  <a:cubicBezTo>
                    <a:pt x="1937" y="566"/>
                    <a:pt x="1937" y="566"/>
                    <a:pt x="1937" y="566"/>
                  </a:cubicBezTo>
                  <a:cubicBezTo>
                    <a:pt x="1937" y="563"/>
                    <a:pt x="1937" y="561"/>
                    <a:pt x="1937" y="558"/>
                  </a:cubicBezTo>
                  <a:cubicBezTo>
                    <a:pt x="1937" y="558"/>
                    <a:pt x="1937" y="558"/>
                    <a:pt x="1937" y="558"/>
                  </a:cubicBezTo>
                  <a:cubicBezTo>
                    <a:pt x="1937" y="558"/>
                    <a:pt x="1938" y="557"/>
                    <a:pt x="1939" y="557"/>
                  </a:cubicBezTo>
                  <a:cubicBezTo>
                    <a:pt x="1939" y="557"/>
                    <a:pt x="1939" y="557"/>
                    <a:pt x="1939" y="557"/>
                  </a:cubicBezTo>
                  <a:cubicBezTo>
                    <a:pt x="1980" y="557"/>
                    <a:pt x="1980" y="557"/>
                    <a:pt x="1980" y="557"/>
                  </a:cubicBezTo>
                  <a:cubicBezTo>
                    <a:pt x="1981" y="557"/>
                    <a:pt x="1982" y="558"/>
                    <a:pt x="1982" y="559"/>
                  </a:cubicBezTo>
                  <a:cubicBezTo>
                    <a:pt x="1982" y="559"/>
                    <a:pt x="1982" y="559"/>
                    <a:pt x="1982" y="559"/>
                  </a:cubicBezTo>
                  <a:cubicBezTo>
                    <a:pt x="1983" y="580"/>
                    <a:pt x="1983" y="602"/>
                    <a:pt x="1984" y="624"/>
                  </a:cubicBezTo>
                  <a:cubicBezTo>
                    <a:pt x="1984" y="624"/>
                    <a:pt x="1984" y="624"/>
                    <a:pt x="1984" y="624"/>
                  </a:cubicBezTo>
                  <a:cubicBezTo>
                    <a:pt x="1984" y="624"/>
                    <a:pt x="1983" y="625"/>
                    <a:pt x="1983" y="625"/>
                  </a:cubicBezTo>
                  <a:cubicBezTo>
                    <a:pt x="1983" y="625"/>
                    <a:pt x="1983" y="625"/>
                    <a:pt x="1983" y="625"/>
                  </a:cubicBezTo>
                  <a:cubicBezTo>
                    <a:pt x="1983" y="625"/>
                    <a:pt x="1982" y="626"/>
                    <a:pt x="1982" y="626"/>
                  </a:cubicBezTo>
                  <a:cubicBezTo>
                    <a:pt x="1982" y="626"/>
                    <a:pt x="1982" y="626"/>
                    <a:pt x="1982" y="626"/>
                  </a:cubicBezTo>
                  <a:cubicBezTo>
                    <a:pt x="1932" y="626"/>
                    <a:pt x="1932" y="626"/>
                    <a:pt x="1932" y="626"/>
                  </a:cubicBezTo>
                  <a:close/>
                  <a:moveTo>
                    <a:pt x="1981" y="623"/>
                  </a:moveTo>
                  <a:cubicBezTo>
                    <a:pt x="1980" y="602"/>
                    <a:pt x="1980" y="581"/>
                    <a:pt x="1979" y="560"/>
                  </a:cubicBezTo>
                  <a:cubicBezTo>
                    <a:pt x="1979" y="560"/>
                    <a:pt x="1979" y="560"/>
                    <a:pt x="1979" y="560"/>
                  </a:cubicBezTo>
                  <a:cubicBezTo>
                    <a:pt x="1940" y="560"/>
                    <a:pt x="1940" y="560"/>
                    <a:pt x="1940" y="560"/>
                  </a:cubicBezTo>
                  <a:cubicBezTo>
                    <a:pt x="1940" y="562"/>
                    <a:pt x="1940" y="564"/>
                    <a:pt x="1939" y="566"/>
                  </a:cubicBezTo>
                  <a:cubicBezTo>
                    <a:pt x="1939" y="566"/>
                    <a:pt x="1939" y="566"/>
                    <a:pt x="1939" y="566"/>
                  </a:cubicBezTo>
                  <a:cubicBezTo>
                    <a:pt x="1937" y="585"/>
                    <a:pt x="1935" y="604"/>
                    <a:pt x="1934" y="623"/>
                  </a:cubicBezTo>
                  <a:cubicBezTo>
                    <a:pt x="1934" y="623"/>
                    <a:pt x="1934" y="623"/>
                    <a:pt x="1934" y="623"/>
                  </a:cubicBezTo>
                  <a:cubicBezTo>
                    <a:pt x="1981" y="623"/>
                    <a:pt x="1981" y="623"/>
                    <a:pt x="1981" y="623"/>
                  </a:cubicBezTo>
                  <a:close/>
                  <a:moveTo>
                    <a:pt x="2" y="626"/>
                  </a:moveTo>
                  <a:cubicBezTo>
                    <a:pt x="2" y="626"/>
                    <a:pt x="1" y="625"/>
                    <a:pt x="1" y="624"/>
                  </a:cubicBezTo>
                  <a:cubicBezTo>
                    <a:pt x="1" y="624"/>
                    <a:pt x="1" y="624"/>
                    <a:pt x="1" y="624"/>
                  </a:cubicBezTo>
                  <a:cubicBezTo>
                    <a:pt x="0" y="603"/>
                    <a:pt x="0" y="582"/>
                    <a:pt x="0" y="560"/>
                  </a:cubicBezTo>
                  <a:cubicBezTo>
                    <a:pt x="0" y="560"/>
                    <a:pt x="0" y="560"/>
                    <a:pt x="0" y="560"/>
                  </a:cubicBezTo>
                  <a:cubicBezTo>
                    <a:pt x="0" y="560"/>
                    <a:pt x="0" y="559"/>
                    <a:pt x="0" y="559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558"/>
                    <a:pt x="1" y="557"/>
                    <a:pt x="2" y="557"/>
                  </a:cubicBezTo>
                  <a:cubicBezTo>
                    <a:pt x="2" y="557"/>
                    <a:pt x="2" y="557"/>
                    <a:pt x="2" y="557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5" y="559"/>
                    <a:pt x="65" y="559"/>
                    <a:pt x="65" y="559"/>
                  </a:cubicBezTo>
                  <a:cubicBezTo>
                    <a:pt x="67" y="559"/>
                    <a:pt x="67" y="559"/>
                    <a:pt x="67" y="559"/>
                  </a:cubicBezTo>
                  <a:cubicBezTo>
                    <a:pt x="67" y="557"/>
                    <a:pt x="67" y="557"/>
                    <a:pt x="67" y="557"/>
                  </a:cubicBezTo>
                  <a:cubicBezTo>
                    <a:pt x="68" y="557"/>
                    <a:pt x="68" y="558"/>
                    <a:pt x="68" y="559"/>
                  </a:cubicBezTo>
                  <a:cubicBezTo>
                    <a:pt x="68" y="559"/>
                    <a:pt x="68" y="559"/>
                    <a:pt x="68" y="559"/>
                  </a:cubicBezTo>
                  <a:cubicBezTo>
                    <a:pt x="69" y="567"/>
                    <a:pt x="69" y="576"/>
                    <a:pt x="69" y="584"/>
                  </a:cubicBezTo>
                  <a:cubicBezTo>
                    <a:pt x="69" y="584"/>
                    <a:pt x="69" y="584"/>
                    <a:pt x="69" y="584"/>
                  </a:cubicBezTo>
                  <a:cubicBezTo>
                    <a:pt x="69" y="584"/>
                    <a:pt x="69" y="585"/>
                    <a:pt x="69" y="585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69" y="598"/>
                    <a:pt x="69" y="611"/>
                    <a:pt x="68" y="624"/>
                  </a:cubicBezTo>
                  <a:cubicBezTo>
                    <a:pt x="68" y="624"/>
                    <a:pt x="68" y="624"/>
                    <a:pt x="68" y="624"/>
                  </a:cubicBezTo>
                  <a:cubicBezTo>
                    <a:pt x="68" y="625"/>
                    <a:pt x="68" y="626"/>
                    <a:pt x="67" y="626"/>
                  </a:cubicBezTo>
                  <a:cubicBezTo>
                    <a:pt x="67" y="626"/>
                    <a:pt x="67" y="626"/>
                    <a:pt x="67" y="626"/>
                  </a:cubicBezTo>
                  <a:cubicBezTo>
                    <a:pt x="2" y="626"/>
                    <a:pt x="2" y="626"/>
                    <a:pt x="2" y="626"/>
                  </a:cubicBezTo>
                  <a:close/>
                  <a:moveTo>
                    <a:pt x="65" y="623"/>
                  </a:moveTo>
                  <a:cubicBezTo>
                    <a:pt x="66" y="610"/>
                    <a:pt x="66" y="598"/>
                    <a:pt x="66" y="585"/>
                  </a:cubicBezTo>
                  <a:cubicBezTo>
                    <a:pt x="66" y="585"/>
                    <a:pt x="66" y="585"/>
                    <a:pt x="66" y="585"/>
                  </a:cubicBezTo>
                  <a:cubicBezTo>
                    <a:pt x="66" y="585"/>
                    <a:pt x="66" y="584"/>
                    <a:pt x="66" y="584"/>
                  </a:cubicBezTo>
                  <a:cubicBezTo>
                    <a:pt x="66" y="584"/>
                    <a:pt x="66" y="584"/>
                    <a:pt x="66" y="584"/>
                  </a:cubicBezTo>
                  <a:cubicBezTo>
                    <a:pt x="66" y="576"/>
                    <a:pt x="66" y="568"/>
                    <a:pt x="65" y="560"/>
                  </a:cubicBezTo>
                  <a:cubicBezTo>
                    <a:pt x="65" y="560"/>
                    <a:pt x="65" y="560"/>
                    <a:pt x="65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60"/>
                    <a:pt x="3" y="560"/>
                    <a:pt x="3" y="560"/>
                  </a:cubicBezTo>
                  <a:cubicBezTo>
                    <a:pt x="3" y="581"/>
                    <a:pt x="3" y="602"/>
                    <a:pt x="4" y="623"/>
                  </a:cubicBezTo>
                  <a:cubicBezTo>
                    <a:pt x="4" y="623"/>
                    <a:pt x="4" y="623"/>
                    <a:pt x="4" y="623"/>
                  </a:cubicBezTo>
                  <a:cubicBezTo>
                    <a:pt x="65" y="623"/>
                    <a:pt x="65" y="623"/>
                    <a:pt x="65" y="623"/>
                  </a:cubicBezTo>
                  <a:close/>
                  <a:moveTo>
                    <a:pt x="1933" y="422"/>
                  </a:moveTo>
                  <a:cubicBezTo>
                    <a:pt x="1932" y="422"/>
                    <a:pt x="1932" y="422"/>
                    <a:pt x="1931" y="421"/>
                  </a:cubicBezTo>
                  <a:cubicBezTo>
                    <a:pt x="1931" y="421"/>
                    <a:pt x="1931" y="421"/>
                    <a:pt x="1931" y="421"/>
                  </a:cubicBezTo>
                  <a:cubicBezTo>
                    <a:pt x="1929" y="399"/>
                    <a:pt x="1927" y="378"/>
                    <a:pt x="1926" y="355"/>
                  </a:cubicBezTo>
                  <a:cubicBezTo>
                    <a:pt x="1926" y="355"/>
                    <a:pt x="1926" y="355"/>
                    <a:pt x="1926" y="355"/>
                  </a:cubicBezTo>
                  <a:cubicBezTo>
                    <a:pt x="1926" y="355"/>
                    <a:pt x="1926" y="355"/>
                    <a:pt x="1926" y="354"/>
                  </a:cubicBezTo>
                  <a:cubicBezTo>
                    <a:pt x="1926" y="354"/>
                    <a:pt x="1926" y="354"/>
                    <a:pt x="1926" y="354"/>
                  </a:cubicBezTo>
                  <a:cubicBezTo>
                    <a:pt x="1927" y="354"/>
                    <a:pt x="1927" y="354"/>
                    <a:pt x="1928" y="354"/>
                  </a:cubicBezTo>
                  <a:cubicBezTo>
                    <a:pt x="1928" y="354"/>
                    <a:pt x="1928" y="354"/>
                    <a:pt x="1928" y="354"/>
                  </a:cubicBezTo>
                  <a:cubicBezTo>
                    <a:pt x="1989" y="354"/>
                    <a:pt x="1989" y="354"/>
                    <a:pt x="1989" y="354"/>
                  </a:cubicBezTo>
                  <a:cubicBezTo>
                    <a:pt x="1989" y="354"/>
                    <a:pt x="1990" y="354"/>
                    <a:pt x="1990" y="354"/>
                  </a:cubicBezTo>
                  <a:cubicBezTo>
                    <a:pt x="1990" y="354"/>
                    <a:pt x="1990" y="354"/>
                    <a:pt x="1990" y="354"/>
                  </a:cubicBezTo>
                  <a:cubicBezTo>
                    <a:pt x="1990" y="355"/>
                    <a:pt x="1991" y="355"/>
                    <a:pt x="1991" y="355"/>
                  </a:cubicBezTo>
                  <a:cubicBezTo>
                    <a:pt x="1991" y="355"/>
                    <a:pt x="1991" y="355"/>
                    <a:pt x="1991" y="355"/>
                  </a:cubicBezTo>
                  <a:cubicBezTo>
                    <a:pt x="1988" y="377"/>
                    <a:pt x="1986" y="399"/>
                    <a:pt x="1984" y="421"/>
                  </a:cubicBezTo>
                  <a:cubicBezTo>
                    <a:pt x="1984" y="421"/>
                    <a:pt x="1984" y="421"/>
                    <a:pt x="1984" y="421"/>
                  </a:cubicBezTo>
                  <a:cubicBezTo>
                    <a:pt x="1984" y="422"/>
                    <a:pt x="1983" y="422"/>
                    <a:pt x="1982" y="422"/>
                  </a:cubicBezTo>
                  <a:cubicBezTo>
                    <a:pt x="1982" y="422"/>
                    <a:pt x="1982" y="422"/>
                    <a:pt x="1982" y="422"/>
                  </a:cubicBezTo>
                  <a:cubicBezTo>
                    <a:pt x="1933" y="422"/>
                    <a:pt x="1933" y="422"/>
                    <a:pt x="1933" y="422"/>
                  </a:cubicBezTo>
                  <a:close/>
                  <a:moveTo>
                    <a:pt x="1982" y="421"/>
                  </a:moveTo>
                  <a:cubicBezTo>
                    <a:pt x="1982" y="419"/>
                    <a:pt x="1982" y="419"/>
                    <a:pt x="1982" y="419"/>
                  </a:cubicBezTo>
                  <a:cubicBezTo>
                    <a:pt x="1982" y="421"/>
                    <a:pt x="1982" y="421"/>
                    <a:pt x="1982" y="421"/>
                  </a:cubicBezTo>
                  <a:close/>
                  <a:moveTo>
                    <a:pt x="1981" y="419"/>
                  </a:moveTo>
                  <a:cubicBezTo>
                    <a:pt x="1983" y="398"/>
                    <a:pt x="1985" y="378"/>
                    <a:pt x="1987" y="357"/>
                  </a:cubicBezTo>
                  <a:cubicBezTo>
                    <a:pt x="1987" y="357"/>
                    <a:pt x="1987" y="357"/>
                    <a:pt x="1987" y="357"/>
                  </a:cubicBezTo>
                  <a:cubicBezTo>
                    <a:pt x="1929" y="357"/>
                    <a:pt x="1929" y="357"/>
                    <a:pt x="1929" y="357"/>
                  </a:cubicBezTo>
                  <a:cubicBezTo>
                    <a:pt x="1930" y="378"/>
                    <a:pt x="1932" y="399"/>
                    <a:pt x="1934" y="419"/>
                  </a:cubicBezTo>
                  <a:cubicBezTo>
                    <a:pt x="1934" y="419"/>
                    <a:pt x="1934" y="419"/>
                    <a:pt x="1934" y="419"/>
                  </a:cubicBezTo>
                  <a:cubicBezTo>
                    <a:pt x="1981" y="419"/>
                    <a:pt x="1981" y="419"/>
                    <a:pt x="1981" y="419"/>
                  </a:cubicBezTo>
                  <a:close/>
                  <a:moveTo>
                    <a:pt x="5" y="422"/>
                  </a:moveTo>
                  <a:cubicBezTo>
                    <a:pt x="4" y="422"/>
                    <a:pt x="4" y="422"/>
                    <a:pt x="4" y="42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3" y="422"/>
                    <a:pt x="3" y="421"/>
                    <a:pt x="3" y="421"/>
                  </a:cubicBezTo>
                  <a:cubicBezTo>
                    <a:pt x="3" y="421"/>
                    <a:pt x="3" y="421"/>
                    <a:pt x="3" y="421"/>
                  </a:cubicBezTo>
                  <a:cubicBezTo>
                    <a:pt x="4" y="398"/>
                    <a:pt x="7" y="376"/>
                    <a:pt x="9" y="355"/>
                  </a:cubicBezTo>
                  <a:cubicBezTo>
                    <a:pt x="9" y="355"/>
                    <a:pt x="9" y="355"/>
                    <a:pt x="9" y="355"/>
                  </a:cubicBezTo>
                  <a:cubicBezTo>
                    <a:pt x="9" y="354"/>
                    <a:pt x="10" y="354"/>
                    <a:pt x="11" y="354"/>
                  </a:cubicBezTo>
                  <a:cubicBezTo>
                    <a:pt x="11" y="354"/>
                    <a:pt x="11" y="354"/>
                    <a:pt x="11" y="354"/>
                  </a:cubicBezTo>
                  <a:cubicBezTo>
                    <a:pt x="54" y="354"/>
                    <a:pt x="54" y="354"/>
                    <a:pt x="54" y="354"/>
                  </a:cubicBezTo>
                  <a:cubicBezTo>
                    <a:pt x="55" y="354"/>
                    <a:pt x="56" y="354"/>
                    <a:pt x="56" y="355"/>
                  </a:cubicBezTo>
                  <a:cubicBezTo>
                    <a:pt x="56" y="355"/>
                    <a:pt x="56" y="355"/>
                    <a:pt x="56" y="355"/>
                  </a:cubicBezTo>
                  <a:cubicBezTo>
                    <a:pt x="57" y="377"/>
                    <a:pt x="58" y="399"/>
                    <a:pt x="59" y="421"/>
                  </a:cubicBezTo>
                  <a:cubicBezTo>
                    <a:pt x="59" y="421"/>
                    <a:pt x="59" y="421"/>
                    <a:pt x="59" y="421"/>
                  </a:cubicBezTo>
                  <a:cubicBezTo>
                    <a:pt x="59" y="421"/>
                    <a:pt x="59" y="421"/>
                    <a:pt x="59" y="422"/>
                  </a:cubicBezTo>
                  <a:cubicBezTo>
                    <a:pt x="59" y="422"/>
                    <a:pt x="59" y="422"/>
                    <a:pt x="59" y="422"/>
                  </a:cubicBezTo>
                  <a:cubicBezTo>
                    <a:pt x="59" y="422"/>
                    <a:pt x="58" y="422"/>
                    <a:pt x="58" y="422"/>
                  </a:cubicBezTo>
                  <a:cubicBezTo>
                    <a:pt x="58" y="422"/>
                    <a:pt x="58" y="422"/>
                    <a:pt x="58" y="422"/>
                  </a:cubicBezTo>
                  <a:cubicBezTo>
                    <a:pt x="5" y="422"/>
                    <a:pt x="5" y="422"/>
                    <a:pt x="5" y="422"/>
                  </a:cubicBezTo>
                  <a:close/>
                  <a:moveTo>
                    <a:pt x="56" y="419"/>
                  </a:moveTo>
                  <a:cubicBezTo>
                    <a:pt x="55" y="399"/>
                    <a:pt x="54" y="378"/>
                    <a:pt x="53" y="357"/>
                  </a:cubicBezTo>
                  <a:cubicBezTo>
                    <a:pt x="53" y="357"/>
                    <a:pt x="53" y="357"/>
                    <a:pt x="53" y="357"/>
                  </a:cubicBezTo>
                  <a:cubicBezTo>
                    <a:pt x="12" y="357"/>
                    <a:pt x="12" y="357"/>
                    <a:pt x="12" y="357"/>
                  </a:cubicBezTo>
                  <a:cubicBezTo>
                    <a:pt x="10" y="377"/>
                    <a:pt x="7" y="398"/>
                    <a:pt x="6" y="419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56" y="419"/>
                    <a:pt x="56" y="419"/>
                    <a:pt x="56" y="419"/>
                  </a:cubicBezTo>
                  <a:close/>
                  <a:moveTo>
                    <a:pt x="11" y="357"/>
                  </a:moveTo>
                  <a:cubicBezTo>
                    <a:pt x="11" y="355"/>
                    <a:pt x="11" y="355"/>
                    <a:pt x="11" y="355"/>
                  </a:cubicBezTo>
                  <a:cubicBezTo>
                    <a:pt x="11" y="357"/>
                    <a:pt x="11" y="357"/>
                    <a:pt x="11" y="357"/>
                  </a:cubicBezTo>
                  <a:close/>
                  <a:moveTo>
                    <a:pt x="20" y="219"/>
                  </a:moveTo>
                  <a:cubicBezTo>
                    <a:pt x="19" y="219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0"/>
                    <a:pt x="17" y="202"/>
                    <a:pt x="16" y="194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13" y="179"/>
                    <a:pt x="12" y="165"/>
                    <a:pt x="12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2"/>
                    <a:pt x="12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0"/>
                    <a:pt x="14" y="150"/>
                  </a:cubicBezTo>
                  <a:cubicBezTo>
                    <a:pt x="14" y="150"/>
                    <a:pt x="14" y="150"/>
                    <a:pt x="14" y="150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7" y="150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70" y="172"/>
                    <a:pt x="65" y="194"/>
                    <a:pt x="61" y="218"/>
                  </a:cubicBezTo>
                  <a:cubicBezTo>
                    <a:pt x="61" y="218"/>
                    <a:pt x="61" y="218"/>
                    <a:pt x="61" y="218"/>
                  </a:cubicBezTo>
                  <a:cubicBezTo>
                    <a:pt x="61" y="218"/>
                    <a:pt x="60" y="219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20" y="219"/>
                    <a:pt x="20" y="219"/>
                    <a:pt x="20" y="219"/>
                  </a:cubicBezTo>
                  <a:close/>
                  <a:moveTo>
                    <a:pt x="58" y="216"/>
                  </a:moveTo>
                  <a:cubicBezTo>
                    <a:pt x="62" y="194"/>
                    <a:pt x="67" y="17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66"/>
                    <a:pt x="17" y="179"/>
                    <a:pt x="19" y="194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20" y="201"/>
                    <a:pt x="21" y="209"/>
                    <a:pt x="21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58" y="216"/>
                    <a:pt x="58" y="216"/>
                    <a:pt x="58" y="216"/>
                  </a:cubicBezTo>
                  <a:close/>
                  <a:moveTo>
                    <a:pt x="14" y="153"/>
                  </a:moveTo>
                  <a:cubicBezTo>
                    <a:pt x="14" y="152"/>
                    <a:pt x="14" y="152"/>
                    <a:pt x="14" y="152"/>
                  </a:cubicBezTo>
                  <a:cubicBezTo>
                    <a:pt x="14" y="153"/>
                    <a:pt x="14" y="153"/>
                    <a:pt x="14" y="153"/>
                  </a:cubicBezTo>
                  <a:close/>
                  <a:moveTo>
                    <a:pt x="1933" y="219"/>
                  </a:moveTo>
                  <a:cubicBezTo>
                    <a:pt x="1933" y="219"/>
                    <a:pt x="1932" y="219"/>
                    <a:pt x="1932" y="219"/>
                  </a:cubicBezTo>
                  <a:cubicBezTo>
                    <a:pt x="1932" y="219"/>
                    <a:pt x="1932" y="219"/>
                    <a:pt x="1932" y="219"/>
                  </a:cubicBezTo>
                  <a:cubicBezTo>
                    <a:pt x="1932" y="218"/>
                    <a:pt x="1932" y="218"/>
                    <a:pt x="1932" y="217"/>
                  </a:cubicBezTo>
                  <a:cubicBezTo>
                    <a:pt x="1932" y="217"/>
                    <a:pt x="1932" y="217"/>
                    <a:pt x="1932" y="217"/>
                  </a:cubicBezTo>
                  <a:cubicBezTo>
                    <a:pt x="1932" y="211"/>
                    <a:pt x="1932" y="205"/>
                    <a:pt x="1932" y="199"/>
                  </a:cubicBezTo>
                  <a:cubicBezTo>
                    <a:pt x="1932" y="199"/>
                    <a:pt x="1932" y="199"/>
                    <a:pt x="1932" y="199"/>
                  </a:cubicBezTo>
                  <a:cubicBezTo>
                    <a:pt x="1932" y="181"/>
                    <a:pt x="1931" y="165"/>
                    <a:pt x="1929" y="152"/>
                  </a:cubicBezTo>
                  <a:cubicBezTo>
                    <a:pt x="1929" y="152"/>
                    <a:pt x="1929" y="152"/>
                    <a:pt x="1929" y="152"/>
                  </a:cubicBezTo>
                  <a:cubicBezTo>
                    <a:pt x="1929" y="152"/>
                    <a:pt x="1929" y="151"/>
                    <a:pt x="1929" y="151"/>
                  </a:cubicBezTo>
                  <a:cubicBezTo>
                    <a:pt x="1929" y="151"/>
                    <a:pt x="1929" y="151"/>
                    <a:pt x="1929" y="151"/>
                  </a:cubicBezTo>
                  <a:cubicBezTo>
                    <a:pt x="1929" y="151"/>
                    <a:pt x="1930" y="150"/>
                    <a:pt x="1930" y="150"/>
                  </a:cubicBezTo>
                  <a:cubicBezTo>
                    <a:pt x="1930" y="150"/>
                    <a:pt x="1930" y="150"/>
                    <a:pt x="1930" y="150"/>
                  </a:cubicBezTo>
                  <a:cubicBezTo>
                    <a:pt x="1990" y="150"/>
                    <a:pt x="1990" y="150"/>
                    <a:pt x="1990" y="150"/>
                  </a:cubicBezTo>
                  <a:cubicBezTo>
                    <a:pt x="1991" y="150"/>
                    <a:pt x="1991" y="151"/>
                    <a:pt x="1991" y="152"/>
                  </a:cubicBezTo>
                  <a:cubicBezTo>
                    <a:pt x="1991" y="152"/>
                    <a:pt x="1991" y="152"/>
                    <a:pt x="1991" y="152"/>
                  </a:cubicBezTo>
                  <a:cubicBezTo>
                    <a:pt x="1995" y="174"/>
                    <a:pt x="1996" y="196"/>
                    <a:pt x="1997" y="217"/>
                  </a:cubicBezTo>
                  <a:cubicBezTo>
                    <a:pt x="1997" y="217"/>
                    <a:pt x="1997" y="217"/>
                    <a:pt x="1997" y="217"/>
                  </a:cubicBezTo>
                  <a:cubicBezTo>
                    <a:pt x="1997" y="218"/>
                    <a:pt x="1997" y="218"/>
                    <a:pt x="1996" y="219"/>
                  </a:cubicBezTo>
                  <a:cubicBezTo>
                    <a:pt x="1996" y="219"/>
                    <a:pt x="1996" y="219"/>
                    <a:pt x="1996" y="219"/>
                  </a:cubicBezTo>
                  <a:cubicBezTo>
                    <a:pt x="1996" y="219"/>
                    <a:pt x="1996" y="219"/>
                    <a:pt x="1995" y="219"/>
                  </a:cubicBezTo>
                  <a:cubicBezTo>
                    <a:pt x="1995" y="219"/>
                    <a:pt x="1995" y="219"/>
                    <a:pt x="1995" y="219"/>
                  </a:cubicBezTo>
                  <a:cubicBezTo>
                    <a:pt x="1933" y="219"/>
                    <a:pt x="1933" y="219"/>
                    <a:pt x="1933" y="219"/>
                  </a:cubicBezTo>
                  <a:close/>
                  <a:moveTo>
                    <a:pt x="1994" y="216"/>
                  </a:moveTo>
                  <a:cubicBezTo>
                    <a:pt x="1993" y="196"/>
                    <a:pt x="1992" y="174"/>
                    <a:pt x="1988" y="153"/>
                  </a:cubicBezTo>
                  <a:cubicBezTo>
                    <a:pt x="1988" y="153"/>
                    <a:pt x="1988" y="153"/>
                    <a:pt x="1988" y="153"/>
                  </a:cubicBezTo>
                  <a:cubicBezTo>
                    <a:pt x="1932" y="153"/>
                    <a:pt x="1932" y="153"/>
                    <a:pt x="1932" y="153"/>
                  </a:cubicBezTo>
                  <a:cubicBezTo>
                    <a:pt x="1934" y="166"/>
                    <a:pt x="1935" y="182"/>
                    <a:pt x="1935" y="199"/>
                  </a:cubicBezTo>
                  <a:cubicBezTo>
                    <a:pt x="1935" y="199"/>
                    <a:pt x="1935" y="199"/>
                    <a:pt x="1935" y="199"/>
                  </a:cubicBezTo>
                  <a:cubicBezTo>
                    <a:pt x="1935" y="204"/>
                    <a:pt x="1935" y="210"/>
                    <a:pt x="1935" y="216"/>
                  </a:cubicBezTo>
                  <a:cubicBezTo>
                    <a:pt x="1935" y="216"/>
                    <a:pt x="1935" y="216"/>
                    <a:pt x="1935" y="216"/>
                  </a:cubicBezTo>
                  <a:cubicBezTo>
                    <a:pt x="1994" y="216"/>
                    <a:pt x="1994" y="216"/>
                    <a:pt x="1994" y="216"/>
                  </a:cubicBezTo>
                  <a:close/>
                  <a:moveTo>
                    <a:pt x="565" y="80"/>
                  </a:moveTo>
                  <a:cubicBezTo>
                    <a:pt x="564" y="80"/>
                    <a:pt x="563" y="79"/>
                    <a:pt x="563" y="78"/>
                  </a:cubicBezTo>
                  <a:cubicBezTo>
                    <a:pt x="563" y="78"/>
                    <a:pt x="563" y="78"/>
                    <a:pt x="563" y="78"/>
                  </a:cubicBezTo>
                  <a:cubicBezTo>
                    <a:pt x="563" y="3"/>
                    <a:pt x="563" y="3"/>
                    <a:pt x="563" y="3"/>
                  </a:cubicBezTo>
                  <a:cubicBezTo>
                    <a:pt x="563" y="2"/>
                    <a:pt x="564" y="2"/>
                    <a:pt x="565" y="2"/>
                  </a:cubicBezTo>
                  <a:cubicBezTo>
                    <a:pt x="565" y="2"/>
                    <a:pt x="565" y="2"/>
                    <a:pt x="565" y="2"/>
                  </a:cubicBezTo>
                  <a:cubicBezTo>
                    <a:pt x="587" y="1"/>
                    <a:pt x="608" y="0"/>
                    <a:pt x="630" y="0"/>
                  </a:cubicBezTo>
                  <a:cubicBezTo>
                    <a:pt x="630" y="0"/>
                    <a:pt x="630" y="0"/>
                    <a:pt x="630" y="0"/>
                  </a:cubicBezTo>
                  <a:cubicBezTo>
                    <a:pt x="631" y="0"/>
                    <a:pt x="631" y="0"/>
                    <a:pt x="632" y="1"/>
                  </a:cubicBezTo>
                  <a:cubicBezTo>
                    <a:pt x="632" y="1"/>
                    <a:pt x="632" y="1"/>
                    <a:pt x="632" y="1"/>
                  </a:cubicBezTo>
                  <a:cubicBezTo>
                    <a:pt x="632" y="1"/>
                    <a:pt x="632" y="1"/>
                    <a:pt x="632" y="2"/>
                  </a:cubicBezTo>
                  <a:cubicBezTo>
                    <a:pt x="632" y="2"/>
                    <a:pt x="632" y="2"/>
                    <a:pt x="632" y="2"/>
                  </a:cubicBezTo>
                  <a:cubicBezTo>
                    <a:pt x="632" y="77"/>
                    <a:pt x="632" y="77"/>
                    <a:pt x="632" y="77"/>
                  </a:cubicBezTo>
                  <a:cubicBezTo>
                    <a:pt x="632" y="78"/>
                    <a:pt x="631" y="78"/>
                    <a:pt x="631" y="78"/>
                  </a:cubicBezTo>
                  <a:cubicBezTo>
                    <a:pt x="631" y="78"/>
                    <a:pt x="631" y="78"/>
                    <a:pt x="631" y="78"/>
                  </a:cubicBezTo>
                  <a:cubicBezTo>
                    <a:pt x="624" y="79"/>
                    <a:pt x="617" y="79"/>
                    <a:pt x="610" y="79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10" y="78"/>
                    <a:pt x="610" y="78"/>
                    <a:pt x="610" y="78"/>
                  </a:cubicBezTo>
                  <a:cubicBezTo>
                    <a:pt x="610" y="79"/>
                    <a:pt x="610" y="79"/>
                    <a:pt x="610" y="79"/>
                  </a:cubicBezTo>
                  <a:cubicBezTo>
                    <a:pt x="601" y="80"/>
                    <a:pt x="592" y="80"/>
                    <a:pt x="582" y="80"/>
                  </a:cubicBezTo>
                  <a:cubicBezTo>
                    <a:pt x="582" y="80"/>
                    <a:pt x="582" y="80"/>
                    <a:pt x="582" y="80"/>
                  </a:cubicBezTo>
                  <a:cubicBezTo>
                    <a:pt x="576" y="80"/>
                    <a:pt x="571" y="80"/>
                    <a:pt x="565" y="80"/>
                  </a:cubicBezTo>
                  <a:close/>
                  <a:moveTo>
                    <a:pt x="582" y="77"/>
                  </a:moveTo>
                  <a:cubicBezTo>
                    <a:pt x="591" y="77"/>
                    <a:pt x="601" y="77"/>
                    <a:pt x="610" y="76"/>
                  </a:cubicBezTo>
                  <a:cubicBezTo>
                    <a:pt x="610" y="76"/>
                    <a:pt x="610" y="76"/>
                    <a:pt x="610" y="76"/>
                  </a:cubicBezTo>
                  <a:cubicBezTo>
                    <a:pt x="616" y="76"/>
                    <a:pt x="623" y="76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ubicBezTo>
                    <a:pt x="629" y="3"/>
                    <a:pt x="629" y="3"/>
                    <a:pt x="629" y="3"/>
                  </a:cubicBezTo>
                  <a:cubicBezTo>
                    <a:pt x="608" y="3"/>
                    <a:pt x="587" y="4"/>
                    <a:pt x="566" y="4"/>
                  </a:cubicBezTo>
                  <a:cubicBezTo>
                    <a:pt x="566" y="4"/>
                    <a:pt x="566" y="4"/>
                    <a:pt x="566" y="4"/>
                  </a:cubicBezTo>
                  <a:cubicBezTo>
                    <a:pt x="566" y="77"/>
                    <a:pt x="566" y="77"/>
                    <a:pt x="566" y="77"/>
                  </a:cubicBezTo>
                  <a:cubicBezTo>
                    <a:pt x="572" y="77"/>
                    <a:pt x="577" y="77"/>
                    <a:pt x="582" y="7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7" y="12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61" y="11"/>
                    <a:pt x="163" y="11"/>
                    <a:pt x="166" y="11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83" y="11"/>
                    <a:pt x="203" y="12"/>
                    <a:pt x="224" y="12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12"/>
                    <a:pt x="224" y="12"/>
                    <a:pt x="224" y="12"/>
                  </a:cubicBezTo>
                  <a:cubicBezTo>
                    <a:pt x="225" y="12"/>
                    <a:pt x="225" y="13"/>
                    <a:pt x="225" y="14"/>
                  </a:cubicBezTo>
                  <a:cubicBezTo>
                    <a:pt x="225" y="14"/>
                    <a:pt x="225" y="14"/>
                    <a:pt x="225" y="14"/>
                  </a:cubicBezTo>
                  <a:cubicBezTo>
                    <a:pt x="225" y="63"/>
                    <a:pt x="225" y="63"/>
                    <a:pt x="225" y="63"/>
                  </a:cubicBezTo>
                  <a:cubicBezTo>
                    <a:pt x="225" y="64"/>
                    <a:pt x="225" y="64"/>
                    <a:pt x="224" y="64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01" y="66"/>
                    <a:pt x="179" y="70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60" y="74"/>
                  </a:moveTo>
                  <a:cubicBezTo>
                    <a:pt x="179" y="67"/>
                    <a:pt x="201" y="64"/>
                    <a:pt x="222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2" y="15"/>
                    <a:pt x="222" y="15"/>
                    <a:pt x="222" y="15"/>
                  </a:cubicBezTo>
                  <a:cubicBezTo>
                    <a:pt x="202" y="15"/>
                    <a:pt x="183" y="14"/>
                    <a:pt x="166" y="14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164" y="14"/>
                    <a:pt x="162" y="14"/>
                    <a:pt x="160" y="14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74"/>
                    <a:pt x="160" y="74"/>
                    <a:pt x="160" y="74"/>
                  </a:cubicBezTo>
                  <a:close/>
                  <a:moveTo>
                    <a:pt x="1850" y="77"/>
                  </a:moveTo>
                  <a:cubicBezTo>
                    <a:pt x="1829" y="71"/>
                    <a:pt x="1807" y="69"/>
                    <a:pt x="1785" y="68"/>
                  </a:cubicBezTo>
                  <a:cubicBezTo>
                    <a:pt x="1785" y="68"/>
                    <a:pt x="1785" y="68"/>
                    <a:pt x="1785" y="68"/>
                  </a:cubicBezTo>
                  <a:cubicBezTo>
                    <a:pt x="1784" y="68"/>
                    <a:pt x="1783" y="67"/>
                    <a:pt x="1783" y="66"/>
                  </a:cubicBezTo>
                  <a:cubicBezTo>
                    <a:pt x="1783" y="66"/>
                    <a:pt x="1783" y="66"/>
                    <a:pt x="1783" y="66"/>
                  </a:cubicBezTo>
                  <a:cubicBezTo>
                    <a:pt x="1783" y="14"/>
                    <a:pt x="1783" y="14"/>
                    <a:pt x="1783" y="14"/>
                  </a:cubicBezTo>
                  <a:cubicBezTo>
                    <a:pt x="1783" y="13"/>
                    <a:pt x="1784" y="13"/>
                    <a:pt x="1785" y="13"/>
                  </a:cubicBezTo>
                  <a:cubicBezTo>
                    <a:pt x="1785" y="13"/>
                    <a:pt x="1785" y="13"/>
                    <a:pt x="1785" y="13"/>
                  </a:cubicBezTo>
                  <a:cubicBezTo>
                    <a:pt x="1790" y="12"/>
                    <a:pt x="1796" y="12"/>
                    <a:pt x="1802" y="12"/>
                  </a:cubicBezTo>
                  <a:cubicBezTo>
                    <a:pt x="1802" y="12"/>
                    <a:pt x="1802" y="12"/>
                    <a:pt x="1802" y="12"/>
                  </a:cubicBezTo>
                  <a:cubicBezTo>
                    <a:pt x="1818" y="12"/>
                    <a:pt x="1834" y="13"/>
                    <a:pt x="1850" y="15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0" y="16"/>
                    <a:pt x="1850" y="16"/>
                    <a:pt x="1850" y="16"/>
                  </a:cubicBezTo>
                  <a:cubicBezTo>
                    <a:pt x="1850" y="15"/>
                    <a:pt x="1850" y="15"/>
                    <a:pt x="1850" y="15"/>
                  </a:cubicBezTo>
                  <a:cubicBezTo>
                    <a:pt x="1851" y="15"/>
                    <a:pt x="1852" y="15"/>
                    <a:pt x="1852" y="16"/>
                  </a:cubicBezTo>
                  <a:cubicBezTo>
                    <a:pt x="1852" y="16"/>
                    <a:pt x="1852" y="16"/>
                    <a:pt x="1852" y="16"/>
                  </a:cubicBezTo>
                  <a:cubicBezTo>
                    <a:pt x="1852" y="76"/>
                    <a:pt x="1852" y="76"/>
                    <a:pt x="1852" y="76"/>
                  </a:cubicBezTo>
                  <a:cubicBezTo>
                    <a:pt x="1852" y="76"/>
                    <a:pt x="1851" y="76"/>
                    <a:pt x="1851" y="77"/>
                  </a:cubicBezTo>
                  <a:cubicBezTo>
                    <a:pt x="1851" y="77"/>
                    <a:pt x="1851" y="77"/>
                    <a:pt x="1851" y="77"/>
                  </a:cubicBezTo>
                  <a:cubicBezTo>
                    <a:pt x="1851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ubicBezTo>
                    <a:pt x="1850" y="77"/>
                    <a:pt x="1850" y="77"/>
                    <a:pt x="1850" y="77"/>
                  </a:cubicBezTo>
                  <a:close/>
                  <a:moveTo>
                    <a:pt x="1849" y="74"/>
                  </a:moveTo>
                  <a:cubicBezTo>
                    <a:pt x="1849" y="18"/>
                    <a:pt x="1849" y="18"/>
                    <a:pt x="1849" y="18"/>
                  </a:cubicBezTo>
                  <a:cubicBezTo>
                    <a:pt x="1833" y="16"/>
                    <a:pt x="1817" y="15"/>
                    <a:pt x="1802" y="15"/>
                  </a:cubicBezTo>
                  <a:cubicBezTo>
                    <a:pt x="1802" y="15"/>
                    <a:pt x="1802" y="15"/>
                    <a:pt x="1802" y="15"/>
                  </a:cubicBezTo>
                  <a:cubicBezTo>
                    <a:pt x="1797" y="15"/>
                    <a:pt x="1791" y="15"/>
                    <a:pt x="1786" y="16"/>
                  </a:cubicBezTo>
                  <a:cubicBezTo>
                    <a:pt x="1786" y="16"/>
                    <a:pt x="1786" y="16"/>
                    <a:pt x="1786" y="16"/>
                  </a:cubicBezTo>
                  <a:cubicBezTo>
                    <a:pt x="1786" y="65"/>
                    <a:pt x="1786" y="65"/>
                    <a:pt x="1786" y="65"/>
                  </a:cubicBezTo>
                  <a:cubicBezTo>
                    <a:pt x="1808" y="66"/>
                    <a:pt x="1829" y="68"/>
                    <a:pt x="1849" y="74"/>
                  </a:cubicBezTo>
                  <a:close/>
                  <a:moveTo>
                    <a:pt x="1444" y="74"/>
                  </a:moveTo>
                  <a:cubicBezTo>
                    <a:pt x="1423" y="73"/>
                    <a:pt x="1402" y="72"/>
                    <a:pt x="1378" y="70"/>
                  </a:cubicBezTo>
                  <a:cubicBezTo>
                    <a:pt x="1378" y="70"/>
                    <a:pt x="1378" y="70"/>
                    <a:pt x="1378" y="70"/>
                  </a:cubicBezTo>
                  <a:cubicBezTo>
                    <a:pt x="1377" y="70"/>
                    <a:pt x="1377" y="69"/>
                    <a:pt x="1377" y="69"/>
                  </a:cubicBezTo>
                  <a:cubicBezTo>
                    <a:pt x="1377" y="69"/>
                    <a:pt x="1377" y="69"/>
                    <a:pt x="1377" y="69"/>
                  </a:cubicBezTo>
                  <a:cubicBezTo>
                    <a:pt x="1377" y="23"/>
                    <a:pt x="1377" y="23"/>
                    <a:pt x="1377" y="23"/>
                  </a:cubicBezTo>
                  <a:cubicBezTo>
                    <a:pt x="1377" y="23"/>
                    <a:pt x="1377" y="22"/>
                    <a:pt x="1377" y="22"/>
                  </a:cubicBezTo>
                  <a:cubicBezTo>
                    <a:pt x="1377" y="22"/>
                    <a:pt x="1377" y="22"/>
                    <a:pt x="1377" y="22"/>
                  </a:cubicBezTo>
                  <a:cubicBezTo>
                    <a:pt x="1377" y="22"/>
                    <a:pt x="1378" y="22"/>
                    <a:pt x="1378" y="22"/>
                  </a:cubicBezTo>
                  <a:cubicBezTo>
                    <a:pt x="1378" y="22"/>
                    <a:pt x="1378" y="22"/>
                    <a:pt x="1378" y="22"/>
                  </a:cubicBezTo>
                  <a:cubicBezTo>
                    <a:pt x="1400" y="22"/>
                    <a:pt x="1422" y="23"/>
                    <a:pt x="1444" y="23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4"/>
                    <a:pt x="1444" y="24"/>
                    <a:pt x="1444" y="24"/>
                  </a:cubicBezTo>
                  <a:cubicBezTo>
                    <a:pt x="1444" y="23"/>
                    <a:pt x="1444" y="23"/>
                    <a:pt x="1444" y="23"/>
                  </a:cubicBezTo>
                  <a:cubicBezTo>
                    <a:pt x="1444" y="23"/>
                    <a:pt x="1445" y="24"/>
                    <a:pt x="1445" y="24"/>
                  </a:cubicBezTo>
                  <a:cubicBezTo>
                    <a:pt x="1445" y="24"/>
                    <a:pt x="1445" y="24"/>
                    <a:pt x="1445" y="24"/>
                  </a:cubicBezTo>
                  <a:cubicBezTo>
                    <a:pt x="1445" y="72"/>
                    <a:pt x="1445" y="72"/>
                    <a:pt x="1445" y="72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5" y="73"/>
                    <a:pt x="1445" y="73"/>
                    <a:pt x="1445" y="73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ubicBezTo>
                    <a:pt x="1444" y="74"/>
                    <a:pt x="1444" y="74"/>
                    <a:pt x="1444" y="74"/>
                  </a:cubicBezTo>
                  <a:close/>
                  <a:moveTo>
                    <a:pt x="1442" y="71"/>
                  </a:moveTo>
                  <a:cubicBezTo>
                    <a:pt x="1442" y="26"/>
                    <a:pt x="1442" y="26"/>
                    <a:pt x="1442" y="26"/>
                  </a:cubicBezTo>
                  <a:cubicBezTo>
                    <a:pt x="1421" y="26"/>
                    <a:pt x="1400" y="25"/>
                    <a:pt x="1380" y="25"/>
                  </a:cubicBezTo>
                  <a:cubicBezTo>
                    <a:pt x="1380" y="25"/>
                    <a:pt x="1380" y="25"/>
                    <a:pt x="1380" y="25"/>
                  </a:cubicBezTo>
                  <a:cubicBezTo>
                    <a:pt x="1380" y="67"/>
                    <a:pt x="1380" y="67"/>
                    <a:pt x="1380" y="67"/>
                  </a:cubicBezTo>
                  <a:cubicBezTo>
                    <a:pt x="1402" y="69"/>
                    <a:pt x="1423" y="70"/>
                    <a:pt x="1442" y="71"/>
                  </a:cubicBezTo>
                  <a:close/>
                  <a:moveTo>
                    <a:pt x="427" y="71"/>
                  </a:moveTo>
                  <a:cubicBezTo>
                    <a:pt x="405" y="69"/>
                    <a:pt x="383" y="67"/>
                    <a:pt x="362" y="65"/>
                  </a:cubicBezTo>
                  <a:cubicBezTo>
                    <a:pt x="362" y="65"/>
                    <a:pt x="362" y="65"/>
                    <a:pt x="362" y="65"/>
                  </a:cubicBezTo>
                  <a:cubicBezTo>
                    <a:pt x="361" y="65"/>
                    <a:pt x="360" y="65"/>
                    <a:pt x="360" y="64"/>
                  </a:cubicBezTo>
                  <a:cubicBezTo>
                    <a:pt x="360" y="64"/>
                    <a:pt x="360" y="64"/>
                    <a:pt x="360" y="64"/>
                  </a:cubicBezTo>
                  <a:cubicBezTo>
                    <a:pt x="360" y="16"/>
                    <a:pt x="360" y="16"/>
                    <a:pt x="360" y="16"/>
                  </a:cubicBezTo>
                  <a:cubicBezTo>
                    <a:pt x="360" y="15"/>
                    <a:pt x="361" y="14"/>
                    <a:pt x="362" y="14"/>
                  </a:cubicBezTo>
                  <a:cubicBezTo>
                    <a:pt x="362" y="14"/>
                    <a:pt x="362" y="14"/>
                    <a:pt x="362" y="14"/>
                  </a:cubicBezTo>
                  <a:cubicBezTo>
                    <a:pt x="363" y="14"/>
                    <a:pt x="365" y="14"/>
                    <a:pt x="366" y="14"/>
                  </a:cubicBezTo>
                  <a:cubicBezTo>
                    <a:pt x="366" y="14"/>
                    <a:pt x="366" y="14"/>
                    <a:pt x="366" y="14"/>
                  </a:cubicBezTo>
                  <a:cubicBezTo>
                    <a:pt x="388" y="12"/>
                    <a:pt x="408" y="10"/>
                    <a:pt x="427" y="9"/>
                  </a:cubicBezTo>
                  <a:cubicBezTo>
                    <a:pt x="427" y="9"/>
                    <a:pt x="427" y="9"/>
                    <a:pt x="427" y="9"/>
                  </a:cubicBezTo>
                  <a:cubicBezTo>
                    <a:pt x="427" y="9"/>
                    <a:pt x="428" y="9"/>
                    <a:pt x="428" y="9"/>
                  </a:cubicBezTo>
                  <a:cubicBezTo>
                    <a:pt x="428" y="9"/>
                    <a:pt x="428" y="9"/>
                    <a:pt x="428" y="9"/>
                  </a:cubicBezTo>
                  <a:cubicBezTo>
                    <a:pt x="429" y="9"/>
                    <a:pt x="429" y="10"/>
                    <a:pt x="429" y="10"/>
                  </a:cubicBezTo>
                  <a:cubicBezTo>
                    <a:pt x="429" y="10"/>
                    <a:pt x="429" y="10"/>
                    <a:pt x="429" y="10"/>
                  </a:cubicBezTo>
                  <a:cubicBezTo>
                    <a:pt x="429" y="69"/>
                    <a:pt x="429" y="69"/>
                    <a:pt x="429" y="69"/>
                  </a:cubicBezTo>
                  <a:cubicBezTo>
                    <a:pt x="429" y="70"/>
                    <a:pt x="429" y="70"/>
                    <a:pt x="428" y="70"/>
                  </a:cubicBezTo>
                  <a:cubicBezTo>
                    <a:pt x="428" y="70"/>
                    <a:pt x="428" y="70"/>
                    <a:pt x="428" y="70"/>
                  </a:cubicBezTo>
                  <a:cubicBezTo>
                    <a:pt x="428" y="71"/>
                    <a:pt x="428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ubicBezTo>
                    <a:pt x="427" y="71"/>
                    <a:pt x="427" y="71"/>
                    <a:pt x="427" y="71"/>
                  </a:cubicBezTo>
                  <a:close/>
                  <a:moveTo>
                    <a:pt x="426" y="68"/>
                  </a:moveTo>
                  <a:cubicBezTo>
                    <a:pt x="426" y="12"/>
                    <a:pt x="426" y="12"/>
                    <a:pt x="426" y="12"/>
                  </a:cubicBezTo>
                  <a:cubicBezTo>
                    <a:pt x="407" y="13"/>
                    <a:pt x="387" y="15"/>
                    <a:pt x="367" y="17"/>
                  </a:cubicBezTo>
                  <a:cubicBezTo>
                    <a:pt x="367" y="17"/>
                    <a:pt x="367" y="17"/>
                    <a:pt x="367" y="17"/>
                  </a:cubicBezTo>
                  <a:cubicBezTo>
                    <a:pt x="366" y="17"/>
                    <a:pt x="364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84" y="64"/>
                    <a:pt x="405" y="66"/>
                    <a:pt x="426" y="68"/>
                  </a:cubicBezTo>
                  <a:close/>
                  <a:moveTo>
                    <a:pt x="767" y="70"/>
                  </a:moveTo>
                  <a:cubicBezTo>
                    <a:pt x="767" y="69"/>
                    <a:pt x="767" y="69"/>
                    <a:pt x="767" y="69"/>
                  </a:cubicBezTo>
                  <a:cubicBezTo>
                    <a:pt x="767" y="69"/>
                    <a:pt x="767" y="69"/>
                    <a:pt x="767" y="69"/>
                  </a:cubicBezTo>
                  <a:cubicBezTo>
                    <a:pt x="767" y="2"/>
                    <a:pt x="767" y="2"/>
                    <a:pt x="767" y="2"/>
                  </a:cubicBezTo>
                  <a:cubicBezTo>
                    <a:pt x="767" y="2"/>
                    <a:pt x="767" y="1"/>
                    <a:pt x="767" y="1"/>
                  </a:cubicBezTo>
                  <a:cubicBezTo>
                    <a:pt x="767" y="1"/>
                    <a:pt x="767" y="1"/>
                    <a:pt x="767" y="1"/>
                  </a:cubicBezTo>
                  <a:cubicBezTo>
                    <a:pt x="768" y="1"/>
                    <a:pt x="768" y="0"/>
                    <a:pt x="768" y="0"/>
                  </a:cubicBezTo>
                  <a:cubicBezTo>
                    <a:pt x="768" y="0"/>
                    <a:pt x="768" y="0"/>
                    <a:pt x="768" y="0"/>
                  </a:cubicBezTo>
                  <a:cubicBezTo>
                    <a:pt x="790" y="1"/>
                    <a:pt x="812" y="1"/>
                    <a:pt x="834" y="2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4" y="3"/>
                    <a:pt x="834" y="3"/>
                    <a:pt x="834" y="3"/>
                  </a:cubicBezTo>
                  <a:cubicBezTo>
                    <a:pt x="834" y="2"/>
                    <a:pt x="834" y="2"/>
                    <a:pt x="834" y="2"/>
                  </a:cubicBezTo>
                  <a:cubicBezTo>
                    <a:pt x="835" y="2"/>
                    <a:pt x="835" y="2"/>
                    <a:pt x="835" y="3"/>
                  </a:cubicBezTo>
                  <a:cubicBezTo>
                    <a:pt x="835" y="3"/>
                    <a:pt x="835" y="3"/>
                    <a:pt x="835" y="3"/>
                  </a:cubicBezTo>
                  <a:cubicBezTo>
                    <a:pt x="835" y="64"/>
                    <a:pt x="835" y="64"/>
                    <a:pt x="835" y="64"/>
                  </a:cubicBezTo>
                  <a:cubicBezTo>
                    <a:pt x="835" y="65"/>
                    <a:pt x="835" y="66"/>
                    <a:pt x="834" y="66"/>
                  </a:cubicBezTo>
                  <a:cubicBezTo>
                    <a:pt x="834" y="66"/>
                    <a:pt x="834" y="66"/>
                    <a:pt x="834" y="66"/>
                  </a:cubicBezTo>
                  <a:cubicBezTo>
                    <a:pt x="812" y="67"/>
                    <a:pt x="790" y="69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8" y="70"/>
                  </a:cubicBezTo>
                  <a:cubicBezTo>
                    <a:pt x="768" y="70"/>
                    <a:pt x="768" y="70"/>
                    <a:pt x="767" y="70"/>
                  </a:cubicBezTo>
                  <a:close/>
                  <a:moveTo>
                    <a:pt x="770" y="67"/>
                  </a:moveTo>
                  <a:cubicBezTo>
                    <a:pt x="791" y="66"/>
                    <a:pt x="811" y="64"/>
                    <a:pt x="832" y="63"/>
                  </a:cubicBezTo>
                  <a:cubicBezTo>
                    <a:pt x="832" y="63"/>
                    <a:pt x="832" y="63"/>
                    <a:pt x="832" y="63"/>
                  </a:cubicBezTo>
                  <a:cubicBezTo>
                    <a:pt x="832" y="5"/>
                    <a:pt x="832" y="5"/>
                    <a:pt x="832" y="5"/>
                  </a:cubicBezTo>
                  <a:cubicBezTo>
                    <a:pt x="812" y="4"/>
                    <a:pt x="791" y="4"/>
                    <a:pt x="770" y="3"/>
                  </a:cubicBezTo>
                  <a:cubicBezTo>
                    <a:pt x="770" y="3"/>
                    <a:pt x="770" y="3"/>
                    <a:pt x="770" y="3"/>
                  </a:cubicBezTo>
                  <a:cubicBezTo>
                    <a:pt x="770" y="67"/>
                    <a:pt x="770" y="67"/>
                    <a:pt x="770" y="67"/>
                  </a:cubicBezTo>
                  <a:close/>
                  <a:moveTo>
                    <a:pt x="1580" y="68"/>
                  </a:moveTo>
                  <a:cubicBezTo>
                    <a:pt x="1580" y="68"/>
                    <a:pt x="1580" y="68"/>
                    <a:pt x="1580" y="67"/>
                  </a:cubicBezTo>
                  <a:cubicBezTo>
                    <a:pt x="1580" y="67"/>
                    <a:pt x="1580" y="67"/>
                    <a:pt x="1580" y="67"/>
                  </a:cubicBezTo>
                  <a:cubicBezTo>
                    <a:pt x="1580" y="24"/>
                    <a:pt x="1580" y="24"/>
                    <a:pt x="1580" y="24"/>
                  </a:cubicBezTo>
                  <a:cubicBezTo>
                    <a:pt x="1580" y="23"/>
                    <a:pt x="1581" y="22"/>
                    <a:pt x="1581" y="22"/>
                  </a:cubicBezTo>
                  <a:cubicBezTo>
                    <a:pt x="1581" y="22"/>
                    <a:pt x="1581" y="22"/>
                    <a:pt x="1581" y="22"/>
                  </a:cubicBezTo>
                  <a:cubicBezTo>
                    <a:pt x="1603" y="22"/>
                    <a:pt x="1625" y="21"/>
                    <a:pt x="1647" y="20"/>
                  </a:cubicBezTo>
                  <a:cubicBezTo>
                    <a:pt x="1647" y="20"/>
                    <a:pt x="1647" y="20"/>
                    <a:pt x="1647" y="20"/>
                  </a:cubicBezTo>
                  <a:cubicBezTo>
                    <a:pt x="1647" y="20"/>
                    <a:pt x="1648" y="20"/>
                    <a:pt x="1648" y="21"/>
                  </a:cubicBezTo>
                  <a:cubicBezTo>
                    <a:pt x="1648" y="21"/>
                    <a:pt x="1648" y="21"/>
                    <a:pt x="1648" y="21"/>
                  </a:cubicBezTo>
                  <a:cubicBezTo>
                    <a:pt x="1648" y="21"/>
                    <a:pt x="1648" y="21"/>
                    <a:pt x="1648" y="22"/>
                  </a:cubicBezTo>
                  <a:cubicBezTo>
                    <a:pt x="1648" y="22"/>
                    <a:pt x="1648" y="22"/>
                    <a:pt x="1648" y="22"/>
                  </a:cubicBezTo>
                  <a:cubicBezTo>
                    <a:pt x="1648" y="65"/>
                    <a:pt x="1648" y="65"/>
                    <a:pt x="1648" y="65"/>
                  </a:cubicBezTo>
                  <a:cubicBezTo>
                    <a:pt x="1648" y="66"/>
                    <a:pt x="1648" y="66"/>
                    <a:pt x="1647" y="66"/>
                  </a:cubicBezTo>
                  <a:cubicBezTo>
                    <a:pt x="1647" y="66"/>
                    <a:pt x="1647" y="66"/>
                    <a:pt x="1647" y="66"/>
                  </a:cubicBezTo>
                  <a:cubicBezTo>
                    <a:pt x="1624" y="66"/>
                    <a:pt x="1603" y="67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1" y="69"/>
                  </a:cubicBezTo>
                  <a:cubicBezTo>
                    <a:pt x="1581" y="69"/>
                    <a:pt x="1581" y="69"/>
                    <a:pt x="1580" y="68"/>
                  </a:cubicBezTo>
                  <a:close/>
                  <a:moveTo>
                    <a:pt x="1583" y="66"/>
                  </a:moveTo>
                  <a:cubicBezTo>
                    <a:pt x="1603" y="64"/>
                    <a:pt x="1624" y="63"/>
                    <a:pt x="1645" y="63"/>
                  </a:cubicBezTo>
                  <a:cubicBezTo>
                    <a:pt x="1645" y="63"/>
                    <a:pt x="1645" y="63"/>
                    <a:pt x="1645" y="63"/>
                  </a:cubicBezTo>
                  <a:cubicBezTo>
                    <a:pt x="1645" y="23"/>
                    <a:pt x="1645" y="23"/>
                    <a:pt x="1645" y="23"/>
                  </a:cubicBezTo>
                  <a:cubicBezTo>
                    <a:pt x="1625" y="24"/>
                    <a:pt x="1604" y="25"/>
                    <a:pt x="1583" y="25"/>
                  </a:cubicBezTo>
                  <a:cubicBezTo>
                    <a:pt x="1583" y="25"/>
                    <a:pt x="1583" y="25"/>
                    <a:pt x="1583" y="25"/>
                  </a:cubicBezTo>
                  <a:cubicBezTo>
                    <a:pt x="1583" y="66"/>
                    <a:pt x="1583" y="66"/>
                    <a:pt x="1583" y="66"/>
                  </a:cubicBezTo>
                  <a:close/>
                  <a:moveTo>
                    <a:pt x="971" y="58"/>
                  </a:moveTo>
                  <a:cubicBezTo>
                    <a:pt x="970" y="57"/>
                    <a:pt x="970" y="57"/>
                    <a:pt x="970" y="56"/>
                  </a:cubicBezTo>
                  <a:cubicBezTo>
                    <a:pt x="970" y="56"/>
                    <a:pt x="970" y="56"/>
                    <a:pt x="970" y="56"/>
                  </a:cubicBezTo>
                  <a:cubicBezTo>
                    <a:pt x="970" y="7"/>
                    <a:pt x="970" y="7"/>
                    <a:pt x="970" y="7"/>
                  </a:cubicBezTo>
                  <a:cubicBezTo>
                    <a:pt x="970" y="7"/>
                    <a:pt x="970" y="6"/>
                    <a:pt x="971" y="6"/>
                  </a:cubicBezTo>
                  <a:cubicBezTo>
                    <a:pt x="971" y="6"/>
                    <a:pt x="971" y="6"/>
                    <a:pt x="971" y="6"/>
                  </a:cubicBezTo>
                  <a:cubicBezTo>
                    <a:pt x="971" y="6"/>
                    <a:pt x="971" y="6"/>
                    <a:pt x="972" y="6"/>
                  </a:cubicBezTo>
                  <a:cubicBezTo>
                    <a:pt x="972" y="6"/>
                    <a:pt x="972" y="6"/>
                    <a:pt x="972" y="6"/>
                  </a:cubicBezTo>
                  <a:cubicBezTo>
                    <a:pt x="994" y="7"/>
                    <a:pt x="1015" y="8"/>
                    <a:pt x="1037" y="8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7" y="10"/>
                    <a:pt x="1037" y="10"/>
                    <a:pt x="1037" y="10"/>
                  </a:cubicBezTo>
                  <a:cubicBezTo>
                    <a:pt x="1037" y="8"/>
                    <a:pt x="1037" y="8"/>
                    <a:pt x="1037" y="8"/>
                  </a:cubicBezTo>
                  <a:cubicBezTo>
                    <a:pt x="1038" y="8"/>
                    <a:pt x="1039" y="9"/>
                    <a:pt x="1039" y="10"/>
                  </a:cubicBezTo>
                  <a:cubicBezTo>
                    <a:pt x="1039" y="10"/>
                    <a:pt x="1039" y="10"/>
                    <a:pt x="1039" y="10"/>
                  </a:cubicBezTo>
                  <a:cubicBezTo>
                    <a:pt x="1039" y="54"/>
                    <a:pt x="1039" y="54"/>
                    <a:pt x="1039" y="54"/>
                  </a:cubicBezTo>
                  <a:cubicBezTo>
                    <a:pt x="1039" y="55"/>
                    <a:pt x="1038" y="56"/>
                    <a:pt x="1037" y="56"/>
                  </a:cubicBezTo>
                  <a:cubicBezTo>
                    <a:pt x="1037" y="56"/>
                    <a:pt x="1037" y="56"/>
                    <a:pt x="1037" y="56"/>
                  </a:cubicBezTo>
                  <a:cubicBezTo>
                    <a:pt x="1015" y="56"/>
                    <a:pt x="993" y="57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2" y="58"/>
                    <a:pt x="972" y="58"/>
                    <a:pt x="972" y="58"/>
                  </a:cubicBezTo>
                  <a:cubicBezTo>
                    <a:pt x="971" y="58"/>
                    <a:pt x="971" y="58"/>
                    <a:pt x="971" y="58"/>
                  </a:cubicBezTo>
                  <a:close/>
                  <a:moveTo>
                    <a:pt x="973" y="55"/>
                  </a:moveTo>
                  <a:cubicBezTo>
                    <a:pt x="994" y="54"/>
                    <a:pt x="1015" y="53"/>
                    <a:pt x="1036" y="53"/>
                  </a:cubicBezTo>
                  <a:cubicBezTo>
                    <a:pt x="1036" y="53"/>
                    <a:pt x="1036" y="53"/>
                    <a:pt x="1036" y="53"/>
                  </a:cubicBezTo>
                  <a:cubicBezTo>
                    <a:pt x="1036" y="11"/>
                    <a:pt x="1036" y="11"/>
                    <a:pt x="1036" y="11"/>
                  </a:cubicBezTo>
                  <a:cubicBezTo>
                    <a:pt x="1015" y="11"/>
                    <a:pt x="994" y="10"/>
                    <a:pt x="973" y="9"/>
                  </a:cubicBezTo>
                  <a:cubicBezTo>
                    <a:pt x="973" y="9"/>
                    <a:pt x="973" y="9"/>
                    <a:pt x="973" y="9"/>
                  </a:cubicBezTo>
                  <a:cubicBezTo>
                    <a:pt x="973" y="55"/>
                    <a:pt x="973" y="55"/>
                    <a:pt x="973" y="55"/>
                  </a:cubicBezTo>
                  <a:close/>
                  <a:moveTo>
                    <a:pt x="1240" y="58"/>
                  </a:moveTo>
                  <a:cubicBezTo>
                    <a:pt x="1218" y="57"/>
                    <a:pt x="1197" y="56"/>
                    <a:pt x="1175" y="55"/>
                  </a:cubicBezTo>
                  <a:cubicBezTo>
                    <a:pt x="1175" y="55"/>
                    <a:pt x="1175" y="55"/>
                    <a:pt x="1175" y="55"/>
                  </a:cubicBezTo>
                  <a:cubicBezTo>
                    <a:pt x="1174" y="55"/>
                    <a:pt x="1173" y="54"/>
                    <a:pt x="1173" y="54"/>
                  </a:cubicBezTo>
                  <a:cubicBezTo>
                    <a:pt x="1173" y="54"/>
                    <a:pt x="1173" y="54"/>
                    <a:pt x="1173" y="54"/>
                  </a:cubicBezTo>
                  <a:cubicBezTo>
                    <a:pt x="1173" y="16"/>
                    <a:pt x="1173" y="16"/>
                    <a:pt x="1173" y="16"/>
                  </a:cubicBezTo>
                  <a:cubicBezTo>
                    <a:pt x="1173" y="16"/>
                    <a:pt x="1174" y="15"/>
                    <a:pt x="1174" y="15"/>
                  </a:cubicBezTo>
                  <a:cubicBezTo>
                    <a:pt x="1174" y="15"/>
                    <a:pt x="1174" y="15"/>
                    <a:pt x="1174" y="15"/>
                  </a:cubicBezTo>
                  <a:cubicBezTo>
                    <a:pt x="1174" y="15"/>
                    <a:pt x="1174" y="14"/>
                    <a:pt x="1175" y="15"/>
                  </a:cubicBezTo>
                  <a:cubicBezTo>
                    <a:pt x="1175" y="15"/>
                    <a:pt x="1175" y="15"/>
                    <a:pt x="1175" y="15"/>
                  </a:cubicBezTo>
                  <a:cubicBezTo>
                    <a:pt x="1197" y="15"/>
                    <a:pt x="1219" y="16"/>
                    <a:pt x="1240" y="17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0" y="19"/>
                    <a:pt x="1240" y="19"/>
                    <a:pt x="1240" y="19"/>
                  </a:cubicBezTo>
                  <a:cubicBezTo>
                    <a:pt x="1240" y="17"/>
                    <a:pt x="1240" y="17"/>
                    <a:pt x="1240" y="17"/>
                  </a:cubicBezTo>
                  <a:cubicBezTo>
                    <a:pt x="1241" y="17"/>
                    <a:pt x="1242" y="18"/>
                    <a:pt x="1242" y="19"/>
                  </a:cubicBezTo>
                  <a:cubicBezTo>
                    <a:pt x="1242" y="19"/>
                    <a:pt x="1242" y="19"/>
                    <a:pt x="1242" y="19"/>
                  </a:cubicBezTo>
                  <a:cubicBezTo>
                    <a:pt x="1242" y="56"/>
                    <a:pt x="1242" y="56"/>
                    <a:pt x="1242" y="56"/>
                  </a:cubicBezTo>
                  <a:cubicBezTo>
                    <a:pt x="1242" y="57"/>
                    <a:pt x="1242" y="57"/>
                    <a:pt x="1241" y="57"/>
                  </a:cubicBezTo>
                  <a:cubicBezTo>
                    <a:pt x="1241" y="57"/>
                    <a:pt x="1241" y="57"/>
                    <a:pt x="1241" y="57"/>
                  </a:cubicBezTo>
                  <a:cubicBezTo>
                    <a:pt x="1241" y="58"/>
                    <a:pt x="1241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ubicBezTo>
                    <a:pt x="1240" y="58"/>
                    <a:pt x="1240" y="58"/>
                    <a:pt x="1240" y="58"/>
                  </a:cubicBezTo>
                  <a:close/>
                  <a:moveTo>
                    <a:pt x="1239" y="55"/>
                  </a:moveTo>
                  <a:cubicBezTo>
                    <a:pt x="1239" y="20"/>
                    <a:pt x="1239" y="20"/>
                    <a:pt x="1239" y="20"/>
                  </a:cubicBezTo>
                  <a:cubicBezTo>
                    <a:pt x="1218" y="19"/>
                    <a:pt x="1197" y="18"/>
                    <a:pt x="1176" y="18"/>
                  </a:cubicBezTo>
                  <a:cubicBezTo>
                    <a:pt x="1176" y="18"/>
                    <a:pt x="1176" y="18"/>
                    <a:pt x="1176" y="18"/>
                  </a:cubicBezTo>
                  <a:cubicBezTo>
                    <a:pt x="1176" y="52"/>
                    <a:pt x="1176" y="52"/>
                    <a:pt x="1176" y="52"/>
                  </a:cubicBezTo>
                  <a:cubicBezTo>
                    <a:pt x="1197" y="53"/>
                    <a:pt x="1218" y="54"/>
                    <a:pt x="1239" y="5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21" y="6116868"/>
            <a:ext cx="555265" cy="298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746" y="4819910"/>
            <a:ext cx="518061" cy="69076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776" y="5452945"/>
            <a:ext cx="647842" cy="8638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6405" y="5644221"/>
            <a:ext cx="570823" cy="74648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66" y="5792201"/>
            <a:ext cx="555265" cy="2989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403" y="4634504"/>
            <a:ext cx="404831" cy="217994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1719231" y="1338874"/>
            <a:ext cx="8753539" cy="92333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b="1" dirty="0">
                <a:ln w="28575">
                  <a:solidFill>
                    <a:prstClr val="white"/>
                  </a:solidFill>
                </a:ln>
                <a:solidFill>
                  <a:srgbClr val="E85A3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感谢孩子们的耐心倾听</a:t>
            </a:r>
            <a:endParaRPr kumimoji="0" lang="zh-CN" altLang="en-US" sz="5400" b="1" i="0" u="none" strike="noStrike" kern="1200" cap="none" spc="0" normalizeH="0" baseline="0" noProof="0" dirty="0">
              <a:ln w="28575">
                <a:solidFill>
                  <a:prstClr val="white"/>
                </a:solidFill>
              </a:ln>
              <a:solidFill>
                <a:srgbClr val="E85A31"/>
              </a:solidFill>
              <a:effectLst/>
              <a:uLnTx/>
              <a:uFillTx/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1087938" y="1332680"/>
            <a:ext cx="701136" cy="19381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767" y="470622"/>
            <a:ext cx="1104511" cy="971025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5076793" y="3654094"/>
            <a:ext cx="2069540" cy="27162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5241" y="3492434"/>
            <a:ext cx="2357806" cy="30727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99600" y="3495730"/>
            <a:ext cx="1864204" cy="29128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97715" y="369711"/>
            <a:ext cx="647842" cy="50812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04144" y="652931"/>
            <a:ext cx="647842" cy="508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4162" y="3138779"/>
            <a:ext cx="4115497" cy="319054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3147712" y="2336221"/>
            <a:ext cx="5896577" cy="400110"/>
            <a:chOff x="3263704" y="2336221"/>
            <a:chExt cx="5896577" cy="400110"/>
          </a:xfrm>
        </p:grpSpPr>
        <p:sp>
          <p:nvSpPr>
            <p:cNvPr id="12" name="文本框 11"/>
            <p:cNvSpPr txBox="1"/>
            <p:nvPr/>
          </p:nvSpPr>
          <p:spPr>
            <a:xfrm>
              <a:off x="4858588" y="2336221"/>
              <a:ext cx="27068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呵护儿童健康成长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3263704" y="2536276"/>
              <a:ext cx="10410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119271" y="2536276"/>
              <a:ext cx="104101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教育"/>
</p:tagLst>
</file>

<file path=ppt/theme/theme1.xml><?xml version="1.0" encoding="utf-8"?>
<a:theme xmlns:a="http://schemas.openxmlformats.org/drawingml/2006/main" name="第一PPT，www.1ppt.com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85A31"/>
      </a:accent1>
      <a:accent2>
        <a:srgbClr val="FFA833"/>
      </a:accent2>
      <a:accent3>
        <a:srgbClr val="91C429"/>
      </a:accent3>
      <a:accent4>
        <a:srgbClr val="0DADD2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1288</Words>
  <Application>Microsoft Office PowerPoint</Application>
  <PresentationFormat>自定义</PresentationFormat>
  <Paragraphs>172</Paragraphs>
  <Slides>18</Slides>
  <Notes>18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卡通教育</dc:title>
  <dc:creator>第一PPT</dc:creator>
  <cp:keywords>www.1ppt.com</cp:keywords>
  <dc:description>www.1ppt.com</dc:description>
  <cp:lastModifiedBy>User</cp:lastModifiedBy>
  <cp:revision>31</cp:revision>
  <dcterms:created xsi:type="dcterms:W3CDTF">2015-05-05T08:02:00Z</dcterms:created>
  <dcterms:modified xsi:type="dcterms:W3CDTF">2020-05-27T08:10:02Z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